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Fira Sans"/>
      <p:regular r:id="rId50"/>
      <p:bold r:id="rId51"/>
      <p:italic r:id="rId52"/>
      <p:boldItalic r:id="rId53"/>
    </p:embeddedFont>
    <p:embeddedFont>
      <p:font typeface="Proxima Nova Semibold"/>
      <p:regular r:id="rId54"/>
      <p:bold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FiraSans-bold.fntdata"/><Relationship Id="rId50" Type="http://schemas.openxmlformats.org/officeDocument/2006/relationships/font" Target="fonts/FiraSans-regular.fntdata"/><Relationship Id="rId53" Type="http://schemas.openxmlformats.org/officeDocument/2006/relationships/font" Target="fonts/FiraSans-boldItalic.fntdata"/><Relationship Id="rId52" Type="http://schemas.openxmlformats.org/officeDocument/2006/relationships/font" Target="fonts/FiraSans-italic.fntdata"/><Relationship Id="rId11" Type="http://schemas.openxmlformats.org/officeDocument/2006/relationships/slide" Target="slides/slide4.xml"/><Relationship Id="rId55" Type="http://schemas.openxmlformats.org/officeDocument/2006/relationships/font" Target="fonts/ProximaNovaSemibold-bold.fntdata"/><Relationship Id="rId10" Type="http://schemas.openxmlformats.org/officeDocument/2006/relationships/slide" Target="slides/slide3.xml"/><Relationship Id="rId54" Type="http://schemas.openxmlformats.org/officeDocument/2006/relationships/font" Target="fonts/ProximaNovaSemibold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ProximaNovaSemibol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166728434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166728434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5af435a15_4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95af435a15_4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5af435a15_4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5af435a15_4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95af435a15_4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95af435a15_4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5af435a15_4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5af435a15_4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95af435a15_4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95af435a15_4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95af435a15_4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95af435a15_4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95af435a15_4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95af435a15_4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95af435a15_4_2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95af435a15_4_2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95af435a15_4_2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95af435a15_4_2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95af435a15_4_2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95af435a15_4_2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SLIDES_API166728434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SLIDES_API16672843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95af435a15_4_2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95af435a15_4_2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95af435a15_4_3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95af435a15_4_3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5af435a15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5af435a15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95af435a15_4_3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95af435a15_4_3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95af435a15_4_3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95af435a15_4_3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95af435a15_4_3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95af435a15_4_3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95af435a15_4_3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95af435a15_4_3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95af435a15_4_4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95af435a15_4_4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95af435a15_4_4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95af435a15_4_4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95af435a15_4_4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95af435a15_4_4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56160e29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56160e29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95af435a15_4_4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95af435a15_4_4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95af435a15_4_5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95af435a15_4_5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95af435a15_4_5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95af435a15_4_5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94273017a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94273017a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94273017a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94273017a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56160e2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56160e2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3ec8204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3ec8204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56160e29b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56160e29b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56160e29b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56160e29b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56160e29b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56160e29b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95af435a1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95af435a1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57200" y="1431613"/>
            <a:ext cx="35613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57200" y="2910013"/>
            <a:ext cx="2845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762" name="Google Shape;762;p36"/>
          <p:cNvSpPr txBox="1"/>
          <p:nvPr/>
        </p:nvSpPr>
        <p:spPr>
          <a:xfrm>
            <a:off x="457200" y="1650675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3" name="Google Shape;763;p36"/>
          <p:cNvSpPr txBox="1"/>
          <p:nvPr/>
        </p:nvSpPr>
        <p:spPr>
          <a:xfrm>
            <a:off x="457200" y="3255200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4" name="Google Shape;764;p36"/>
          <p:cNvSpPr txBox="1"/>
          <p:nvPr/>
        </p:nvSpPr>
        <p:spPr>
          <a:xfrm>
            <a:off x="6592500" y="1650675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5" name="Google Shape;765;p36"/>
          <p:cNvSpPr txBox="1"/>
          <p:nvPr/>
        </p:nvSpPr>
        <p:spPr>
          <a:xfrm>
            <a:off x="6592601" y="3255200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6" name="Google Shape;766;p36"/>
          <p:cNvSpPr txBox="1"/>
          <p:nvPr/>
        </p:nvSpPr>
        <p:spPr>
          <a:xfrm>
            <a:off x="457200" y="1937775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36"/>
          <p:cNvSpPr txBox="1"/>
          <p:nvPr/>
        </p:nvSpPr>
        <p:spPr>
          <a:xfrm>
            <a:off x="6693000" y="1937775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36"/>
          <p:cNvSpPr txBox="1"/>
          <p:nvPr/>
        </p:nvSpPr>
        <p:spPr>
          <a:xfrm>
            <a:off x="6693000" y="3542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36"/>
          <p:cNvSpPr txBox="1"/>
          <p:nvPr/>
        </p:nvSpPr>
        <p:spPr>
          <a:xfrm>
            <a:off x="464600" y="13556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70" name="Google Shape;770;p36"/>
          <p:cNvSpPr txBox="1"/>
          <p:nvPr/>
        </p:nvSpPr>
        <p:spPr>
          <a:xfrm>
            <a:off x="8071500" y="13556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71" name="Google Shape;771;p36"/>
          <p:cNvSpPr txBox="1"/>
          <p:nvPr/>
        </p:nvSpPr>
        <p:spPr>
          <a:xfrm>
            <a:off x="464600" y="2972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24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72" name="Google Shape;772;p36"/>
          <p:cNvSpPr txBox="1"/>
          <p:nvPr/>
        </p:nvSpPr>
        <p:spPr>
          <a:xfrm>
            <a:off x="8071500" y="2972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#4</a:t>
            </a:r>
            <a:endParaRPr b="1" sz="24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73" name="Google Shape;773;p36"/>
          <p:cNvSpPr txBox="1"/>
          <p:nvPr/>
        </p:nvSpPr>
        <p:spPr>
          <a:xfrm>
            <a:off x="457200" y="35423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36"/>
          <p:cNvSpPr/>
          <p:nvPr/>
        </p:nvSpPr>
        <p:spPr>
          <a:xfrm>
            <a:off x="3733307" y="4186484"/>
            <a:ext cx="1677600" cy="262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36"/>
          <p:cNvGrpSpPr/>
          <p:nvPr/>
        </p:nvGrpSpPr>
        <p:grpSpPr>
          <a:xfrm>
            <a:off x="2686016" y="1370733"/>
            <a:ext cx="3771623" cy="2969176"/>
            <a:chOff x="2747700" y="1428500"/>
            <a:chExt cx="3630400" cy="2858000"/>
          </a:xfrm>
        </p:grpSpPr>
        <p:sp>
          <p:nvSpPr>
            <p:cNvPr id="776" name="Google Shape;776;p36"/>
            <p:cNvSpPr/>
            <p:nvPr/>
          </p:nvSpPr>
          <p:spPr>
            <a:xfrm>
              <a:off x="5114200" y="1472700"/>
              <a:ext cx="1263900" cy="1638375"/>
            </a:xfrm>
            <a:custGeom>
              <a:rect b="b" l="l" r="r" t="t"/>
              <a:pathLst>
                <a:path extrusionOk="0" h="65535" w="50556">
                  <a:moveTo>
                    <a:pt x="29959" y="0"/>
                  </a:moveTo>
                  <a:lnTo>
                    <a:pt x="27775" y="104"/>
                  </a:lnTo>
                  <a:lnTo>
                    <a:pt x="25798" y="520"/>
                  </a:lnTo>
                  <a:lnTo>
                    <a:pt x="23718" y="1041"/>
                  </a:lnTo>
                  <a:lnTo>
                    <a:pt x="21741" y="1665"/>
                  </a:lnTo>
                  <a:lnTo>
                    <a:pt x="19869" y="2497"/>
                  </a:lnTo>
                  <a:lnTo>
                    <a:pt x="17997" y="3537"/>
                  </a:lnTo>
                  <a:lnTo>
                    <a:pt x="18517" y="4473"/>
                  </a:lnTo>
                  <a:lnTo>
                    <a:pt x="18933" y="5410"/>
                  </a:lnTo>
                  <a:lnTo>
                    <a:pt x="19661" y="7386"/>
                  </a:lnTo>
                  <a:lnTo>
                    <a:pt x="20493" y="9362"/>
                  </a:lnTo>
                  <a:lnTo>
                    <a:pt x="21325" y="11443"/>
                  </a:lnTo>
                  <a:lnTo>
                    <a:pt x="22262" y="10715"/>
                  </a:lnTo>
                  <a:lnTo>
                    <a:pt x="23302" y="10090"/>
                  </a:lnTo>
                  <a:lnTo>
                    <a:pt x="24550" y="9570"/>
                  </a:lnTo>
                  <a:lnTo>
                    <a:pt x="24550" y="9466"/>
                  </a:lnTo>
                  <a:lnTo>
                    <a:pt x="25174" y="9258"/>
                  </a:lnTo>
                  <a:lnTo>
                    <a:pt x="26735" y="8842"/>
                  </a:lnTo>
                  <a:lnTo>
                    <a:pt x="28295" y="8426"/>
                  </a:lnTo>
                  <a:lnTo>
                    <a:pt x="28399" y="8426"/>
                  </a:lnTo>
                  <a:lnTo>
                    <a:pt x="29127" y="8322"/>
                  </a:lnTo>
                  <a:lnTo>
                    <a:pt x="30895" y="8322"/>
                  </a:lnTo>
                  <a:lnTo>
                    <a:pt x="32456" y="8426"/>
                  </a:lnTo>
                  <a:lnTo>
                    <a:pt x="34016" y="8738"/>
                  </a:lnTo>
                  <a:lnTo>
                    <a:pt x="35368" y="9050"/>
                  </a:lnTo>
                  <a:lnTo>
                    <a:pt x="35889" y="9258"/>
                  </a:lnTo>
                  <a:lnTo>
                    <a:pt x="37033" y="9882"/>
                  </a:lnTo>
                  <a:lnTo>
                    <a:pt x="37865" y="10403"/>
                  </a:lnTo>
                  <a:lnTo>
                    <a:pt x="38593" y="11131"/>
                  </a:lnTo>
                  <a:lnTo>
                    <a:pt x="39321" y="11859"/>
                  </a:lnTo>
                  <a:lnTo>
                    <a:pt x="39529" y="12171"/>
                  </a:lnTo>
                  <a:lnTo>
                    <a:pt x="39633" y="12275"/>
                  </a:lnTo>
                  <a:lnTo>
                    <a:pt x="40361" y="13419"/>
                  </a:lnTo>
                  <a:lnTo>
                    <a:pt x="40882" y="14459"/>
                  </a:lnTo>
                  <a:lnTo>
                    <a:pt x="40986" y="14667"/>
                  </a:lnTo>
                  <a:lnTo>
                    <a:pt x="40986" y="14771"/>
                  </a:lnTo>
                  <a:lnTo>
                    <a:pt x="41506" y="16124"/>
                  </a:lnTo>
                  <a:lnTo>
                    <a:pt x="41818" y="17580"/>
                  </a:lnTo>
                  <a:lnTo>
                    <a:pt x="42026" y="18516"/>
                  </a:lnTo>
                  <a:lnTo>
                    <a:pt x="42026" y="19348"/>
                  </a:lnTo>
                  <a:lnTo>
                    <a:pt x="42130" y="20805"/>
                  </a:lnTo>
                  <a:lnTo>
                    <a:pt x="42130" y="22157"/>
                  </a:lnTo>
                  <a:lnTo>
                    <a:pt x="42026" y="23405"/>
                  </a:lnTo>
                  <a:lnTo>
                    <a:pt x="41922" y="23925"/>
                  </a:lnTo>
                  <a:lnTo>
                    <a:pt x="41610" y="25382"/>
                  </a:lnTo>
                  <a:lnTo>
                    <a:pt x="41194" y="26838"/>
                  </a:lnTo>
                  <a:lnTo>
                    <a:pt x="40778" y="28086"/>
                  </a:lnTo>
                  <a:lnTo>
                    <a:pt x="40674" y="28294"/>
                  </a:lnTo>
                  <a:lnTo>
                    <a:pt x="40570" y="28606"/>
                  </a:lnTo>
                  <a:lnTo>
                    <a:pt x="39945" y="29855"/>
                  </a:lnTo>
                  <a:lnTo>
                    <a:pt x="39217" y="30999"/>
                  </a:lnTo>
                  <a:lnTo>
                    <a:pt x="38697" y="31727"/>
                  </a:lnTo>
                  <a:lnTo>
                    <a:pt x="38073" y="32455"/>
                  </a:lnTo>
                  <a:lnTo>
                    <a:pt x="37137" y="33391"/>
                  </a:lnTo>
                  <a:lnTo>
                    <a:pt x="36617" y="33911"/>
                  </a:lnTo>
                  <a:lnTo>
                    <a:pt x="36305" y="34224"/>
                  </a:lnTo>
                  <a:lnTo>
                    <a:pt x="33288" y="36304"/>
                  </a:lnTo>
                  <a:lnTo>
                    <a:pt x="31832" y="37448"/>
                  </a:lnTo>
                  <a:lnTo>
                    <a:pt x="30479" y="38696"/>
                  </a:lnTo>
                  <a:lnTo>
                    <a:pt x="29127" y="39945"/>
                  </a:lnTo>
                  <a:lnTo>
                    <a:pt x="27983" y="41297"/>
                  </a:lnTo>
                  <a:lnTo>
                    <a:pt x="26943" y="42857"/>
                  </a:lnTo>
                  <a:lnTo>
                    <a:pt x="26526" y="43586"/>
                  </a:lnTo>
                  <a:lnTo>
                    <a:pt x="26110" y="44522"/>
                  </a:lnTo>
                  <a:lnTo>
                    <a:pt x="25798" y="45354"/>
                  </a:lnTo>
                  <a:lnTo>
                    <a:pt x="25486" y="46186"/>
                  </a:lnTo>
                  <a:lnTo>
                    <a:pt x="25278" y="47018"/>
                  </a:lnTo>
                  <a:lnTo>
                    <a:pt x="25174" y="47954"/>
                  </a:lnTo>
                  <a:lnTo>
                    <a:pt x="22574" y="47746"/>
                  </a:lnTo>
                  <a:lnTo>
                    <a:pt x="19869" y="47746"/>
                  </a:lnTo>
                  <a:lnTo>
                    <a:pt x="17268" y="47954"/>
                  </a:lnTo>
                  <a:lnTo>
                    <a:pt x="14668" y="48267"/>
                  </a:lnTo>
                  <a:lnTo>
                    <a:pt x="13108" y="48579"/>
                  </a:lnTo>
                  <a:lnTo>
                    <a:pt x="11651" y="49099"/>
                  </a:lnTo>
                  <a:lnTo>
                    <a:pt x="10299" y="49619"/>
                  </a:lnTo>
                  <a:lnTo>
                    <a:pt x="8947" y="50347"/>
                  </a:lnTo>
                  <a:lnTo>
                    <a:pt x="7698" y="51179"/>
                  </a:lnTo>
                  <a:lnTo>
                    <a:pt x="6554" y="52115"/>
                  </a:lnTo>
                  <a:lnTo>
                    <a:pt x="5410" y="53156"/>
                  </a:lnTo>
                  <a:lnTo>
                    <a:pt x="4474" y="54404"/>
                  </a:lnTo>
                  <a:lnTo>
                    <a:pt x="3850" y="55652"/>
                  </a:lnTo>
                  <a:lnTo>
                    <a:pt x="3225" y="56900"/>
                  </a:lnTo>
                  <a:lnTo>
                    <a:pt x="2601" y="57941"/>
                  </a:lnTo>
                  <a:lnTo>
                    <a:pt x="1977" y="58565"/>
                  </a:lnTo>
                  <a:lnTo>
                    <a:pt x="1353" y="59189"/>
                  </a:lnTo>
                  <a:lnTo>
                    <a:pt x="1041" y="59397"/>
                  </a:lnTo>
                  <a:lnTo>
                    <a:pt x="729" y="59501"/>
                  </a:lnTo>
                  <a:lnTo>
                    <a:pt x="625" y="59605"/>
                  </a:lnTo>
                  <a:lnTo>
                    <a:pt x="313" y="60229"/>
                  </a:lnTo>
                  <a:lnTo>
                    <a:pt x="105" y="60957"/>
                  </a:lnTo>
                  <a:lnTo>
                    <a:pt x="1" y="61581"/>
                  </a:lnTo>
                  <a:lnTo>
                    <a:pt x="1" y="62205"/>
                  </a:lnTo>
                  <a:lnTo>
                    <a:pt x="105" y="62830"/>
                  </a:lnTo>
                  <a:lnTo>
                    <a:pt x="313" y="63350"/>
                  </a:lnTo>
                  <a:lnTo>
                    <a:pt x="729" y="63870"/>
                  </a:lnTo>
                  <a:lnTo>
                    <a:pt x="1249" y="64286"/>
                  </a:lnTo>
                  <a:lnTo>
                    <a:pt x="1977" y="64806"/>
                  </a:lnTo>
                  <a:lnTo>
                    <a:pt x="2705" y="65222"/>
                  </a:lnTo>
                  <a:lnTo>
                    <a:pt x="3537" y="65430"/>
                  </a:lnTo>
                  <a:lnTo>
                    <a:pt x="4266" y="65534"/>
                  </a:lnTo>
                  <a:lnTo>
                    <a:pt x="5098" y="65534"/>
                  </a:lnTo>
                  <a:lnTo>
                    <a:pt x="5826" y="65430"/>
                  </a:lnTo>
                  <a:lnTo>
                    <a:pt x="6658" y="65326"/>
                  </a:lnTo>
                  <a:lnTo>
                    <a:pt x="7386" y="65014"/>
                  </a:lnTo>
                  <a:lnTo>
                    <a:pt x="8114" y="64390"/>
                  </a:lnTo>
                  <a:lnTo>
                    <a:pt x="8739" y="63662"/>
                  </a:lnTo>
                  <a:lnTo>
                    <a:pt x="9779" y="62205"/>
                  </a:lnTo>
                  <a:lnTo>
                    <a:pt x="10715" y="60645"/>
                  </a:lnTo>
                  <a:lnTo>
                    <a:pt x="11547" y="59085"/>
                  </a:lnTo>
                  <a:lnTo>
                    <a:pt x="11755" y="58669"/>
                  </a:lnTo>
                  <a:lnTo>
                    <a:pt x="11859" y="58565"/>
                  </a:lnTo>
                  <a:lnTo>
                    <a:pt x="12379" y="58149"/>
                  </a:lnTo>
                  <a:lnTo>
                    <a:pt x="12587" y="57941"/>
                  </a:lnTo>
                  <a:lnTo>
                    <a:pt x="12483" y="57941"/>
                  </a:lnTo>
                  <a:lnTo>
                    <a:pt x="13108" y="57524"/>
                  </a:lnTo>
                  <a:lnTo>
                    <a:pt x="13628" y="57316"/>
                  </a:lnTo>
                  <a:lnTo>
                    <a:pt x="13732" y="57212"/>
                  </a:lnTo>
                  <a:lnTo>
                    <a:pt x="14980" y="56900"/>
                  </a:lnTo>
                  <a:lnTo>
                    <a:pt x="16228" y="56484"/>
                  </a:lnTo>
                  <a:lnTo>
                    <a:pt x="17060" y="56380"/>
                  </a:lnTo>
                  <a:lnTo>
                    <a:pt x="18309" y="56276"/>
                  </a:lnTo>
                  <a:lnTo>
                    <a:pt x="21013" y="56172"/>
                  </a:lnTo>
                  <a:lnTo>
                    <a:pt x="23614" y="56276"/>
                  </a:lnTo>
                  <a:lnTo>
                    <a:pt x="25694" y="56380"/>
                  </a:lnTo>
                  <a:lnTo>
                    <a:pt x="27879" y="56588"/>
                  </a:lnTo>
                  <a:lnTo>
                    <a:pt x="28919" y="56588"/>
                  </a:lnTo>
                  <a:lnTo>
                    <a:pt x="30063" y="56484"/>
                  </a:lnTo>
                  <a:lnTo>
                    <a:pt x="30999" y="56276"/>
                  </a:lnTo>
                  <a:lnTo>
                    <a:pt x="31936" y="55860"/>
                  </a:lnTo>
                  <a:lnTo>
                    <a:pt x="32664" y="55340"/>
                  </a:lnTo>
                  <a:lnTo>
                    <a:pt x="33184" y="54716"/>
                  </a:lnTo>
                  <a:lnTo>
                    <a:pt x="33600" y="54092"/>
                  </a:lnTo>
                  <a:lnTo>
                    <a:pt x="33808" y="53364"/>
                  </a:lnTo>
                  <a:lnTo>
                    <a:pt x="34016" y="52635"/>
                  </a:lnTo>
                  <a:lnTo>
                    <a:pt x="34016" y="51907"/>
                  </a:lnTo>
                  <a:lnTo>
                    <a:pt x="34016" y="51075"/>
                  </a:lnTo>
                  <a:lnTo>
                    <a:pt x="33808" y="50243"/>
                  </a:lnTo>
                  <a:lnTo>
                    <a:pt x="33600" y="49307"/>
                  </a:lnTo>
                  <a:lnTo>
                    <a:pt x="33600" y="48683"/>
                  </a:lnTo>
                  <a:lnTo>
                    <a:pt x="33704" y="47954"/>
                  </a:lnTo>
                  <a:lnTo>
                    <a:pt x="33808" y="47746"/>
                  </a:lnTo>
                  <a:lnTo>
                    <a:pt x="33912" y="47642"/>
                  </a:lnTo>
                  <a:lnTo>
                    <a:pt x="34640" y="46498"/>
                  </a:lnTo>
                  <a:lnTo>
                    <a:pt x="34640" y="46394"/>
                  </a:lnTo>
                  <a:lnTo>
                    <a:pt x="35160" y="45770"/>
                  </a:lnTo>
                  <a:lnTo>
                    <a:pt x="36513" y="44418"/>
                  </a:lnTo>
                  <a:lnTo>
                    <a:pt x="38177" y="43169"/>
                  </a:lnTo>
                  <a:lnTo>
                    <a:pt x="39945" y="41921"/>
                  </a:lnTo>
                  <a:lnTo>
                    <a:pt x="41298" y="40881"/>
                  </a:lnTo>
                  <a:lnTo>
                    <a:pt x="42546" y="39841"/>
                  </a:lnTo>
                  <a:lnTo>
                    <a:pt x="43794" y="38696"/>
                  </a:lnTo>
                  <a:lnTo>
                    <a:pt x="44834" y="37448"/>
                  </a:lnTo>
                  <a:lnTo>
                    <a:pt x="45875" y="36096"/>
                  </a:lnTo>
                  <a:lnTo>
                    <a:pt x="46707" y="34744"/>
                  </a:lnTo>
                  <a:lnTo>
                    <a:pt x="47539" y="33287"/>
                  </a:lnTo>
                  <a:lnTo>
                    <a:pt x="48267" y="31831"/>
                  </a:lnTo>
                  <a:lnTo>
                    <a:pt x="48891" y="30271"/>
                  </a:lnTo>
                  <a:lnTo>
                    <a:pt x="49411" y="28710"/>
                  </a:lnTo>
                  <a:lnTo>
                    <a:pt x="49828" y="27150"/>
                  </a:lnTo>
                  <a:lnTo>
                    <a:pt x="50244" y="25486"/>
                  </a:lnTo>
                  <a:lnTo>
                    <a:pt x="50452" y="23821"/>
                  </a:lnTo>
                  <a:lnTo>
                    <a:pt x="50556" y="22157"/>
                  </a:lnTo>
                  <a:lnTo>
                    <a:pt x="50556" y="20493"/>
                  </a:lnTo>
                  <a:lnTo>
                    <a:pt x="50452" y="18828"/>
                  </a:lnTo>
                  <a:lnTo>
                    <a:pt x="50244" y="17164"/>
                  </a:lnTo>
                  <a:lnTo>
                    <a:pt x="49932" y="15500"/>
                  </a:lnTo>
                  <a:lnTo>
                    <a:pt x="49515" y="13835"/>
                  </a:lnTo>
                  <a:lnTo>
                    <a:pt x="48995" y="12275"/>
                  </a:lnTo>
                  <a:lnTo>
                    <a:pt x="48371" y="10715"/>
                  </a:lnTo>
                  <a:lnTo>
                    <a:pt x="47539" y="9258"/>
                  </a:lnTo>
                  <a:lnTo>
                    <a:pt x="46707" y="7802"/>
                  </a:lnTo>
                  <a:lnTo>
                    <a:pt x="45667" y="6346"/>
                  </a:lnTo>
                  <a:lnTo>
                    <a:pt x="44522" y="5097"/>
                  </a:lnTo>
                  <a:lnTo>
                    <a:pt x="43274" y="4057"/>
                  </a:lnTo>
                  <a:lnTo>
                    <a:pt x="41922" y="3017"/>
                  </a:lnTo>
                  <a:lnTo>
                    <a:pt x="40570" y="2185"/>
                  </a:lnTo>
                  <a:lnTo>
                    <a:pt x="39009" y="1561"/>
                  </a:lnTo>
                  <a:lnTo>
                    <a:pt x="37449" y="937"/>
                  </a:lnTo>
                  <a:lnTo>
                    <a:pt x="35889" y="520"/>
                  </a:lnTo>
                  <a:lnTo>
                    <a:pt x="34224" y="208"/>
                  </a:lnTo>
                  <a:lnTo>
                    <a:pt x="32040" y="0"/>
                  </a:lnTo>
                  <a:close/>
                </a:path>
              </a:pathLst>
            </a:custGeom>
            <a:solidFill>
              <a:srgbClr val="E0A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773525" y="1561125"/>
              <a:ext cx="873825" cy="1627950"/>
            </a:xfrm>
            <a:custGeom>
              <a:rect b="b" l="l" r="r" t="t"/>
              <a:pathLst>
                <a:path extrusionOk="0" h="65118" w="34953">
                  <a:moveTo>
                    <a:pt x="31624" y="0"/>
                  </a:moveTo>
                  <a:lnTo>
                    <a:pt x="29751" y="1144"/>
                  </a:lnTo>
                  <a:lnTo>
                    <a:pt x="27983" y="2497"/>
                  </a:lnTo>
                  <a:lnTo>
                    <a:pt x="26422" y="4057"/>
                  </a:lnTo>
                  <a:lnTo>
                    <a:pt x="24862" y="5721"/>
                  </a:lnTo>
                  <a:lnTo>
                    <a:pt x="23926" y="6970"/>
                  </a:lnTo>
                  <a:lnTo>
                    <a:pt x="23406" y="7698"/>
                  </a:lnTo>
                  <a:lnTo>
                    <a:pt x="23198" y="8114"/>
                  </a:lnTo>
                  <a:lnTo>
                    <a:pt x="19557" y="14771"/>
                  </a:lnTo>
                  <a:lnTo>
                    <a:pt x="16020" y="21429"/>
                  </a:lnTo>
                  <a:lnTo>
                    <a:pt x="12587" y="28190"/>
                  </a:lnTo>
                  <a:lnTo>
                    <a:pt x="9155" y="34951"/>
                  </a:lnTo>
                  <a:lnTo>
                    <a:pt x="7074" y="39320"/>
                  </a:lnTo>
                  <a:lnTo>
                    <a:pt x="4890" y="43793"/>
                  </a:lnTo>
                  <a:lnTo>
                    <a:pt x="2913" y="48370"/>
                  </a:lnTo>
                  <a:lnTo>
                    <a:pt x="2081" y="50659"/>
                  </a:lnTo>
                  <a:lnTo>
                    <a:pt x="1145" y="53051"/>
                  </a:lnTo>
                  <a:lnTo>
                    <a:pt x="729" y="54300"/>
                  </a:lnTo>
                  <a:lnTo>
                    <a:pt x="313" y="55756"/>
                  </a:lnTo>
                  <a:lnTo>
                    <a:pt x="105" y="57212"/>
                  </a:lnTo>
                  <a:lnTo>
                    <a:pt x="1" y="57940"/>
                  </a:lnTo>
                  <a:lnTo>
                    <a:pt x="1" y="58564"/>
                  </a:lnTo>
                  <a:lnTo>
                    <a:pt x="105" y="59293"/>
                  </a:lnTo>
                  <a:lnTo>
                    <a:pt x="313" y="59917"/>
                  </a:lnTo>
                  <a:lnTo>
                    <a:pt x="521" y="60541"/>
                  </a:lnTo>
                  <a:lnTo>
                    <a:pt x="833" y="61061"/>
                  </a:lnTo>
                  <a:lnTo>
                    <a:pt x="1145" y="61581"/>
                  </a:lnTo>
                  <a:lnTo>
                    <a:pt x="1561" y="62101"/>
                  </a:lnTo>
                  <a:lnTo>
                    <a:pt x="2497" y="62829"/>
                  </a:lnTo>
                  <a:lnTo>
                    <a:pt x="3538" y="63453"/>
                  </a:lnTo>
                  <a:lnTo>
                    <a:pt x="4682" y="63974"/>
                  </a:lnTo>
                  <a:lnTo>
                    <a:pt x="5930" y="64390"/>
                  </a:lnTo>
                  <a:lnTo>
                    <a:pt x="7282" y="64702"/>
                  </a:lnTo>
                  <a:lnTo>
                    <a:pt x="9051" y="65014"/>
                  </a:lnTo>
                  <a:lnTo>
                    <a:pt x="10819" y="65118"/>
                  </a:lnTo>
                  <a:lnTo>
                    <a:pt x="12692" y="65118"/>
                  </a:lnTo>
                  <a:lnTo>
                    <a:pt x="14356" y="64806"/>
                  </a:lnTo>
                  <a:lnTo>
                    <a:pt x="16124" y="64390"/>
                  </a:lnTo>
                  <a:lnTo>
                    <a:pt x="17789" y="63766"/>
                  </a:lnTo>
                  <a:lnTo>
                    <a:pt x="19349" y="62829"/>
                  </a:lnTo>
                  <a:lnTo>
                    <a:pt x="20805" y="61685"/>
                  </a:lnTo>
                  <a:lnTo>
                    <a:pt x="21013" y="61477"/>
                  </a:lnTo>
                  <a:lnTo>
                    <a:pt x="20285" y="61789"/>
                  </a:lnTo>
                  <a:lnTo>
                    <a:pt x="19453" y="61893"/>
                  </a:lnTo>
                  <a:lnTo>
                    <a:pt x="18725" y="61997"/>
                  </a:lnTo>
                  <a:lnTo>
                    <a:pt x="17893" y="61997"/>
                  </a:lnTo>
                  <a:lnTo>
                    <a:pt x="17164" y="61893"/>
                  </a:lnTo>
                  <a:lnTo>
                    <a:pt x="16332" y="61685"/>
                  </a:lnTo>
                  <a:lnTo>
                    <a:pt x="15604" y="61269"/>
                  </a:lnTo>
                  <a:lnTo>
                    <a:pt x="14876" y="60749"/>
                  </a:lnTo>
                  <a:lnTo>
                    <a:pt x="14356" y="60333"/>
                  </a:lnTo>
                  <a:lnTo>
                    <a:pt x="13940" y="59813"/>
                  </a:lnTo>
                  <a:lnTo>
                    <a:pt x="13732" y="59293"/>
                  </a:lnTo>
                  <a:lnTo>
                    <a:pt x="13628" y="58668"/>
                  </a:lnTo>
                  <a:lnTo>
                    <a:pt x="13628" y="58044"/>
                  </a:lnTo>
                  <a:lnTo>
                    <a:pt x="13732" y="57420"/>
                  </a:lnTo>
                  <a:lnTo>
                    <a:pt x="13940" y="56692"/>
                  </a:lnTo>
                  <a:lnTo>
                    <a:pt x="14252" y="56068"/>
                  </a:lnTo>
                  <a:lnTo>
                    <a:pt x="14252" y="56068"/>
                  </a:lnTo>
                  <a:lnTo>
                    <a:pt x="13628" y="56380"/>
                  </a:lnTo>
                  <a:lnTo>
                    <a:pt x="12692" y="56692"/>
                  </a:lnTo>
                  <a:lnTo>
                    <a:pt x="12275" y="56796"/>
                  </a:lnTo>
                  <a:lnTo>
                    <a:pt x="10299" y="56692"/>
                  </a:lnTo>
                  <a:lnTo>
                    <a:pt x="9467" y="56588"/>
                  </a:lnTo>
                  <a:lnTo>
                    <a:pt x="8947" y="56484"/>
                  </a:lnTo>
                  <a:lnTo>
                    <a:pt x="9051" y="55964"/>
                  </a:lnTo>
                  <a:lnTo>
                    <a:pt x="10195" y="52739"/>
                  </a:lnTo>
                  <a:lnTo>
                    <a:pt x="10923" y="51075"/>
                  </a:lnTo>
                  <a:lnTo>
                    <a:pt x="11027" y="50867"/>
                  </a:lnTo>
                  <a:lnTo>
                    <a:pt x="11443" y="49827"/>
                  </a:lnTo>
                  <a:lnTo>
                    <a:pt x="13420" y="45458"/>
                  </a:lnTo>
                  <a:lnTo>
                    <a:pt x="15500" y="41089"/>
                  </a:lnTo>
                  <a:lnTo>
                    <a:pt x="19141" y="33911"/>
                  </a:lnTo>
                  <a:lnTo>
                    <a:pt x="22782" y="26734"/>
                  </a:lnTo>
                  <a:lnTo>
                    <a:pt x="30375" y="12483"/>
                  </a:lnTo>
                  <a:lnTo>
                    <a:pt x="30687" y="11963"/>
                  </a:lnTo>
                  <a:lnTo>
                    <a:pt x="30791" y="11859"/>
                  </a:lnTo>
                  <a:lnTo>
                    <a:pt x="30999" y="11547"/>
                  </a:lnTo>
                  <a:lnTo>
                    <a:pt x="32144" y="10194"/>
                  </a:lnTo>
                  <a:lnTo>
                    <a:pt x="33496" y="8946"/>
                  </a:lnTo>
                  <a:lnTo>
                    <a:pt x="34328" y="8322"/>
                  </a:lnTo>
                  <a:lnTo>
                    <a:pt x="34640" y="8010"/>
                  </a:lnTo>
                  <a:lnTo>
                    <a:pt x="34952" y="7906"/>
                  </a:lnTo>
                  <a:lnTo>
                    <a:pt x="34120" y="5825"/>
                  </a:lnTo>
                  <a:lnTo>
                    <a:pt x="33288" y="3849"/>
                  </a:lnTo>
                  <a:lnTo>
                    <a:pt x="32560" y="1873"/>
                  </a:lnTo>
                  <a:lnTo>
                    <a:pt x="32144" y="936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rgbClr val="9F7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2747700" y="1472700"/>
              <a:ext cx="1263900" cy="1638375"/>
            </a:xfrm>
            <a:custGeom>
              <a:rect b="b" l="l" r="r" t="t"/>
              <a:pathLst>
                <a:path extrusionOk="0" h="65535" w="50556">
                  <a:moveTo>
                    <a:pt x="18516" y="0"/>
                  </a:moveTo>
                  <a:lnTo>
                    <a:pt x="16332" y="208"/>
                  </a:lnTo>
                  <a:lnTo>
                    <a:pt x="14667" y="520"/>
                  </a:lnTo>
                  <a:lnTo>
                    <a:pt x="13107" y="937"/>
                  </a:lnTo>
                  <a:lnTo>
                    <a:pt x="11547" y="1561"/>
                  </a:lnTo>
                  <a:lnTo>
                    <a:pt x="9986" y="2185"/>
                  </a:lnTo>
                  <a:lnTo>
                    <a:pt x="8634" y="3017"/>
                  </a:lnTo>
                  <a:lnTo>
                    <a:pt x="7282" y="4057"/>
                  </a:lnTo>
                  <a:lnTo>
                    <a:pt x="6033" y="5097"/>
                  </a:lnTo>
                  <a:lnTo>
                    <a:pt x="4889" y="6346"/>
                  </a:lnTo>
                  <a:lnTo>
                    <a:pt x="3849" y="7802"/>
                  </a:lnTo>
                  <a:lnTo>
                    <a:pt x="2913" y="9258"/>
                  </a:lnTo>
                  <a:lnTo>
                    <a:pt x="2185" y="10715"/>
                  </a:lnTo>
                  <a:lnTo>
                    <a:pt x="1561" y="12275"/>
                  </a:lnTo>
                  <a:lnTo>
                    <a:pt x="1040" y="13835"/>
                  </a:lnTo>
                  <a:lnTo>
                    <a:pt x="624" y="15500"/>
                  </a:lnTo>
                  <a:lnTo>
                    <a:pt x="312" y="17164"/>
                  </a:lnTo>
                  <a:lnTo>
                    <a:pt x="104" y="18828"/>
                  </a:lnTo>
                  <a:lnTo>
                    <a:pt x="0" y="20493"/>
                  </a:lnTo>
                  <a:lnTo>
                    <a:pt x="0" y="22157"/>
                  </a:lnTo>
                  <a:lnTo>
                    <a:pt x="104" y="23821"/>
                  </a:lnTo>
                  <a:lnTo>
                    <a:pt x="312" y="25486"/>
                  </a:lnTo>
                  <a:lnTo>
                    <a:pt x="624" y="27150"/>
                  </a:lnTo>
                  <a:lnTo>
                    <a:pt x="1040" y="28710"/>
                  </a:lnTo>
                  <a:lnTo>
                    <a:pt x="1665" y="30271"/>
                  </a:lnTo>
                  <a:lnTo>
                    <a:pt x="2289" y="31831"/>
                  </a:lnTo>
                  <a:lnTo>
                    <a:pt x="3017" y="33287"/>
                  </a:lnTo>
                  <a:lnTo>
                    <a:pt x="3745" y="34744"/>
                  </a:lnTo>
                  <a:lnTo>
                    <a:pt x="4681" y="36096"/>
                  </a:lnTo>
                  <a:lnTo>
                    <a:pt x="5721" y="37448"/>
                  </a:lnTo>
                  <a:lnTo>
                    <a:pt x="6762" y="38696"/>
                  </a:lnTo>
                  <a:lnTo>
                    <a:pt x="8010" y="39841"/>
                  </a:lnTo>
                  <a:lnTo>
                    <a:pt x="9258" y="40881"/>
                  </a:lnTo>
                  <a:lnTo>
                    <a:pt x="10610" y="41921"/>
                  </a:lnTo>
                  <a:lnTo>
                    <a:pt x="12379" y="43169"/>
                  </a:lnTo>
                  <a:lnTo>
                    <a:pt x="14043" y="44418"/>
                  </a:lnTo>
                  <a:lnTo>
                    <a:pt x="15396" y="45770"/>
                  </a:lnTo>
                  <a:lnTo>
                    <a:pt x="15916" y="46394"/>
                  </a:lnTo>
                  <a:lnTo>
                    <a:pt x="15916" y="46498"/>
                  </a:lnTo>
                  <a:lnTo>
                    <a:pt x="16644" y="47642"/>
                  </a:lnTo>
                  <a:lnTo>
                    <a:pt x="16748" y="47746"/>
                  </a:lnTo>
                  <a:lnTo>
                    <a:pt x="16748" y="47954"/>
                  </a:lnTo>
                  <a:lnTo>
                    <a:pt x="16956" y="48683"/>
                  </a:lnTo>
                  <a:lnTo>
                    <a:pt x="16956" y="49307"/>
                  </a:lnTo>
                  <a:lnTo>
                    <a:pt x="16748" y="50243"/>
                  </a:lnTo>
                  <a:lnTo>
                    <a:pt x="16540" y="51075"/>
                  </a:lnTo>
                  <a:lnTo>
                    <a:pt x="16540" y="51907"/>
                  </a:lnTo>
                  <a:lnTo>
                    <a:pt x="16540" y="52635"/>
                  </a:lnTo>
                  <a:lnTo>
                    <a:pt x="16644" y="53364"/>
                  </a:lnTo>
                  <a:lnTo>
                    <a:pt x="16956" y="54092"/>
                  </a:lnTo>
                  <a:lnTo>
                    <a:pt x="17372" y="54716"/>
                  </a:lnTo>
                  <a:lnTo>
                    <a:pt x="17892" y="55340"/>
                  </a:lnTo>
                  <a:lnTo>
                    <a:pt x="18620" y="55860"/>
                  </a:lnTo>
                  <a:lnTo>
                    <a:pt x="19556" y="56276"/>
                  </a:lnTo>
                  <a:lnTo>
                    <a:pt x="20493" y="56484"/>
                  </a:lnTo>
                  <a:lnTo>
                    <a:pt x="21533" y="56588"/>
                  </a:lnTo>
                  <a:lnTo>
                    <a:pt x="22677" y="56588"/>
                  </a:lnTo>
                  <a:lnTo>
                    <a:pt x="24862" y="56380"/>
                  </a:lnTo>
                  <a:lnTo>
                    <a:pt x="26838" y="56276"/>
                  </a:lnTo>
                  <a:lnTo>
                    <a:pt x="29543" y="56172"/>
                  </a:lnTo>
                  <a:lnTo>
                    <a:pt x="32247" y="56276"/>
                  </a:lnTo>
                  <a:lnTo>
                    <a:pt x="33495" y="56380"/>
                  </a:lnTo>
                  <a:lnTo>
                    <a:pt x="34224" y="56484"/>
                  </a:lnTo>
                  <a:lnTo>
                    <a:pt x="35576" y="56900"/>
                  </a:lnTo>
                  <a:lnTo>
                    <a:pt x="36824" y="57212"/>
                  </a:lnTo>
                  <a:lnTo>
                    <a:pt x="36824" y="57316"/>
                  </a:lnTo>
                  <a:lnTo>
                    <a:pt x="37344" y="57524"/>
                  </a:lnTo>
                  <a:lnTo>
                    <a:pt x="38072" y="57941"/>
                  </a:lnTo>
                  <a:lnTo>
                    <a:pt x="37968" y="57941"/>
                  </a:lnTo>
                  <a:lnTo>
                    <a:pt x="38176" y="58149"/>
                  </a:lnTo>
                  <a:lnTo>
                    <a:pt x="38697" y="58565"/>
                  </a:lnTo>
                  <a:lnTo>
                    <a:pt x="38697" y="58669"/>
                  </a:lnTo>
                  <a:lnTo>
                    <a:pt x="39009" y="59085"/>
                  </a:lnTo>
                  <a:lnTo>
                    <a:pt x="39841" y="60645"/>
                  </a:lnTo>
                  <a:lnTo>
                    <a:pt x="40777" y="62205"/>
                  </a:lnTo>
                  <a:lnTo>
                    <a:pt x="41817" y="63662"/>
                  </a:lnTo>
                  <a:lnTo>
                    <a:pt x="42441" y="64390"/>
                  </a:lnTo>
                  <a:lnTo>
                    <a:pt x="43066" y="65014"/>
                  </a:lnTo>
                  <a:lnTo>
                    <a:pt x="43898" y="65326"/>
                  </a:lnTo>
                  <a:lnTo>
                    <a:pt x="44730" y="65430"/>
                  </a:lnTo>
                  <a:lnTo>
                    <a:pt x="45458" y="65534"/>
                  </a:lnTo>
                  <a:lnTo>
                    <a:pt x="46290" y="65534"/>
                  </a:lnTo>
                  <a:lnTo>
                    <a:pt x="47018" y="65430"/>
                  </a:lnTo>
                  <a:lnTo>
                    <a:pt x="47851" y="65222"/>
                  </a:lnTo>
                  <a:lnTo>
                    <a:pt x="48579" y="64806"/>
                  </a:lnTo>
                  <a:lnTo>
                    <a:pt x="49307" y="64286"/>
                  </a:lnTo>
                  <a:lnTo>
                    <a:pt x="49827" y="63870"/>
                  </a:lnTo>
                  <a:lnTo>
                    <a:pt x="50243" y="63350"/>
                  </a:lnTo>
                  <a:lnTo>
                    <a:pt x="50451" y="62830"/>
                  </a:lnTo>
                  <a:lnTo>
                    <a:pt x="50555" y="62205"/>
                  </a:lnTo>
                  <a:lnTo>
                    <a:pt x="50555" y="61581"/>
                  </a:lnTo>
                  <a:lnTo>
                    <a:pt x="50347" y="60957"/>
                  </a:lnTo>
                  <a:lnTo>
                    <a:pt x="50243" y="60229"/>
                  </a:lnTo>
                  <a:lnTo>
                    <a:pt x="49931" y="59605"/>
                  </a:lnTo>
                  <a:lnTo>
                    <a:pt x="49723" y="59501"/>
                  </a:lnTo>
                  <a:lnTo>
                    <a:pt x="49515" y="59397"/>
                  </a:lnTo>
                  <a:lnTo>
                    <a:pt x="49203" y="59189"/>
                  </a:lnTo>
                  <a:lnTo>
                    <a:pt x="48579" y="58565"/>
                  </a:lnTo>
                  <a:lnTo>
                    <a:pt x="47955" y="57941"/>
                  </a:lnTo>
                  <a:lnTo>
                    <a:pt x="47330" y="56900"/>
                  </a:lnTo>
                  <a:lnTo>
                    <a:pt x="46706" y="55652"/>
                  </a:lnTo>
                  <a:lnTo>
                    <a:pt x="45978" y="54404"/>
                  </a:lnTo>
                  <a:lnTo>
                    <a:pt x="45042" y="53156"/>
                  </a:lnTo>
                  <a:lnTo>
                    <a:pt x="44002" y="52115"/>
                  </a:lnTo>
                  <a:lnTo>
                    <a:pt x="42857" y="51179"/>
                  </a:lnTo>
                  <a:lnTo>
                    <a:pt x="41609" y="50347"/>
                  </a:lnTo>
                  <a:lnTo>
                    <a:pt x="40257" y="49619"/>
                  </a:lnTo>
                  <a:lnTo>
                    <a:pt x="38801" y="49099"/>
                  </a:lnTo>
                  <a:lnTo>
                    <a:pt x="37344" y="48579"/>
                  </a:lnTo>
                  <a:lnTo>
                    <a:pt x="35888" y="48267"/>
                  </a:lnTo>
                  <a:lnTo>
                    <a:pt x="33287" y="47954"/>
                  </a:lnTo>
                  <a:lnTo>
                    <a:pt x="30583" y="47746"/>
                  </a:lnTo>
                  <a:lnTo>
                    <a:pt x="27982" y="47746"/>
                  </a:lnTo>
                  <a:lnTo>
                    <a:pt x="25278" y="47954"/>
                  </a:lnTo>
                  <a:lnTo>
                    <a:pt x="25174" y="47018"/>
                  </a:lnTo>
                  <a:lnTo>
                    <a:pt x="25070" y="46186"/>
                  </a:lnTo>
                  <a:lnTo>
                    <a:pt x="24758" y="45354"/>
                  </a:lnTo>
                  <a:lnTo>
                    <a:pt x="24445" y="44522"/>
                  </a:lnTo>
                  <a:lnTo>
                    <a:pt x="24029" y="43586"/>
                  </a:lnTo>
                  <a:lnTo>
                    <a:pt x="23613" y="42857"/>
                  </a:lnTo>
                  <a:lnTo>
                    <a:pt x="22573" y="41297"/>
                  </a:lnTo>
                  <a:lnTo>
                    <a:pt x="21429" y="39945"/>
                  </a:lnTo>
                  <a:lnTo>
                    <a:pt x="20077" y="38696"/>
                  </a:lnTo>
                  <a:lnTo>
                    <a:pt x="18724" y="37448"/>
                  </a:lnTo>
                  <a:lnTo>
                    <a:pt x="17268" y="36304"/>
                  </a:lnTo>
                  <a:lnTo>
                    <a:pt x="14251" y="34224"/>
                  </a:lnTo>
                  <a:lnTo>
                    <a:pt x="13939" y="33911"/>
                  </a:lnTo>
                  <a:lnTo>
                    <a:pt x="13315" y="33391"/>
                  </a:lnTo>
                  <a:lnTo>
                    <a:pt x="12483" y="32455"/>
                  </a:lnTo>
                  <a:lnTo>
                    <a:pt x="11859" y="31727"/>
                  </a:lnTo>
                  <a:lnTo>
                    <a:pt x="11339" y="30999"/>
                  </a:lnTo>
                  <a:lnTo>
                    <a:pt x="10610" y="29855"/>
                  </a:lnTo>
                  <a:lnTo>
                    <a:pt x="9986" y="28606"/>
                  </a:lnTo>
                  <a:lnTo>
                    <a:pt x="9882" y="28294"/>
                  </a:lnTo>
                  <a:lnTo>
                    <a:pt x="9778" y="28086"/>
                  </a:lnTo>
                  <a:lnTo>
                    <a:pt x="9362" y="26838"/>
                  </a:lnTo>
                  <a:lnTo>
                    <a:pt x="8946" y="25382"/>
                  </a:lnTo>
                  <a:lnTo>
                    <a:pt x="8634" y="23925"/>
                  </a:lnTo>
                  <a:lnTo>
                    <a:pt x="8530" y="23405"/>
                  </a:lnTo>
                  <a:lnTo>
                    <a:pt x="8426" y="22157"/>
                  </a:lnTo>
                  <a:lnTo>
                    <a:pt x="8426" y="20805"/>
                  </a:lnTo>
                  <a:lnTo>
                    <a:pt x="8426" y="19348"/>
                  </a:lnTo>
                  <a:lnTo>
                    <a:pt x="8530" y="18516"/>
                  </a:lnTo>
                  <a:lnTo>
                    <a:pt x="8738" y="17580"/>
                  </a:lnTo>
                  <a:lnTo>
                    <a:pt x="9050" y="16124"/>
                  </a:lnTo>
                  <a:lnTo>
                    <a:pt x="9466" y="14771"/>
                  </a:lnTo>
                  <a:lnTo>
                    <a:pt x="9570" y="14667"/>
                  </a:lnTo>
                  <a:lnTo>
                    <a:pt x="9674" y="14459"/>
                  </a:lnTo>
                  <a:lnTo>
                    <a:pt x="10194" y="13419"/>
                  </a:lnTo>
                  <a:lnTo>
                    <a:pt x="10923" y="12275"/>
                  </a:lnTo>
                  <a:lnTo>
                    <a:pt x="11027" y="12171"/>
                  </a:lnTo>
                  <a:lnTo>
                    <a:pt x="11235" y="11859"/>
                  </a:lnTo>
                  <a:lnTo>
                    <a:pt x="11963" y="11131"/>
                  </a:lnTo>
                  <a:lnTo>
                    <a:pt x="12691" y="10403"/>
                  </a:lnTo>
                  <a:lnTo>
                    <a:pt x="13523" y="9882"/>
                  </a:lnTo>
                  <a:lnTo>
                    <a:pt x="14667" y="9258"/>
                  </a:lnTo>
                  <a:lnTo>
                    <a:pt x="15083" y="9050"/>
                  </a:lnTo>
                  <a:lnTo>
                    <a:pt x="16540" y="8738"/>
                  </a:lnTo>
                  <a:lnTo>
                    <a:pt x="18100" y="8426"/>
                  </a:lnTo>
                  <a:lnTo>
                    <a:pt x="19660" y="8322"/>
                  </a:lnTo>
                  <a:lnTo>
                    <a:pt x="21325" y="8322"/>
                  </a:lnTo>
                  <a:lnTo>
                    <a:pt x="22157" y="8426"/>
                  </a:lnTo>
                  <a:lnTo>
                    <a:pt x="22261" y="8426"/>
                  </a:lnTo>
                  <a:lnTo>
                    <a:pt x="23821" y="8842"/>
                  </a:lnTo>
                  <a:lnTo>
                    <a:pt x="25382" y="9258"/>
                  </a:lnTo>
                  <a:lnTo>
                    <a:pt x="26006" y="9466"/>
                  </a:lnTo>
                  <a:lnTo>
                    <a:pt x="26006" y="9570"/>
                  </a:lnTo>
                  <a:lnTo>
                    <a:pt x="27150" y="10090"/>
                  </a:lnTo>
                  <a:lnTo>
                    <a:pt x="28190" y="10715"/>
                  </a:lnTo>
                  <a:lnTo>
                    <a:pt x="29231" y="11443"/>
                  </a:lnTo>
                  <a:lnTo>
                    <a:pt x="30063" y="9362"/>
                  </a:lnTo>
                  <a:lnTo>
                    <a:pt x="30791" y="7386"/>
                  </a:lnTo>
                  <a:lnTo>
                    <a:pt x="31623" y="5410"/>
                  </a:lnTo>
                  <a:lnTo>
                    <a:pt x="32039" y="4473"/>
                  </a:lnTo>
                  <a:lnTo>
                    <a:pt x="32559" y="3537"/>
                  </a:lnTo>
                  <a:lnTo>
                    <a:pt x="30687" y="2497"/>
                  </a:lnTo>
                  <a:lnTo>
                    <a:pt x="28814" y="1665"/>
                  </a:lnTo>
                  <a:lnTo>
                    <a:pt x="26838" y="1041"/>
                  </a:lnTo>
                  <a:lnTo>
                    <a:pt x="24758" y="520"/>
                  </a:lnTo>
                  <a:lnTo>
                    <a:pt x="22677" y="104"/>
                  </a:lnTo>
                  <a:lnTo>
                    <a:pt x="20597" y="0"/>
                  </a:lnTo>
                  <a:close/>
                </a:path>
              </a:pathLst>
            </a:custGeom>
            <a:solidFill>
              <a:srgbClr val="E0A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3478450" y="1561125"/>
              <a:ext cx="873825" cy="1627950"/>
            </a:xfrm>
            <a:custGeom>
              <a:rect b="b" l="l" r="r" t="t"/>
              <a:pathLst>
                <a:path extrusionOk="0" h="65118" w="34953">
                  <a:moveTo>
                    <a:pt x="3329" y="0"/>
                  </a:moveTo>
                  <a:lnTo>
                    <a:pt x="2809" y="936"/>
                  </a:lnTo>
                  <a:lnTo>
                    <a:pt x="2393" y="1873"/>
                  </a:lnTo>
                  <a:lnTo>
                    <a:pt x="1561" y="3849"/>
                  </a:lnTo>
                  <a:lnTo>
                    <a:pt x="833" y="5825"/>
                  </a:lnTo>
                  <a:lnTo>
                    <a:pt x="1" y="7906"/>
                  </a:lnTo>
                  <a:lnTo>
                    <a:pt x="313" y="8010"/>
                  </a:lnTo>
                  <a:lnTo>
                    <a:pt x="625" y="8322"/>
                  </a:lnTo>
                  <a:lnTo>
                    <a:pt x="1457" y="8946"/>
                  </a:lnTo>
                  <a:lnTo>
                    <a:pt x="2809" y="10194"/>
                  </a:lnTo>
                  <a:lnTo>
                    <a:pt x="3953" y="11547"/>
                  </a:lnTo>
                  <a:lnTo>
                    <a:pt x="4161" y="11859"/>
                  </a:lnTo>
                  <a:lnTo>
                    <a:pt x="4265" y="11963"/>
                  </a:lnTo>
                  <a:lnTo>
                    <a:pt x="4473" y="12483"/>
                  </a:lnTo>
                  <a:lnTo>
                    <a:pt x="12067" y="26734"/>
                  </a:lnTo>
                  <a:lnTo>
                    <a:pt x="15812" y="33911"/>
                  </a:lnTo>
                  <a:lnTo>
                    <a:pt x="19453" y="41089"/>
                  </a:lnTo>
                  <a:lnTo>
                    <a:pt x="21429" y="45458"/>
                  </a:lnTo>
                  <a:lnTo>
                    <a:pt x="23406" y="49827"/>
                  </a:lnTo>
                  <a:lnTo>
                    <a:pt x="23926" y="50867"/>
                  </a:lnTo>
                  <a:lnTo>
                    <a:pt x="24030" y="51075"/>
                  </a:lnTo>
                  <a:lnTo>
                    <a:pt x="24654" y="52739"/>
                  </a:lnTo>
                  <a:lnTo>
                    <a:pt x="25902" y="55964"/>
                  </a:lnTo>
                  <a:lnTo>
                    <a:pt x="26006" y="56484"/>
                  </a:lnTo>
                  <a:lnTo>
                    <a:pt x="25486" y="56588"/>
                  </a:lnTo>
                  <a:lnTo>
                    <a:pt x="24654" y="56692"/>
                  </a:lnTo>
                  <a:lnTo>
                    <a:pt x="22677" y="56796"/>
                  </a:lnTo>
                  <a:lnTo>
                    <a:pt x="22261" y="56692"/>
                  </a:lnTo>
                  <a:lnTo>
                    <a:pt x="21325" y="56380"/>
                  </a:lnTo>
                  <a:lnTo>
                    <a:pt x="20701" y="56068"/>
                  </a:lnTo>
                  <a:lnTo>
                    <a:pt x="20701" y="56068"/>
                  </a:lnTo>
                  <a:lnTo>
                    <a:pt x="21013" y="56692"/>
                  </a:lnTo>
                  <a:lnTo>
                    <a:pt x="21117" y="57420"/>
                  </a:lnTo>
                  <a:lnTo>
                    <a:pt x="21325" y="58044"/>
                  </a:lnTo>
                  <a:lnTo>
                    <a:pt x="21325" y="58668"/>
                  </a:lnTo>
                  <a:lnTo>
                    <a:pt x="21221" y="59293"/>
                  </a:lnTo>
                  <a:lnTo>
                    <a:pt x="21013" y="59813"/>
                  </a:lnTo>
                  <a:lnTo>
                    <a:pt x="20597" y="60333"/>
                  </a:lnTo>
                  <a:lnTo>
                    <a:pt x="20077" y="60749"/>
                  </a:lnTo>
                  <a:lnTo>
                    <a:pt x="19349" y="61269"/>
                  </a:lnTo>
                  <a:lnTo>
                    <a:pt x="18621" y="61685"/>
                  </a:lnTo>
                  <a:lnTo>
                    <a:pt x="17788" y="61893"/>
                  </a:lnTo>
                  <a:lnTo>
                    <a:pt x="17060" y="61997"/>
                  </a:lnTo>
                  <a:lnTo>
                    <a:pt x="16228" y="61997"/>
                  </a:lnTo>
                  <a:lnTo>
                    <a:pt x="15500" y="61893"/>
                  </a:lnTo>
                  <a:lnTo>
                    <a:pt x="14668" y="61789"/>
                  </a:lnTo>
                  <a:lnTo>
                    <a:pt x="13836" y="61477"/>
                  </a:lnTo>
                  <a:lnTo>
                    <a:pt x="14148" y="61685"/>
                  </a:lnTo>
                  <a:lnTo>
                    <a:pt x="15604" y="62829"/>
                  </a:lnTo>
                  <a:lnTo>
                    <a:pt x="17164" y="63766"/>
                  </a:lnTo>
                  <a:lnTo>
                    <a:pt x="18829" y="64390"/>
                  </a:lnTo>
                  <a:lnTo>
                    <a:pt x="20493" y="64806"/>
                  </a:lnTo>
                  <a:lnTo>
                    <a:pt x="22261" y="65118"/>
                  </a:lnTo>
                  <a:lnTo>
                    <a:pt x="24030" y="65118"/>
                  </a:lnTo>
                  <a:lnTo>
                    <a:pt x="25902" y="65014"/>
                  </a:lnTo>
                  <a:lnTo>
                    <a:pt x="27671" y="64702"/>
                  </a:lnTo>
                  <a:lnTo>
                    <a:pt x="28919" y="64390"/>
                  </a:lnTo>
                  <a:lnTo>
                    <a:pt x="30167" y="63974"/>
                  </a:lnTo>
                  <a:lnTo>
                    <a:pt x="31415" y="63453"/>
                  </a:lnTo>
                  <a:lnTo>
                    <a:pt x="32456" y="62829"/>
                  </a:lnTo>
                  <a:lnTo>
                    <a:pt x="33392" y="62101"/>
                  </a:lnTo>
                  <a:lnTo>
                    <a:pt x="33808" y="61581"/>
                  </a:lnTo>
                  <a:lnTo>
                    <a:pt x="34120" y="61061"/>
                  </a:lnTo>
                  <a:lnTo>
                    <a:pt x="34432" y="60541"/>
                  </a:lnTo>
                  <a:lnTo>
                    <a:pt x="34640" y="59917"/>
                  </a:lnTo>
                  <a:lnTo>
                    <a:pt x="34848" y="59293"/>
                  </a:lnTo>
                  <a:lnTo>
                    <a:pt x="34952" y="58564"/>
                  </a:lnTo>
                  <a:lnTo>
                    <a:pt x="34952" y="57940"/>
                  </a:lnTo>
                  <a:lnTo>
                    <a:pt x="34848" y="57212"/>
                  </a:lnTo>
                  <a:lnTo>
                    <a:pt x="34640" y="55756"/>
                  </a:lnTo>
                  <a:lnTo>
                    <a:pt x="34224" y="54300"/>
                  </a:lnTo>
                  <a:lnTo>
                    <a:pt x="33704" y="53051"/>
                  </a:lnTo>
                  <a:lnTo>
                    <a:pt x="32872" y="50659"/>
                  </a:lnTo>
                  <a:lnTo>
                    <a:pt x="32039" y="48370"/>
                  </a:lnTo>
                  <a:lnTo>
                    <a:pt x="30063" y="43793"/>
                  </a:lnTo>
                  <a:lnTo>
                    <a:pt x="27879" y="39320"/>
                  </a:lnTo>
                  <a:lnTo>
                    <a:pt x="25694" y="34951"/>
                  </a:lnTo>
                  <a:lnTo>
                    <a:pt x="22365" y="28190"/>
                  </a:lnTo>
                  <a:lnTo>
                    <a:pt x="18933" y="21429"/>
                  </a:lnTo>
                  <a:lnTo>
                    <a:pt x="15396" y="14771"/>
                  </a:lnTo>
                  <a:lnTo>
                    <a:pt x="11755" y="8114"/>
                  </a:lnTo>
                  <a:lnTo>
                    <a:pt x="11547" y="7698"/>
                  </a:lnTo>
                  <a:lnTo>
                    <a:pt x="11027" y="6970"/>
                  </a:lnTo>
                  <a:lnTo>
                    <a:pt x="9987" y="5721"/>
                  </a:lnTo>
                  <a:lnTo>
                    <a:pt x="8530" y="4057"/>
                  </a:lnTo>
                  <a:lnTo>
                    <a:pt x="6866" y="2497"/>
                  </a:lnTo>
                  <a:lnTo>
                    <a:pt x="5202" y="1144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9F7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3980350" y="3927600"/>
              <a:ext cx="1175500" cy="358900"/>
            </a:xfrm>
            <a:custGeom>
              <a:rect b="b" l="l" r="r" t="t"/>
              <a:pathLst>
                <a:path extrusionOk="0" h="14356" w="47020">
                  <a:moveTo>
                    <a:pt x="5930" y="1"/>
                  </a:moveTo>
                  <a:lnTo>
                    <a:pt x="105" y="12068"/>
                  </a:lnTo>
                  <a:lnTo>
                    <a:pt x="1" y="12276"/>
                  </a:lnTo>
                  <a:lnTo>
                    <a:pt x="105" y="12484"/>
                  </a:lnTo>
                  <a:lnTo>
                    <a:pt x="521" y="12692"/>
                  </a:lnTo>
                  <a:lnTo>
                    <a:pt x="1041" y="12900"/>
                  </a:lnTo>
                  <a:lnTo>
                    <a:pt x="1873" y="13108"/>
                  </a:lnTo>
                  <a:lnTo>
                    <a:pt x="4058" y="13420"/>
                  </a:lnTo>
                  <a:lnTo>
                    <a:pt x="6866" y="13732"/>
                  </a:lnTo>
                  <a:lnTo>
                    <a:pt x="10403" y="13940"/>
                  </a:lnTo>
                  <a:lnTo>
                    <a:pt x="14356" y="14148"/>
                  </a:lnTo>
                  <a:lnTo>
                    <a:pt x="18829" y="14252"/>
                  </a:lnTo>
                  <a:lnTo>
                    <a:pt x="23510" y="14356"/>
                  </a:lnTo>
                  <a:lnTo>
                    <a:pt x="28295" y="14252"/>
                  </a:lnTo>
                  <a:lnTo>
                    <a:pt x="32664" y="14148"/>
                  </a:lnTo>
                  <a:lnTo>
                    <a:pt x="36721" y="13940"/>
                  </a:lnTo>
                  <a:lnTo>
                    <a:pt x="40154" y="13732"/>
                  </a:lnTo>
                  <a:lnTo>
                    <a:pt x="43066" y="13420"/>
                  </a:lnTo>
                  <a:lnTo>
                    <a:pt x="45251" y="13108"/>
                  </a:lnTo>
                  <a:lnTo>
                    <a:pt x="45979" y="12900"/>
                  </a:lnTo>
                  <a:lnTo>
                    <a:pt x="46603" y="12692"/>
                  </a:lnTo>
                  <a:lnTo>
                    <a:pt x="46915" y="12484"/>
                  </a:lnTo>
                  <a:lnTo>
                    <a:pt x="47019" y="12276"/>
                  </a:lnTo>
                  <a:lnTo>
                    <a:pt x="47019" y="12068"/>
                  </a:lnTo>
                  <a:lnTo>
                    <a:pt x="41194" y="1"/>
                  </a:lnTo>
                  <a:close/>
                </a:path>
              </a:pathLst>
            </a:custGeom>
            <a:solidFill>
              <a:srgbClr val="E0A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128600" y="3875600"/>
              <a:ext cx="881600" cy="101450"/>
            </a:xfrm>
            <a:custGeom>
              <a:rect b="b" l="l" r="r" t="t"/>
              <a:pathLst>
                <a:path extrusionOk="0" h="4058" w="35264">
                  <a:moveTo>
                    <a:pt x="14043" y="1"/>
                  </a:moveTo>
                  <a:lnTo>
                    <a:pt x="10714" y="209"/>
                  </a:lnTo>
                  <a:lnTo>
                    <a:pt x="7698" y="313"/>
                  </a:lnTo>
                  <a:lnTo>
                    <a:pt x="5097" y="625"/>
                  </a:lnTo>
                  <a:lnTo>
                    <a:pt x="3017" y="937"/>
                  </a:lnTo>
                  <a:lnTo>
                    <a:pt x="1352" y="1249"/>
                  </a:lnTo>
                  <a:lnTo>
                    <a:pt x="728" y="1457"/>
                  </a:lnTo>
                  <a:lnTo>
                    <a:pt x="312" y="1665"/>
                  </a:lnTo>
                  <a:lnTo>
                    <a:pt x="0" y="1873"/>
                  </a:lnTo>
                  <a:lnTo>
                    <a:pt x="0" y="2081"/>
                  </a:lnTo>
                  <a:lnTo>
                    <a:pt x="0" y="2289"/>
                  </a:lnTo>
                  <a:lnTo>
                    <a:pt x="312" y="2497"/>
                  </a:lnTo>
                  <a:lnTo>
                    <a:pt x="728" y="2705"/>
                  </a:lnTo>
                  <a:lnTo>
                    <a:pt x="1352" y="2809"/>
                  </a:lnTo>
                  <a:lnTo>
                    <a:pt x="3017" y="3225"/>
                  </a:lnTo>
                  <a:lnTo>
                    <a:pt x="5097" y="3537"/>
                  </a:lnTo>
                  <a:lnTo>
                    <a:pt x="7698" y="3745"/>
                  </a:lnTo>
                  <a:lnTo>
                    <a:pt x="10714" y="3953"/>
                  </a:lnTo>
                  <a:lnTo>
                    <a:pt x="14043" y="4057"/>
                  </a:lnTo>
                  <a:lnTo>
                    <a:pt x="21117" y="4057"/>
                  </a:lnTo>
                  <a:lnTo>
                    <a:pt x="24445" y="3953"/>
                  </a:lnTo>
                  <a:lnTo>
                    <a:pt x="27462" y="3745"/>
                  </a:lnTo>
                  <a:lnTo>
                    <a:pt x="30063" y="3537"/>
                  </a:lnTo>
                  <a:lnTo>
                    <a:pt x="32247" y="3225"/>
                  </a:lnTo>
                  <a:lnTo>
                    <a:pt x="33912" y="2809"/>
                  </a:lnTo>
                  <a:lnTo>
                    <a:pt x="34432" y="2705"/>
                  </a:lnTo>
                  <a:lnTo>
                    <a:pt x="34952" y="2497"/>
                  </a:lnTo>
                  <a:lnTo>
                    <a:pt x="35160" y="2289"/>
                  </a:lnTo>
                  <a:lnTo>
                    <a:pt x="35264" y="2081"/>
                  </a:lnTo>
                  <a:lnTo>
                    <a:pt x="35160" y="1873"/>
                  </a:lnTo>
                  <a:lnTo>
                    <a:pt x="34952" y="1665"/>
                  </a:lnTo>
                  <a:lnTo>
                    <a:pt x="34432" y="1457"/>
                  </a:lnTo>
                  <a:lnTo>
                    <a:pt x="33912" y="1249"/>
                  </a:lnTo>
                  <a:lnTo>
                    <a:pt x="32247" y="937"/>
                  </a:lnTo>
                  <a:lnTo>
                    <a:pt x="30063" y="625"/>
                  </a:lnTo>
                  <a:lnTo>
                    <a:pt x="27462" y="313"/>
                  </a:lnTo>
                  <a:lnTo>
                    <a:pt x="24445" y="209"/>
                  </a:lnTo>
                  <a:lnTo>
                    <a:pt x="21117" y="1"/>
                  </a:lnTo>
                  <a:close/>
                </a:path>
              </a:pathLst>
            </a:custGeom>
            <a:solidFill>
              <a:srgbClr val="9F7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279425" y="3763775"/>
              <a:ext cx="579950" cy="176875"/>
            </a:xfrm>
            <a:custGeom>
              <a:rect b="b" l="l" r="r" t="t"/>
              <a:pathLst>
                <a:path extrusionOk="0" h="7075" w="23198">
                  <a:moveTo>
                    <a:pt x="2913" y="1"/>
                  </a:moveTo>
                  <a:lnTo>
                    <a:pt x="0" y="5930"/>
                  </a:lnTo>
                  <a:lnTo>
                    <a:pt x="0" y="6034"/>
                  </a:lnTo>
                  <a:lnTo>
                    <a:pt x="0" y="6138"/>
                  </a:lnTo>
                  <a:lnTo>
                    <a:pt x="209" y="6242"/>
                  </a:lnTo>
                  <a:lnTo>
                    <a:pt x="937" y="6450"/>
                  </a:lnTo>
                  <a:lnTo>
                    <a:pt x="1977" y="6554"/>
                  </a:lnTo>
                  <a:lnTo>
                    <a:pt x="3329" y="6762"/>
                  </a:lnTo>
                  <a:lnTo>
                    <a:pt x="7074" y="6970"/>
                  </a:lnTo>
                  <a:lnTo>
                    <a:pt x="11547" y="7074"/>
                  </a:lnTo>
                  <a:lnTo>
                    <a:pt x="16124" y="6970"/>
                  </a:lnTo>
                  <a:lnTo>
                    <a:pt x="19765" y="6762"/>
                  </a:lnTo>
                  <a:lnTo>
                    <a:pt x="21221" y="6554"/>
                  </a:lnTo>
                  <a:lnTo>
                    <a:pt x="22261" y="6450"/>
                  </a:lnTo>
                  <a:lnTo>
                    <a:pt x="22885" y="6242"/>
                  </a:lnTo>
                  <a:lnTo>
                    <a:pt x="23093" y="6138"/>
                  </a:lnTo>
                  <a:lnTo>
                    <a:pt x="23198" y="6034"/>
                  </a:lnTo>
                  <a:lnTo>
                    <a:pt x="23093" y="5930"/>
                  </a:lnTo>
                  <a:lnTo>
                    <a:pt x="20285" y="1"/>
                  </a:lnTo>
                  <a:close/>
                </a:path>
              </a:pathLst>
            </a:custGeom>
            <a:solidFill>
              <a:srgbClr val="E0A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352250" y="3737775"/>
              <a:ext cx="434300" cy="49425"/>
            </a:xfrm>
            <a:custGeom>
              <a:rect b="b" l="l" r="r" t="t"/>
              <a:pathLst>
                <a:path extrusionOk="0" h="1977" w="17372">
                  <a:moveTo>
                    <a:pt x="8634" y="0"/>
                  </a:moveTo>
                  <a:lnTo>
                    <a:pt x="5305" y="104"/>
                  </a:lnTo>
                  <a:lnTo>
                    <a:pt x="2497" y="312"/>
                  </a:lnTo>
                  <a:lnTo>
                    <a:pt x="1456" y="416"/>
                  </a:lnTo>
                  <a:lnTo>
                    <a:pt x="624" y="625"/>
                  </a:lnTo>
                  <a:lnTo>
                    <a:pt x="104" y="833"/>
                  </a:lnTo>
                  <a:lnTo>
                    <a:pt x="0" y="937"/>
                  </a:lnTo>
                  <a:lnTo>
                    <a:pt x="0" y="1041"/>
                  </a:lnTo>
                  <a:lnTo>
                    <a:pt x="0" y="1145"/>
                  </a:lnTo>
                  <a:lnTo>
                    <a:pt x="104" y="1249"/>
                  </a:lnTo>
                  <a:lnTo>
                    <a:pt x="624" y="1353"/>
                  </a:lnTo>
                  <a:lnTo>
                    <a:pt x="1456" y="1561"/>
                  </a:lnTo>
                  <a:lnTo>
                    <a:pt x="2497" y="1665"/>
                  </a:lnTo>
                  <a:lnTo>
                    <a:pt x="5305" y="1977"/>
                  </a:lnTo>
                  <a:lnTo>
                    <a:pt x="12067" y="1977"/>
                  </a:lnTo>
                  <a:lnTo>
                    <a:pt x="14771" y="1665"/>
                  </a:lnTo>
                  <a:lnTo>
                    <a:pt x="15916" y="1561"/>
                  </a:lnTo>
                  <a:lnTo>
                    <a:pt x="16644" y="1353"/>
                  </a:lnTo>
                  <a:lnTo>
                    <a:pt x="17164" y="1249"/>
                  </a:lnTo>
                  <a:lnTo>
                    <a:pt x="17268" y="1145"/>
                  </a:lnTo>
                  <a:lnTo>
                    <a:pt x="17372" y="1041"/>
                  </a:lnTo>
                  <a:lnTo>
                    <a:pt x="17268" y="937"/>
                  </a:lnTo>
                  <a:lnTo>
                    <a:pt x="17164" y="833"/>
                  </a:lnTo>
                  <a:lnTo>
                    <a:pt x="16644" y="625"/>
                  </a:lnTo>
                  <a:lnTo>
                    <a:pt x="15916" y="416"/>
                  </a:lnTo>
                  <a:lnTo>
                    <a:pt x="14771" y="312"/>
                  </a:lnTo>
                  <a:lnTo>
                    <a:pt x="12067" y="104"/>
                  </a:lnTo>
                  <a:lnTo>
                    <a:pt x="8634" y="0"/>
                  </a:lnTo>
                  <a:close/>
                </a:path>
              </a:pathLst>
            </a:custGeom>
            <a:solidFill>
              <a:srgbClr val="9F7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432850" y="3246275"/>
              <a:ext cx="273100" cy="517525"/>
            </a:xfrm>
            <a:custGeom>
              <a:rect b="b" l="l" r="r" t="t"/>
              <a:pathLst>
                <a:path extrusionOk="0" h="20701" w="10924">
                  <a:moveTo>
                    <a:pt x="1" y="0"/>
                  </a:moveTo>
                  <a:lnTo>
                    <a:pt x="1" y="19972"/>
                  </a:lnTo>
                  <a:lnTo>
                    <a:pt x="105" y="20181"/>
                  </a:lnTo>
                  <a:lnTo>
                    <a:pt x="417" y="20285"/>
                  </a:lnTo>
                  <a:lnTo>
                    <a:pt x="1561" y="20493"/>
                  </a:lnTo>
                  <a:lnTo>
                    <a:pt x="3330" y="20701"/>
                  </a:lnTo>
                  <a:lnTo>
                    <a:pt x="7594" y="20701"/>
                  </a:lnTo>
                  <a:lnTo>
                    <a:pt x="9259" y="20493"/>
                  </a:lnTo>
                  <a:lnTo>
                    <a:pt x="10403" y="20285"/>
                  </a:lnTo>
                  <a:lnTo>
                    <a:pt x="10715" y="20181"/>
                  </a:lnTo>
                  <a:lnTo>
                    <a:pt x="10923" y="19972"/>
                  </a:lnTo>
                  <a:lnTo>
                    <a:pt x="10923" y="1353"/>
                  </a:lnTo>
                  <a:lnTo>
                    <a:pt x="8115" y="1249"/>
                  </a:lnTo>
                  <a:lnTo>
                    <a:pt x="5306" y="1040"/>
                  </a:lnTo>
                  <a:lnTo>
                    <a:pt x="2601" y="6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A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4432850" y="2892600"/>
              <a:ext cx="273100" cy="387500"/>
            </a:xfrm>
            <a:custGeom>
              <a:rect b="b" l="l" r="r" t="t"/>
              <a:pathLst>
                <a:path extrusionOk="0" h="15500" w="10924">
                  <a:moveTo>
                    <a:pt x="1" y="0"/>
                  </a:moveTo>
                  <a:lnTo>
                    <a:pt x="1" y="14147"/>
                  </a:lnTo>
                  <a:lnTo>
                    <a:pt x="2601" y="14771"/>
                  </a:lnTo>
                  <a:lnTo>
                    <a:pt x="5306" y="15187"/>
                  </a:lnTo>
                  <a:lnTo>
                    <a:pt x="8115" y="15396"/>
                  </a:lnTo>
                  <a:lnTo>
                    <a:pt x="10923" y="15500"/>
                  </a:lnTo>
                  <a:lnTo>
                    <a:pt x="10923" y="0"/>
                  </a:lnTo>
                  <a:close/>
                </a:path>
              </a:pathLst>
            </a:custGeom>
            <a:solidFill>
              <a:srgbClr val="9F7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3587675" y="1550725"/>
              <a:ext cx="1960850" cy="1630550"/>
            </a:xfrm>
            <a:custGeom>
              <a:rect b="b" l="l" r="r" t="t"/>
              <a:pathLst>
                <a:path extrusionOk="0" h="65222" w="78434">
                  <a:moveTo>
                    <a:pt x="0" y="0"/>
                  </a:moveTo>
                  <a:lnTo>
                    <a:pt x="104" y="2809"/>
                  </a:lnTo>
                  <a:lnTo>
                    <a:pt x="209" y="6033"/>
                  </a:lnTo>
                  <a:lnTo>
                    <a:pt x="521" y="10194"/>
                  </a:lnTo>
                  <a:lnTo>
                    <a:pt x="1041" y="15187"/>
                  </a:lnTo>
                  <a:lnTo>
                    <a:pt x="1457" y="17788"/>
                  </a:lnTo>
                  <a:lnTo>
                    <a:pt x="1873" y="20700"/>
                  </a:lnTo>
                  <a:lnTo>
                    <a:pt x="2497" y="23509"/>
                  </a:lnTo>
                  <a:lnTo>
                    <a:pt x="3121" y="26526"/>
                  </a:lnTo>
                  <a:lnTo>
                    <a:pt x="3849" y="29542"/>
                  </a:lnTo>
                  <a:lnTo>
                    <a:pt x="4681" y="32663"/>
                  </a:lnTo>
                  <a:lnTo>
                    <a:pt x="5618" y="35680"/>
                  </a:lnTo>
                  <a:lnTo>
                    <a:pt x="6658" y="38696"/>
                  </a:lnTo>
                  <a:lnTo>
                    <a:pt x="7906" y="41713"/>
                  </a:lnTo>
                  <a:lnTo>
                    <a:pt x="9258" y="44625"/>
                  </a:lnTo>
                  <a:lnTo>
                    <a:pt x="10819" y="47434"/>
                  </a:lnTo>
                  <a:lnTo>
                    <a:pt x="12483" y="50139"/>
                  </a:lnTo>
                  <a:lnTo>
                    <a:pt x="14252" y="52635"/>
                  </a:lnTo>
                  <a:lnTo>
                    <a:pt x="15292" y="53883"/>
                  </a:lnTo>
                  <a:lnTo>
                    <a:pt x="16228" y="55028"/>
                  </a:lnTo>
                  <a:lnTo>
                    <a:pt x="17372" y="56172"/>
                  </a:lnTo>
                  <a:lnTo>
                    <a:pt x="18412" y="57212"/>
                  </a:lnTo>
                  <a:lnTo>
                    <a:pt x="19557" y="58252"/>
                  </a:lnTo>
                  <a:lnTo>
                    <a:pt x="20805" y="59188"/>
                  </a:lnTo>
                  <a:lnTo>
                    <a:pt x="22053" y="60125"/>
                  </a:lnTo>
                  <a:lnTo>
                    <a:pt x="23302" y="60957"/>
                  </a:lnTo>
                  <a:lnTo>
                    <a:pt x="24654" y="61685"/>
                  </a:lnTo>
                  <a:lnTo>
                    <a:pt x="26110" y="62413"/>
                  </a:lnTo>
                  <a:lnTo>
                    <a:pt x="27566" y="63037"/>
                  </a:lnTo>
                  <a:lnTo>
                    <a:pt x="29023" y="63661"/>
                  </a:lnTo>
                  <a:lnTo>
                    <a:pt x="30583" y="64077"/>
                  </a:lnTo>
                  <a:lnTo>
                    <a:pt x="32247" y="64494"/>
                  </a:lnTo>
                  <a:lnTo>
                    <a:pt x="33912" y="64806"/>
                  </a:lnTo>
                  <a:lnTo>
                    <a:pt x="35576" y="65014"/>
                  </a:lnTo>
                  <a:lnTo>
                    <a:pt x="37449" y="65222"/>
                  </a:lnTo>
                  <a:lnTo>
                    <a:pt x="41089" y="65222"/>
                  </a:lnTo>
                  <a:lnTo>
                    <a:pt x="42858" y="65014"/>
                  </a:lnTo>
                  <a:lnTo>
                    <a:pt x="44626" y="64806"/>
                  </a:lnTo>
                  <a:lnTo>
                    <a:pt x="46291" y="64494"/>
                  </a:lnTo>
                  <a:lnTo>
                    <a:pt x="47851" y="64077"/>
                  </a:lnTo>
                  <a:lnTo>
                    <a:pt x="49411" y="63661"/>
                  </a:lnTo>
                  <a:lnTo>
                    <a:pt x="50972" y="63037"/>
                  </a:lnTo>
                  <a:lnTo>
                    <a:pt x="52428" y="62413"/>
                  </a:lnTo>
                  <a:lnTo>
                    <a:pt x="53780" y="61685"/>
                  </a:lnTo>
                  <a:lnTo>
                    <a:pt x="55132" y="60957"/>
                  </a:lnTo>
                  <a:lnTo>
                    <a:pt x="56485" y="60125"/>
                  </a:lnTo>
                  <a:lnTo>
                    <a:pt x="57733" y="59188"/>
                  </a:lnTo>
                  <a:lnTo>
                    <a:pt x="58877" y="58252"/>
                  </a:lnTo>
                  <a:lnTo>
                    <a:pt x="60021" y="57212"/>
                  </a:lnTo>
                  <a:lnTo>
                    <a:pt x="61166" y="56172"/>
                  </a:lnTo>
                  <a:lnTo>
                    <a:pt x="62206" y="55028"/>
                  </a:lnTo>
                  <a:lnTo>
                    <a:pt x="63246" y="53883"/>
                  </a:lnTo>
                  <a:lnTo>
                    <a:pt x="64182" y="52635"/>
                  </a:lnTo>
                  <a:lnTo>
                    <a:pt x="66055" y="50139"/>
                  </a:lnTo>
                  <a:lnTo>
                    <a:pt x="67719" y="47434"/>
                  </a:lnTo>
                  <a:lnTo>
                    <a:pt x="69175" y="44625"/>
                  </a:lnTo>
                  <a:lnTo>
                    <a:pt x="70528" y="41713"/>
                  </a:lnTo>
                  <a:lnTo>
                    <a:pt x="71776" y="38696"/>
                  </a:lnTo>
                  <a:lnTo>
                    <a:pt x="72816" y="35680"/>
                  </a:lnTo>
                  <a:lnTo>
                    <a:pt x="73856" y="32663"/>
                  </a:lnTo>
                  <a:lnTo>
                    <a:pt x="74689" y="29542"/>
                  </a:lnTo>
                  <a:lnTo>
                    <a:pt x="75417" y="26526"/>
                  </a:lnTo>
                  <a:lnTo>
                    <a:pt x="76041" y="23509"/>
                  </a:lnTo>
                  <a:lnTo>
                    <a:pt x="76561" y="20700"/>
                  </a:lnTo>
                  <a:lnTo>
                    <a:pt x="76977" y="17788"/>
                  </a:lnTo>
                  <a:lnTo>
                    <a:pt x="77393" y="15187"/>
                  </a:lnTo>
                  <a:lnTo>
                    <a:pt x="77913" y="10194"/>
                  </a:lnTo>
                  <a:lnTo>
                    <a:pt x="78225" y="6033"/>
                  </a:lnTo>
                  <a:lnTo>
                    <a:pt x="78433" y="2809"/>
                  </a:lnTo>
                  <a:lnTo>
                    <a:pt x="78433" y="0"/>
                  </a:lnTo>
                  <a:close/>
                </a:path>
              </a:pathLst>
            </a:custGeom>
            <a:solidFill>
              <a:srgbClr val="E0A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3587675" y="1428500"/>
              <a:ext cx="1960850" cy="244475"/>
            </a:xfrm>
            <a:custGeom>
              <a:rect b="b" l="l" r="r" t="t"/>
              <a:pathLst>
                <a:path extrusionOk="0" h="9779" w="78434">
                  <a:moveTo>
                    <a:pt x="39217" y="0"/>
                  </a:moveTo>
                  <a:lnTo>
                    <a:pt x="31311" y="104"/>
                  </a:lnTo>
                  <a:lnTo>
                    <a:pt x="24030" y="416"/>
                  </a:lnTo>
                  <a:lnTo>
                    <a:pt x="17372" y="832"/>
                  </a:lnTo>
                  <a:lnTo>
                    <a:pt x="11547" y="1456"/>
                  </a:lnTo>
                  <a:lnTo>
                    <a:pt x="8946" y="1768"/>
                  </a:lnTo>
                  <a:lnTo>
                    <a:pt x="6762" y="2184"/>
                  </a:lnTo>
                  <a:lnTo>
                    <a:pt x="4785" y="2601"/>
                  </a:lnTo>
                  <a:lnTo>
                    <a:pt x="3121" y="3017"/>
                  </a:lnTo>
                  <a:lnTo>
                    <a:pt x="1769" y="3433"/>
                  </a:lnTo>
                  <a:lnTo>
                    <a:pt x="833" y="3953"/>
                  </a:lnTo>
                  <a:lnTo>
                    <a:pt x="521" y="4161"/>
                  </a:lnTo>
                  <a:lnTo>
                    <a:pt x="209" y="4369"/>
                  </a:lnTo>
                  <a:lnTo>
                    <a:pt x="104" y="4681"/>
                  </a:lnTo>
                  <a:lnTo>
                    <a:pt x="0" y="4889"/>
                  </a:lnTo>
                  <a:lnTo>
                    <a:pt x="104" y="5201"/>
                  </a:lnTo>
                  <a:lnTo>
                    <a:pt x="209" y="5409"/>
                  </a:lnTo>
                  <a:lnTo>
                    <a:pt x="521" y="5617"/>
                  </a:lnTo>
                  <a:lnTo>
                    <a:pt x="833" y="5929"/>
                  </a:lnTo>
                  <a:lnTo>
                    <a:pt x="1769" y="6345"/>
                  </a:lnTo>
                  <a:lnTo>
                    <a:pt x="3121" y="6761"/>
                  </a:lnTo>
                  <a:lnTo>
                    <a:pt x="4785" y="7282"/>
                  </a:lnTo>
                  <a:lnTo>
                    <a:pt x="6762" y="7594"/>
                  </a:lnTo>
                  <a:lnTo>
                    <a:pt x="8946" y="8010"/>
                  </a:lnTo>
                  <a:lnTo>
                    <a:pt x="11547" y="8322"/>
                  </a:lnTo>
                  <a:lnTo>
                    <a:pt x="17372" y="8946"/>
                  </a:lnTo>
                  <a:lnTo>
                    <a:pt x="24030" y="9466"/>
                  </a:lnTo>
                  <a:lnTo>
                    <a:pt x="31311" y="9674"/>
                  </a:lnTo>
                  <a:lnTo>
                    <a:pt x="39217" y="9778"/>
                  </a:lnTo>
                  <a:lnTo>
                    <a:pt x="47123" y="9674"/>
                  </a:lnTo>
                  <a:lnTo>
                    <a:pt x="54508" y="9466"/>
                  </a:lnTo>
                  <a:lnTo>
                    <a:pt x="61166" y="8946"/>
                  </a:lnTo>
                  <a:lnTo>
                    <a:pt x="66991" y="8322"/>
                  </a:lnTo>
                  <a:lnTo>
                    <a:pt x="69488" y="8010"/>
                  </a:lnTo>
                  <a:lnTo>
                    <a:pt x="71776" y="7594"/>
                  </a:lnTo>
                  <a:lnTo>
                    <a:pt x="73752" y="7282"/>
                  </a:lnTo>
                  <a:lnTo>
                    <a:pt x="75313" y="6761"/>
                  </a:lnTo>
                  <a:lnTo>
                    <a:pt x="76665" y="6345"/>
                  </a:lnTo>
                  <a:lnTo>
                    <a:pt x="77601" y="5929"/>
                  </a:lnTo>
                  <a:lnTo>
                    <a:pt x="78017" y="5617"/>
                  </a:lnTo>
                  <a:lnTo>
                    <a:pt x="78225" y="5409"/>
                  </a:lnTo>
                  <a:lnTo>
                    <a:pt x="78433" y="5201"/>
                  </a:lnTo>
                  <a:lnTo>
                    <a:pt x="78433" y="4889"/>
                  </a:lnTo>
                  <a:lnTo>
                    <a:pt x="78433" y="4681"/>
                  </a:lnTo>
                  <a:lnTo>
                    <a:pt x="78225" y="4369"/>
                  </a:lnTo>
                  <a:lnTo>
                    <a:pt x="78017" y="4161"/>
                  </a:lnTo>
                  <a:lnTo>
                    <a:pt x="77601" y="3953"/>
                  </a:lnTo>
                  <a:lnTo>
                    <a:pt x="76665" y="3433"/>
                  </a:lnTo>
                  <a:lnTo>
                    <a:pt x="75313" y="3017"/>
                  </a:lnTo>
                  <a:lnTo>
                    <a:pt x="73752" y="2601"/>
                  </a:lnTo>
                  <a:lnTo>
                    <a:pt x="71776" y="2184"/>
                  </a:lnTo>
                  <a:lnTo>
                    <a:pt x="69488" y="1768"/>
                  </a:lnTo>
                  <a:lnTo>
                    <a:pt x="66991" y="1456"/>
                  </a:lnTo>
                  <a:lnTo>
                    <a:pt x="61166" y="832"/>
                  </a:lnTo>
                  <a:lnTo>
                    <a:pt x="54508" y="416"/>
                  </a:lnTo>
                  <a:lnTo>
                    <a:pt x="47123" y="104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670900" y="1438900"/>
              <a:ext cx="1765800" cy="205450"/>
            </a:xfrm>
            <a:custGeom>
              <a:rect b="b" l="l" r="r" t="t"/>
              <a:pathLst>
                <a:path extrusionOk="0" h="8218" w="70632">
                  <a:moveTo>
                    <a:pt x="35368" y="0"/>
                  </a:moveTo>
                  <a:lnTo>
                    <a:pt x="28190" y="104"/>
                  </a:lnTo>
                  <a:lnTo>
                    <a:pt x="21637" y="312"/>
                  </a:lnTo>
                  <a:lnTo>
                    <a:pt x="15604" y="728"/>
                  </a:lnTo>
                  <a:lnTo>
                    <a:pt x="10402" y="1248"/>
                  </a:lnTo>
                  <a:lnTo>
                    <a:pt x="6033" y="1872"/>
                  </a:lnTo>
                  <a:lnTo>
                    <a:pt x="4265" y="2185"/>
                  </a:lnTo>
                  <a:lnTo>
                    <a:pt x="2809" y="2497"/>
                  </a:lnTo>
                  <a:lnTo>
                    <a:pt x="1561" y="2913"/>
                  </a:lnTo>
                  <a:lnTo>
                    <a:pt x="728" y="3329"/>
                  </a:lnTo>
                  <a:lnTo>
                    <a:pt x="208" y="3745"/>
                  </a:lnTo>
                  <a:lnTo>
                    <a:pt x="104" y="3953"/>
                  </a:lnTo>
                  <a:lnTo>
                    <a:pt x="0" y="4161"/>
                  </a:lnTo>
                  <a:lnTo>
                    <a:pt x="104" y="4369"/>
                  </a:lnTo>
                  <a:lnTo>
                    <a:pt x="208" y="4577"/>
                  </a:lnTo>
                  <a:lnTo>
                    <a:pt x="728" y="4993"/>
                  </a:lnTo>
                  <a:lnTo>
                    <a:pt x="1561" y="5305"/>
                  </a:lnTo>
                  <a:lnTo>
                    <a:pt x="2809" y="5721"/>
                  </a:lnTo>
                  <a:lnTo>
                    <a:pt x="4265" y="6137"/>
                  </a:lnTo>
                  <a:lnTo>
                    <a:pt x="6033" y="6449"/>
                  </a:lnTo>
                  <a:lnTo>
                    <a:pt x="10402" y="7074"/>
                  </a:lnTo>
                  <a:lnTo>
                    <a:pt x="15604" y="7490"/>
                  </a:lnTo>
                  <a:lnTo>
                    <a:pt x="21637" y="7906"/>
                  </a:lnTo>
                  <a:lnTo>
                    <a:pt x="28190" y="8114"/>
                  </a:lnTo>
                  <a:lnTo>
                    <a:pt x="35368" y="8218"/>
                  </a:lnTo>
                  <a:lnTo>
                    <a:pt x="42441" y="8114"/>
                  </a:lnTo>
                  <a:lnTo>
                    <a:pt x="49099" y="7906"/>
                  </a:lnTo>
                  <a:lnTo>
                    <a:pt x="55028" y="7490"/>
                  </a:lnTo>
                  <a:lnTo>
                    <a:pt x="60333" y="7074"/>
                  </a:lnTo>
                  <a:lnTo>
                    <a:pt x="64598" y="6449"/>
                  </a:lnTo>
                  <a:lnTo>
                    <a:pt x="66367" y="6137"/>
                  </a:lnTo>
                  <a:lnTo>
                    <a:pt x="67823" y="5721"/>
                  </a:lnTo>
                  <a:lnTo>
                    <a:pt x="69071" y="5305"/>
                  </a:lnTo>
                  <a:lnTo>
                    <a:pt x="69903" y="4993"/>
                  </a:lnTo>
                  <a:lnTo>
                    <a:pt x="70423" y="4577"/>
                  </a:lnTo>
                  <a:lnTo>
                    <a:pt x="70632" y="4369"/>
                  </a:lnTo>
                  <a:lnTo>
                    <a:pt x="70632" y="4161"/>
                  </a:lnTo>
                  <a:lnTo>
                    <a:pt x="70632" y="3953"/>
                  </a:lnTo>
                  <a:lnTo>
                    <a:pt x="70423" y="3745"/>
                  </a:lnTo>
                  <a:lnTo>
                    <a:pt x="69903" y="3329"/>
                  </a:lnTo>
                  <a:lnTo>
                    <a:pt x="69071" y="2913"/>
                  </a:lnTo>
                  <a:lnTo>
                    <a:pt x="67823" y="2497"/>
                  </a:lnTo>
                  <a:lnTo>
                    <a:pt x="66367" y="2185"/>
                  </a:lnTo>
                  <a:lnTo>
                    <a:pt x="64598" y="1872"/>
                  </a:lnTo>
                  <a:lnTo>
                    <a:pt x="60333" y="1248"/>
                  </a:lnTo>
                  <a:lnTo>
                    <a:pt x="55028" y="728"/>
                  </a:lnTo>
                  <a:lnTo>
                    <a:pt x="49099" y="312"/>
                  </a:lnTo>
                  <a:lnTo>
                    <a:pt x="42441" y="104"/>
                  </a:lnTo>
                  <a:lnTo>
                    <a:pt x="35368" y="0"/>
                  </a:lnTo>
                  <a:close/>
                </a:path>
              </a:pathLst>
            </a:custGeom>
            <a:solidFill>
              <a:srgbClr val="9F7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5356050" y="1672950"/>
              <a:ext cx="91050" cy="91025"/>
            </a:xfrm>
            <a:custGeom>
              <a:rect b="b" l="l" r="r" t="t"/>
              <a:pathLst>
                <a:path extrusionOk="0" h="3641" w="3642">
                  <a:moveTo>
                    <a:pt x="1873" y="0"/>
                  </a:moveTo>
                  <a:lnTo>
                    <a:pt x="1457" y="104"/>
                  </a:lnTo>
                  <a:lnTo>
                    <a:pt x="1145" y="208"/>
                  </a:lnTo>
                  <a:lnTo>
                    <a:pt x="833" y="312"/>
                  </a:lnTo>
                  <a:lnTo>
                    <a:pt x="521" y="520"/>
                  </a:lnTo>
                  <a:lnTo>
                    <a:pt x="313" y="832"/>
                  </a:lnTo>
                  <a:lnTo>
                    <a:pt x="209" y="1144"/>
                  </a:lnTo>
                  <a:lnTo>
                    <a:pt x="105" y="1456"/>
                  </a:lnTo>
                  <a:lnTo>
                    <a:pt x="1" y="1872"/>
                  </a:lnTo>
                  <a:lnTo>
                    <a:pt x="105" y="2185"/>
                  </a:lnTo>
                  <a:lnTo>
                    <a:pt x="209" y="2497"/>
                  </a:lnTo>
                  <a:lnTo>
                    <a:pt x="313" y="2809"/>
                  </a:lnTo>
                  <a:lnTo>
                    <a:pt x="521" y="3121"/>
                  </a:lnTo>
                  <a:lnTo>
                    <a:pt x="833" y="3329"/>
                  </a:lnTo>
                  <a:lnTo>
                    <a:pt x="1145" y="3537"/>
                  </a:lnTo>
                  <a:lnTo>
                    <a:pt x="1457" y="3641"/>
                  </a:lnTo>
                  <a:lnTo>
                    <a:pt x="2185" y="3641"/>
                  </a:lnTo>
                  <a:lnTo>
                    <a:pt x="2601" y="3537"/>
                  </a:lnTo>
                  <a:lnTo>
                    <a:pt x="2913" y="3329"/>
                  </a:lnTo>
                  <a:lnTo>
                    <a:pt x="3121" y="3121"/>
                  </a:lnTo>
                  <a:lnTo>
                    <a:pt x="3330" y="2809"/>
                  </a:lnTo>
                  <a:lnTo>
                    <a:pt x="3538" y="2497"/>
                  </a:lnTo>
                  <a:lnTo>
                    <a:pt x="3642" y="2185"/>
                  </a:lnTo>
                  <a:lnTo>
                    <a:pt x="3642" y="1872"/>
                  </a:lnTo>
                  <a:lnTo>
                    <a:pt x="3642" y="1456"/>
                  </a:lnTo>
                  <a:lnTo>
                    <a:pt x="3538" y="1144"/>
                  </a:lnTo>
                  <a:lnTo>
                    <a:pt x="3330" y="832"/>
                  </a:lnTo>
                  <a:lnTo>
                    <a:pt x="3121" y="520"/>
                  </a:lnTo>
                  <a:lnTo>
                    <a:pt x="2913" y="312"/>
                  </a:lnTo>
                  <a:lnTo>
                    <a:pt x="2601" y="208"/>
                  </a:lnTo>
                  <a:lnTo>
                    <a:pt x="2185" y="104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5824150" y="1498700"/>
              <a:ext cx="522750" cy="486325"/>
            </a:xfrm>
            <a:custGeom>
              <a:rect b="b" l="l" r="r" t="t"/>
              <a:pathLst>
                <a:path extrusionOk="0" h="19453" w="20910">
                  <a:moveTo>
                    <a:pt x="833" y="1"/>
                  </a:moveTo>
                  <a:lnTo>
                    <a:pt x="417" y="105"/>
                  </a:lnTo>
                  <a:lnTo>
                    <a:pt x="209" y="313"/>
                  </a:lnTo>
                  <a:lnTo>
                    <a:pt x="105" y="521"/>
                  </a:lnTo>
                  <a:lnTo>
                    <a:pt x="1" y="833"/>
                  </a:lnTo>
                  <a:lnTo>
                    <a:pt x="105" y="1145"/>
                  </a:lnTo>
                  <a:lnTo>
                    <a:pt x="209" y="1353"/>
                  </a:lnTo>
                  <a:lnTo>
                    <a:pt x="417" y="1561"/>
                  </a:lnTo>
                  <a:lnTo>
                    <a:pt x="2914" y="1561"/>
                  </a:lnTo>
                  <a:lnTo>
                    <a:pt x="3954" y="1665"/>
                  </a:lnTo>
                  <a:lnTo>
                    <a:pt x="4994" y="1873"/>
                  </a:lnTo>
                  <a:lnTo>
                    <a:pt x="6970" y="2393"/>
                  </a:lnTo>
                  <a:lnTo>
                    <a:pt x="8947" y="3121"/>
                  </a:lnTo>
                  <a:lnTo>
                    <a:pt x="10091" y="3745"/>
                  </a:lnTo>
                  <a:lnTo>
                    <a:pt x="11235" y="4370"/>
                  </a:lnTo>
                  <a:lnTo>
                    <a:pt x="12172" y="5098"/>
                  </a:lnTo>
                  <a:lnTo>
                    <a:pt x="13108" y="5930"/>
                  </a:lnTo>
                  <a:lnTo>
                    <a:pt x="14044" y="6762"/>
                  </a:lnTo>
                  <a:lnTo>
                    <a:pt x="14772" y="7594"/>
                  </a:lnTo>
                  <a:lnTo>
                    <a:pt x="15604" y="8634"/>
                  </a:lnTo>
                  <a:lnTo>
                    <a:pt x="16228" y="9571"/>
                  </a:lnTo>
                  <a:lnTo>
                    <a:pt x="16853" y="10611"/>
                  </a:lnTo>
                  <a:lnTo>
                    <a:pt x="17373" y="11755"/>
                  </a:lnTo>
                  <a:lnTo>
                    <a:pt x="17893" y="12899"/>
                  </a:lnTo>
                  <a:lnTo>
                    <a:pt x="18309" y="14044"/>
                  </a:lnTo>
                  <a:lnTo>
                    <a:pt x="18933" y="16436"/>
                  </a:lnTo>
                  <a:lnTo>
                    <a:pt x="19453" y="18933"/>
                  </a:lnTo>
                  <a:lnTo>
                    <a:pt x="19557" y="19245"/>
                  </a:lnTo>
                  <a:lnTo>
                    <a:pt x="19765" y="19349"/>
                  </a:lnTo>
                  <a:lnTo>
                    <a:pt x="19973" y="19453"/>
                  </a:lnTo>
                  <a:lnTo>
                    <a:pt x="20285" y="19453"/>
                  </a:lnTo>
                  <a:lnTo>
                    <a:pt x="20597" y="19349"/>
                  </a:lnTo>
                  <a:lnTo>
                    <a:pt x="20805" y="19141"/>
                  </a:lnTo>
                  <a:lnTo>
                    <a:pt x="20909" y="18829"/>
                  </a:lnTo>
                  <a:lnTo>
                    <a:pt x="20909" y="18516"/>
                  </a:lnTo>
                  <a:lnTo>
                    <a:pt x="20493" y="15916"/>
                  </a:lnTo>
                  <a:lnTo>
                    <a:pt x="20077" y="14668"/>
                  </a:lnTo>
                  <a:lnTo>
                    <a:pt x="19765" y="13419"/>
                  </a:lnTo>
                  <a:lnTo>
                    <a:pt x="19245" y="12171"/>
                  </a:lnTo>
                  <a:lnTo>
                    <a:pt x="18829" y="11027"/>
                  </a:lnTo>
                  <a:lnTo>
                    <a:pt x="18205" y="9883"/>
                  </a:lnTo>
                  <a:lnTo>
                    <a:pt x="17581" y="8738"/>
                  </a:lnTo>
                  <a:lnTo>
                    <a:pt x="16853" y="7698"/>
                  </a:lnTo>
                  <a:lnTo>
                    <a:pt x="16124" y="6658"/>
                  </a:lnTo>
                  <a:lnTo>
                    <a:pt x="15292" y="5722"/>
                  </a:lnTo>
                  <a:lnTo>
                    <a:pt x="14356" y="4890"/>
                  </a:lnTo>
                  <a:lnTo>
                    <a:pt x="13420" y="4057"/>
                  </a:lnTo>
                  <a:lnTo>
                    <a:pt x="12380" y="3225"/>
                  </a:lnTo>
                  <a:lnTo>
                    <a:pt x="11235" y="2601"/>
                  </a:lnTo>
                  <a:lnTo>
                    <a:pt x="10091" y="1977"/>
                  </a:lnTo>
                  <a:lnTo>
                    <a:pt x="8947" y="1457"/>
                  </a:lnTo>
                  <a:lnTo>
                    <a:pt x="7907" y="1041"/>
                  </a:lnTo>
                  <a:lnTo>
                    <a:pt x="6762" y="729"/>
                  </a:lnTo>
                  <a:lnTo>
                    <a:pt x="5514" y="417"/>
                  </a:lnTo>
                  <a:lnTo>
                    <a:pt x="4370" y="209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5865775" y="2310075"/>
              <a:ext cx="356300" cy="403100"/>
            </a:xfrm>
            <a:custGeom>
              <a:rect b="b" l="l" r="r" t="t"/>
              <a:pathLst>
                <a:path extrusionOk="0" h="16124" w="14252">
                  <a:moveTo>
                    <a:pt x="13419" y="0"/>
                  </a:moveTo>
                  <a:lnTo>
                    <a:pt x="13211" y="104"/>
                  </a:lnTo>
                  <a:lnTo>
                    <a:pt x="12899" y="312"/>
                  </a:lnTo>
                  <a:lnTo>
                    <a:pt x="11027" y="2601"/>
                  </a:lnTo>
                  <a:lnTo>
                    <a:pt x="8842" y="4785"/>
                  </a:lnTo>
                  <a:lnTo>
                    <a:pt x="7698" y="5722"/>
                  </a:lnTo>
                  <a:lnTo>
                    <a:pt x="6554" y="6762"/>
                  </a:lnTo>
                  <a:lnTo>
                    <a:pt x="5305" y="7594"/>
                  </a:lnTo>
                  <a:lnTo>
                    <a:pt x="4057" y="8426"/>
                  </a:lnTo>
                  <a:lnTo>
                    <a:pt x="3225" y="9050"/>
                  </a:lnTo>
                  <a:lnTo>
                    <a:pt x="2289" y="9778"/>
                  </a:lnTo>
                  <a:lnTo>
                    <a:pt x="1561" y="10507"/>
                  </a:lnTo>
                  <a:lnTo>
                    <a:pt x="832" y="11443"/>
                  </a:lnTo>
                  <a:lnTo>
                    <a:pt x="416" y="12379"/>
                  </a:lnTo>
                  <a:lnTo>
                    <a:pt x="104" y="13315"/>
                  </a:lnTo>
                  <a:lnTo>
                    <a:pt x="0" y="13939"/>
                  </a:lnTo>
                  <a:lnTo>
                    <a:pt x="0" y="14459"/>
                  </a:lnTo>
                  <a:lnTo>
                    <a:pt x="104" y="14980"/>
                  </a:lnTo>
                  <a:lnTo>
                    <a:pt x="208" y="15604"/>
                  </a:lnTo>
                  <a:lnTo>
                    <a:pt x="416" y="15916"/>
                  </a:lnTo>
                  <a:lnTo>
                    <a:pt x="624" y="16020"/>
                  </a:lnTo>
                  <a:lnTo>
                    <a:pt x="936" y="16124"/>
                  </a:lnTo>
                  <a:lnTo>
                    <a:pt x="1249" y="16124"/>
                  </a:lnTo>
                  <a:lnTo>
                    <a:pt x="1457" y="15916"/>
                  </a:lnTo>
                  <a:lnTo>
                    <a:pt x="1665" y="15812"/>
                  </a:lnTo>
                  <a:lnTo>
                    <a:pt x="1769" y="15500"/>
                  </a:lnTo>
                  <a:lnTo>
                    <a:pt x="1769" y="15188"/>
                  </a:lnTo>
                  <a:lnTo>
                    <a:pt x="1561" y="14459"/>
                  </a:lnTo>
                  <a:lnTo>
                    <a:pt x="1561" y="13939"/>
                  </a:lnTo>
                  <a:lnTo>
                    <a:pt x="1665" y="13315"/>
                  </a:lnTo>
                  <a:lnTo>
                    <a:pt x="1873" y="12795"/>
                  </a:lnTo>
                  <a:lnTo>
                    <a:pt x="2081" y="12275"/>
                  </a:lnTo>
                  <a:lnTo>
                    <a:pt x="2497" y="11755"/>
                  </a:lnTo>
                  <a:lnTo>
                    <a:pt x="3329" y="10923"/>
                  </a:lnTo>
                  <a:lnTo>
                    <a:pt x="4369" y="10091"/>
                  </a:lnTo>
                  <a:lnTo>
                    <a:pt x="5513" y="9362"/>
                  </a:lnTo>
                  <a:lnTo>
                    <a:pt x="6554" y="8634"/>
                  </a:lnTo>
                  <a:lnTo>
                    <a:pt x="7490" y="8010"/>
                  </a:lnTo>
                  <a:lnTo>
                    <a:pt x="9258" y="6554"/>
                  </a:lnTo>
                  <a:lnTo>
                    <a:pt x="10923" y="4889"/>
                  </a:lnTo>
                  <a:lnTo>
                    <a:pt x="12587" y="3225"/>
                  </a:lnTo>
                  <a:lnTo>
                    <a:pt x="14043" y="1457"/>
                  </a:lnTo>
                  <a:lnTo>
                    <a:pt x="14251" y="1145"/>
                  </a:lnTo>
                  <a:lnTo>
                    <a:pt x="14251" y="833"/>
                  </a:lnTo>
                  <a:lnTo>
                    <a:pt x="14147" y="521"/>
                  </a:lnTo>
                  <a:lnTo>
                    <a:pt x="13939" y="312"/>
                  </a:lnTo>
                  <a:lnTo>
                    <a:pt x="13731" y="104"/>
                  </a:lnTo>
                  <a:lnTo>
                    <a:pt x="13419" y="0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2763300" y="1498700"/>
              <a:ext cx="522725" cy="486325"/>
            </a:xfrm>
            <a:custGeom>
              <a:rect b="b" l="l" r="r" t="t"/>
              <a:pathLst>
                <a:path extrusionOk="0" h="19453" w="20909">
                  <a:moveTo>
                    <a:pt x="17788" y="1"/>
                  </a:moveTo>
                  <a:lnTo>
                    <a:pt x="16644" y="209"/>
                  </a:lnTo>
                  <a:lnTo>
                    <a:pt x="15396" y="417"/>
                  </a:lnTo>
                  <a:lnTo>
                    <a:pt x="14251" y="729"/>
                  </a:lnTo>
                  <a:lnTo>
                    <a:pt x="13107" y="1041"/>
                  </a:lnTo>
                  <a:lnTo>
                    <a:pt x="11963" y="1457"/>
                  </a:lnTo>
                  <a:lnTo>
                    <a:pt x="10923" y="1977"/>
                  </a:lnTo>
                  <a:lnTo>
                    <a:pt x="9674" y="2601"/>
                  </a:lnTo>
                  <a:lnTo>
                    <a:pt x="8634" y="3225"/>
                  </a:lnTo>
                  <a:lnTo>
                    <a:pt x="7594" y="4057"/>
                  </a:lnTo>
                  <a:lnTo>
                    <a:pt x="6554" y="4890"/>
                  </a:lnTo>
                  <a:lnTo>
                    <a:pt x="5722" y="5722"/>
                  </a:lnTo>
                  <a:lnTo>
                    <a:pt x="4889" y="6658"/>
                  </a:lnTo>
                  <a:lnTo>
                    <a:pt x="4057" y="7698"/>
                  </a:lnTo>
                  <a:lnTo>
                    <a:pt x="3433" y="8738"/>
                  </a:lnTo>
                  <a:lnTo>
                    <a:pt x="2809" y="9883"/>
                  </a:lnTo>
                  <a:lnTo>
                    <a:pt x="2185" y="11027"/>
                  </a:lnTo>
                  <a:lnTo>
                    <a:pt x="1665" y="12171"/>
                  </a:lnTo>
                  <a:lnTo>
                    <a:pt x="1249" y="13419"/>
                  </a:lnTo>
                  <a:lnTo>
                    <a:pt x="832" y="14668"/>
                  </a:lnTo>
                  <a:lnTo>
                    <a:pt x="520" y="15916"/>
                  </a:lnTo>
                  <a:lnTo>
                    <a:pt x="0" y="18516"/>
                  </a:lnTo>
                  <a:lnTo>
                    <a:pt x="0" y="18829"/>
                  </a:lnTo>
                  <a:lnTo>
                    <a:pt x="208" y="19141"/>
                  </a:lnTo>
                  <a:lnTo>
                    <a:pt x="416" y="19349"/>
                  </a:lnTo>
                  <a:lnTo>
                    <a:pt x="728" y="19453"/>
                  </a:lnTo>
                  <a:lnTo>
                    <a:pt x="937" y="19453"/>
                  </a:lnTo>
                  <a:lnTo>
                    <a:pt x="1249" y="19349"/>
                  </a:lnTo>
                  <a:lnTo>
                    <a:pt x="1457" y="19245"/>
                  </a:lnTo>
                  <a:lnTo>
                    <a:pt x="1561" y="18933"/>
                  </a:lnTo>
                  <a:lnTo>
                    <a:pt x="1977" y="16436"/>
                  </a:lnTo>
                  <a:lnTo>
                    <a:pt x="2705" y="14044"/>
                  </a:lnTo>
                  <a:lnTo>
                    <a:pt x="3121" y="12899"/>
                  </a:lnTo>
                  <a:lnTo>
                    <a:pt x="3641" y="11755"/>
                  </a:lnTo>
                  <a:lnTo>
                    <a:pt x="4161" y="10611"/>
                  </a:lnTo>
                  <a:lnTo>
                    <a:pt x="4785" y="9571"/>
                  </a:lnTo>
                  <a:lnTo>
                    <a:pt x="5409" y="8634"/>
                  </a:lnTo>
                  <a:lnTo>
                    <a:pt x="6138" y="7594"/>
                  </a:lnTo>
                  <a:lnTo>
                    <a:pt x="6970" y="6762"/>
                  </a:lnTo>
                  <a:lnTo>
                    <a:pt x="7802" y="5930"/>
                  </a:lnTo>
                  <a:lnTo>
                    <a:pt x="8738" y="5098"/>
                  </a:lnTo>
                  <a:lnTo>
                    <a:pt x="9778" y="4370"/>
                  </a:lnTo>
                  <a:lnTo>
                    <a:pt x="10819" y="3745"/>
                  </a:lnTo>
                  <a:lnTo>
                    <a:pt x="11963" y="3121"/>
                  </a:lnTo>
                  <a:lnTo>
                    <a:pt x="13939" y="2393"/>
                  </a:lnTo>
                  <a:lnTo>
                    <a:pt x="16020" y="1873"/>
                  </a:lnTo>
                  <a:lnTo>
                    <a:pt x="17060" y="1665"/>
                  </a:lnTo>
                  <a:lnTo>
                    <a:pt x="18100" y="1561"/>
                  </a:lnTo>
                  <a:lnTo>
                    <a:pt x="20493" y="1561"/>
                  </a:lnTo>
                  <a:lnTo>
                    <a:pt x="20701" y="1353"/>
                  </a:lnTo>
                  <a:lnTo>
                    <a:pt x="20909" y="1145"/>
                  </a:lnTo>
                  <a:lnTo>
                    <a:pt x="20909" y="833"/>
                  </a:lnTo>
                  <a:lnTo>
                    <a:pt x="20909" y="521"/>
                  </a:lnTo>
                  <a:lnTo>
                    <a:pt x="20701" y="313"/>
                  </a:lnTo>
                  <a:lnTo>
                    <a:pt x="20493" y="105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2890725" y="2310075"/>
              <a:ext cx="356300" cy="403100"/>
            </a:xfrm>
            <a:custGeom>
              <a:rect b="b" l="l" r="r" t="t"/>
              <a:pathLst>
                <a:path extrusionOk="0" h="16124" w="14252">
                  <a:moveTo>
                    <a:pt x="729" y="0"/>
                  </a:moveTo>
                  <a:lnTo>
                    <a:pt x="417" y="104"/>
                  </a:lnTo>
                  <a:lnTo>
                    <a:pt x="208" y="312"/>
                  </a:lnTo>
                  <a:lnTo>
                    <a:pt x="104" y="521"/>
                  </a:lnTo>
                  <a:lnTo>
                    <a:pt x="0" y="833"/>
                  </a:lnTo>
                  <a:lnTo>
                    <a:pt x="0" y="1145"/>
                  </a:lnTo>
                  <a:lnTo>
                    <a:pt x="104" y="1457"/>
                  </a:lnTo>
                  <a:lnTo>
                    <a:pt x="1665" y="3225"/>
                  </a:lnTo>
                  <a:lnTo>
                    <a:pt x="3225" y="4889"/>
                  </a:lnTo>
                  <a:lnTo>
                    <a:pt x="4993" y="6554"/>
                  </a:lnTo>
                  <a:lnTo>
                    <a:pt x="6762" y="8010"/>
                  </a:lnTo>
                  <a:lnTo>
                    <a:pt x="7698" y="8634"/>
                  </a:lnTo>
                  <a:lnTo>
                    <a:pt x="8738" y="9362"/>
                  </a:lnTo>
                  <a:lnTo>
                    <a:pt x="9779" y="10091"/>
                  </a:lnTo>
                  <a:lnTo>
                    <a:pt x="10819" y="10923"/>
                  </a:lnTo>
                  <a:lnTo>
                    <a:pt x="11755" y="11755"/>
                  </a:lnTo>
                  <a:lnTo>
                    <a:pt x="12067" y="12275"/>
                  </a:lnTo>
                  <a:lnTo>
                    <a:pt x="12379" y="12795"/>
                  </a:lnTo>
                  <a:lnTo>
                    <a:pt x="12587" y="13315"/>
                  </a:lnTo>
                  <a:lnTo>
                    <a:pt x="12691" y="13835"/>
                  </a:lnTo>
                  <a:lnTo>
                    <a:pt x="12587" y="14459"/>
                  </a:lnTo>
                  <a:lnTo>
                    <a:pt x="12483" y="15188"/>
                  </a:lnTo>
                  <a:lnTo>
                    <a:pt x="12379" y="15500"/>
                  </a:lnTo>
                  <a:lnTo>
                    <a:pt x="12483" y="15812"/>
                  </a:lnTo>
                  <a:lnTo>
                    <a:pt x="12691" y="15916"/>
                  </a:lnTo>
                  <a:lnTo>
                    <a:pt x="13003" y="16124"/>
                  </a:lnTo>
                  <a:lnTo>
                    <a:pt x="13315" y="16124"/>
                  </a:lnTo>
                  <a:lnTo>
                    <a:pt x="13523" y="16020"/>
                  </a:lnTo>
                  <a:lnTo>
                    <a:pt x="13835" y="15916"/>
                  </a:lnTo>
                  <a:lnTo>
                    <a:pt x="13939" y="15604"/>
                  </a:lnTo>
                  <a:lnTo>
                    <a:pt x="14147" y="14980"/>
                  </a:lnTo>
                  <a:lnTo>
                    <a:pt x="14252" y="14459"/>
                  </a:lnTo>
                  <a:lnTo>
                    <a:pt x="14252" y="13939"/>
                  </a:lnTo>
                  <a:lnTo>
                    <a:pt x="14147" y="13315"/>
                  </a:lnTo>
                  <a:lnTo>
                    <a:pt x="13835" y="12379"/>
                  </a:lnTo>
                  <a:lnTo>
                    <a:pt x="13315" y="11443"/>
                  </a:lnTo>
                  <a:lnTo>
                    <a:pt x="12691" y="10507"/>
                  </a:lnTo>
                  <a:lnTo>
                    <a:pt x="11859" y="9778"/>
                  </a:lnTo>
                  <a:lnTo>
                    <a:pt x="11027" y="9050"/>
                  </a:lnTo>
                  <a:lnTo>
                    <a:pt x="10091" y="8426"/>
                  </a:lnTo>
                  <a:lnTo>
                    <a:pt x="8842" y="7594"/>
                  </a:lnTo>
                  <a:lnTo>
                    <a:pt x="7594" y="6762"/>
                  </a:lnTo>
                  <a:lnTo>
                    <a:pt x="6450" y="5722"/>
                  </a:lnTo>
                  <a:lnTo>
                    <a:pt x="5306" y="4785"/>
                  </a:lnTo>
                  <a:lnTo>
                    <a:pt x="3225" y="2601"/>
                  </a:lnTo>
                  <a:lnTo>
                    <a:pt x="1249" y="312"/>
                  </a:lnTo>
                  <a:lnTo>
                    <a:pt x="1041" y="104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055775" y="3974425"/>
              <a:ext cx="117050" cy="249675"/>
            </a:xfrm>
            <a:custGeom>
              <a:rect b="b" l="l" r="r" t="t"/>
              <a:pathLst>
                <a:path extrusionOk="0" h="9987" w="4682">
                  <a:moveTo>
                    <a:pt x="3849" y="0"/>
                  </a:moveTo>
                  <a:lnTo>
                    <a:pt x="3537" y="104"/>
                  </a:lnTo>
                  <a:lnTo>
                    <a:pt x="3225" y="312"/>
                  </a:lnTo>
                  <a:lnTo>
                    <a:pt x="3121" y="520"/>
                  </a:lnTo>
                  <a:lnTo>
                    <a:pt x="1" y="9050"/>
                  </a:lnTo>
                  <a:lnTo>
                    <a:pt x="1" y="9362"/>
                  </a:lnTo>
                  <a:lnTo>
                    <a:pt x="105" y="9570"/>
                  </a:lnTo>
                  <a:lnTo>
                    <a:pt x="209" y="9778"/>
                  </a:lnTo>
                  <a:lnTo>
                    <a:pt x="521" y="9882"/>
                  </a:lnTo>
                  <a:lnTo>
                    <a:pt x="833" y="9986"/>
                  </a:lnTo>
                  <a:lnTo>
                    <a:pt x="1145" y="9882"/>
                  </a:lnTo>
                  <a:lnTo>
                    <a:pt x="1353" y="9674"/>
                  </a:lnTo>
                  <a:lnTo>
                    <a:pt x="1561" y="9466"/>
                  </a:lnTo>
                  <a:lnTo>
                    <a:pt x="4578" y="937"/>
                  </a:lnTo>
                  <a:lnTo>
                    <a:pt x="4682" y="625"/>
                  </a:lnTo>
                  <a:lnTo>
                    <a:pt x="4578" y="416"/>
                  </a:lnTo>
                  <a:lnTo>
                    <a:pt x="4369" y="208"/>
                  </a:lnTo>
                  <a:lnTo>
                    <a:pt x="4161" y="104"/>
                  </a:lnTo>
                  <a:lnTo>
                    <a:pt x="3849" y="0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471875" y="3290475"/>
              <a:ext cx="39025" cy="408325"/>
            </a:xfrm>
            <a:custGeom>
              <a:rect b="b" l="l" r="r" t="t"/>
              <a:pathLst>
                <a:path extrusionOk="0" h="16333" w="1561">
                  <a:moveTo>
                    <a:pt x="728" y="1"/>
                  </a:moveTo>
                  <a:lnTo>
                    <a:pt x="520" y="105"/>
                  </a:lnTo>
                  <a:lnTo>
                    <a:pt x="208" y="209"/>
                  </a:lnTo>
                  <a:lnTo>
                    <a:pt x="104" y="417"/>
                  </a:lnTo>
                  <a:lnTo>
                    <a:pt x="0" y="729"/>
                  </a:lnTo>
                  <a:lnTo>
                    <a:pt x="0" y="15500"/>
                  </a:lnTo>
                  <a:lnTo>
                    <a:pt x="104" y="15916"/>
                  </a:lnTo>
                  <a:lnTo>
                    <a:pt x="208" y="16124"/>
                  </a:lnTo>
                  <a:lnTo>
                    <a:pt x="520" y="16228"/>
                  </a:lnTo>
                  <a:lnTo>
                    <a:pt x="728" y="16332"/>
                  </a:lnTo>
                  <a:lnTo>
                    <a:pt x="1040" y="16228"/>
                  </a:lnTo>
                  <a:lnTo>
                    <a:pt x="1352" y="16124"/>
                  </a:lnTo>
                  <a:lnTo>
                    <a:pt x="1456" y="15916"/>
                  </a:lnTo>
                  <a:lnTo>
                    <a:pt x="1560" y="15500"/>
                  </a:lnTo>
                  <a:lnTo>
                    <a:pt x="1560" y="729"/>
                  </a:lnTo>
                  <a:lnTo>
                    <a:pt x="1456" y="417"/>
                  </a:lnTo>
                  <a:lnTo>
                    <a:pt x="1352" y="209"/>
                  </a:lnTo>
                  <a:lnTo>
                    <a:pt x="1040" y="10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079175" y="2122825"/>
              <a:ext cx="384925" cy="343300"/>
            </a:xfrm>
            <a:custGeom>
              <a:rect b="b" l="l" r="r" t="t"/>
              <a:pathLst>
                <a:path extrusionOk="0" h="13732" w="15397">
                  <a:moveTo>
                    <a:pt x="6316" y="4548"/>
                  </a:moveTo>
                  <a:lnTo>
                    <a:pt x="6450" y="4682"/>
                  </a:lnTo>
                  <a:lnTo>
                    <a:pt x="6762" y="4890"/>
                  </a:lnTo>
                  <a:lnTo>
                    <a:pt x="7074" y="5098"/>
                  </a:lnTo>
                  <a:lnTo>
                    <a:pt x="9883" y="5098"/>
                  </a:lnTo>
                  <a:lnTo>
                    <a:pt x="10299" y="4994"/>
                  </a:lnTo>
                  <a:lnTo>
                    <a:pt x="10364" y="4968"/>
                  </a:lnTo>
                  <a:lnTo>
                    <a:pt x="10364" y="4968"/>
                  </a:lnTo>
                  <a:lnTo>
                    <a:pt x="10195" y="5306"/>
                  </a:lnTo>
                  <a:lnTo>
                    <a:pt x="9675" y="7490"/>
                  </a:lnTo>
                  <a:lnTo>
                    <a:pt x="9675" y="7906"/>
                  </a:lnTo>
                  <a:lnTo>
                    <a:pt x="9675" y="8219"/>
                  </a:lnTo>
                  <a:lnTo>
                    <a:pt x="9779" y="8635"/>
                  </a:lnTo>
                  <a:lnTo>
                    <a:pt x="9957" y="8813"/>
                  </a:lnTo>
                  <a:lnTo>
                    <a:pt x="9779" y="8947"/>
                  </a:lnTo>
                  <a:lnTo>
                    <a:pt x="9601" y="9080"/>
                  </a:lnTo>
                  <a:lnTo>
                    <a:pt x="9467" y="8947"/>
                  </a:lnTo>
                  <a:lnTo>
                    <a:pt x="9155" y="8739"/>
                  </a:lnTo>
                  <a:lnTo>
                    <a:pt x="8843" y="8635"/>
                  </a:lnTo>
                  <a:lnTo>
                    <a:pt x="8427" y="8531"/>
                  </a:lnTo>
                  <a:lnTo>
                    <a:pt x="6034" y="8531"/>
                  </a:lnTo>
                  <a:lnTo>
                    <a:pt x="5604" y="8617"/>
                  </a:lnTo>
                  <a:lnTo>
                    <a:pt x="5722" y="8323"/>
                  </a:lnTo>
                  <a:lnTo>
                    <a:pt x="6242" y="6138"/>
                  </a:lnTo>
                  <a:lnTo>
                    <a:pt x="6242" y="5826"/>
                  </a:lnTo>
                  <a:lnTo>
                    <a:pt x="6242" y="5410"/>
                  </a:lnTo>
                  <a:lnTo>
                    <a:pt x="6138" y="5098"/>
                  </a:lnTo>
                  <a:lnTo>
                    <a:pt x="5974" y="4852"/>
                  </a:lnTo>
                  <a:lnTo>
                    <a:pt x="6138" y="4786"/>
                  </a:lnTo>
                  <a:lnTo>
                    <a:pt x="6316" y="4548"/>
                  </a:lnTo>
                  <a:close/>
                  <a:moveTo>
                    <a:pt x="5514" y="1"/>
                  </a:moveTo>
                  <a:lnTo>
                    <a:pt x="5098" y="105"/>
                  </a:lnTo>
                  <a:lnTo>
                    <a:pt x="4578" y="313"/>
                  </a:lnTo>
                  <a:lnTo>
                    <a:pt x="4266" y="625"/>
                  </a:lnTo>
                  <a:lnTo>
                    <a:pt x="4058" y="1145"/>
                  </a:lnTo>
                  <a:lnTo>
                    <a:pt x="3882" y="1977"/>
                  </a:lnTo>
                  <a:lnTo>
                    <a:pt x="2185" y="1977"/>
                  </a:lnTo>
                  <a:lnTo>
                    <a:pt x="1873" y="2081"/>
                  </a:lnTo>
                  <a:lnTo>
                    <a:pt x="1353" y="2393"/>
                  </a:lnTo>
                  <a:lnTo>
                    <a:pt x="1041" y="2913"/>
                  </a:lnTo>
                  <a:lnTo>
                    <a:pt x="937" y="3226"/>
                  </a:lnTo>
                  <a:lnTo>
                    <a:pt x="937" y="3538"/>
                  </a:lnTo>
                  <a:lnTo>
                    <a:pt x="937" y="5722"/>
                  </a:lnTo>
                  <a:lnTo>
                    <a:pt x="937" y="6034"/>
                  </a:lnTo>
                  <a:lnTo>
                    <a:pt x="1041" y="6346"/>
                  </a:lnTo>
                  <a:lnTo>
                    <a:pt x="1076" y="6404"/>
                  </a:lnTo>
                  <a:lnTo>
                    <a:pt x="1076" y="6404"/>
                  </a:lnTo>
                  <a:lnTo>
                    <a:pt x="937" y="6450"/>
                  </a:lnTo>
                  <a:lnTo>
                    <a:pt x="417" y="6866"/>
                  </a:lnTo>
                  <a:lnTo>
                    <a:pt x="105" y="7282"/>
                  </a:lnTo>
                  <a:lnTo>
                    <a:pt x="1" y="7594"/>
                  </a:lnTo>
                  <a:lnTo>
                    <a:pt x="1" y="7906"/>
                  </a:lnTo>
                  <a:lnTo>
                    <a:pt x="1" y="10195"/>
                  </a:lnTo>
                  <a:lnTo>
                    <a:pt x="1" y="10507"/>
                  </a:lnTo>
                  <a:lnTo>
                    <a:pt x="105" y="10715"/>
                  </a:lnTo>
                  <a:lnTo>
                    <a:pt x="417" y="11235"/>
                  </a:lnTo>
                  <a:lnTo>
                    <a:pt x="937" y="11651"/>
                  </a:lnTo>
                  <a:lnTo>
                    <a:pt x="1249" y="11651"/>
                  </a:lnTo>
                  <a:lnTo>
                    <a:pt x="1561" y="11755"/>
                  </a:lnTo>
                  <a:lnTo>
                    <a:pt x="1769" y="11755"/>
                  </a:lnTo>
                  <a:lnTo>
                    <a:pt x="1769" y="12171"/>
                  </a:lnTo>
                  <a:lnTo>
                    <a:pt x="1769" y="12483"/>
                  </a:lnTo>
                  <a:lnTo>
                    <a:pt x="1873" y="12796"/>
                  </a:lnTo>
                  <a:lnTo>
                    <a:pt x="2081" y="13108"/>
                  </a:lnTo>
                  <a:lnTo>
                    <a:pt x="2289" y="13420"/>
                  </a:lnTo>
                  <a:lnTo>
                    <a:pt x="2601" y="13628"/>
                  </a:lnTo>
                  <a:lnTo>
                    <a:pt x="2913" y="13732"/>
                  </a:lnTo>
                  <a:lnTo>
                    <a:pt x="6138" y="13732"/>
                  </a:lnTo>
                  <a:lnTo>
                    <a:pt x="6554" y="13420"/>
                  </a:lnTo>
                  <a:lnTo>
                    <a:pt x="6804" y="13170"/>
                  </a:lnTo>
                  <a:lnTo>
                    <a:pt x="6804" y="13170"/>
                  </a:lnTo>
                  <a:lnTo>
                    <a:pt x="6970" y="13420"/>
                  </a:lnTo>
                  <a:lnTo>
                    <a:pt x="7282" y="13628"/>
                  </a:lnTo>
                  <a:lnTo>
                    <a:pt x="7594" y="13732"/>
                  </a:lnTo>
                  <a:lnTo>
                    <a:pt x="10819" y="13732"/>
                  </a:lnTo>
                  <a:lnTo>
                    <a:pt x="11235" y="13420"/>
                  </a:lnTo>
                  <a:lnTo>
                    <a:pt x="11651" y="13108"/>
                  </a:lnTo>
                  <a:lnTo>
                    <a:pt x="11755" y="12587"/>
                  </a:lnTo>
                  <a:lnTo>
                    <a:pt x="11974" y="11755"/>
                  </a:lnTo>
                  <a:lnTo>
                    <a:pt x="12900" y="11755"/>
                  </a:lnTo>
                  <a:lnTo>
                    <a:pt x="13212" y="11651"/>
                  </a:lnTo>
                  <a:lnTo>
                    <a:pt x="13524" y="11651"/>
                  </a:lnTo>
                  <a:lnTo>
                    <a:pt x="14044" y="11235"/>
                  </a:lnTo>
                  <a:lnTo>
                    <a:pt x="14356" y="10715"/>
                  </a:lnTo>
                  <a:lnTo>
                    <a:pt x="14460" y="10507"/>
                  </a:lnTo>
                  <a:lnTo>
                    <a:pt x="14460" y="10195"/>
                  </a:lnTo>
                  <a:lnTo>
                    <a:pt x="14460" y="7906"/>
                  </a:lnTo>
                  <a:lnTo>
                    <a:pt x="14460" y="7594"/>
                  </a:lnTo>
                  <a:lnTo>
                    <a:pt x="14356" y="7282"/>
                  </a:lnTo>
                  <a:lnTo>
                    <a:pt x="14314" y="7227"/>
                  </a:lnTo>
                  <a:lnTo>
                    <a:pt x="14314" y="7227"/>
                  </a:lnTo>
                  <a:lnTo>
                    <a:pt x="14460" y="7178"/>
                  </a:lnTo>
                  <a:lnTo>
                    <a:pt x="14772" y="6970"/>
                  </a:lnTo>
                  <a:lnTo>
                    <a:pt x="14980" y="6866"/>
                  </a:lnTo>
                  <a:lnTo>
                    <a:pt x="15136" y="6606"/>
                  </a:lnTo>
                  <a:lnTo>
                    <a:pt x="15292" y="6450"/>
                  </a:lnTo>
                  <a:lnTo>
                    <a:pt x="15396" y="6138"/>
                  </a:lnTo>
                  <a:lnTo>
                    <a:pt x="15396" y="5722"/>
                  </a:lnTo>
                  <a:lnTo>
                    <a:pt x="15396" y="3538"/>
                  </a:lnTo>
                  <a:lnTo>
                    <a:pt x="15396" y="3226"/>
                  </a:lnTo>
                  <a:lnTo>
                    <a:pt x="15292" y="2913"/>
                  </a:lnTo>
                  <a:lnTo>
                    <a:pt x="14980" y="2393"/>
                  </a:lnTo>
                  <a:lnTo>
                    <a:pt x="14460" y="2081"/>
                  </a:lnTo>
                  <a:lnTo>
                    <a:pt x="14148" y="1977"/>
                  </a:lnTo>
                  <a:lnTo>
                    <a:pt x="14044" y="1977"/>
                  </a:lnTo>
                  <a:lnTo>
                    <a:pt x="14148" y="1561"/>
                  </a:lnTo>
                  <a:lnTo>
                    <a:pt x="14044" y="1249"/>
                  </a:lnTo>
                  <a:lnTo>
                    <a:pt x="13940" y="937"/>
                  </a:lnTo>
                  <a:lnTo>
                    <a:pt x="13836" y="625"/>
                  </a:lnTo>
                  <a:lnTo>
                    <a:pt x="13524" y="313"/>
                  </a:lnTo>
                  <a:lnTo>
                    <a:pt x="13316" y="105"/>
                  </a:lnTo>
                  <a:lnTo>
                    <a:pt x="12900" y="1"/>
                  </a:lnTo>
                  <a:lnTo>
                    <a:pt x="10299" y="1"/>
                  </a:lnTo>
                  <a:lnTo>
                    <a:pt x="9779" y="105"/>
                  </a:lnTo>
                  <a:lnTo>
                    <a:pt x="9259" y="313"/>
                  </a:lnTo>
                  <a:lnTo>
                    <a:pt x="9051" y="521"/>
                  </a:lnTo>
                  <a:lnTo>
                    <a:pt x="9051" y="521"/>
                  </a:lnTo>
                  <a:lnTo>
                    <a:pt x="8843" y="313"/>
                  </a:lnTo>
                  <a:lnTo>
                    <a:pt x="8635" y="105"/>
                  </a:lnTo>
                  <a:lnTo>
                    <a:pt x="8219" y="1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4201400" y="2226850"/>
              <a:ext cx="150875" cy="132650"/>
            </a:xfrm>
            <a:custGeom>
              <a:rect b="b" l="l" r="r" t="t"/>
              <a:pathLst>
                <a:path extrusionOk="0" h="5306" w="6035">
                  <a:moveTo>
                    <a:pt x="2081" y="1"/>
                  </a:moveTo>
                  <a:lnTo>
                    <a:pt x="1561" y="105"/>
                  </a:lnTo>
                  <a:lnTo>
                    <a:pt x="1145" y="313"/>
                  </a:lnTo>
                  <a:lnTo>
                    <a:pt x="729" y="729"/>
                  </a:lnTo>
                  <a:lnTo>
                    <a:pt x="521" y="1145"/>
                  </a:lnTo>
                  <a:lnTo>
                    <a:pt x="105" y="3329"/>
                  </a:lnTo>
                  <a:lnTo>
                    <a:pt x="1" y="3745"/>
                  </a:lnTo>
                  <a:lnTo>
                    <a:pt x="105" y="4058"/>
                  </a:lnTo>
                  <a:lnTo>
                    <a:pt x="209" y="4474"/>
                  </a:lnTo>
                  <a:lnTo>
                    <a:pt x="417" y="4682"/>
                  </a:lnTo>
                  <a:lnTo>
                    <a:pt x="625" y="4994"/>
                  </a:lnTo>
                  <a:lnTo>
                    <a:pt x="937" y="5202"/>
                  </a:lnTo>
                  <a:lnTo>
                    <a:pt x="1249" y="5306"/>
                  </a:lnTo>
                  <a:lnTo>
                    <a:pt x="4266" y="5306"/>
                  </a:lnTo>
                  <a:lnTo>
                    <a:pt x="4578" y="5202"/>
                  </a:lnTo>
                  <a:lnTo>
                    <a:pt x="4708" y="5124"/>
                  </a:lnTo>
                  <a:lnTo>
                    <a:pt x="4786" y="5098"/>
                  </a:lnTo>
                  <a:lnTo>
                    <a:pt x="4925" y="4994"/>
                  </a:lnTo>
                  <a:lnTo>
                    <a:pt x="5098" y="4890"/>
                  </a:lnTo>
                  <a:lnTo>
                    <a:pt x="5126" y="4842"/>
                  </a:lnTo>
                  <a:lnTo>
                    <a:pt x="5202" y="4786"/>
                  </a:lnTo>
                  <a:lnTo>
                    <a:pt x="5410" y="4474"/>
                  </a:lnTo>
                  <a:lnTo>
                    <a:pt x="5514" y="4162"/>
                  </a:lnTo>
                  <a:lnTo>
                    <a:pt x="5601" y="3798"/>
                  </a:lnTo>
                  <a:lnTo>
                    <a:pt x="5618" y="3745"/>
                  </a:lnTo>
                  <a:lnTo>
                    <a:pt x="5615" y="3737"/>
                  </a:lnTo>
                  <a:lnTo>
                    <a:pt x="6034" y="1977"/>
                  </a:lnTo>
                  <a:lnTo>
                    <a:pt x="6034" y="1665"/>
                  </a:lnTo>
                  <a:lnTo>
                    <a:pt x="6034" y="1249"/>
                  </a:lnTo>
                  <a:lnTo>
                    <a:pt x="5930" y="937"/>
                  </a:lnTo>
                  <a:lnTo>
                    <a:pt x="5722" y="625"/>
                  </a:lnTo>
                  <a:lnTo>
                    <a:pt x="5514" y="417"/>
                  </a:lnTo>
                  <a:lnTo>
                    <a:pt x="5202" y="209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4451050" y="2143650"/>
              <a:ext cx="291300" cy="590325"/>
            </a:xfrm>
            <a:custGeom>
              <a:rect b="b" l="l" r="r" t="t"/>
              <a:pathLst>
                <a:path extrusionOk="0" h="23613" w="11652">
                  <a:moveTo>
                    <a:pt x="8531" y="3121"/>
                  </a:moveTo>
                  <a:lnTo>
                    <a:pt x="8531" y="20492"/>
                  </a:lnTo>
                  <a:lnTo>
                    <a:pt x="6554" y="20492"/>
                  </a:lnTo>
                  <a:lnTo>
                    <a:pt x="6554" y="6137"/>
                  </a:lnTo>
                  <a:lnTo>
                    <a:pt x="6554" y="5825"/>
                  </a:lnTo>
                  <a:lnTo>
                    <a:pt x="6450" y="5513"/>
                  </a:lnTo>
                  <a:lnTo>
                    <a:pt x="6138" y="5097"/>
                  </a:lnTo>
                  <a:lnTo>
                    <a:pt x="5618" y="4681"/>
                  </a:lnTo>
                  <a:lnTo>
                    <a:pt x="5306" y="4577"/>
                  </a:lnTo>
                  <a:lnTo>
                    <a:pt x="3122" y="4577"/>
                  </a:lnTo>
                  <a:lnTo>
                    <a:pt x="3122" y="3121"/>
                  </a:lnTo>
                  <a:close/>
                  <a:moveTo>
                    <a:pt x="1249" y="0"/>
                  </a:moveTo>
                  <a:lnTo>
                    <a:pt x="937" y="104"/>
                  </a:lnTo>
                  <a:lnTo>
                    <a:pt x="417" y="416"/>
                  </a:lnTo>
                  <a:lnTo>
                    <a:pt x="105" y="936"/>
                  </a:lnTo>
                  <a:lnTo>
                    <a:pt x="1" y="1248"/>
                  </a:lnTo>
                  <a:lnTo>
                    <a:pt x="1" y="1560"/>
                  </a:lnTo>
                  <a:lnTo>
                    <a:pt x="1" y="6137"/>
                  </a:lnTo>
                  <a:lnTo>
                    <a:pt x="1" y="6449"/>
                  </a:lnTo>
                  <a:lnTo>
                    <a:pt x="105" y="6761"/>
                  </a:lnTo>
                  <a:lnTo>
                    <a:pt x="417" y="7282"/>
                  </a:lnTo>
                  <a:lnTo>
                    <a:pt x="937" y="7594"/>
                  </a:lnTo>
                  <a:lnTo>
                    <a:pt x="1249" y="7698"/>
                  </a:lnTo>
                  <a:lnTo>
                    <a:pt x="3434" y="7698"/>
                  </a:lnTo>
                  <a:lnTo>
                    <a:pt x="3434" y="22053"/>
                  </a:lnTo>
                  <a:lnTo>
                    <a:pt x="3434" y="22365"/>
                  </a:lnTo>
                  <a:lnTo>
                    <a:pt x="3538" y="22677"/>
                  </a:lnTo>
                  <a:lnTo>
                    <a:pt x="3746" y="22989"/>
                  </a:lnTo>
                  <a:lnTo>
                    <a:pt x="3850" y="23093"/>
                  </a:lnTo>
                  <a:lnTo>
                    <a:pt x="3850" y="23093"/>
                  </a:lnTo>
                  <a:lnTo>
                    <a:pt x="4058" y="23301"/>
                  </a:lnTo>
                  <a:lnTo>
                    <a:pt x="4370" y="23509"/>
                  </a:lnTo>
                  <a:lnTo>
                    <a:pt x="4682" y="23509"/>
                  </a:lnTo>
                  <a:lnTo>
                    <a:pt x="4994" y="23613"/>
                  </a:lnTo>
                  <a:lnTo>
                    <a:pt x="10403" y="23613"/>
                  </a:lnTo>
                  <a:lnTo>
                    <a:pt x="10715" y="23509"/>
                  </a:lnTo>
                  <a:lnTo>
                    <a:pt x="11235" y="23093"/>
                  </a:lnTo>
                  <a:lnTo>
                    <a:pt x="11547" y="22677"/>
                  </a:lnTo>
                  <a:lnTo>
                    <a:pt x="11651" y="22365"/>
                  </a:lnTo>
                  <a:lnTo>
                    <a:pt x="11651" y="22053"/>
                  </a:lnTo>
                  <a:lnTo>
                    <a:pt x="11651" y="1560"/>
                  </a:lnTo>
                  <a:lnTo>
                    <a:pt x="11651" y="1248"/>
                  </a:lnTo>
                  <a:lnTo>
                    <a:pt x="11547" y="936"/>
                  </a:lnTo>
                  <a:lnTo>
                    <a:pt x="11235" y="416"/>
                  </a:lnTo>
                  <a:lnTo>
                    <a:pt x="10715" y="104"/>
                  </a:lnTo>
                  <a:lnTo>
                    <a:pt x="10403" y="0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118200" y="2161850"/>
              <a:ext cx="306875" cy="265275"/>
            </a:xfrm>
            <a:custGeom>
              <a:rect b="b" l="l" r="r" t="t"/>
              <a:pathLst>
                <a:path extrusionOk="0" h="10611" w="12275">
                  <a:moveTo>
                    <a:pt x="7802" y="4161"/>
                  </a:moveTo>
                  <a:lnTo>
                    <a:pt x="7282" y="6345"/>
                  </a:lnTo>
                  <a:lnTo>
                    <a:pt x="4889" y="6345"/>
                  </a:lnTo>
                  <a:lnTo>
                    <a:pt x="5409" y="4161"/>
                  </a:lnTo>
                  <a:close/>
                  <a:moveTo>
                    <a:pt x="3953" y="0"/>
                  </a:moveTo>
                  <a:lnTo>
                    <a:pt x="3537" y="1977"/>
                  </a:lnTo>
                  <a:lnTo>
                    <a:pt x="936" y="1977"/>
                  </a:lnTo>
                  <a:lnTo>
                    <a:pt x="936" y="4161"/>
                  </a:lnTo>
                  <a:lnTo>
                    <a:pt x="3121" y="4161"/>
                  </a:lnTo>
                  <a:lnTo>
                    <a:pt x="2601" y="6345"/>
                  </a:lnTo>
                  <a:lnTo>
                    <a:pt x="0" y="6345"/>
                  </a:lnTo>
                  <a:lnTo>
                    <a:pt x="0" y="8634"/>
                  </a:lnTo>
                  <a:lnTo>
                    <a:pt x="2185" y="8634"/>
                  </a:lnTo>
                  <a:lnTo>
                    <a:pt x="1768" y="10610"/>
                  </a:lnTo>
                  <a:lnTo>
                    <a:pt x="4057" y="10610"/>
                  </a:lnTo>
                  <a:lnTo>
                    <a:pt x="4473" y="8634"/>
                  </a:lnTo>
                  <a:lnTo>
                    <a:pt x="6866" y="8634"/>
                  </a:lnTo>
                  <a:lnTo>
                    <a:pt x="6449" y="10610"/>
                  </a:lnTo>
                  <a:lnTo>
                    <a:pt x="8738" y="10610"/>
                  </a:lnTo>
                  <a:lnTo>
                    <a:pt x="9154" y="8634"/>
                  </a:lnTo>
                  <a:lnTo>
                    <a:pt x="11339" y="8634"/>
                  </a:lnTo>
                  <a:lnTo>
                    <a:pt x="11339" y="6345"/>
                  </a:lnTo>
                  <a:lnTo>
                    <a:pt x="9674" y="6345"/>
                  </a:lnTo>
                  <a:lnTo>
                    <a:pt x="10090" y="4161"/>
                  </a:lnTo>
                  <a:lnTo>
                    <a:pt x="12275" y="4161"/>
                  </a:lnTo>
                  <a:lnTo>
                    <a:pt x="12275" y="1977"/>
                  </a:lnTo>
                  <a:lnTo>
                    <a:pt x="10610" y="1977"/>
                  </a:lnTo>
                  <a:lnTo>
                    <a:pt x="11026" y="0"/>
                  </a:lnTo>
                  <a:lnTo>
                    <a:pt x="8738" y="0"/>
                  </a:lnTo>
                  <a:lnTo>
                    <a:pt x="8322" y="1977"/>
                  </a:lnTo>
                  <a:lnTo>
                    <a:pt x="5929" y="1977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9F7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490075" y="2182650"/>
              <a:ext cx="213275" cy="512325"/>
            </a:xfrm>
            <a:custGeom>
              <a:rect b="b" l="l" r="r" t="t"/>
              <a:pathLst>
                <a:path extrusionOk="0" h="20493" w="8531">
                  <a:moveTo>
                    <a:pt x="0" y="0"/>
                  </a:moveTo>
                  <a:lnTo>
                    <a:pt x="0" y="4577"/>
                  </a:lnTo>
                  <a:lnTo>
                    <a:pt x="3433" y="4577"/>
                  </a:lnTo>
                  <a:lnTo>
                    <a:pt x="3433" y="20493"/>
                  </a:lnTo>
                  <a:lnTo>
                    <a:pt x="8530" y="20493"/>
                  </a:lnTo>
                  <a:lnTo>
                    <a:pt x="8530" y="0"/>
                  </a:lnTo>
                  <a:close/>
                </a:path>
              </a:pathLst>
            </a:custGeom>
            <a:solidFill>
              <a:srgbClr val="9F7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5210425" y="2182650"/>
              <a:ext cx="161250" cy="161250"/>
            </a:xfrm>
            <a:custGeom>
              <a:rect b="b" l="l" r="r" t="t"/>
              <a:pathLst>
                <a:path extrusionOk="0" h="6450" w="6450">
                  <a:moveTo>
                    <a:pt x="3225" y="0"/>
                  </a:moveTo>
                  <a:lnTo>
                    <a:pt x="2601" y="104"/>
                  </a:lnTo>
                  <a:lnTo>
                    <a:pt x="1977" y="312"/>
                  </a:lnTo>
                  <a:lnTo>
                    <a:pt x="1457" y="520"/>
                  </a:lnTo>
                  <a:lnTo>
                    <a:pt x="937" y="937"/>
                  </a:lnTo>
                  <a:lnTo>
                    <a:pt x="521" y="1457"/>
                  </a:lnTo>
                  <a:lnTo>
                    <a:pt x="209" y="1977"/>
                  </a:lnTo>
                  <a:lnTo>
                    <a:pt x="105" y="2601"/>
                  </a:lnTo>
                  <a:lnTo>
                    <a:pt x="1" y="3225"/>
                  </a:lnTo>
                  <a:lnTo>
                    <a:pt x="105" y="3849"/>
                  </a:lnTo>
                  <a:lnTo>
                    <a:pt x="209" y="4473"/>
                  </a:lnTo>
                  <a:lnTo>
                    <a:pt x="521" y="4993"/>
                  </a:lnTo>
                  <a:lnTo>
                    <a:pt x="937" y="5513"/>
                  </a:lnTo>
                  <a:lnTo>
                    <a:pt x="1457" y="5930"/>
                  </a:lnTo>
                  <a:lnTo>
                    <a:pt x="1977" y="6138"/>
                  </a:lnTo>
                  <a:lnTo>
                    <a:pt x="2601" y="6346"/>
                  </a:lnTo>
                  <a:lnTo>
                    <a:pt x="3225" y="6450"/>
                  </a:lnTo>
                  <a:lnTo>
                    <a:pt x="3849" y="6346"/>
                  </a:lnTo>
                  <a:lnTo>
                    <a:pt x="4474" y="6138"/>
                  </a:lnTo>
                  <a:lnTo>
                    <a:pt x="4994" y="5930"/>
                  </a:lnTo>
                  <a:lnTo>
                    <a:pt x="5514" y="5513"/>
                  </a:lnTo>
                  <a:lnTo>
                    <a:pt x="5826" y="4993"/>
                  </a:lnTo>
                  <a:lnTo>
                    <a:pt x="6138" y="4473"/>
                  </a:lnTo>
                  <a:lnTo>
                    <a:pt x="6346" y="3849"/>
                  </a:lnTo>
                  <a:lnTo>
                    <a:pt x="6450" y="3225"/>
                  </a:lnTo>
                  <a:lnTo>
                    <a:pt x="6346" y="2601"/>
                  </a:lnTo>
                  <a:lnTo>
                    <a:pt x="6138" y="1977"/>
                  </a:lnTo>
                  <a:lnTo>
                    <a:pt x="5826" y="1457"/>
                  </a:lnTo>
                  <a:lnTo>
                    <a:pt x="5514" y="937"/>
                  </a:lnTo>
                  <a:lnTo>
                    <a:pt x="4994" y="520"/>
                  </a:lnTo>
                  <a:lnTo>
                    <a:pt x="4474" y="312"/>
                  </a:lnTo>
                  <a:lnTo>
                    <a:pt x="3849" y="104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rgbClr val="F0C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807" name="Google Shape;807;p37"/>
          <p:cNvSpPr txBox="1"/>
          <p:nvPr/>
        </p:nvSpPr>
        <p:spPr>
          <a:xfrm>
            <a:off x="6359983" y="295036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6332533" y="3178075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eighth planet and the farthest one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1189946" y="2950354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162496" y="3178075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3754506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3754506" y="4100525"/>
            <a:ext cx="1635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37"/>
          <p:cNvSpPr/>
          <p:nvPr/>
        </p:nvSpPr>
        <p:spPr>
          <a:xfrm>
            <a:off x="6963825" y="1764688"/>
            <a:ext cx="425675" cy="563200"/>
          </a:xfrm>
          <a:custGeom>
            <a:rect b="b" l="l" r="r" t="t"/>
            <a:pathLst>
              <a:path extrusionOk="0" h="22528" w="17027">
                <a:moveTo>
                  <a:pt x="1" y="1"/>
                </a:moveTo>
                <a:lnTo>
                  <a:pt x="1" y="22527"/>
                </a:lnTo>
                <a:lnTo>
                  <a:pt x="8514" y="14080"/>
                </a:lnTo>
                <a:lnTo>
                  <a:pt x="17027" y="22527"/>
                </a:lnTo>
                <a:lnTo>
                  <a:pt x="170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6796850" y="1175338"/>
            <a:ext cx="761275" cy="761275"/>
          </a:xfrm>
          <a:custGeom>
            <a:rect b="b" l="l" r="r" t="t"/>
            <a:pathLst>
              <a:path extrusionOk="0" h="30451" w="30451">
                <a:moveTo>
                  <a:pt x="14407" y="0"/>
                </a:moveTo>
                <a:lnTo>
                  <a:pt x="13621" y="66"/>
                </a:lnTo>
                <a:lnTo>
                  <a:pt x="12115" y="328"/>
                </a:lnTo>
                <a:lnTo>
                  <a:pt x="10674" y="721"/>
                </a:lnTo>
                <a:lnTo>
                  <a:pt x="9299" y="1179"/>
                </a:lnTo>
                <a:lnTo>
                  <a:pt x="7924" y="1834"/>
                </a:lnTo>
                <a:lnTo>
                  <a:pt x="6680" y="2620"/>
                </a:lnTo>
                <a:lnTo>
                  <a:pt x="5501" y="3471"/>
                </a:lnTo>
                <a:lnTo>
                  <a:pt x="4453" y="4453"/>
                </a:lnTo>
                <a:lnTo>
                  <a:pt x="3471" y="5566"/>
                </a:lnTo>
                <a:lnTo>
                  <a:pt x="2554" y="6745"/>
                </a:lnTo>
                <a:lnTo>
                  <a:pt x="1834" y="7989"/>
                </a:lnTo>
                <a:lnTo>
                  <a:pt x="1179" y="9299"/>
                </a:lnTo>
                <a:lnTo>
                  <a:pt x="655" y="10674"/>
                </a:lnTo>
                <a:lnTo>
                  <a:pt x="262" y="12180"/>
                </a:lnTo>
                <a:lnTo>
                  <a:pt x="66" y="13686"/>
                </a:lnTo>
                <a:lnTo>
                  <a:pt x="0" y="14472"/>
                </a:lnTo>
                <a:lnTo>
                  <a:pt x="0" y="15258"/>
                </a:lnTo>
                <a:lnTo>
                  <a:pt x="0" y="16044"/>
                </a:lnTo>
                <a:lnTo>
                  <a:pt x="66" y="16764"/>
                </a:lnTo>
                <a:lnTo>
                  <a:pt x="262" y="18270"/>
                </a:lnTo>
                <a:lnTo>
                  <a:pt x="655" y="19776"/>
                </a:lnTo>
                <a:lnTo>
                  <a:pt x="1179" y="21152"/>
                </a:lnTo>
                <a:lnTo>
                  <a:pt x="1834" y="22461"/>
                </a:lnTo>
                <a:lnTo>
                  <a:pt x="2554" y="23771"/>
                </a:lnTo>
                <a:lnTo>
                  <a:pt x="3471" y="24884"/>
                </a:lnTo>
                <a:lnTo>
                  <a:pt x="4453" y="25998"/>
                </a:lnTo>
                <a:lnTo>
                  <a:pt x="5501" y="26980"/>
                </a:lnTo>
                <a:lnTo>
                  <a:pt x="6680" y="27831"/>
                </a:lnTo>
                <a:lnTo>
                  <a:pt x="7924" y="28617"/>
                </a:lnTo>
                <a:lnTo>
                  <a:pt x="9299" y="29272"/>
                </a:lnTo>
                <a:lnTo>
                  <a:pt x="10674" y="29796"/>
                </a:lnTo>
                <a:lnTo>
                  <a:pt x="12115" y="30123"/>
                </a:lnTo>
                <a:lnTo>
                  <a:pt x="13621" y="30385"/>
                </a:lnTo>
                <a:lnTo>
                  <a:pt x="14407" y="30450"/>
                </a:lnTo>
                <a:lnTo>
                  <a:pt x="15978" y="30450"/>
                </a:lnTo>
                <a:lnTo>
                  <a:pt x="16764" y="30385"/>
                </a:lnTo>
                <a:lnTo>
                  <a:pt x="18270" y="30123"/>
                </a:lnTo>
                <a:lnTo>
                  <a:pt x="19711" y="29796"/>
                </a:lnTo>
                <a:lnTo>
                  <a:pt x="21152" y="29272"/>
                </a:lnTo>
                <a:lnTo>
                  <a:pt x="22461" y="28617"/>
                </a:lnTo>
                <a:lnTo>
                  <a:pt x="23706" y="27831"/>
                </a:lnTo>
                <a:lnTo>
                  <a:pt x="24884" y="26980"/>
                </a:lnTo>
                <a:lnTo>
                  <a:pt x="25998" y="25998"/>
                </a:lnTo>
                <a:lnTo>
                  <a:pt x="26980" y="24884"/>
                </a:lnTo>
                <a:lnTo>
                  <a:pt x="27831" y="23771"/>
                </a:lnTo>
                <a:lnTo>
                  <a:pt x="28617" y="22461"/>
                </a:lnTo>
                <a:lnTo>
                  <a:pt x="29206" y="21152"/>
                </a:lnTo>
                <a:lnTo>
                  <a:pt x="29730" y="19776"/>
                </a:lnTo>
                <a:lnTo>
                  <a:pt x="30123" y="18270"/>
                </a:lnTo>
                <a:lnTo>
                  <a:pt x="30385" y="16764"/>
                </a:lnTo>
                <a:lnTo>
                  <a:pt x="30385" y="16044"/>
                </a:lnTo>
                <a:lnTo>
                  <a:pt x="30450" y="15258"/>
                </a:lnTo>
                <a:lnTo>
                  <a:pt x="30385" y="14472"/>
                </a:lnTo>
                <a:lnTo>
                  <a:pt x="30385" y="13686"/>
                </a:lnTo>
                <a:lnTo>
                  <a:pt x="30123" y="12180"/>
                </a:lnTo>
                <a:lnTo>
                  <a:pt x="29730" y="10674"/>
                </a:lnTo>
                <a:lnTo>
                  <a:pt x="29206" y="9299"/>
                </a:lnTo>
                <a:lnTo>
                  <a:pt x="28617" y="7989"/>
                </a:lnTo>
                <a:lnTo>
                  <a:pt x="27831" y="6745"/>
                </a:lnTo>
                <a:lnTo>
                  <a:pt x="26980" y="5566"/>
                </a:lnTo>
                <a:lnTo>
                  <a:pt x="25998" y="4453"/>
                </a:lnTo>
                <a:lnTo>
                  <a:pt x="24884" y="3471"/>
                </a:lnTo>
                <a:lnTo>
                  <a:pt x="23706" y="2620"/>
                </a:lnTo>
                <a:lnTo>
                  <a:pt x="22461" y="1834"/>
                </a:lnTo>
                <a:lnTo>
                  <a:pt x="21152" y="1179"/>
                </a:lnTo>
                <a:lnTo>
                  <a:pt x="19711" y="721"/>
                </a:lnTo>
                <a:lnTo>
                  <a:pt x="18270" y="328"/>
                </a:lnTo>
                <a:lnTo>
                  <a:pt x="16764" y="66"/>
                </a:lnTo>
                <a:lnTo>
                  <a:pt x="15978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6852500" y="1230988"/>
            <a:ext cx="649975" cy="649950"/>
          </a:xfrm>
          <a:custGeom>
            <a:rect b="b" l="l" r="r" t="t"/>
            <a:pathLst>
              <a:path extrusionOk="0" h="25998" w="25999">
                <a:moveTo>
                  <a:pt x="12967" y="1048"/>
                </a:moveTo>
                <a:lnTo>
                  <a:pt x="14211" y="1114"/>
                </a:lnTo>
                <a:lnTo>
                  <a:pt x="15390" y="1245"/>
                </a:lnTo>
                <a:lnTo>
                  <a:pt x="16568" y="1572"/>
                </a:lnTo>
                <a:lnTo>
                  <a:pt x="17616" y="1965"/>
                </a:lnTo>
                <a:lnTo>
                  <a:pt x="18664" y="2489"/>
                </a:lnTo>
                <a:lnTo>
                  <a:pt x="19646" y="3078"/>
                </a:lnTo>
                <a:lnTo>
                  <a:pt x="20628" y="3799"/>
                </a:lnTo>
                <a:lnTo>
                  <a:pt x="21480" y="4519"/>
                </a:lnTo>
                <a:lnTo>
                  <a:pt x="22200" y="5370"/>
                </a:lnTo>
                <a:lnTo>
                  <a:pt x="22920" y="6287"/>
                </a:lnTo>
                <a:lnTo>
                  <a:pt x="23510" y="7269"/>
                </a:lnTo>
                <a:lnTo>
                  <a:pt x="24033" y="8317"/>
                </a:lnTo>
                <a:lnTo>
                  <a:pt x="24426" y="9430"/>
                </a:lnTo>
                <a:lnTo>
                  <a:pt x="24688" y="10609"/>
                </a:lnTo>
                <a:lnTo>
                  <a:pt x="24885" y="11788"/>
                </a:lnTo>
                <a:lnTo>
                  <a:pt x="24950" y="13032"/>
                </a:lnTo>
                <a:lnTo>
                  <a:pt x="24885" y="14211"/>
                </a:lnTo>
                <a:lnTo>
                  <a:pt x="24688" y="15390"/>
                </a:lnTo>
                <a:lnTo>
                  <a:pt x="24426" y="16568"/>
                </a:lnTo>
                <a:lnTo>
                  <a:pt x="24033" y="17681"/>
                </a:lnTo>
                <a:lnTo>
                  <a:pt x="23510" y="18729"/>
                </a:lnTo>
                <a:lnTo>
                  <a:pt x="22920" y="19711"/>
                </a:lnTo>
                <a:lnTo>
                  <a:pt x="22200" y="20628"/>
                </a:lnTo>
                <a:lnTo>
                  <a:pt x="21480" y="21480"/>
                </a:lnTo>
                <a:lnTo>
                  <a:pt x="20628" y="22265"/>
                </a:lnTo>
                <a:lnTo>
                  <a:pt x="19646" y="22920"/>
                </a:lnTo>
                <a:lnTo>
                  <a:pt x="18664" y="23510"/>
                </a:lnTo>
                <a:lnTo>
                  <a:pt x="17616" y="24033"/>
                </a:lnTo>
                <a:lnTo>
                  <a:pt x="16568" y="24426"/>
                </a:lnTo>
                <a:lnTo>
                  <a:pt x="15390" y="24754"/>
                </a:lnTo>
                <a:lnTo>
                  <a:pt x="14211" y="24950"/>
                </a:lnTo>
                <a:lnTo>
                  <a:pt x="12967" y="25016"/>
                </a:lnTo>
                <a:lnTo>
                  <a:pt x="11788" y="24950"/>
                </a:lnTo>
                <a:lnTo>
                  <a:pt x="10544" y="24754"/>
                </a:lnTo>
                <a:lnTo>
                  <a:pt x="9430" y="24426"/>
                </a:lnTo>
                <a:lnTo>
                  <a:pt x="8317" y="24033"/>
                </a:lnTo>
                <a:lnTo>
                  <a:pt x="7269" y="23510"/>
                </a:lnTo>
                <a:lnTo>
                  <a:pt x="6287" y="22920"/>
                </a:lnTo>
                <a:lnTo>
                  <a:pt x="5370" y="22265"/>
                </a:lnTo>
                <a:lnTo>
                  <a:pt x="4519" y="21480"/>
                </a:lnTo>
                <a:lnTo>
                  <a:pt x="3733" y="20628"/>
                </a:lnTo>
                <a:lnTo>
                  <a:pt x="3078" y="19711"/>
                </a:lnTo>
                <a:lnTo>
                  <a:pt x="2424" y="18729"/>
                </a:lnTo>
                <a:lnTo>
                  <a:pt x="1965" y="17681"/>
                </a:lnTo>
                <a:lnTo>
                  <a:pt x="1572" y="16568"/>
                </a:lnTo>
                <a:lnTo>
                  <a:pt x="1245" y="15390"/>
                </a:lnTo>
                <a:lnTo>
                  <a:pt x="1048" y="14211"/>
                </a:lnTo>
                <a:lnTo>
                  <a:pt x="983" y="13032"/>
                </a:lnTo>
                <a:lnTo>
                  <a:pt x="1048" y="11788"/>
                </a:lnTo>
                <a:lnTo>
                  <a:pt x="1245" y="10609"/>
                </a:lnTo>
                <a:lnTo>
                  <a:pt x="1572" y="9430"/>
                </a:lnTo>
                <a:lnTo>
                  <a:pt x="1965" y="8317"/>
                </a:lnTo>
                <a:lnTo>
                  <a:pt x="2424" y="7269"/>
                </a:lnTo>
                <a:lnTo>
                  <a:pt x="3078" y="6287"/>
                </a:lnTo>
                <a:lnTo>
                  <a:pt x="3733" y="5370"/>
                </a:lnTo>
                <a:lnTo>
                  <a:pt x="4519" y="4519"/>
                </a:lnTo>
                <a:lnTo>
                  <a:pt x="5370" y="3799"/>
                </a:lnTo>
                <a:lnTo>
                  <a:pt x="6287" y="3078"/>
                </a:lnTo>
                <a:lnTo>
                  <a:pt x="7269" y="2489"/>
                </a:lnTo>
                <a:lnTo>
                  <a:pt x="8317" y="1965"/>
                </a:lnTo>
                <a:lnTo>
                  <a:pt x="9430" y="1572"/>
                </a:lnTo>
                <a:lnTo>
                  <a:pt x="10544" y="1245"/>
                </a:lnTo>
                <a:lnTo>
                  <a:pt x="11788" y="1114"/>
                </a:lnTo>
                <a:lnTo>
                  <a:pt x="12967" y="1048"/>
                </a:lnTo>
                <a:close/>
                <a:moveTo>
                  <a:pt x="12967" y="1"/>
                </a:moveTo>
                <a:lnTo>
                  <a:pt x="11657" y="66"/>
                </a:lnTo>
                <a:lnTo>
                  <a:pt x="10347" y="263"/>
                </a:lnTo>
                <a:lnTo>
                  <a:pt x="9103" y="590"/>
                </a:lnTo>
                <a:lnTo>
                  <a:pt x="7924" y="1048"/>
                </a:lnTo>
                <a:lnTo>
                  <a:pt x="6811" y="1572"/>
                </a:lnTo>
                <a:lnTo>
                  <a:pt x="5698" y="2227"/>
                </a:lnTo>
                <a:lnTo>
                  <a:pt x="4716" y="3013"/>
                </a:lnTo>
                <a:lnTo>
                  <a:pt x="3799" y="3799"/>
                </a:lnTo>
                <a:lnTo>
                  <a:pt x="2948" y="4781"/>
                </a:lnTo>
                <a:lnTo>
                  <a:pt x="2227" y="5763"/>
                </a:lnTo>
                <a:lnTo>
                  <a:pt x="1572" y="6811"/>
                </a:lnTo>
                <a:lnTo>
                  <a:pt x="1048" y="7990"/>
                </a:lnTo>
                <a:lnTo>
                  <a:pt x="590" y="9168"/>
                </a:lnTo>
                <a:lnTo>
                  <a:pt x="263" y="10413"/>
                </a:lnTo>
                <a:lnTo>
                  <a:pt x="66" y="11657"/>
                </a:lnTo>
                <a:lnTo>
                  <a:pt x="1" y="13032"/>
                </a:lnTo>
                <a:lnTo>
                  <a:pt x="66" y="14342"/>
                </a:lnTo>
                <a:lnTo>
                  <a:pt x="263" y="15651"/>
                </a:lnTo>
                <a:lnTo>
                  <a:pt x="590" y="16896"/>
                </a:lnTo>
                <a:lnTo>
                  <a:pt x="1048" y="18074"/>
                </a:lnTo>
                <a:lnTo>
                  <a:pt x="1572" y="19188"/>
                </a:lnTo>
                <a:lnTo>
                  <a:pt x="2227" y="20235"/>
                </a:lnTo>
                <a:lnTo>
                  <a:pt x="2948" y="21283"/>
                </a:lnTo>
                <a:lnTo>
                  <a:pt x="3799" y="22200"/>
                </a:lnTo>
                <a:lnTo>
                  <a:pt x="4716" y="23051"/>
                </a:lnTo>
                <a:lnTo>
                  <a:pt x="5698" y="23772"/>
                </a:lnTo>
                <a:lnTo>
                  <a:pt x="6811" y="24426"/>
                </a:lnTo>
                <a:lnTo>
                  <a:pt x="7924" y="24950"/>
                </a:lnTo>
                <a:lnTo>
                  <a:pt x="9103" y="25409"/>
                </a:lnTo>
                <a:lnTo>
                  <a:pt x="10347" y="25736"/>
                </a:lnTo>
                <a:lnTo>
                  <a:pt x="11657" y="25932"/>
                </a:lnTo>
                <a:lnTo>
                  <a:pt x="12967" y="25998"/>
                </a:lnTo>
                <a:lnTo>
                  <a:pt x="14276" y="25932"/>
                </a:lnTo>
                <a:lnTo>
                  <a:pt x="15586" y="25736"/>
                </a:lnTo>
                <a:lnTo>
                  <a:pt x="16830" y="25409"/>
                </a:lnTo>
                <a:lnTo>
                  <a:pt x="18009" y="24950"/>
                </a:lnTo>
                <a:lnTo>
                  <a:pt x="19188" y="24426"/>
                </a:lnTo>
                <a:lnTo>
                  <a:pt x="20235" y="23772"/>
                </a:lnTo>
                <a:lnTo>
                  <a:pt x="21218" y="23051"/>
                </a:lnTo>
                <a:lnTo>
                  <a:pt x="22134" y="22200"/>
                </a:lnTo>
                <a:lnTo>
                  <a:pt x="22986" y="21283"/>
                </a:lnTo>
                <a:lnTo>
                  <a:pt x="23772" y="20235"/>
                </a:lnTo>
                <a:lnTo>
                  <a:pt x="24426" y="19188"/>
                </a:lnTo>
                <a:lnTo>
                  <a:pt x="24950" y="18074"/>
                </a:lnTo>
                <a:lnTo>
                  <a:pt x="25409" y="16896"/>
                </a:lnTo>
                <a:lnTo>
                  <a:pt x="25736" y="15651"/>
                </a:lnTo>
                <a:lnTo>
                  <a:pt x="25933" y="14342"/>
                </a:lnTo>
                <a:lnTo>
                  <a:pt x="25998" y="13032"/>
                </a:lnTo>
                <a:lnTo>
                  <a:pt x="25933" y="11657"/>
                </a:lnTo>
                <a:lnTo>
                  <a:pt x="25736" y="10413"/>
                </a:lnTo>
                <a:lnTo>
                  <a:pt x="25409" y="9168"/>
                </a:lnTo>
                <a:lnTo>
                  <a:pt x="24950" y="7990"/>
                </a:lnTo>
                <a:lnTo>
                  <a:pt x="24426" y="6811"/>
                </a:lnTo>
                <a:lnTo>
                  <a:pt x="23772" y="5763"/>
                </a:lnTo>
                <a:lnTo>
                  <a:pt x="22986" y="4781"/>
                </a:lnTo>
                <a:lnTo>
                  <a:pt x="22134" y="3799"/>
                </a:lnTo>
                <a:lnTo>
                  <a:pt x="21218" y="3013"/>
                </a:lnTo>
                <a:lnTo>
                  <a:pt x="20235" y="2227"/>
                </a:lnTo>
                <a:lnTo>
                  <a:pt x="19188" y="1572"/>
                </a:lnTo>
                <a:lnTo>
                  <a:pt x="18009" y="1048"/>
                </a:lnTo>
                <a:lnTo>
                  <a:pt x="16830" y="590"/>
                </a:lnTo>
                <a:lnTo>
                  <a:pt x="15586" y="263"/>
                </a:lnTo>
                <a:lnTo>
                  <a:pt x="14276" y="66"/>
                </a:lnTo>
                <a:lnTo>
                  <a:pt x="12967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7"/>
          <p:cNvSpPr/>
          <p:nvPr/>
        </p:nvSpPr>
        <p:spPr>
          <a:xfrm>
            <a:off x="6976925" y="1345588"/>
            <a:ext cx="399475" cy="381475"/>
          </a:xfrm>
          <a:custGeom>
            <a:rect b="b" l="l" r="r" t="t"/>
            <a:pathLst>
              <a:path extrusionOk="0" h="15259" w="15979">
                <a:moveTo>
                  <a:pt x="7990" y="1"/>
                </a:moveTo>
                <a:lnTo>
                  <a:pt x="6091" y="5829"/>
                </a:lnTo>
                <a:lnTo>
                  <a:pt x="1" y="5829"/>
                </a:lnTo>
                <a:lnTo>
                  <a:pt x="4977" y="9430"/>
                </a:lnTo>
                <a:lnTo>
                  <a:pt x="3078" y="15258"/>
                </a:lnTo>
                <a:lnTo>
                  <a:pt x="7990" y="11657"/>
                </a:lnTo>
                <a:lnTo>
                  <a:pt x="12966" y="15258"/>
                </a:lnTo>
                <a:lnTo>
                  <a:pt x="11067" y="9430"/>
                </a:lnTo>
                <a:lnTo>
                  <a:pt x="15979" y="5829"/>
                </a:lnTo>
                <a:lnTo>
                  <a:pt x="9889" y="5829"/>
                </a:lnTo>
                <a:lnTo>
                  <a:pt x="7990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6796850" y="1867838"/>
            <a:ext cx="67150" cy="68775"/>
          </a:xfrm>
          <a:custGeom>
            <a:rect b="b" l="l" r="r" t="t"/>
            <a:pathLst>
              <a:path extrusionOk="0" h="2751" w="2686">
                <a:moveTo>
                  <a:pt x="1375" y="0"/>
                </a:moveTo>
                <a:lnTo>
                  <a:pt x="1048" y="66"/>
                </a:lnTo>
                <a:lnTo>
                  <a:pt x="786" y="131"/>
                </a:lnTo>
                <a:lnTo>
                  <a:pt x="590" y="262"/>
                </a:lnTo>
                <a:lnTo>
                  <a:pt x="393" y="393"/>
                </a:lnTo>
                <a:lnTo>
                  <a:pt x="197" y="655"/>
                </a:lnTo>
                <a:lnTo>
                  <a:pt x="66" y="851"/>
                </a:lnTo>
                <a:lnTo>
                  <a:pt x="0" y="1113"/>
                </a:lnTo>
                <a:lnTo>
                  <a:pt x="0" y="1375"/>
                </a:lnTo>
                <a:lnTo>
                  <a:pt x="0" y="1637"/>
                </a:lnTo>
                <a:lnTo>
                  <a:pt x="66" y="1899"/>
                </a:lnTo>
                <a:lnTo>
                  <a:pt x="197" y="2161"/>
                </a:lnTo>
                <a:lnTo>
                  <a:pt x="393" y="2358"/>
                </a:lnTo>
                <a:lnTo>
                  <a:pt x="590" y="2554"/>
                </a:lnTo>
                <a:lnTo>
                  <a:pt x="786" y="2619"/>
                </a:lnTo>
                <a:lnTo>
                  <a:pt x="1048" y="2750"/>
                </a:lnTo>
                <a:lnTo>
                  <a:pt x="1637" y="2750"/>
                </a:lnTo>
                <a:lnTo>
                  <a:pt x="1899" y="2619"/>
                </a:lnTo>
                <a:lnTo>
                  <a:pt x="2096" y="2554"/>
                </a:lnTo>
                <a:lnTo>
                  <a:pt x="2292" y="2358"/>
                </a:lnTo>
                <a:lnTo>
                  <a:pt x="2489" y="2161"/>
                </a:lnTo>
                <a:lnTo>
                  <a:pt x="2620" y="1899"/>
                </a:lnTo>
                <a:lnTo>
                  <a:pt x="2685" y="1637"/>
                </a:lnTo>
                <a:lnTo>
                  <a:pt x="2685" y="1375"/>
                </a:lnTo>
                <a:lnTo>
                  <a:pt x="2685" y="1113"/>
                </a:lnTo>
                <a:lnTo>
                  <a:pt x="2620" y="851"/>
                </a:lnTo>
                <a:lnTo>
                  <a:pt x="2489" y="655"/>
                </a:lnTo>
                <a:lnTo>
                  <a:pt x="2292" y="393"/>
                </a:lnTo>
                <a:lnTo>
                  <a:pt x="2096" y="262"/>
                </a:lnTo>
                <a:lnTo>
                  <a:pt x="1899" y="131"/>
                </a:lnTo>
                <a:lnTo>
                  <a:pt x="1637" y="66"/>
                </a:lnTo>
                <a:lnTo>
                  <a:pt x="1375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6825025" y="1704113"/>
            <a:ext cx="47500" cy="45875"/>
          </a:xfrm>
          <a:custGeom>
            <a:rect b="b" l="l" r="r" t="t"/>
            <a:pathLst>
              <a:path extrusionOk="0" h="1835" w="1900">
                <a:moveTo>
                  <a:pt x="917" y="1"/>
                </a:moveTo>
                <a:lnTo>
                  <a:pt x="590" y="66"/>
                </a:lnTo>
                <a:lnTo>
                  <a:pt x="262" y="263"/>
                </a:lnTo>
                <a:lnTo>
                  <a:pt x="66" y="525"/>
                </a:lnTo>
                <a:lnTo>
                  <a:pt x="0" y="917"/>
                </a:lnTo>
                <a:lnTo>
                  <a:pt x="66" y="1310"/>
                </a:lnTo>
                <a:lnTo>
                  <a:pt x="262" y="1572"/>
                </a:lnTo>
                <a:lnTo>
                  <a:pt x="590" y="1769"/>
                </a:lnTo>
                <a:lnTo>
                  <a:pt x="917" y="1834"/>
                </a:lnTo>
                <a:lnTo>
                  <a:pt x="1310" y="1769"/>
                </a:lnTo>
                <a:lnTo>
                  <a:pt x="1638" y="1572"/>
                </a:lnTo>
                <a:lnTo>
                  <a:pt x="1834" y="1310"/>
                </a:lnTo>
                <a:lnTo>
                  <a:pt x="1900" y="917"/>
                </a:lnTo>
                <a:lnTo>
                  <a:pt x="1834" y="525"/>
                </a:lnTo>
                <a:lnTo>
                  <a:pt x="1638" y="263"/>
                </a:lnTo>
                <a:lnTo>
                  <a:pt x="1310" y="66"/>
                </a:lnTo>
                <a:lnTo>
                  <a:pt x="917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7052225" y="2283663"/>
            <a:ext cx="91700" cy="90050"/>
          </a:xfrm>
          <a:custGeom>
            <a:rect b="b" l="l" r="r" t="t"/>
            <a:pathLst>
              <a:path extrusionOk="0" h="3602" w="3668">
                <a:moveTo>
                  <a:pt x="1441" y="0"/>
                </a:moveTo>
                <a:lnTo>
                  <a:pt x="1441" y="1375"/>
                </a:lnTo>
                <a:lnTo>
                  <a:pt x="1" y="1375"/>
                </a:lnTo>
                <a:lnTo>
                  <a:pt x="1" y="2161"/>
                </a:lnTo>
                <a:lnTo>
                  <a:pt x="1441" y="2161"/>
                </a:lnTo>
                <a:lnTo>
                  <a:pt x="1441" y="3602"/>
                </a:lnTo>
                <a:lnTo>
                  <a:pt x="2227" y="3602"/>
                </a:lnTo>
                <a:lnTo>
                  <a:pt x="2227" y="2161"/>
                </a:lnTo>
                <a:lnTo>
                  <a:pt x="3668" y="2161"/>
                </a:lnTo>
                <a:lnTo>
                  <a:pt x="3668" y="1375"/>
                </a:lnTo>
                <a:lnTo>
                  <a:pt x="2227" y="1375"/>
                </a:lnTo>
                <a:lnTo>
                  <a:pt x="2227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7148825" y="2237813"/>
            <a:ext cx="40950" cy="40950"/>
          </a:xfrm>
          <a:custGeom>
            <a:rect b="b" l="l" r="r" t="t"/>
            <a:pathLst>
              <a:path extrusionOk="0" h="1638" w="1638">
                <a:moveTo>
                  <a:pt x="852" y="1"/>
                </a:moveTo>
                <a:lnTo>
                  <a:pt x="524" y="66"/>
                </a:lnTo>
                <a:lnTo>
                  <a:pt x="262" y="197"/>
                </a:lnTo>
                <a:lnTo>
                  <a:pt x="66" y="459"/>
                </a:lnTo>
                <a:lnTo>
                  <a:pt x="0" y="786"/>
                </a:lnTo>
                <a:lnTo>
                  <a:pt x="66" y="1114"/>
                </a:lnTo>
                <a:lnTo>
                  <a:pt x="262" y="1376"/>
                </a:lnTo>
                <a:lnTo>
                  <a:pt x="524" y="1572"/>
                </a:lnTo>
                <a:lnTo>
                  <a:pt x="852" y="1638"/>
                </a:lnTo>
                <a:lnTo>
                  <a:pt x="1179" y="1572"/>
                </a:lnTo>
                <a:lnTo>
                  <a:pt x="1441" y="1376"/>
                </a:lnTo>
                <a:lnTo>
                  <a:pt x="1572" y="1114"/>
                </a:lnTo>
                <a:lnTo>
                  <a:pt x="1638" y="786"/>
                </a:lnTo>
                <a:lnTo>
                  <a:pt x="1572" y="459"/>
                </a:lnTo>
                <a:lnTo>
                  <a:pt x="1441" y="197"/>
                </a:lnTo>
                <a:lnTo>
                  <a:pt x="1179" y="66"/>
                </a:lnTo>
                <a:lnTo>
                  <a:pt x="852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7"/>
          <p:cNvSpPr/>
          <p:nvPr/>
        </p:nvSpPr>
        <p:spPr>
          <a:xfrm>
            <a:off x="6787025" y="1221163"/>
            <a:ext cx="55675" cy="55700"/>
          </a:xfrm>
          <a:custGeom>
            <a:rect b="b" l="l" r="r" t="t"/>
            <a:pathLst>
              <a:path extrusionOk="0" h="2228" w="2227">
                <a:moveTo>
                  <a:pt x="917" y="1"/>
                </a:moveTo>
                <a:lnTo>
                  <a:pt x="655" y="66"/>
                </a:lnTo>
                <a:lnTo>
                  <a:pt x="459" y="197"/>
                </a:lnTo>
                <a:lnTo>
                  <a:pt x="328" y="328"/>
                </a:lnTo>
                <a:lnTo>
                  <a:pt x="197" y="525"/>
                </a:lnTo>
                <a:lnTo>
                  <a:pt x="66" y="721"/>
                </a:lnTo>
                <a:lnTo>
                  <a:pt x="0" y="918"/>
                </a:lnTo>
                <a:lnTo>
                  <a:pt x="0" y="1114"/>
                </a:lnTo>
                <a:lnTo>
                  <a:pt x="0" y="1376"/>
                </a:lnTo>
                <a:lnTo>
                  <a:pt x="66" y="1572"/>
                </a:lnTo>
                <a:lnTo>
                  <a:pt x="197" y="1769"/>
                </a:lnTo>
                <a:lnTo>
                  <a:pt x="328" y="1900"/>
                </a:lnTo>
                <a:lnTo>
                  <a:pt x="459" y="2031"/>
                </a:lnTo>
                <a:lnTo>
                  <a:pt x="655" y="2162"/>
                </a:lnTo>
                <a:lnTo>
                  <a:pt x="917" y="2227"/>
                </a:lnTo>
                <a:lnTo>
                  <a:pt x="1310" y="2227"/>
                </a:lnTo>
                <a:lnTo>
                  <a:pt x="1572" y="2162"/>
                </a:lnTo>
                <a:lnTo>
                  <a:pt x="1768" y="2031"/>
                </a:lnTo>
                <a:lnTo>
                  <a:pt x="1899" y="1900"/>
                </a:lnTo>
                <a:lnTo>
                  <a:pt x="2030" y="1769"/>
                </a:lnTo>
                <a:lnTo>
                  <a:pt x="2161" y="1572"/>
                </a:lnTo>
                <a:lnTo>
                  <a:pt x="2227" y="1376"/>
                </a:lnTo>
                <a:lnTo>
                  <a:pt x="2227" y="1114"/>
                </a:lnTo>
                <a:lnTo>
                  <a:pt x="2227" y="918"/>
                </a:lnTo>
                <a:lnTo>
                  <a:pt x="2161" y="721"/>
                </a:lnTo>
                <a:lnTo>
                  <a:pt x="2030" y="525"/>
                </a:lnTo>
                <a:lnTo>
                  <a:pt x="1899" y="328"/>
                </a:lnTo>
                <a:lnTo>
                  <a:pt x="1768" y="197"/>
                </a:lnTo>
                <a:lnTo>
                  <a:pt x="1572" y="66"/>
                </a:lnTo>
                <a:lnTo>
                  <a:pt x="1310" y="1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7"/>
          <p:cNvSpPr/>
          <p:nvPr/>
        </p:nvSpPr>
        <p:spPr>
          <a:xfrm>
            <a:off x="7466425" y="1175338"/>
            <a:ext cx="45850" cy="45850"/>
          </a:xfrm>
          <a:custGeom>
            <a:rect b="b" l="l" r="r" t="t"/>
            <a:pathLst>
              <a:path extrusionOk="0" h="1834" w="1834">
                <a:moveTo>
                  <a:pt x="917" y="0"/>
                </a:moveTo>
                <a:lnTo>
                  <a:pt x="524" y="66"/>
                </a:lnTo>
                <a:lnTo>
                  <a:pt x="262" y="262"/>
                </a:lnTo>
                <a:lnTo>
                  <a:pt x="66" y="590"/>
                </a:lnTo>
                <a:lnTo>
                  <a:pt x="0" y="917"/>
                </a:lnTo>
                <a:lnTo>
                  <a:pt x="66" y="1310"/>
                </a:lnTo>
                <a:lnTo>
                  <a:pt x="262" y="1572"/>
                </a:lnTo>
                <a:lnTo>
                  <a:pt x="524" y="1768"/>
                </a:lnTo>
                <a:lnTo>
                  <a:pt x="917" y="1834"/>
                </a:lnTo>
                <a:lnTo>
                  <a:pt x="1245" y="1768"/>
                </a:lnTo>
                <a:lnTo>
                  <a:pt x="1507" y="1572"/>
                </a:lnTo>
                <a:lnTo>
                  <a:pt x="1703" y="1310"/>
                </a:lnTo>
                <a:lnTo>
                  <a:pt x="1834" y="917"/>
                </a:lnTo>
                <a:lnTo>
                  <a:pt x="1703" y="590"/>
                </a:lnTo>
                <a:lnTo>
                  <a:pt x="1507" y="262"/>
                </a:lnTo>
                <a:lnTo>
                  <a:pt x="1245" y="66"/>
                </a:lnTo>
                <a:lnTo>
                  <a:pt x="917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7"/>
          <p:cNvSpPr/>
          <p:nvPr/>
        </p:nvSpPr>
        <p:spPr>
          <a:xfrm>
            <a:off x="7515525" y="1268638"/>
            <a:ext cx="58975" cy="58975"/>
          </a:xfrm>
          <a:custGeom>
            <a:rect b="b" l="l" r="r" t="t"/>
            <a:pathLst>
              <a:path extrusionOk="0" h="2359" w="2359">
                <a:moveTo>
                  <a:pt x="918" y="1"/>
                </a:moveTo>
                <a:lnTo>
                  <a:pt x="918" y="918"/>
                </a:lnTo>
                <a:lnTo>
                  <a:pt x="1" y="918"/>
                </a:lnTo>
                <a:lnTo>
                  <a:pt x="1" y="1441"/>
                </a:lnTo>
                <a:lnTo>
                  <a:pt x="918" y="1441"/>
                </a:lnTo>
                <a:lnTo>
                  <a:pt x="918" y="2358"/>
                </a:lnTo>
                <a:lnTo>
                  <a:pt x="1442" y="2358"/>
                </a:lnTo>
                <a:lnTo>
                  <a:pt x="1442" y="1441"/>
                </a:lnTo>
                <a:lnTo>
                  <a:pt x="2358" y="1441"/>
                </a:lnTo>
                <a:lnTo>
                  <a:pt x="2358" y="918"/>
                </a:lnTo>
                <a:lnTo>
                  <a:pt x="1442" y="918"/>
                </a:lnTo>
                <a:lnTo>
                  <a:pt x="1442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7"/>
          <p:cNvSpPr/>
          <p:nvPr/>
        </p:nvSpPr>
        <p:spPr>
          <a:xfrm>
            <a:off x="7446775" y="2147763"/>
            <a:ext cx="36050" cy="37700"/>
          </a:xfrm>
          <a:custGeom>
            <a:rect b="b" l="l" r="r" t="t"/>
            <a:pathLst>
              <a:path extrusionOk="0" h="1508" w="1442">
                <a:moveTo>
                  <a:pt x="721" y="1"/>
                </a:moveTo>
                <a:lnTo>
                  <a:pt x="393" y="66"/>
                </a:lnTo>
                <a:lnTo>
                  <a:pt x="197" y="263"/>
                </a:lnTo>
                <a:lnTo>
                  <a:pt x="1" y="459"/>
                </a:lnTo>
                <a:lnTo>
                  <a:pt x="1" y="787"/>
                </a:lnTo>
                <a:lnTo>
                  <a:pt x="1" y="1049"/>
                </a:lnTo>
                <a:lnTo>
                  <a:pt x="197" y="1311"/>
                </a:lnTo>
                <a:lnTo>
                  <a:pt x="393" y="1442"/>
                </a:lnTo>
                <a:lnTo>
                  <a:pt x="721" y="1507"/>
                </a:lnTo>
                <a:lnTo>
                  <a:pt x="983" y="1442"/>
                </a:lnTo>
                <a:lnTo>
                  <a:pt x="1245" y="1311"/>
                </a:lnTo>
                <a:lnTo>
                  <a:pt x="1376" y="1049"/>
                </a:lnTo>
                <a:lnTo>
                  <a:pt x="1441" y="787"/>
                </a:lnTo>
                <a:lnTo>
                  <a:pt x="1376" y="459"/>
                </a:lnTo>
                <a:lnTo>
                  <a:pt x="1245" y="263"/>
                </a:lnTo>
                <a:lnTo>
                  <a:pt x="983" y="66"/>
                </a:lnTo>
                <a:lnTo>
                  <a:pt x="721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7"/>
          <p:cNvSpPr/>
          <p:nvPr/>
        </p:nvSpPr>
        <p:spPr>
          <a:xfrm>
            <a:off x="4512906" y="2543583"/>
            <a:ext cx="131642" cy="463220"/>
          </a:xfrm>
          <a:custGeom>
            <a:rect b="b" l="l" r="r" t="t"/>
            <a:pathLst>
              <a:path extrusionOk="0" h="11985" w="3406">
                <a:moveTo>
                  <a:pt x="0" y="0"/>
                </a:moveTo>
                <a:lnTo>
                  <a:pt x="0" y="11984"/>
                </a:lnTo>
                <a:lnTo>
                  <a:pt x="3406" y="11984"/>
                </a:lnTo>
                <a:lnTo>
                  <a:pt x="3406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7"/>
          <p:cNvSpPr/>
          <p:nvPr/>
        </p:nvSpPr>
        <p:spPr>
          <a:xfrm>
            <a:off x="3761225" y="1867846"/>
            <a:ext cx="559381" cy="506199"/>
          </a:xfrm>
          <a:custGeom>
            <a:rect b="b" l="l" r="r" t="t"/>
            <a:pathLst>
              <a:path extrusionOk="0" h="13097" w="14473">
                <a:moveTo>
                  <a:pt x="6549" y="0"/>
                </a:moveTo>
                <a:lnTo>
                  <a:pt x="5894" y="66"/>
                </a:lnTo>
                <a:lnTo>
                  <a:pt x="5239" y="131"/>
                </a:lnTo>
                <a:lnTo>
                  <a:pt x="4650" y="328"/>
                </a:lnTo>
                <a:lnTo>
                  <a:pt x="3995" y="524"/>
                </a:lnTo>
                <a:lnTo>
                  <a:pt x="3471" y="786"/>
                </a:lnTo>
                <a:lnTo>
                  <a:pt x="2882" y="1113"/>
                </a:lnTo>
                <a:lnTo>
                  <a:pt x="2423" y="1506"/>
                </a:lnTo>
                <a:lnTo>
                  <a:pt x="1965" y="1899"/>
                </a:lnTo>
                <a:lnTo>
                  <a:pt x="1507" y="2358"/>
                </a:lnTo>
                <a:lnTo>
                  <a:pt x="1114" y="2881"/>
                </a:lnTo>
                <a:lnTo>
                  <a:pt x="786" y="3405"/>
                </a:lnTo>
                <a:lnTo>
                  <a:pt x="524" y="3995"/>
                </a:lnTo>
                <a:lnTo>
                  <a:pt x="328" y="4584"/>
                </a:lnTo>
                <a:lnTo>
                  <a:pt x="132" y="5239"/>
                </a:lnTo>
                <a:lnTo>
                  <a:pt x="66" y="5894"/>
                </a:lnTo>
                <a:lnTo>
                  <a:pt x="1" y="6549"/>
                </a:lnTo>
                <a:lnTo>
                  <a:pt x="66" y="7203"/>
                </a:lnTo>
                <a:lnTo>
                  <a:pt x="132" y="7858"/>
                </a:lnTo>
                <a:lnTo>
                  <a:pt x="328" y="8513"/>
                </a:lnTo>
                <a:lnTo>
                  <a:pt x="524" y="9102"/>
                </a:lnTo>
                <a:lnTo>
                  <a:pt x="786" y="9626"/>
                </a:lnTo>
                <a:lnTo>
                  <a:pt x="1114" y="10216"/>
                </a:lnTo>
                <a:lnTo>
                  <a:pt x="1507" y="10674"/>
                </a:lnTo>
                <a:lnTo>
                  <a:pt x="1965" y="11132"/>
                </a:lnTo>
                <a:lnTo>
                  <a:pt x="2423" y="11591"/>
                </a:lnTo>
                <a:lnTo>
                  <a:pt x="2882" y="11984"/>
                </a:lnTo>
                <a:lnTo>
                  <a:pt x="3471" y="12311"/>
                </a:lnTo>
                <a:lnTo>
                  <a:pt x="3995" y="12573"/>
                </a:lnTo>
                <a:lnTo>
                  <a:pt x="4650" y="12770"/>
                </a:lnTo>
                <a:lnTo>
                  <a:pt x="5239" y="12966"/>
                </a:lnTo>
                <a:lnTo>
                  <a:pt x="5894" y="13032"/>
                </a:lnTo>
                <a:lnTo>
                  <a:pt x="6549" y="13097"/>
                </a:lnTo>
                <a:lnTo>
                  <a:pt x="14473" y="13097"/>
                </a:lnTo>
                <a:lnTo>
                  <a:pt x="14473" y="9692"/>
                </a:lnTo>
                <a:lnTo>
                  <a:pt x="6549" y="9692"/>
                </a:lnTo>
                <a:lnTo>
                  <a:pt x="5960" y="9626"/>
                </a:lnTo>
                <a:lnTo>
                  <a:pt x="5305" y="9430"/>
                </a:lnTo>
                <a:lnTo>
                  <a:pt x="4781" y="9168"/>
                </a:lnTo>
                <a:lnTo>
                  <a:pt x="4323" y="8775"/>
                </a:lnTo>
                <a:lnTo>
                  <a:pt x="3930" y="8317"/>
                </a:lnTo>
                <a:lnTo>
                  <a:pt x="3668" y="7793"/>
                </a:lnTo>
                <a:lnTo>
                  <a:pt x="3471" y="7203"/>
                </a:lnTo>
                <a:lnTo>
                  <a:pt x="3406" y="6549"/>
                </a:lnTo>
                <a:lnTo>
                  <a:pt x="3471" y="5894"/>
                </a:lnTo>
                <a:lnTo>
                  <a:pt x="3668" y="5304"/>
                </a:lnTo>
                <a:lnTo>
                  <a:pt x="3930" y="4780"/>
                </a:lnTo>
                <a:lnTo>
                  <a:pt x="4323" y="4322"/>
                </a:lnTo>
                <a:lnTo>
                  <a:pt x="4781" y="3929"/>
                </a:lnTo>
                <a:lnTo>
                  <a:pt x="5305" y="3667"/>
                </a:lnTo>
                <a:lnTo>
                  <a:pt x="5960" y="3471"/>
                </a:lnTo>
                <a:lnTo>
                  <a:pt x="6549" y="3405"/>
                </a:lnTo>
                <a:lnTo>
                  <a:pt x="11264" y="3405"/>
                </a:lnTo>
                <a:lnTo>
                  <a:pt x="11264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4836861" y="1867846"/>
            <a:ext cx="559381" cy="506199"/>
          </a:xfrm>
          <a:custGeom>
            <a:rect b="b" l="l" r="r" t="t"/>
            <a:pathLst>
              <a:path extrusionOk="0" h="13097" w="14473">
                <a:moveTo>
                  <a:pt x="3209" y="0"/>
                </a:moveTo>
                <a:lnTo>
                  <a:pt x="3209" y="3405"/>
                </a:lnTo>
                <a:lnTo>
                  <a:pt x="7924" y="3405"/>
                </a:lnTo>
                <a:lnTo>
                  <a:pt x="8513" y="3471"/>
                </a:lnTo>
                <a:lnTo>
                  <a:pt x="9168" y="3667"/>
                </a:lnTo>
                <a:lnTo>
                  <a:pt x="9692" y="3929"/>
                </a:lnTo>
                <a:lnTo>
                  <a:pt x="10150" y="4322"/>
                </a:lnTo>
                <a:lnTo>
                  <a:pt x="10543" y="4780"/>
                </a:lnTo>
                <a:lnTo>
                  <a:pt x="10805" y="5304"/>
                </a:lnTo>
                <a:lnTo>
                  <a:pt x="11002" y="5894"/>
                </a:lnTo>
                <a:lnTo>
                  <a:pt x="11067" y="6549"/>
                </a:lnTo>
                <a:lnTo>
                  <a:pt x="11002" y="7203"/>
                </a:lnTo>
                <a:lnTo>
                  <a:pt x="10805" y="7793"/>
                </a:lnTo>
                <a:lnTo>
                  <a:pt x="10543" y="8317"/>
                </a:lnTo>
                <a:lnTo>
                  <a:pt x="10150" y="8775"/>
                </a:lnTo>
                <a:lnTo>
                  <a:pt x="9692" y="9168"/>
                </a:lnTo>
                <a:lnTo>
                  <a:pt x="9168" y="9430"/>
                </a:lnTo>
                <a:lnTo>
                  <a:pt x="8513" y="9626"/>
                </a:lnTo>
                <a:lnTo>
                  <a:pt x="7924" y="9692"/>
                </a:lnTo>
                <a:lnTo>
                  <a:pt x="0" y="9692"/>
                </a:lnTo>
                <a:lnTo>
                  <a:pt x="0" y="13097"/>
                </a:lnTo>
                <a:lnTo>
                  <a:pt x="7924" y="13097"/>
                </a:lnTo>
                <a:lnTo>
                  <a:pt x="8579" y="13032"/>
                </a:lnTo>
                <a:lnTo>
                  <a:pt x="9234" y="12966"/>
                </a:lnTo>
                <a:lnTo>
                  <a:pt x="9823" y="12770"/>
                </a:lnTo>
                <a:lnTo>
                  <a:pt x="10478" y="12573"/>
                </a:lnTo>
                <a:lnTo>
                  <a:pt x="11002" y="12311"/>
                </a:lnTo>
                <a:lnTo>
                  <a:pt x="11591" y="11984"/>
                </a:lnTo>
                <a:lnTo>
                  <a:pt x="12050" y="11591"/>
                </a:lnTo>
                <a:lnTo>
                  <a:pt x="12508" y="11132"/>
                </a:lnTo>
                <a:lnTo>
                  <a:pt x="12966" y="10674"/>
                </a:lnTo>
                <a:lnTo>
                  <a:pt x="13359" y="10216"/>
                </a:lnTo>
                <a:lnTo>
                  <a:pt x="13687" y="9626"/>
                </a:lnTo>
                <a:lnTo>
                  <a:pt x="13949" y="9102"/>
                </a:lnTo>
                <a:lnTo>
                  <a:pt x="14145" y="8513"/>
                </a:lnTo>
                <a:lnTo>
                  <a:pt x="14341" y="7858"/>
                </a:lnTo>
                <a:lnTo>
                  <a:pt x="14407" y="7203"/>
                </a:lnTo>
                <a:lnTo>
                  <a:pt x="14472" y="6549"/>
                </a:lnTo>
                <a:lnTo>
                  <a:pt x="14407" y="5894"/>
                </a:lnTo>
                <a:lnTo>
                  <a:pt x="14341" y="5239"/>
                </a:lnTo>
                <a:lnTo>
                  <a:pt x="14145" y="4584"/>
                </a:lnTo>
                <a:lnTo>
                  <a:pt x="13949" y="3995"/>
                </a:lnTo>
                <a:lnTo>
                  <a:pt x="13687" y="3405"/>
                </a:lnTo>
                <a:lnTo>
                  <a:pt x="13359" y="2881"/>
                </a:lnTo>
                <a:lnTo>
                  <a:pt x="12966" y="2358"/>
                </a:lnTo>
                <a:lnTo>
                  <a:pt x="12508" y="1899"/>
                </a:lnTo>
                <a:lnTo>
                  <a:pt x="12050" y="1506"/>
                </a:lnTo>
                <a:lnTo>
                  <a:pt x="11591" y="1113"/>
                </a:lnTo>
                <a:lnTo>
                  <a:pt x="11002" y="786"/>
                </a:lnTo>
                <a:lnTo>
                  <a:pt x="10478" y="524"/>
                </a:lnTo>
                <a:lnTo>
                  <a:pt x="9823" y="328"/>
                </a:lnTo>
                <a:lnTo>
                  <a:pt x="9234" y="131"/>
                </a:lnTo>
                <a:lnTo>
                  <a:pt x="8579" y="66"/>
                </a:lnTo>
                <a:lnTo>
                  <a:pt x="7924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7"/>
          <p:cNvSpPr/>
          <p:nvPr/>
        </p:nvSpPr>
        <p:spPr>
          <a:xfrm>
            <a:off x="4452150" y="2358841"/>
            <a:ext cx="253157" cy="227803"/>
          </a:xfrm>
          <a:custGeom>
            <a:rect b="b" l="l" r="r" t="t"/>
            <a:pathLst>
              <a:path extrusionOk="0" h="5894" w="6550">
                <a:moveTo>
                  <a:pt x="1" y="0"/>
                </a:moveTo>
                <a:lnTo>
                  <a:pt x="1" y="3536"/>
                </a:lnTo>
                <a:lnTo>
                  <a:pt x="1" y="3995"/>
                </a:lnTo>
                <a:lnTo>
                  <a:pt x="132" y="4453"/>
                </a:lnTo>
                <a:lnTo>
                  <a:pt x="394" y="4846"/>
                </a:lnTo>
                <a:lnTo>
                  <a:pt x="656" y="5239"/>
                </a:lnTo>
                <a:lnTo>
                  <a:pt x="983" y="5501"/>
                </a:lnTo>
                <a:lnTo>
                  <a:pt x="1376" y="5697"/>
                </a:lnTo>
                <a:lnTo>
                  <a:pt x="1834" y="5828"/>
                </a:lnTo>
                <a:lnTo>
                  <a:pt x="2293" y="5894"/>
                </a:lnTo>
                <a:lnTo>
                  <a:pt x="4257" y="5894"/>
                </a:lnTo>
                <a:lnTo>
                  <a:pt x="4716" y="5828"/>
                </a:lnTo>
                <a:lnTo>
                  <a:pt x="5174" y="5697"/>
                </a:lnTo>
                <a:lnTo>
                  <a:pt x="5567" y="5501"/>
                </a:lnTo>
                <a:lnTo>
                  <a:pt x="5894" y="5239"/>
                </a:lnTo>
                <a:lnTo>
                  <a:pt x="6156" y="4846"/>
                </a:lnTo>
                <a:lnTo>
                  <a:pt x="6418" y="4453"/>
                </a:lnTo>
                <a:lnTo>
                  <a:pt x="6549" y="3995"/>
                </a:lnTo>
                <a:lnTo>
                  <a:pt x="6549" y="3536"/>
                </a:lnTo>
                <a:lnTo>
                  <a:pt x="6549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4087730" y="1817216"/>
            <a:ext cx="982019" cy="680858"/>
          </a:xfrm>
          <a:custGeom>
            <a:rect b="b" l="l" r="r" t="t"/>
            <a:pathLst>
              <a:path extrusionOk="0" h="17616" w="25408">
                <a:moveTo>
                  <a:pt x="0" y="0"/>
                </a:moveTo>
                <a:lnTo>
                  <a:pt x="0" y="4912"/>
                </a:lnTo>
                <a:lnTo>
                  <a:pt x="66" y="6221"/>
                </a:lnTo>
                <a:lnTo>
                  <a:pt x="262" y="7466"/>
                </a:lnTo>
                <a:lnTo>
                  <a:pt x="524" y="8710"/>
                </a:lnTo>
                <a:lnTo>
                  <a:pt x="982" y="9889"/>
                </a:lnTo>
                <a:lnTo>
                  <a:pt x="1506" y="11002"/>
                </a:lnTo>
                <a:lnTo>
                  <a:pt x="2161" y="12050"/>
                </a:lnTo>
                <a:lnTo>
                  <a:pt x="2881" y="13032"/>
                </a:lnTo>
                <a:lnTo>
                  <a:pt x="3733" y="13883"/>
                </a:lnTo>
                <a:lnTo>
                  <a:pt x="4584" y="14734"/>
                </a:lnTo>
                <a:lnTo>
                  <a:pt x="5566" y="15455"/>
                </a:lnTo>
                <a:lnTo>
                  <a:pt x="6614" y="16110"/>
                </a:lnTo>
                <a:lnTo>
                  <a:pt x="7727" y="16633"/>
                </a:lnTo>
                <a:lnTo>
                  <a:pt x="8906" y="17092"/>
                </a:lnTo>
                <a:lnTo>
                  <a:pt x="10150" y="17354"/>
                </a:lnTo>
                <a:lnTo>
                  <a:pt x="11394" y="17550"/>
                </a:lnTo>
                <a:lnTo>
                  <a:pt x="12704" y="17616"/>
                </a:lnTo>
                <a:lnTo>
                  <a:pt x="14014" y="17550"/>
                </a:lnTo>
                <a:lnTo>
                  <a:pt x="15258" y="17354"/>
                </a:lnTo>
                <a:lnTo>
                  <a:pt x="16502" y="17092"/>
                </a:lnTo>
                <a:lnTo>
                  <a:pt x="17681" y="16633"/>
                </a:lnTo>
                <a:lnTo>
                  <a:pt x="18794" y="16110"/>
                </a:lnTo>
                <a:lnTo>
                  <a:pt x="19842" y="15455"/>
                </a:lnTo>
                <a:lnTo>
                  <a:pt x="20824" y="14734"/>
                </a:lnTo>
                <a:lnTo>
                  <a:pt x="21675" y="13883"/>
                </a:lnTo>
                <a:lnTo>
                  <a:pt x="22527" y="13032"/>
                </a:lnTo>
                <a:lnTo>
                  <a:pt x="23247" y="12050"/>
                </a:lnTo>
                <a:lnTo>
                  <a:pt x="23902" y="11002"/>
                </a:lnTo>
                <a:lnTo>
                  <a:pt x="24426" y="9889"/>
                </a:lnTo>
                <a:lnTo>
                  <a:pt x="24884" y="8710"/>
                </a:lnTo>
                <a:lnTo>
                  <a:pt x="25146" y="7466"/>
                </a:lnTo>
                <a:lnTo>
                  <a:pt x="25342" y="6221"/>
                </a:lnTo>
                <a:lnTo>
                  <a:pt x="25408" y="4912"/>
                </a:lnTo>
                <a:lnTo>
                  <a:pt x="25408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4004210" y="1688129"/>
            <a:ext cx="1149065" cy="129130"/>
          </a:xfrm>
          <a:custGeom>
            <a:rect b="b" l="l" r="r" t="t"/>
            <a:pathLst>
              <a:path extrusionOk="0" h="3341" w="29730">
                <a:moveTo>
                  <a:pt x="0" y="1"/>
                </a:moveTo>
                <a:lnTo>
                  <a:pt x="0" y="3340"/>
                </a:lnTo>
                <a:lnTo>
                  <a:pt x="29730" y="3340"/>
                </a:lnTo>
                <a:lnTo>
                  <a:pt x="29730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7"/>
          <p:cNvSpPr/>
          <p:nvPr/>
        </p:nvSpPr>
        <p:spPr>
          <a:xfrm>
            <a:off x="4300299" y="3006750"/>
            <a:ext cx="556869" cy="134154"/>
          </a:xfrm>
          <a:custGeom>
            <a:rect b="b" l="l" r="r" t="t"/>
            <a:pathLst>
              <a:path extrusionOk="0" h="3471" w="14408">
                <a:moveTo>
                  <a:pt x="3471" y="0"/>
                </a:moveTo>
                <a:lnTo>
                  <a:pt x="2751" y="66"/>
                </a:lnTo>
                <a:lnTo>
                  <a:pt x="2096" y="262"/>
                </a:lnTo>
                <a:lnTo>
                  <a:pt x="1507" y="589"/>
                </a:lnTo>
                <a:lnTo>
                  <a:pt x="983" y="1048"/>
                </a:lnTo>
                <a:lnTo>
                  <a:pt x="590" y="1506"/>
                </a:lnTo>
                <a:lnTo>
                  <a:pt x="263" y="2096"/>
                </a:lnTo>
                <a:lnTo>
                  <a:pt x="66" y="2750"/>
                </a:lnTo>
                <a:lnTo>
                  <a:pt x="1" y="3471"/>
                </a:lnTo>
                <a:lnTo>
                  <a:pt x="14407" y="3471"/>
                </a:lnTo>
                <a:lnTo>
                  <a:pt x="14342" y="2750"/>
                </a:lnTo>
                <a:lnTo>
                  <a:pt x="14145" y="2096"/>
                </a:lnTo>
                <a:lnTo>
                  <a:pt x="13818" y="1506"/>
                </a:lnTo>
                <a:lnTo>
                  <a:pt x="13425" y="1048"/>
                </a:lnTo>
                <a:lnTo>
                  <a:pt x="12901" y="589"/>
                </a:lnTo>
                <a:lnTo>
                  <a:pt x="12312" y="262"/>
                </a:lnTo>
                <a:lnTo>
                  <a:pt x="11657" y="66"/>
                </a:lnTo>
                <a:lnTo>
                  <a:pt x="10937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7"/>
          <p:cNvSpPr/>
          <p:nvPr/>
        </p:nvSpPr>
        <p:spPr>
          <a:xfrm>
            <a:off x="4201590" y="3140861"/>
            <a:ext cx="754293" cy="278473"/>
          </a:xfrm>
          <a:custGeom>
            <a:rect b="b" l="l" r="r" t="t"/>
            <a:pathLst>
              <a:path extrusionOk="0" h="7205" w="19516">
                <a:moveTo>
                  <a:pt x="1" y="1"/>
                </a:moveTo>
                <a:lnTo>
                  <a:pt x="1" y="7204"/>
                </a:lnTo>
                <a:lnTo>
                  <a:pt x="19515" y="7204"/>
                </a:lnTo>
                <a:lnTo>
                  <a:pt x="19515" y="1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7"/>
          <p:cNvSpPr/>
          <p:nvPr/>
        </p:nvSpPr>
        <p:spPr>
          <a:xfrm>
            <a:off x="4439512" y="3216806"/>
            <a:ext cx="278435" cy="126579"/>
          </a:xfrm>
          <a:custGeom>
            <a:rect b="b" l="l" r="r" t="t"/>
            <a:pathLst>
              <a:path extrusionOk="0" h="3275" w="7204">
                <a:moveTo>
                  <a:pt x="0" y="0"/>
                </a:moveTo>
                <a:lnTo>
                  <a:pt x="0" y="3275"/>
                </a:lnTo>
                <a:lnTo>
                  <a:pt x="7204" y="3275"/>
                </a:lnTo>
                <a:lnTo>
                  <a:pt x="7204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7"/>
          <p:cNvSpPr/>
          <p:nvPr/>
        </p:nvSpPr>
        <p:spPr>
          <a:xfrm>
            <a:off x="4373693" y="1895674"/>
            <a:ext cx="410076" cy="389824"/>
          </a:xfrm>
          <a:custGeom>
            <a:rect b="b" l="l" r="r" t="t"/>
            <a:pathLst>
              <a:path extrusionOk="0" h="10086" w="10610">
                <a:moveTo>
                  <a:pt x="5305" y="0"/>
                </a:moveTo>
                <a:lnTo>
                  <a:pt x="3668" y="3275"/>
                </a:lnTo>
                <a:lnTo>
                  <a:pt x="1" y="3864"/>
                </a:lnTo>
                <a:lnTo>
                  <a:pt x="2620" y="6418"/>
                </a:lnTo>
                <a:lnTo>
                  <a:pt x="2031" y="10085"/>
                </a:lnTo>
                <a:lnTo>
                  <a:pt x="5305" y="8317"/>
                </a:lnTo>
                <a:lnTo>
                  <a:pt x="8579" y="10085"/>
                </a:lnTo>
                <a:lnTo>
                  <a:pt x="7990" y="6418"/>
                </a:lnTo>
                <a:lnTo>
                  <a:pt x="10609" y="3864"/>
                </a:lnTo>
                <a:lnTo>
                  <a:pt x="6942" y="3275"/>
                </a:lnTo>
                <a:lnTo>
                  <a:pt x="5305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7"/>
          <p:cNvSpPr/>
          <p:nvPr/>
        </p:nvSpPr>
        <p:spPr>
          <a:xfrm>
            <a:off x="4902679" y="2432235"/>
            <a:ext cx="131642" cy="131642"/>
          </a:xfrm>
          <a:custGeom>
            <a:rect b="b" l="l" r="r" t="t"/>
            <a:pathLst>
              <a:path extrusionOk="0" h="3406" w="3406">
                <a:moveTo>
                  <a:pt x="1310" y="0"/>
                </a:moveTo>
                <a:lnTo>
                  <a:pt x="1310" y="1375"/>
                </a:lnTo>
                <a:lnTo>
                  <a:pt x="0" y="1375"/>
                </a:lnTo>
                <a:lnTo>
                  <a:pt x="0" y="2096"/>
                </a:lnTo>
                <a:lnTo>
                  <a:pt x="1310" y="2096"/>
                </a:lnTo>
                <a:lnTo>
                  <a:pt x="1310" y="3405"/>
                </a:lnTo>
                <a:lnTo>
                  <a:pt x="2096" y="3405"/>
                </a:lnTo>
                <a:lnTo>
                  <a:pt x="2096" y="2096"/>
                </a:lnTo>
                <a:lnTo>
                  <a:pt x="3405" y="2096"/>
                </a:lnTo>
                <a:lnTo>
                  <a:pt x="3405" y="1375"/>
                </a:lnTo>
                <a:lnTo>
                  <a:pt x="2096" y="1375"/>
                </a:lnTo>
                <a:lnTo>
                  <a:pt x="2096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7"/>
          <p:cNvSpPr/>
          <p:nvPr/>
        </p:nvSpPr>
        <p:spPr>
          <a:xfrm>
            <a:off x="4135809" y="2543583"/>
            <a:ext cx="172147" cy="174659"/>
          </a:xfrm>
          <a:custGeom>
            <a:rect b="b" l="l" r="r" t="t"/>
            <a:pathLst>
              <a:path extrusionOk="0" h="4519" w="4454">
                <a:moveTo>
                  <a:pt x="1768" y="0"/>
                </a:moveTo>
                <a:lnTo>
                  <a:pt x="1768" y="1769"/>
                </a:lnTo>
                <a:lnTo>
                  <a:pt x="0" y="1769"/>
                </a:lnTo>
                <a:lnTo>
                  <a:pt x="0" y="2751"/>
                </a:lnTo>
                <a:lnTo>
                  <a:pt x="1768" y="2751"/>
                </a:lnTo>
                <a:lnTo>
                  <a:pt x="1768" y="4519"/>
                </a:lnTo>
                <a:lnTo>
                  <a:pt x="2751" y="4519"/>
                </a:lnTo>
                <a:lnTo>
                  <a:pt x="2751" y="2751"/>
                </a:lnTo>
                <a:lnTo>
                  <a:pt x="4453" y="2751"/>
                </a:lnTo>
                <a:lnTo>
                  <a:pt x="4453" y="1769"/>
                </a:lnTo>
                <a:lnTo>
                  <a:pt x="2751" y="1769"/>
                </a:lnTo>
                <a:lnTo>
                  <a:pt x="2751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7"/>
          <p:cNvSpPr/>
          <p:nvPr/>
        </p:nvSpPr>
        <p:spPr>
          <a:xfrm>
            <a:off x="4062415" y="2718198"/>
            <a:ext cx="70884" cy="73435"/>
          </a:xfrm>
          <a:custGeom>
            <a:rect b="b" l="l" r="r" t="t"/>
            <a:pathLst>
              <a:path extrusionOk="0" h="1900" w="1834">
                <a:moveTo>
                  <a:pt x="917" y="1"/>
                </a:moveTo>
                <a:lnTo>
                  <a:pt x="524" y="66"/>
                </a:lnTo>
                <a:lnTo>
                  <a:pt x="262" y="263"/>
                </a:lnTo>
                <a:lnTo>
                  <a:pt x="66" y="590"/>
                </a:lnTo>
                <a:lnTo>
                  <a:pt x="0" y="983"/>
                </a:lnTo>
                <a:lnTo>
                  <a:pt x="66" y="1311"/>
                </a:lnTo>
                <a:lnTo>
                  <a:pt x="262" y="1638"/>
                </a:lnTo>
                <a:lnTo>
                  <a:pt x="524" y="1834"/>
                </a:lnTo>
                <a:lnTo>
                  <a:pt x="917" y="1900"/>
                </a:lnTo>
                <a:lnTo>
                  <a:pt x="1310" y="1834"/>
                </a:lnTo>
                <a:lnTo>
                  <a:pt x="1572" y="1638"/>
                </a:lnTo>
                <a:lnTo>
                  <a:pt x="1768" y="1311"/>
                </a:lnTo>
                <a:lnTo>
                  <a:pt x="1834" y="983"/>
                </a:lnTo>
                <a:lnTo>
                  <a:pt x="1768" y="590"/>
                </a:lnTo>
                <a:lnTo>
                  <a:pt x="1572" y="263"/>
                </a:lnTo>
                <a:lnTo>
                  <a:pt x="1310" y="66"/>
                </a:lnTo>
                <a:lnTo>
                  <a:pt x="917" y="1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7"/>
          <p:cNvSpPr/>
          <p:nvPr/>
        </p:nvSpPr>
        <p:spPr>
          <a:xfrm>
            <a:off x="3809304" y="1738759"/>
            <a:ext cx="96239" cy="98751"/>
          </a:xfrm>
          <a:custGeom>
            <a:rect b="b" l="l" r="r" t="t"/>
            <a:pathLst>
              <a:path extrusionOk="0" h="2555" w="2490">
                <a:moveTo>
                  <a:pt x="1245" y="0"/>
                </a:moveTo>
                <a:lnTo>
                  <a:pt x="983" y="66"/>
                </a:lnTo>
                <a:lnTo>
                  <a:pt x="721" y="131"/>
                </a:lnTo>
                <a:lnTo>
                  <a:pt x="525" y="262"/>
                </a:lnTo>
                <a:lnTo>
                  <a:pt x="328" y="393"/>
                </a:lnTo>
                <a:lnTo>
                  <a:pt x="197" y="590"/>
                </a:lnTo>
                <a:lnTo>
                  <a:pt x="66" y="786"/>
                </a:lnTo>
                <a:lnTo>
                  <a:pt x="1" y="1048"/>
                </a:lnTo>
                <a:lnTo>
                  <a:pt x="1" y="1245"/>
                </a:lnTo>
                <a:lnTo>
                  <a:pt x="1" y="1507"/>
                </a:lnTo>
                <a:lnTo>
                  <a:pt x="66" y="1768"/>
                </a:lnTo>
                <a:lnTo>
                  <a:pt x="197" y="1965"/>
                </a:lnTo>
                <a:lnTo>
                  <a:pt x="328" y="2161"/>
                </a:lnTo>
                <a:lnTo>
                  <a:pt x="525" y="2292"/>
                </a:lnTo>
                <a:lnTo>
                  <a:pt x="721" y="2423"/>
                </a:lnTo>
                <a:lnTo>
                  <a:pt x="983" y="2489"/>
                </a:lnTo>
                <a:lnTo>
                  <a:pt x="1245" y="2554"/>
                </a:lnTo>
                <a:lnTo>
                  <a:pt x="1507" y="2489"/>
                </a:lnTo>
                <a:lnTo>
                  <a:pt x="1703" y="2423"/>
                </a:lnTo>
                <a:lnTo>
                  <a:pt x="1900" y="2292"/>
                </a:lnTo>
                <a:lnTo>
                  <a:pt x="2096" y="2161"/>
                </a:lnTo>
                <a:lnTo>
                  <a:pt x="2293" y="1965"/>
                </a:lnTo>
                <a:lnTo>
                  <a:pt x="2358" y="1768"/>
                </a:lnTo>
                <a:lnTo>
                  <a:pt x="2489" y="1507"/>
                </a:lnTo>
                <a:lnTo>
                  <a:pt x="2489" y="1245"/>
                </a:lnTo>
                <a:lnTo>
                  <a:pt x="2489" y="1048"/>
                </a:lnTo>
                <a:lnTo>
                  <a:pt x="2358" y="786"/>
                </a:lnTo>
                <a:lnTo>
                  <a:pt x="2293" y="590"/>
                </a:lnTo>
                <a:lnTo>
                  <a:pt x="2096" y="393"/>
                </a:lnTo>
                <a:lnTo>
                  <a:pt x="1900" y="262"/>
                </a:lnTo>
                <a:lnTo>
                  <a:pt x="1703" y="131"/>
                </a:lnTo>
                <a:lnTo>
                  <a:pt x="1507" y="66"/>
                </a:lnTo>
                <a:lnTo>
                  <a:pt x="1245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7"/>
          <p:cNvSpPr/>
          <p:nvPr/>
        </p:nvSpPr>
        <p:spPr>
          <a:xfrm>
            <a:off x="4373693" y="1346474"/>
            <a:ext cx="86112" cy="83561"/>
          </a:xfrm>
          <a:custGeom>
            <a:rect b="b" l="l" r="r" t="t"/>
            <a:pathLst>
              <a:path extrusionOk="0" h="2162" w="2228">
                <a:moveTo>
                  <a:pt x="852" y="0"/>
                </a:moveTo>
                <a:lnTo>
                  <a:pt x="656" y="66"/>
                </a:lnTo>
                <a:lnTo>
                  <a:pt x="459" y="197"/>
                </a:lnTo>
                <a:lnTo>
                  <a:pt x="328" y="328"/>
                </a:lnTo>
                <a:lnTo>
                  <a:pt x="197" y="459"/>
                </a:lnTo>
                <a:lnTo>
                  <a:pt x="66" y="655"/>
                </a:lnTo>
                <a:lnTo>
                  <a:pt x="1" y="852"/>
                </a:lnTo>
                <a:lnTo>
                  <a:pt x="1" y="1114"/>
                </a:lnTo>
                <a:lnTo>
                  <a:pt x="1" y="1310"/>
                </a:lnTo>
                <a:lnTo>
                  <a:pt x="66" y="1506"/>
                </a:lnTo>
                <a:lnTo>
                  <a:pt x="197" y="1703"/>
                </a:lnTo>
                <a:lnTo>
                  <a:pt x="328" y="1834"/>
                </a:lnTo>
                <a:lnTo>
                  <a:pt x="459" y="1965"/>
                </a:lnTo>
                <a:lnTo>
                  <a:pt x="656" y="2096"/>
                </a:lnTo>
                <a:lnTo>
                  <a:pt x="852" y="2161"/>
                </a:lnTo>
                <a:lnTo>
                  <a:pt x="1310" y="2161"/>
                </a:lnTo>
                <a:lnTo>
                  <a:pt x="1507" y="2096"/>
                </a:lnTo>
                <a:lnTo>
                  <a:pt x="1703" y="1965"/>
                </a:lnTo>
                <a:lnTo>
                  <a:pt x="1900" y="1834"/>
                </a:lnTo>
                <a:lnTo>
                  <a:pt x="2031" y="1703"/>
                </a:lnTo>
                <a:lnTo>
                  <a:pt x="2096" y="1506"/>
                </a:lnTo>
                <a:lnTo>
                  <a:pt x="2162" y="1310"/>
                </a:lnTo>
                <a:lnTo>
                  <a:pt x="2227" y="1114"/>
                </a:lnTo>
                <a:lnTo>
                  <a:pt x="2162" y="852"/>
                </a:lnTo>
                <a:lnTo>
                  <a:pt x="2096" y="655"/>
                </a:lnTo>
                <a:lnTo>
                  <a:pt x="2031" y="459"/>
                </a:lnTo>
                <a:lnTo>
                  <a:pt x="1900" y="328"/>
                </a:lnTo>
                <a:lnTo>
                  <a:pt x="1703" y="197"/>
                </a:lnTo>
                <a:lnTo>
                  <a:pt x="1507" y="66"/>
                </a:lnTo>
                <a:lnTo>
                  <a:pt x="1310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7"/>
          <p:cNvSpPr/>
          <p:nvPr/>
        </p:nvSpPr>
        <p:spPr>
          <a:xfrm>
            <a:off x="4748277" y="1526152"/>
            <a:ext cx="98751" cy="98751"/>
          </a:xfrm>
          <a:custGeom>
            <a:rect b="b" l="l" r="r" t="t"/>
            <a:pathLst>
              <a:path extrusionOk="0" h="2555" w="2555">
                <a:moveTo>
                  <a:pt x="1048" y="1"/>
                </a:moveTo>
                <a:lnTo>
                  <a:pt x="786" y="132"/>
                </a:lnTo>
                <a:lnTo>
                  <a:pt x="590" y="197"/>
                </a:lnTo>
                <a:lnTo>
                  <a:pt x="393" y="394"/>
                </a:lnTo>
                <a:lnTo>
                  <a:pt x="262" y="590"/>
                </a:lnTo>
                <a:lnTo>
                  <a:pt x="131" y="787"/>
                </a:lnTo>
                <a:lnTo>
                  <a:pt x="66" y="983"/>
                </a:lnTo>
                <a:lnTo>
                  <a:pt x="0" y="1245"/>
                </a:lnTo>
                <a:lnTo>
                  <a:pt x="66" y="1507"/>
                </a:lnTo>
                <a:lnTo>
                  <a:pt x="131" y="1769"/>
                </a:lnTo>
                <a:lnTo>
                  <a:pt x="262" y="1965"/>
                </a:lnTo>
                <a:lnTo>
                  <a:pt x="393" y="2162"/>
                </a:lnTo>
                <a:lnTo>
                  <a:pt x="590" y="2358"/>
                </a:lnTo>
                <a:lnTo>
                  <a:pt x="786" y="2424"/>
                </a:lnTo>
                <a:lnTo>
                  <a:pt x="1048" y="2489"/>
                </a:lnTo>
                <a:lnTo>
                  <a:pt x="1310" y="2555"/>
                </a:lnTo>
                <a:lnTo>
                  <a:pt x="1572" y="2489"/>
                </a:lnTo>
                <a:lnTo>
                  <a:pt x="1769" y="2424"/>
                </a:lnTo>
                <a:lnTo>
                  <a:pt x="2030" y="2358"/>
                </a:lnTo>
                <a:lnTo>
                  <a:pt x="2227" y="2162"/>
                </a:lnTo>
                <a:lnTo>
                  <a:pt x="2358" y="1965"/>
                </a:lnTo>
                <a:lnTo>
                  <a:pt x="2489" y="1769"/>
                </a:lnTo>
                <a:lnTo>
                  <a:pt x="2554" y="1507"/>
                </a:lnTo>
                <a:lnTo>
                  <a:pt x="2554" y="1245"/>
                </a:lnTo>
                <a:lnTo>
                  <a:pt x="2554" y="983"/>
                </a:lnTo>
                <a:lnTo>
                  <a:pt x="2489" y="787"/>
                </a:lnTo>
                <a:lnTo>
                  <a:pt x="2358" y="590"/>
                </a:lnTo>
                <a:lnTo>
                  <a:pt x="2227" y="394"/>
                </a:lnTo>
                <a:lnTo>
                  <a:pt x="2030" y="197"/>
                </a:lnTo>
                <a:lnTo>
                  <a:pt x="1769" y="132"/>
                </a:lnTo>
                <a:lnTo>
                  <a:pt x="1572" y="1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7"/>
          <p:cNvSpPr/>
          <p:nvPr/>
        </p:nvSpPr>
        <p:spPr>
          <a:xfrm>
            <a:off x="4902679" y="1493262"/>
            <a:ext cx="83523" cy="81010"/>
          </a:xfrm>
          <a:custGeom>
            <a:rect b="b" l="l" r="r" t="t"/>
            <a:pathLst>
              <a:path extrusionOk="0" h="2096" w="2161">
                <a:moveTo>
                  <a:pt x="851" y="0"/>
                </a:moveTo>
                <a:lnTo>
                  <a:pt x="655" y="66"/>
                </a:lnTo>
                <a:lnTo>
                  <a:pt x="458" y="131"/>
                </a:lnTo>
                <a:lnTo>
                  <a:pt x="327" y="262"/>
                </a:lnTo>
                <a:lnTo>
                  <a:pt x="196" y="459"/>
                </a:lnTo>
                <a:lnTo>
                  <a:pt x="65" y="655"/>
                </a:lnTo>
                <a:lnTo>
                  <a:pt x="0" y="852"/>
                </a:lnTo>
                <a:lnTo>
                  <a:pt x="0" y="1048"/>
                </a:lnTo>
                <a:lnTo>
                  <a:pt x="0" y="1245"/>
                </a:lnTo>
                <a:lnTo>
                  <a:pt x="65" y="1441"/>
                </a:lnTo>
                <a:lnTo>
                  <a:pt x="196" y="1638"/>
                </a:lnTo>
                <a:lnTo>
                  <a:pt x="327" y="1834"/>
                </a:lnTo>
                <a:lnTo>
                  <a:pt x="458" y="1965"/>
                </a:lnTo>
                <a:lnTo>
                  <a:pt x="655" y="2030"/>
                </a:lnTo>
                <a:lnTo>
                  <a:pt x="851" y="2096"/>
                </a:lnTo>
                <a:lnTo>
                  <a:pt x="1310" y="2096"/>
                </a:lnTo>
                <a:lnTo>
                  <a:pt x="1506" y="2030"/>
                </a:lnTo>
                <a:lnTo>
                  <a:pt x="1637" y="1965"/>
                </a:lnTo>
                <a:lnTo>
                  <a:pt x="1834" y="1834"/>
                </a:lnTo>
                <a:lnTo>
                  <a:pt x="1965" y="1638"/>
                </a:lnTo>
                <a:lnTo>
                  <a:pt x="2030" y="1441"/>
                </a:lnTo>
                <a:lnTo>
                  <a:pt x="2096" y="1245"/>
                </a:lnTo>
                <a:lnTo>
                  <a:pt x="2161" y="1048"/>
                </a:lnTo>
                <a:lnTo>
                  <a:pt x="2096" y="852"/>
                </a:lnTo>
                <a:lnTo>
                  <a:pt x="2030" y="655"/>
                </a:lnTo>
                <a:lnTo>
                  <a:pt x="1965" y="459"/>
                </a:lnTo>
                <a:lnTo>
                  <a:pt x="1834" y="262"/>
                </a:lnTo>
                <a:lnTo>
                  <a:pt x="1637" y="131"/>
                </a:lnTo>
                <a:lnTo>
                  <a:pt x="1506" y="66"/>
                </a:lnTo>
                <a:lnTo>
                  <a:pt x="1310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7"/>
          <p:cNvSpPr/>
          <p:nvPr/>
        </p:nvSpPr>
        <p:spPr>
          <a:xfrm>
            <a:off x="1629275" y="1471638"/>
            <a:ext cx="597575" cy="826775"/>
          </a:xfrm>
          <a:custGeom>
            <a:rect b="b" l="l" r="r" t="t"/>
            <a:pathLst>
              <a:path extrusionOk="0" h="33071" w="23903">
                <a:moveTo>
                  <a:pt x="10936" y="1"/>
                </a:moveTo>
                <a:lnTo>
                  <a:pt x="0" y="27963"/>
                </a:lnTo>
                <a:lnTo>
                  <a:pt x="8710" y="24754"/>
                </a:lnTo>
                <a:lnTo>
                  <a:pt x="12966" y="33070"/>
                </a:lnTo>
                <a:lnTo>
                  <a:pt x="23902" y="5109"/>
                </a:lnTo>
                <a:lnTo>
                  <a:pt x="109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7"/>
          <p:cNvSpPr/>
          <p:nvPr/>
        </p:nvSpPr>
        <p:spPr>
          <a:xfrm>
            <a:off x="1786425" y="1471638"/>
            <a:ext cx="599225" cy="826775"/>
          </a:xfrm>
          <a:custGeom>
            <a:rect b="b" l="l" r="r" t="t"/>
            <a:pathLst>
              <a:path extrusionOk="0" h="33071" w="23969">
                <a:moveTo>
                  <a:pt x="12967" y="1"/>
                </a:moveTo>
                <a:lnTo>
                  <a:pt x="1" y="5109"/>
                </a:lnTo>
                <a:lnTo>
                  <a:pt x="11002" y="33070"/>
                </a:lnTo>
                <a:lnTo>
                  <a:pt x="15193" y="24754"/>
                </a:lnTo>
                <a:lnTo>
                  <a:pt x="23968" y="27963"/>
                </a:lnTo>
                <a:lnTo>
                  <a:pt x="23968" y="27963"/>
                </a:lnTo>
                <a:lnTo>
                  <a:pt x="129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7"/>
          <p:cNvSpPr/>
          <p:nvPr/>
        </p:nvSpPr>
        <p:spPr>
          <a:xfrm>
            <a:off x="1586700" y="1114763"/>
            <a:ext cx="839875" cy="838225"/>
          </a:xfrm>
          <a:custGeom>
            <a:rect b="b" l="l" r="r" t="t"/>
            <a:pathLst>
              <a:path extrusionOk="0" h="33529" w="33595">
                <a:moveTo>
                  <a:pt x="16437" y="0"/>
                </a:moveTo>
                <a:lnTo>
                  <a:pt x="16045" y="131"/>
                </a:lnTo>
                <a:lnTo>
                  <a:pt x="15717" y="393"/>
                </a:lnTo>
                <a:lnTo>
                  <a:pt x="15455" y="655"/>
                </a:lnTo>
                <a:lnTo>
                  <a:pt x="15259" y="917"/>
                </a:lnTo>
                <a:lnTo>
                  <a:pt x="14997" y="1114"/>
                </a:lnTo>
                <a:lnTo>
                  <a:pt x="14669" y="1244"/>
                </a:lnTo>
                <a:lnTo>
                  <a:pt x="14342" y="1310"/>
                </a:lnTo>
                <a:lnTo>
                  <a:pt x="14080" y="1375"/>
                </a:lnTo>
                <a:lnTo>
                  <a:pt x="13753" y="1310"/>
                </a:lnTo>
                <a:lnTo>
                  <a:pt x="13425" y="1179"/>
                </a:lnTo>
                <a:lnTo>
                  <a:pt x="13098" y="1048"/>
                </a:lnTo>
                <a:lnTo>
                  <a:pt x="12770" y="852"/>
                </a:lnTo>
                <a:lnTo>
                  <a:pt x="12377" y="721"/>
                </a:lnTo>
                <a:lnTo>
                  <a:pt x="11985" y="721"/>
                </a:lnTo>
                <a:lnTo>
                  <a:pt x="11657" y="786"/>
                </a:lnTo>
                <a:lnTo>
                  <a:pt x="11264" y="983"/>
                </a:lnTo>
                <a:lnTo>
                  <a:pt x="11002" y="1179"/>
                </a:lnTo>
                <a:lnTo>
                  <a:pt x="10740" y="1506"/>
                </a:lnTo>
                <a:lnTo>
                  <a:pt x="10544" y="1899"/>
                </a:lnTo>
                <a:lnTo>
                  <a:pt x="10413" y="2161"/>
                </a:lnTo>
                <a:lnTo>
                  <a:pt x="10216" y="2423"/>
                </a:lnTo>
                <a:lnTo>
                  <a:pt x="10020" y="2685"/>
                </a:lnTo>
                <a:lnTo>
                  <a:pt x="9693" y="2816"/>
                </a:lnTo>
                <a:lnTo>
                  <a:pt x="9431" y="2947"/>
                </a:lnTo>
                <a:lnTo>
                  <a:pt x="9103" y="3013"/>
                </a:lnTo>
                <a:lnTo>
                  <a:pt x="8776" y="3013"/>
                </a:lnTo>
                <a:lnTo>
                  <a:pt x="8448" y="2947"/>
                </a:lnTo>
                <a:lnTo>
                  <a:pt x="8055" y="2882"/>
                </a:lnTo>
                <a:lnTo>
                  <a:pt x="7663" y="2882"/>
                </a:lnTo>
                <a:lnTo>
                  <a:pt x="7270" y="3013"/>
                </a:lnTo>
                <a:lnTo>
                  <a:pt x="6942" y="3209"/>
                </a:lnTo>
                <a:lnTo>
                  <a:pt x="6680" y="3471"/>
                </a:lnTo>
                <a:lnTo>
                  <a:pt x="6418" y="3798"/>
                </a:lnTo>
                <a:lnTo>
                  <a:pt x="6287" y="4126"/>
                </a:lnTo>
                <a:lnTo>
                  <a:pt x="6287" y="4519"/>
                </a:lnTo>
                <a:lnTo>
                  <a:pt x="6222" y="4846"/>
                </a:lnTo>
                <a:lnTo>
                  <a:pt x="6091" y="5174"/>
                </a:lnTo>
                <a:lnTo>
                  <a:pt x="5960" y="5501"/>
                </a:lnTo>
                <a:lnTo>
                  <a:pt x="5763" y="5697"/>
                </a:lnTo>
                <a:lnTo>
                  <a:pt x="5502" y="5894"/>
                </a:lnTo>
                <a:lnTo>
                  <a:pt x="5240" y="6090"/>
                </a:lnTo>
                <a:lnTo>
                  <a:pt x="4912" y="6156"/>
                </a:lnTo>
                <a:lnTo>
                  <a:pt x="4585" y="6221"/>
                </a:lnTo>
                <a:lnTo>
                  <a:pt x="4192" y="6287"/>
                </a:lnTo>
                <a:lnTo>
                  <a:pt x="3799" y="6418"/>
                </a:lnTo>
                <a:lnTo>
                  <a:pt x="3472" y="6614"/>
                </a:lnTo>
                <a:lnTo>
                  <a:pt x="3210" y="6876"/>
                </a:lnTo>
                <a:lnTo>
                  <a:pt x="3079" y="7269"/>
                </a:lnTo>
                <a:lnTo>
                  <a:pt x="2948" y="7596"/>
                </a:lnTo>
                <a:lnTo>
                  <a:pt x="2948" y="7989"/>
                </a:lnTo>
                <a:lnTo>
                  <a:pt x="3013" y="8382"/>
                </a:lnTo>
                <a:lnTo>
                  <a:pt x="3079" y="8710"/>
                </a:lnTo>
                <a:lnTo>
                  <a:pt x="3079" y="9037"/>
                </a:lnTo>
                <a:lnTo>
                  <a:pt x="3013" y="9365"/>
                </a:lnTo>
                <a:lnTo>
                  <a:pt x="2882" y="9692"/>
                </a:lnTo>
                <a:lnTo>
                  <a:pt x="2686" y="9954"/>
                </a:lnTo>
                <a:lnTo>
                  <a:pt x="2489" y="10150"/>
                </a:lnTo>
                <a:lnTo>
                  <a:pt x="2227" y="10347"/>
                </a:lnTo>
                <a:lnTo>
                  <a:pt x="1900" y="10478"/>
                </a:lnTo>
                <a:lnTo>
                  <a:pt x="1572" y="10674"/>
                </a:lnTo>
                <a:lnTo>
                  <a:pt x="1245" y="10936"/>
                </a:lnTo>
                <a:lnTo>
                  <a:pt x="983" y="11264"/>
                </a:lnTo>
                <a:lnTo>
                  <a:pt x="852" y="11591"/>
                </a:lnTo>
                <a:lnTo>
                  <a:pt x="787" y="11984"/>
                </a:lnTo>
                <a:lnTo>
                  <a:pt x="787" y="12311"/>
                </a:lnTo>
                <a:lnTo>
                  <a:pt x="918" y="12704"/>
                </a:lnTo>
                <a:lnTo>
                  <a:pt x="1114" y="13097"/>
                </a:lnTo>
                <a:lnTo>
                  <a:pt x="1245" y="13359"/>
                </a:lnTo>
                <a:lnTo>
                  <a:pt x="1376" y="13687"/>
                </a:lnTo>
                <a:lnTo>
                  <a:pt x="1376" y="14014"/>
                </a:lnTo>
                <a:lnTo>
                  <a:pt x="1376" y="14341"/>
                </a:lnTo>
                <a:lnTo>
                  <a:pt x="1311" y="14603"/>
                </a:lnTo>
                <a:lnTo>
                  <a:pt x="1180" y="14931"/>
                </a:lnTo>
                <a:lnTo>
                  <a:pt x="983" y="15193"/>
                </a:lnTo>
                <a:lnTo>
                  <a:pt x="721" y="15389"/>
                </a:lnTo>
                <a:lnTo>
                  <a:pt x="394" y="15717"/>
                </a:lnTo>
                <a:lnTo>
                  <a:pt x="197" y="16044"/>
                </a:lnTo>
                <a:lnTo>
                  <a:pt x="66" y="16371"/>
                </a:lnTo>
                <a:lnTo>
                  <a:pt x="1" y="16764"/>
                </a:lnTo>
                <a:lnTo>
                  <a:pt x="66" y="17157"/>
                </a:lnTo>
                <a:lnTo>
                  <a:pt x="197" y="17485"/>
                </a:lnTo>
                <a:lnTo>
                  <a:pt x="394" y="17812"/>
                </a:lnTo>
                <a:lnTo>
                  <a:pt x="721" y="18139"/>
                </a:lnTo>
                <a:lnTo>
                  <a:pt x="983" y="18336"/>
                </a:lnTo>
                <a:lnTo>
                  <a:pt x="1180" y="18598"/>
                </a:lnTo>
                <a:lnTo>
                  <a:pt x="1311" y="18925"/>
                </a:lnTo>
                <a:lnTo>
                  <a:pt x="1376" y="19187"/>
                </a:lnTo>
                <a:lnTo>
                  <a:pt x="1376" y="19515"/>
                </a:lnTo>
                <a:lnTo>
                  <a:pt x="1376" y="19842"/>
                </a:lnTo>
                <a:lnTo>
                  <a:pt x="1245" y="20169"/>
                </a:lnTo>
                <a:lnTo>
                  <a:pt x="1114" y="20431"/>
                </a:lnTo>
                <a:lnTo>
                  <a:pt x="918" y="20824"/>
                </a:lnTo>
                <a:lnTo>
                  <a:pt x="787" y="21217"/>
                </a:lnTo>
                <a:lnTo>
                  <a:pt x="787" y="21610"/>
                </a:lnTo>
                <a:lnTo>
                  <a:pt x="852" y="21938"/>
                </a:lnTo>
                <a:lnTo>
                  <a:pt x="983" y="22330"/>
                </a:lnTo>
                <a:lnTo>
                  <a:pt x="1245" y="22592"/>
                </a:lnTo>
                <a:lnTo>
                  <a:pt x="1572" y="22854"/>
                </a:lnTo>
                <a:lnTo>
                  <a:pt x="1900" y="23051"/>
                </a:lnTo>
                <a:lnTo>
                  <a:pt x="2227" y="23182"/>
                </a:lnTo>
                <a:lnTo>
                  <a:pt x="2489" y="23378"/>
                </a:lnTo>
                <a:lnTo>
                  <a:pt x="2686" y="23575"/>
                </a:lnTo>
                <a:lnTo>
                  <a:pt x="2882" y="23837"/>
                </a:lnTo>
                <a:lnTo>
                  <a:pt x="3013" y="24164"/>
                </a:lnTo>
                <a:lnTo>
                  <a:pt x="3079" y="24491"/>
                </a:lnTo>
                <a:lnTo>
                  <a:pt x="3079" y="24819"/>
                </a:lnTo>
                <a:lnTo>
                  <a:pt x="3013" y="25146"/>
                </a:lnTo>
                <a:lnTo>
                  <a:pt x="2948" y="25539"/>
                </a:lnTo>
                <a:lnTo>
                  <a:pt x="2948" y="25932"/>
                </a:lnTo>
                <a:lnTo>
                  <a:pt x="3079" y="26325"/>
                </a:lnTo>
                <a:lnTo>
                  <a:pt x="3210" y="26652"/>
                </a:lnTo>
                <a:lnTo>
                  <a:pt x="3472" y="26914"/>
                </a:lnTo>
                <a:lnTo>
                  <a:pt x="3799" y="27111"/>
                </a:lnTo>
                <a:lnTo>
                  <a:pt x="4192" y="27307"/>
                </a:lnTo>
                <a:lnTo>
                  <a:pt x="4585" y="27307"/>
                </a:lnTo>
                <a:lnTo>
                  <a:pt x="4912" y="27373"/>
                </a:lnTo>
                <a:lnTo>
                  <a:pt x="5240" y="27438"/>
                </a:lnTo>
                <a:lnTo>
                  <a:pt x="5502" y="27635"/>
                </a:lnTo>
                <a:lnTo>
                  <a:pt x="5763" y="27831"/>
                </a:lnTo>
                <a:lnTo>
                  <a:pt x="5960" y="28093"/>
                </a:lnTo>
                <a:lnTo>
                  <a:pt x="6091" y="28355"/>
                </a:lnTo>
                <a:lnTo>
                  <a:pt x="6222" y="28682"/>
                </a:lnTo>
                <a:lnTo>
                  <a:pt x="6287" y="29010"/>
                </a:lnTo>
                <a:lnTo>
                  <a:pt x="6287" y="29403"/>
                </a:lnTo>
                <a:lnTo>
                  <a:pt x="6418" y="29796"/>
                </a:lnTo>
                <a:lnTo>
                  <a:pt x="6680" y="30058"/>
                </a:lnTo>
                <a:lnTo>
                  <a:pt x="6942" y="30320"/>
                </a:lnTo>
                <a:lnTo>
                  <a:pt x="7270" y="30516"/>
                </a:lnTo>
                <a:lnTo>
                  <a:pt x="7663" y="30647"/>
                </a:lnTo>
                <a:lnTo>
                  <a:pt x="8055" y="30647"/>
                </a:lnTo>
                <a:lnTo>
                  <a:pt x="8448" y="30581"/>
                </a:lnTo>
                <a:lnTo>
                  <a:pt x="8776" y="30516"/>
                </a:lnTo>
                <a:lnTo>
                  <a:pt x="9103" y="30516"/>
                </a:lnTo>
                <a:lnTo>
                  <a:pt x="9431" y="30581"/>
                </a:lnTo>
                <a:lnTo>
                  <a:pt x="9693" y="30712"/>
                </a:lnTo>
                <a:lnTo>
                  <a:pt x="10020" y="30843"/>
                </a:lnTo>
                <a:lnTo>
                  <a:pt x="10216" y="31105"/>
                </a:lnTo>
                <a:lnTo>
                  <a:pt x="10413" y="31367"/>
                </a:lnTo>
                <a:lnTo>
                  <a:pt x="10544" y="31629"/>
                </a:lnTo>
                <a:lnTo>
                  <a:pt x="10740" y="32022"/>
                </a:lnTo>
                <a:lnTo>
                  <a:pt x="11002" y="32350"/>
                </a:lnTo>
                <a:lnTo>
                  <a:pt x="11264" y="32546"/>
                </a:lnTo>
                <a:lnTo>
                  <a:pt x="11657" y="32742"/>
                </a:lnTo>
                <a:lnTo>
                  <a:pt x="11985" y="32808"/>
                </a:lnTo>
                <a:lnTo>
                  <a:pt x="12377" y="32808"/>
                </a:lnTo>
                <a:lnTo>
                  <a:pt x="12770" y="32677"/>
                </a:lnTo>
                <a:lnTo>
                  <a:pt x="13098" y="32481"/>
                </a:lnTo>
                <a:lnTo>
                  <a:pt x="13425" y="32350"/>
                </a:lnTo>
                <a:lnTo>
                  <a:pt x="13753" y="32219"/>
                </a:lnTo>
                <a:lnTo>
                  <a:pt x="14080" y="32153"/>
                </a:lnTo>
                <a:lnTo>
                  <a:pt x="14342" y="32219"/>
                </a:lnTo>
                <a:lnTo>
                  <a:pt x="14669" y="32284"/>
                </a:lnTo>
                <a:lnTo>
                  <a:pt x="14997" y="32415"/>
                </a:lnTo>
                <a:lnTo>
                  <a:pt x="15259" y="32612"/>
                </a:lnTo>
                <a:lnTo>
                  <a:pt x="15455" y="32873"/>
                </a:lnTo>
                <a:lnTo>
                  <a:pt x="15717" y="33135"/>
                </a:lnTo>
                <a:lnTo>
                  <a:pt x="16045" y="33397"/>
                </a:lnTo>
                <a:lnTo>
                  <a:pt x="16437" y="33528"/>
                </a:lnTo>
                <a:lnTo>
                  <a:pt x="17223" y="33528"/>
                </a:lnTo>
                <a:lnTo>
                  <a:pt x="17551" y="33397"/>
                </a:lnTo>
                <a:lnTo>
                  <a:pt x="17878" y="33135"/>
                </a:lnTo>
                <a:lnTo>
                  <a:pt x="18140" y="32873"/>
                </a:lnTo>
                <a:lnTo>
                  <a:pt x="18402" y="32612"/>
                </a:lnTo>
                <a:lnTo>
                  <a:pt x="18664" y="32415"/>
                </a:lnTo>
                <a:lnTo>
                  <a:pt x="18926" y="32284"/>
                </a:lnTo>
                <a:lnTo>
                  <a:pt x="19253" y="32219"/>
                </a:lnTo>
                <a:lnTo>
                  <a:pt x="19581" y="32153"/>
                </a:lnTo>
                <a:lnTo>
                  <a:pt x="19908" y="32219"/>
                </a:lnTo>
                <a:lnTo>
                  <a:pt x="20236" y="32350"/>
                </a:lnTo>
                <a:lnTo>
                  <a:pt x="20497" y="32481"/>
                </a:lnTo>
                <a:lnTo>
                  <a:pt x="20890" y="32677"/>
                </a:lnTo>
                <a:lnTo>
                  <a:pt x="21218" y="32808"/>
                </a:lnTo>
                <a:lnTo>
                  <a:pt x="21611" y="32808"/>
                </a:lnTo>
                <a:lnTo>
                  <a:pt x="22004" y="32742"/>
                </a:lnTo>
                <a:lnTo>
                  <a:pt x="22331" y="32546"/>
                </a:lnTo>
                <a:lnTo>
                  <a:pt x="22658" y="32350"/>
                </a:lnTo>
                <a:lnTo>
                  <a:pt x="22920" y="32022"/>
                </a:lnTo>
                <a:lnTo>
                  <a:pt x="23051" y="31629"/>
                </a:lnTo>
                <a:lnTo>
                  <a:pt x="23182" y="31367"/>
                </a:lnTo>
                <a:lnTo>
                  <a:pt x="23379" y="31105"/>
                </a:lnTo>
                <a:lnTo>
                  <a:pt x="23641" y="30843"/>
                </a:lnTo>
                <a:lnTo>
                  <a:pt x="23903" y="30712"/>
                </a:lnTo>
                <a:lnTo>
                  <a:pt x="24230" y="30581"/>
                </a:lnTo>
                <a:lnTo>
                  <a:pt x="24492" y="30516"/>
                </a:lnTo>
                <a:lnTo>
                  <a:pt x="24819" y="30516"/>
                </a:lnTo>
                <a:lnTo>
                  <a:pt x="25147" y="30581"/>
                </a:lnTo>
                <a:lnTo>
                  <a:pt x="25605" y="30647"/>
                </a:lnTo>
                <a:lnTo>
                  <a:pt x="25998" y="30647"/>
                </a:lnTo>
                <a:lnTo>
                  <a:pt x="26326" y="30516"/>
                </a:lnTo>
                <a:lnTo>
                  <a:pt x="26653" y="30320"/>
                </a:lnTo>
                <a:lnTo>
                  <a:pt x="26980" y="30058"/>
                </a:lnTo>
                <a:lnTo>
                  <a:pt x="27177" y="29796"/>
                </a:lnTo>
                <a:lnTo>
                  <a:pt x="27308" y="29403"/>
                </a:lnTo>
                <a:lnTo>
                  <a:pt x="27373" y="29010"/>
                </a:lnTo>
                <a:lnTo>
                  <a:pt x="27373" y="28682"/>
                </a:lnTo>
                <a:lnTo>
                  <a:pt x="27504" y="28355"/>
                </a:lnTo>
                <a:lnTo>
                  <a:pt x="27635" y="28093"/>
                </a:lnTo>
                <a:lnTo>
                  <a:pt x="27832" y="27831"/>
                </a:lnTo>
                <a:lnTo>
                  <a:pt x="28094" y="27635"/>
                </a:lnTo>
                <a:lnTo>
                  <a:pt x="28421" y="27438"/>
                </a:lnTo>
                <a:lnTo>
                  <a:pt x="28683" y="27373"/>
                </a:lnTo>
                <a:lnTo>
                  <a:pt x="29010" y="27307"/>
                </a:lnTo>
                <a:lnTo>
                  <a:pt x="29469" y="27307"/>
                </a:lnTo>
                <a:lnTo>
                  <a:pt x="29796" y="27111"/>
                </a:lnTo>
                <a:lnTo>
                  <a:pt x="30124" y="26914"/>
                </a:lnTo>
                <a:lnTo>
                  <a:pt x="30386" y="26652"/>
                </a:lnTo>
                <a:lnTo>
                  <a:pt x="30582" y="26325"/>
                </a:lnTo>
                <a:lnTo>
                  <a:pt x="30713" y="25932"/>
                </a:lnTo>
                <a:lnTo>
                  <a:pt x="30713" y="25539"/>
                </a:lnTo>
                <a:lnTo>
                  <a:pt x="30648" y="25146"/>
                </a:lnTo>
                <a:lnTo>
                  <a:pt x="30582" y="24819"/>
                </a:lnTo>
                <a:lnTo>
                  <a:pt x="30582" y="24491"/>
                </a:lnTo>
                <a:lnTo>
                  <a:pt x="30648" y="24164"/>
                </a:lnTo>
                <a:lnTo>
                  <a:pt x="30713" y="23837"/>
                </a:lnTo>
                <a:lnTo>
                  <a:pt x="30909" y="23575"/>
                </a:lnTo>
                <a:lnTo>
                  <a:pt x="31106" y="23378"/>
                </a:lnTo>
                <a:lnTo>
                  <a:pt x="31368" y="23182"/>
                </a:lnTo>
                <a:lnTo>
                  <a:pt x="31695" y="23051"/>
                </a:lnTo>
                <a:lnTo>
                  <a:pt x="32088" y="22854"/>
                </a:lnTo>
                <a:lnTo>
                  <a:pt x="32350" y="22592"/>
                </a:lnTo>
                <a:lnTo>
                  <a:pt x="32612" y="22330"/>
                </a:lnTo>
                <a:lnTo>
                  <a:pt x="32743" y="21938"/>
                </a:lnTo>
                <a:lnTo>
                  <a:pt x="32874" y="21610"/>
                </a:lnTo>
                <a:lnTo>
                  <a:pt x="32809" y="21217"/>
                </a:lnTo>
                <a:lnTo>
                  <a:pt x="32743" y="20824"/>
                </a:lnTo>
                <a:lnTo>
                  <a:pt x="32547" y="20431"/>
                </a:lnTo>
                <a:lnTo>
                  <a:pt x="32350" y="20169"/>
                </a:lnTo>
                <a:lnTo>
                  <a:pt x="32285" y="19842"/>
                </a:lnTo>
                <a:lnTo>
                  <a:pt x="32219" y="19515"/>
                </a:lnTo>
                <a:lnTo>
                  <a:pt x="32219" y="19187"/>
                </a:lnTo>
                <a:lnTo>
                  <a:pt x="32350" y="18925"/>
                </a:lnTo>
                <a:lnTo>
                  <a:pt x="32481" y="18598"/>
                </a:lnTo>
                <a:lnTo>
                  <a:pt x="32678" y="18336"/>
                </a:lnTo>
                <a:lnTo>
                  <a:pt x="32940" y="18139"/>
                </a:lnTo>
                <a:lnTo>
                  <a:pt x="33201" y="17812"/>
                </a:lnTo>
                <a:lnTo>
                  <a:pt x="33398" y="17485"/>
                </a:lnTo>
                <a:lnTo>
                  <a:pt x="33529" y="17157"/>
                </a:lnTo>
                <a:lnTo>
                  <a:pt x="33594" y="16764"/>
                </a:lnTo>
                <a:lnTo>
                  <a:pt x="33529" y="16371"/>
                </a:lnTo>
                <a:lnTo>
                  <a:pt x="33398" y="16044"/>
                </a:lnTo>
                <a:lnTo>
                  <a:pt x="33201" y="15717"/>
                </a:lnTo>
                <a:lnTo>
                  <a:pt x="32940" y="15389"/>
                </a:lnTo>
                <a:lnTo>
                  <a:pt x="32678" y="15193"/>
                </a:lnTo>
                <a:lnTo>
                  <a:pt x="32481" y="14931"/>
                </a:lnTo>
                <a:lnTo>
                  <a:pt x="32350" y="14603"/>
                </a:lnTo>
                <a:lnTo>
                  <a:pt x="32219" y="14341"/>
                </a:lnTo>
                <a:lnTo>
                  <a:pt x="32219" y="14014"/>
                </a:lnTo>
                <a:lnTo>
                  <a:pt x="32285" y="13687"/>
                </a:lnTo>
                <a:lnTo>
                  <a:pt x="32350" y="13359"/>
                </a:lnTo>
                <a:lnTo>
                  <a:pt x="32547" y="13097"/>
                </a:lnTo>
                <a:lnTo>
                  <a:pt x="32743" y="12704"/>
                </a:lnTo>
                <a:lnTo>
                  <a:pt x="32809" y="12311"/>
                </a:lnTo>
                <a:lnTo>
                  <a:pt x="32874" y="11984"/>
                </a:lnTo>
                <a:lnTo>
                  <a:pt x="32743" y="11591"/>
                </a:lnTo>
                <a:lnTo>
                  <a:pt x="32612" y="11264"/>
                </a:lnTo>
                <a:lnTo>
                  <a:pt x="32350" y="10936"/>
                </a:lnTo>
                <a:lnTo>
                  <a:pt x="32088" y="10674"/>
                </a:lnTo>
                <a:lnTo>
                  <a:pt x="31695" y="10478"/>
                </a:lnTo>
                <a:lnTo>
                  <a:pt x="31368" y="10347"/>
                </a:lnTo>
                <a:lnTo>
                  <a:pt x="31106" y="10150"/>
                </a:lnTo>
                <a:lnTo>
                  <a:pt x="30909" y="9954"/>
                </a:lnTo>
                <a:lnTo>
                  <a:pt x="30713" y="9692"/>
                </a:lnTo>
                <a:lnTo>
                  <a:pt x="30648" y="9365"/>
                </a:lnTo>
                <a:lnTo>
                  <a:pt x="30582" y="9037"/>
                </a:lnTo>
                <a:lnTo>
                  <a:pt x="30582" y="8710"/>
                </a:lnTo>
                <a:lnTo>
                  <a:pt x="30648" y="8382"/>
                </a:lnTo>
                <a:lnTo>
                  <a:pt x="30713" y="7989"/>
                </a:lnTo>
                <a:lnTo>
                  <a:pt x="30713" y="7596"/>
                </a:lnTo>
                <a:lnTo>
                  <a:pt x="30582" y="7269"/>
                </a:lnTo>
                <a:lnTo>
                  <a:pt x="30386" y="6876"/>
                </a:lnTo>
                <a:lnTo>
                  <a:pt x="30124" y="6614"/>
                </a:lnTo>
                <a:lnTo>
                  <a:pt x="29796" y="6418"/>
                </a:lnTo>
                <a:lnTo>
                  <a:pt x="29469" y="6287"/>
                </a:lnTo>
                <a:lnTo>
                  <a:pt x="29010" y="6221"/>
                </a:lnTo>
                <a:lnTo>
                  <a:pt x="28683" y="6156"/>
                </a:lnTo>
                <a:lnTo>
                  <a:pt x="28421" y="6090"/>
                </a:lnTo>
                <a:lnTo>
                  <a:pt x="28094" y="5894"/>
                </a:lnTo>
                <a:lnTo>
                  <a:pt x="27832" y="5697"/>
                </a:lnTo>
                <a:lnTo>
                  <a:pt x="27635" y="5501"/>
                </a:lnTo>
                <a:lnTo>
                  <a:pt x="27504" y="5174"/>
                </a:lnTo>
                <a:lnTo>
                  <a:pt x="27373" y="4846"/>
                </a:lnTo>
                <a:lnTo>
                  <a:pt x="27373" y="4519"/>
                </a:lnTo>
                <a:lnTo>
                  <a:pt x="27308" y="4126"/>
                </a:lnTo>
                <a:lnTo>
                  <a:pt x="27177" y="3798"/>
                </a:lnTo>
                <a:lnTo>
                  <a:pt x="26980" y="3471"/>
                </a:lnTo>
                <a:lnTo>
                  <a:pt x="26653" y="3209"/>
                </a:lnTo>
                <a:lnTo>
                  <a:pt x="26326" y="3013"/>
                </a:lnTo>
                <a:lnTo>
                  <a:pt x="25998" y="2882"/>
                </a:lnTo>
                <a:lnTo>
                  <a:pt x="25605" y="2882"/>
                </a:lnTo>
                <a:lnTo>
                  <a:pt x="25147" y="2947"/>
                </a:lnTo>
                <a:lnTo>
                  <a:pt x="24819" y="3013"/>
                </a:lnTo>
                <a:lnTo>
                  <a:pt x="24492" y="3013"/>
                </a:lnTo>
                <a:lnTo>
                  <a:pt x="24230" y="2947"/>
                </a:lnTo>
                <a:lnTo>
                  <a:pt x="23903" y="2816"/>
                </a:lnTo>
                <a:lnTo>
                  <a:pt x="23641" y="2685"/>
                </a:lnTo>
                <a:lnTo>
                  <a:pt x="23379" y="2423"/>
                </a:lnTo>
                <a:lnTo>
                  <a:pt x="23182" y="2161"/>
                </a:lnTo>
                <a:lnTo>
                  <a:pt x="23051" y="1899"/>
                </a:lnTo>
                <a:lnTo>
                  <a:pt x="22920" y="1506"/>
                </a:lnTo>
                <a:lnTo>
                  <a:pt x="22658" y="1179"/>
                </a:lnTo>
                <a:lnTo>
                  <a:pt x="22331" y="983"/>
                </a:lnTo>
                <a:lnTo>
                  <a:pt x="22004" y="786"/>
                </a:lnTo>
                <a:lnTo>
                  <a:pt x="21611" y="721"/>
                </a:lnTo>
                <a:lnTo>
                  <a:pt x="21218" y="721"/>
                </a:lnTo>
                <a:lnTo>
                  <a:pt x="20890" y="852"/>
                </a:lnTo>
                <a:lnTo>
                  <a:pt x="20497" y="1048"/>
                </a:lnTo>
                <a:lnTo>
                  <a:pt x="20236" y="1179"/>
                </a:lnTo>
                <a:lnTo>
                  <a:pt x="19908" y="1310"/>
                </a:lnTo>
                <a:lnTo>
                  <a:pt x="19581" y="1375"/>
                </a:lnTo>
                <a:lnTo>
                  <a:pt x="19253" y="1310"/>
                </a:lnTo>
                <a:lnTo>
                  <a:pt x="18926" y="1244"/>
                </a:lnTo>
                <a:lnTo>
                  <a:pt x="18664" y="1114"/>
                </a:lnTo>
                <a:lnTo>
                  <a:pt x="18402" y="917"/>
                </a:lnTo>
                <a:lnTo>
                  <a:pt x="18140" y="655"/>
                </a:lnTo>
                <a:lnTo>
                  <a:pt x="17878" y="393"/>
                </a:lnTo>
                <a:lnTo>
                  <a:pt x="17551" y="131"/>
                </a:lnTo>
                <a:lnTo>
                  <a:pt x="17223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7"/>
          <p:cNvSpPr/>
          <p:nvPr/>
        </p:nvSpPr>
        <p:spPr>
          <a:xfrm>
            <a:off x="1655475" y="1183513"/>
            <a:ext cx="702325" cy="700700"/>
          </a:xfrm>
          <a:custGeom>
            <a:rect b="b" l="l" r="r" t="t"/>
            <a:pathLst>
              <a:path extrusionOk="0" h="28028" w="28093">
                <a:moveTo>
                  <a:pt x="14079" y="1"/>
                </a:moveTo>
                <a:lnTo>
                  <a:pt x="12639" y="66"/>
                </a:lnTo>
                <a:lnTo>
                  <a:pt x="11264" y="263"/>
                </a:lnTo>
                <a:lnTo>
                  <a:pt x="9888" y="590"/>
                </a:lnTo>
                <a:lnTo>
                  <a:pt x="8579" y="1114"/>
                </a:lnTo>
                <a:lnTo>
                  <a:pt x="7400" y="1703"/>
                </a:lnTo>
                <a:lnTo>
                  <a:pt x="6221" y="2358"/>
                </a:lnTo>
                <a:lnTo>
                  <a:pt x="5108" y="3209"/>
                </a:lnTo>
                <a:lnTo>
                  <a:pt x="4126" y="4061"/>
                </a:lnTo>
                <a:lnTo>
                  <a:pt x="3209" y="5108"/>
                </a:lnTo>
                <a:lnTo>
                  <a:pt x="2423" y="6156"/>
                </a:lnTo>
                <a:lnTo>
                  <a:pt x="1703" y="7335"/>
                </a:lnTo>
                <a:lnTo>
                  <a:pt x="1113" y="8579"/>
                </a:lnTo>
                <a:lnTo>
                  <a:pt x="655" y="9823"/>
                </a:lnTo>
                <a:lnTo>
                  <a:pt x="328" y="11198"/>
                </a:lnTo>
                <a:lnTo>
                  <a:pt x="66" y="12574"/>
                </a:lnTo>
                <a:lnTo>
                  <a:pt x="0" y="14014"/>
                </a:lnTo>
                <a:lnTo>
                  <a:pt x="66" y="15455"/>
                </a:lnTo>
                <a:lnTo>
                  <a:pt x="328" y="16830"/>
                </a:lnTo>
                <a:lnTo>
                  <a:pt x="655" y="18205"/>
                </a:lnTo>
                <a:lnTo>
                  <a:pt x="1113" y="19515"/>
                </a:lnTo>
                <a:lnTo>
                  <a:pt x="1703" y="20694"/>
                </a:lnTo>
                <a:lnTo>
                  <a:pt x="2423" y="21872"/>
                </a:lnTo>
                <a:lnTo>
                  <a:pt x="3209" y="22920"/>
                </a:lnTo>
                <a:lnTo>
                  <a:pt x="4126" y="23968"/>
                </a:lnTo>
                <a:lnTo>
                  <a:pt x="5108" y="24885"/>
                </a:lnTo>
                <a:lnTo>
                  <a:pt x="6221" y="25671"/>
                </a:lnTo>
                <a:lnTo>
                  <a:pt x="7400" y="26391"/>
                </a:lnTo>
                <a:lnTo>
                  <a:pt x="8579" y="26980"/>
                </a:lnTo>
                <a:lnTo>
                  <a:pt x="9888" y="27439"/>
                </a:lnTo>
                <a:lnTo>
                  <a:pt x="11264" y="27766"/>
                </a:lnTo>
                <a:lnTo>
                  <a:pt x="12639" y="27962"/>
                </a:lnTo>
                <a:lnTo>
                  <a:pt x="14079" y="28028"/>
                </a:lnTo>
                <a:lnTo>
                  <a:pt x="15520" y="27962"/>
                </a:lnTo>
                <a:lnTo>
                  <a:pt x="16895" y="27766"/>
                </a:lnTo>
                <a:lnTo>
                  <a:pt x="18205" y="27439"/>
                </a:lnTo>
                <a:lnTo>
                  <a:pt x="19515" y="26980"/>
                </a:lnTo>
                <a:lnTo>
                  <a:pt x="20759" y="26391"/>
                </a:lnTo>
                <a:lnTo>
                  <a:pt x="21937" y="25671"/>
                </a:lnTo>
                <a:lnTo>
                  <a:pt x="22985" y="24885"/>
                </a:lnTo>
                <a:lnTo>
                  <a:pt x="23967" y="23968"/>
                </a:lnTo>
                <a:lnTo>
                  <a:pt x="24884" y="22920"/>
                </a:lnTo>
                <a:lnTo>
                  <a:pt x="25736" y="21872"/>
                </a:lnTo>
                <a:lnTo>
                  <a:pt x="26390" y="20694"/>
                </a:lnTo>
                <a:lnTo>
                  <a:pt x="26980" y="19515"/>
                </a:lnTo>
                <a:lnTo>
                  <a:pt x="27438" y="18205"/>
                </a:lnTo>
                <a:lnTo>
                  <a:pt x="27831" y="16830"/>
                </a:lnTo>
                <a:lnTo>
                  <a:pt x="28028" y="15455"/>
                </a:lnTo>
                <a:lnTo>
                  <a:pt x="28093" y="14014"/>
                </a:lnTo>
                <a:lnTo>
                  <a:pt x="28028" y="12574"/>
                </a:lnTo>
                <a:lnTo>
                  <a:pt x="27831" y="11198"/>
                </a:lnTo>
                <a:lnTo>
                  <a:pt x="27438" y="9823"/>
                </a:lnTo>
                <a:lnTo>
                  <a:pt x="26980" y="8579"/>
                </a:lnTo>
                <a:lnTo>
                  <a:pt x="26390" y="7335"/>
                </a:lnTo>
                <a:lnTo>
                  <a:pt x="25736" y="6156"/>
                </a:lnTo>
                <a:lnTo>
                  <a:pt x="24884" y="5108"/>
                </a:lnTo>
                <a:lnTo>
                  <a:pt x="23967" y="4061"/>
                </a:lnTo>
                <a:lnTo>
                  <a:pt x="22985" y="3209"/>
                </a:lnTo>
                <a:lnTo>
                  <a:pt x="21937" y="2358"/>
                </a:lnTo>
                <a:lnTo>
                  <a:pt x="20759" y="1703"/>
                </a:lnTo>
                <a:lnTo>
                  <a:pt x="19515" y="1114"/>
                </a:lnTo>
                <a:lnTo>
                  <a:pt x="18205" y="590"/>
                </a:lnTo>
                <a:lnTo>
                  <a:pt x="16895" y="263"/>
                </a:lnTo>
                <a:lnTo>
                  <a:pt x="15520" y="66"/>
                </a:lnTo>
                <a:lnTo>
                  <a:pt x="14079" y="1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7"/>
          <p:cNvSpPr/>
          <p:nvPr/>
        </p:nvSpPr>
        <p:spPr>
          <a:xfrm>
            <a:off x="1707850" y="1234263"/>
            <a:ext cx="599200" cy="599200"/>
          </a:xfrm>
          <a:custGeom>
            <a:rect b="b" l="l" r="r" t="t"/>
            <a:pathLst>
              <a:path extrusionOk="0" h="23968" w="23968">
                <a:moveTo>
                  <a:pt x="11984" y="917"/>
                </a:moveTo>
                <a:lnTo>
                  <a:pt x="13098" y="983"/>
                </a:lnTo>
                <a:lnTo>
                  <a:pt x="14211" y="1179"/>
                </a:lnTo>
                <a:lnTo>
                  <a:pt x="15259" y="1441"/>
                </a:lnTo>
                <a:lnTo>
                  <a:pt x="16241" y="1834"/>
                </a:lnTo>
                <a:lnTo>
                  <a:pt x="17223" y="2293"/>
                </a:lnTo>
                <a:lnTo>
                  <a:pt x="18140" y="2816"/>
                </a:lnTo>
                <a:lnTo>
                  <a:pt x="18991" y="3471"/>
                </a:lnTo>
                <a:lnTo>
                  <a:pt x="19777" y="4192"/>
                </a:lnTo>
                <a:lnTo>
                  <a:pt x="20497" y="4977"/>
                </a:lnTo>
                <a:lnTo>
                  <a:pt x="21152" y="5829"/>
                </a:lnTo>
                <a:lnTo>
                  <a:pt x="21676" y="6746"/>
                </a:lnTo>
                <a:lnTo>
                  <a:pt x="22134" y="7662"/>
                </a:lnTo>
                <a:lnTo>
                  <a:pt x="22527" y="8710"/>
                </a:lnTo>
                <a:lnTo>
                  <a:pt x="22789" y="9758"/>
                </a:lnTo>
                <a:lnTo>
                  <a:pt x="22986" y="10871"/>
                </a:lnTo>
                <a:lnTo>
                  <a:pt x="22986" y="11984"/>
                </a:lnTo>
                <a:lnTo>
                  <a:pt x="22986" y="13098"/>
                </a:lnTo>
                <a:lnTo>
                  <a:pt x="22789" y="14211"/>
                </a:lnTo>
                <a:lnTo>
                  <a:pt x="22527" y="15259"/>
                </a:lnTo>
                <a:lnTo>
                  <a:pt x="22134" y="16306"/>
                </a:lnTo>
                <a:lnTo>
                  <a:pt x="21676" y="17223"/>
                </a:lnTo>
                <a:lnTo>
                  <a:pt x="21152" y="18140"/>
                </a:lnTo>
                <a:lnTo>
                  <a:pt x="20497" y="18991"/>
                </a:lnTo>
                <a:lnTo>
                  <a:pt x="19777" y="19777"/>
                </a:lnTo>
                <a:lnTo>
                  <a:pt x="18991" y="20497"/>
                </a:lnTo>
                <a:lnTo>
                  <a:pt x="18140" y="21152"/>
                </a:lnTo>
                <a:lnTo>
                  <a:pt x="17223" y="21676"/>
                </a:lnTo>
                <a:lnTo>
                  <a:pt x="16241" y="22200"/>
                </a:lnTo>
                <a:lnTo>
                  <a:pt x="15259" y="22527"/>
                </a:lnTo>
                <a:lnTo>
                  <a:pt x="14211" y="22789"/>
                </a:lnTo>
                <a:lnTo>
                  <a:pt x="13098" y="22986"/>
                </a:lnTo>
                <a:lnTo>
                  <a:pt x="11984" y="23051"/>
                </a:lnTo>
                <a:lnTo>
                  <a:pt x="10871" y="22986"/>
                </a:lnTo>
                <a:lnTo>
                  <a:pt x="9758" y="22789"/>
                </a:lnTo>
                <a:lnTo>
                  <a:pt x="8710" y="22527"/>
                </a:lnTo>
                <a:lnTo>
                  <a:pt x="7662" y="22200"/>
                </a:lnTo>
                <a:lnTo>
                  <a:pt x="6680" y="21676"/>
                </a:lnTo>
                <a:lnTo>
                  <a:pt x="5763" y="21152"/>
                </a:lnTo>
                <a:lnTo>
                  <a:pt x="4912" y="20497"/>
                </a:lnTo>
                <a:lnTo>
                  <a:pt x="4126" y="19777"/>
                </a:lnTo>
                <a:lnTo>
                  <a:pt x="3471" y="18991"/>
                </a:lnTo>
                <a:lnTo>
                  <a:pt x="2817" y="18140"/>
                </a:lnTo>
                <a:lnTo>
                  <a:pt x="2227" y="17223"/>
                </a:lnTo>
                <a:lnTo>
                  <a:pt x="1769" y="16306"/>
                </a:lnTo>
                <a:lnTo>
                  <a:pt x="1441" y="15259"/>
                </a:lnTo>
                <a:lnTo>
                  <a:pt x="1114" y="14211"/>
                </a:lnTo>
                <a:lnTo>
                  <a:pt x="983" y="13098"/>
                </a:lnTo>
                <a:lnTo>
                  <a:pt x="917" y="11984"/>
                </a:lnTo>
                <a:lnTo>
                  <a:pt x="983" y="10871"/>
                </a:lnTo>
                <a:lnTo>
                  <a:pt x="1114" y="9758"/>
                </a:lnTo>
                <a:lnTo>
                  <a:pt x="1441" y="8710"/>
                </a:lnTo>
                <a:lnTo>
                  <a:pt x="1769" y="7662"/>
                </a:lnTo>
                <a:lnTo>
                  <a:pt x="2227" y="6746"/>
                </a:lnTo>
                <a:lnTo>
                  <a:pt x="2817" y="5829"/>
                </a:lnTo>
                <a:lnTo>
                  <a:pt x="3471" y="4977"/>
                </a:lnTo>
                <a:lnTo>
                  <a:pt x="4126" y="4192"/>
                </a:lnTo>
                <a:lnTo>
                  <a:pt x="4912" y="3471"/>
                </a:lnTo>
                <a:lnTo>
                  <a:pt x="5763" y="2816"/>
                </a:lnTo>
                <a:lnTo>
                  <a:pt x="6680" y="2293"/>
                </a:lnTo>
                <a:lnTo>
                  <a:pt x="7662" y="1834"/>
                </a:lnTo>
                <a:lnTo>
                  <a:pt x="8710" y="1441"/>
                </a:lnTo>
                <a:lnTo>
                  <a:pt x="9758" y="1179"/>
                </a:lnTo>
                <a:lnTo>
                  <a:pt x="10871" y="983"/>
                </a:lnTo>
                <a:lnTo>
                  <a:pt x="11984" y="917"/>
                </a:lnTo>
                <a:close/>
                <a:moveTo>
                  <a:pt x="11984" y="1"/>
                </a:moveTo>
                <a:lnTo>
                  <a:pt x="10740" y="66"/>
                </a:lnTo>
                <a:lnTo>
                  <a:pt x="9561" y="263"/>
                </a:lnTo>
                <a:lnTo>
                  <a:pt x="8383" y="525"/>
                </a:lnTo>
                <a:lnTo>
                  <a:pt x="7335" y="983"/>
                </a:lnTo>
                <a:lnTo>
                  <a:pt x="6287" y="1441"/>
                </a:lnTo>
                <a:lnTo>
                  <a:pt x="5305" y="2031"/>
                </a:lnTo>
                <a:lnTo>
                  <a:pt x="4323" y="2751"/>
                </a:lnTo>
                <a:lnTo>
                  <a:pt x="3471" y="3537"/>
                </a:lnTo>
                <a:lnTo>
                  <a:pt x="2751" y="4388"/>
                </a:lnTo>
                <a:lnTo>
                  <a:pt x="2031" y="5305"/>
                </a:lnTo>
                <a:lnTo>
                  <a:pt x="1441" y="6287"/>
                </a:lnTo>
                <a:lnTo>
                  <a:pt x="917" y="7335"/>
                </a:lnTo>
                <a:lnTo>
                  <a:pt x="525" y="8448"/>
                </a:lnTo>
                <a:lnTo>
                  <a:pt x="263" y="9561"/>
                </a:lnTo>
                <a:lnTo>
                  <a:pt x="66" y="10740"/>
                </a:lnTo>
                <a:lnTo>
                  <a:pt x="1" y="11984"/>
                </a:lnTo>
                <a:lnTo>
                  <a:pt x="66" y="13228"/>
                </a:lnTo>
                <a:lnTo>
                  <a:pt x="263" y="14407"/>
                </a:lnTo>
                <a:lnTo>
                  <a:pt x="525" y="15520"/>
                </a:lnTo>
                <a:lnTo>
                  <a:pt x="917" y="16634"/>
                </a:lnTo>
                <a:lnTo>
                  <a:pt x="1441" y="17681"/>
                </a:lnTo>
                <a:lnTo>
                  <a:pt x="2031" y="18664"/>
                </a:lnTo>
                <a:lnTo>
                  <a:pt x="2751" y="19580"/>
                </a:lnTo>
                <a:lnTo>
                  <a:pt x="3471" y="20432"/>
                </a:lnTo>
                <a:lnTo>
                  <a:pt x="4323" y="21218"/>
                </a:lnTo>
                <a:lnTo>
                  <a:pt x="5305" y="21938"/>
                </a:lnTo>
                <a:lnTo>
                  <a:pt x="6287" y="22527"/>
                </a:lnTo>
                <a:lnTo>
                  <a:pt x="7335" y="23051"/>
                </a:lnTo>
                <a:lnTo>
                  <a:pt x="8383" y="23444"/>
                </a:lnTo>
                <a:lnTo>
                  <a:pt x="9561" y="23706"/>
                </a:lnTo>
                <a:lnTo>
                  <a:pt x="10740" y="23902"/>
                </a:lnTo>
                <a:lnTo>
                  <a:pt x="11984" y="23968"/>
                </a:lnTo>
                <a:lnTo>
                  <a:pt x="13163" y="23902"/>
                </a:lnTo>
                <a:lnTo>
                  <a:pt x="14407" y="23706"/>
                </a:lnTo>
                <a:lnTo>
                  <a:pt x="15521" y="23444"/>
                </a:lnTo>
                <a:lnTo>
                  <a:pt x="16634" y="23051"/>
                </a:lnTo>
                <a:lnTo>
                  <a:pt x="17681" y="22527"/>
                </a:lnTo>
                <a:lnTo>
                  <a:pt x="18664" y="21938"/>
                </a:lnTo>
                <a:lnTo>
                  <a:pt x="19581" y="21218"/>
                </a:lnTo>
                <a:lnTo>
                  <a:pt x="20432" y="20432"/>
                </a:lnTo>
                <a:lnTo>
                  <a:pt x="21218" y="19580"/>
                </a:lnTo>
                <a:lnTo>
                  <a:pt x="21872" y="18664"/>
                </a:lnTo>
                <a:lnTo>
                  <a:pt x="22527" y="17681"/>
                </a:lnTo>
                <a:lnTo>
                  <a:pt x="22986" y="16634"/>
                </a:lnTo>
                <a:lnTo>
                  <a:pt x="23379" y="15520"/>
                </a:lnTo>
                <a:lnTo>
                  <a:pt x="23706" y="14407"/>
                </a:lnTo>
                <a:lnTo>
                  <a:pt x="23903" y="13228"/>
                </a:lnTo>
                <a:lnTo>
                  <a:pt x="23968" y="11984"/>
                </a:lnTo>
                <a:lnTo>
                  <a:pt x="23903" y="10740"/>
                </a:lnTo>
                <a:lnTo>
                  <a:pt x="23706" y="9561"/>
                </a:lnTo>
                <a:lnTo>
                  <a:pt x="23379" y="8448"/>
                </a:lnTo>
                <a:lnTo>
                  <a:pt x="22986" y="7335"/>
                </a:lnTo>
                <a:lnTo>
                  <a:pt x="22527" y="6287"/>
                </a:lnTo>
                <a:lnTo>
                  <a:pt x="21872" y="5305"/>
                </a:lnTo>
                <a:lnTo>
                  <a:pt x="21218" y="4388"/>
                </a:lnTo>
                <a:lnTo>
                  <a:pt x="20432" y="3537"/>
                </a:lnTo>
                <a:lnTo>
                  <a:pt x="19581" y="2751"/>
                </a:lnTo>
                <a:lnTo>
                  <a:pt x="18664" y="2031"/>
                </a:lnTo>
                <a:lnTo>
                  <a:pt x="17681" y="1441"/>
                </a:lnTo>
                <a:lnTo>
                  <a:pt x="16634" y="983"/>
                </a:lnTo>
                <a:lnTo>
                  <a:pt x="15521" y="525"/>
                </a:lnTo>
                <a:lnTo>
                  <a:pt x="14407" y="263"/>
                </a:lnTo>
                <a:lnTo>
                  <a:pt x="13163" y="66"/>
                </a:lnTo>
                <a:lnTo>
                  <a:pt x="11984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7"/>
          <p:cNvSpPr/>
          <p:nvPr/>
        </p:nvSpPr>
        <p:spPr>
          <a:xfrm>
            <a:off x="1850275" y="1445463"/>
            <a:ext cx="312725" cy="22925"/>
          </a:xfrm>
          <a:custGeom>
            <a:rect b="b" l="l" r="r" t="t"/>
            <a:pathLst>
              <a:path extrusionOk="0" h="917" w="12509">
                <a:moveTo>
                  <a:pt x="1" y="0"/>
                </a:moveTo>
                <a:lnTo>
                  <a:pt x="1" y="917"/>
                </a:lnTo>
                <a:lnTo>
                  <a:pt x="12508" y="917"/>
                </a:lnTo>
                <a:lnTo>
                  <a:pt x="12508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7"/>
          <p:cNvSpPr/>
          <p:nvPr/>
        </p:nvSpPr>
        <p:spPr>
          <a:xfrm>
            <a:off x="1850275" y="1522388"/>
            <a:ext cx="312725" cy="22950"/>
          </a:xfrm>
          <a:custGeom>
            <a:rect b="b" l="l" r="r" t="t"/>
            <a:pathLst>
              <a:path extrusionOk="0" h="918" w="12509">
                <a:moveTo>
                  <a:pt x="1" y="1"/>
                </a:moveTo>
                <a:lnTo>
                  <a:pt x="1" y="918"/>
                </a:lnTo>
                <a:lnTo>
                  <a:pt x="12508" y="918"/>
                </a:lnTo>
                <a:lnTo>
                  <a:pt x="12508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7"/>
          <p:cNvSpPr/>
          <p:nvPr/>
        </p:nvSpPr>
        <p:spPr>
          <a:xfrm>
            <a:off x="1850275" y="1599338"/>
            <a:ext cx="312725" cy="22950"/>
          </a:xfrm>
          <a:custGeom>
            <a:rect b="b" l="l" r="r" t="t"/>
            <a:pathLst>
              <a:path extrusionOk="0" h="918" w="12509">
                <a:moveTo>
                  <a:pt x="1" y="1"/>
                </a:moveTo>
                <a:lnTo>
                  <a:pt x="1" y="917"/>
                </a:lnTo>
                <a:lnTo>
                  <a:pt x="12508" y="917"/>
                </a:lnTo>
                <a:lnTo>
                  <a:pt x="12508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7"/>
          <p:cNvSpPr/>
          <p:nvPr/>
        </p:nvSpPr>
        <p:spPr>
          <a:xfrm>
            <a:off x="1565425" y="1183513"/>
            <a:ext cx="90075" cy="90075"/>
          </a:xfrm>
          <a:custGeom>
            <a:rect b="b" l="l" r="r" t="t"/>
            <a:pathLst>
              <a:path extrusionOk="0" h="3603" w="3603">
                <a:moveTo>
                  <a:pt x="1376" y="1"/>
                </a:moveTo>
                <a:lnTo>
                  <a:pt x="1376" y="1376"/>
                </a:lnTo>
                <a:lnTo>
                  <a:pt x="1" y="1376"/>
                </a:lnTo>
                <a:lnTo>
                  <a:pt x="1" y="2227"/>
                </a:lnTo>
                <a:lnTo>
                  <a:pt x="1376" y="2227"/>
                </a:lnTo>
                <a:lnTo>
                  <a:pt x="1376" y="3602"/>
                </a:lnTo>
                <a:lnTo>
                  <a:pt x="2227" y="3602"/>
                </a:lnTo>
                <a:lnTo>
                  <a:pt x="2227" y="2227"/>
                </a:lnTo>
                <a:lnTo>
                  <a:pt x="3602" y="2227"/>
                </a:lnTo>
                <a:lnTo>
                  <a:pt x="3602" y="1376"/>
                </a:lnTo>
                <a:lnTo>
                  <a:pt x="2227" y="1376"/>
                </a:lnTo>
                <a:lnTo>
                  <a:pt x="2227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7"/>
          <p:cNvSpPr/>
          <p:nvPr/>
        </p:nvSpPr>
        <p:spPr>
          <a:xfrm>
            <a:off x="2426550" y="1332488"/>
            <a:ext cx="72050" cy="72075"/>
          </a:xfrm>
          <a:custGeom>
            <a:rect b="b" l="l" r="r" t="t"/>
            <a:pathLst>
              <a:path extrusionOk="0" h="2883" w="2882">
                <a:moveTo>
                  <a:pt x="1114" y="1"/>
                </a:moveTo>
                <a:lnTo>
                  <a:pt x="1114" y="1114"/>
                </a:lnTo>
                <a:lnTo>
                  <a:pt x="0" y="1114"/>
                </a:lnTo>
                <a:lnTo>
                  <a:pt x="0" y="1769"/>
                </a:lnTo>
                <a:lnTo>
                  <a:pt x="1114" y="1769"/>
                </a:lnTo>
                <a:lnTo>
                  <a:pt x="1114" y="2882"/>
                </a:lnTo>
                <a:lnTo>
                  <a:pt x="1768" y="2882"/>
                </a:lnTo>
                <a:lnTo>
                  <a:pt x="1768" y="1769"/>
                </a:lnTo>
                <a:lnTo>
                  <a:pt x="2882" y="1769"/>
                </a:lnTo>
                <a:lnTo>
                  <a:pt x="2882" y="1114"/>
                </a:lnTo>
                <a:lnTo>
                  <a:pt x="1768" y="1114"/>
                </a:lnTo>
                <a:lnTo>
                  <a:pt x="1768" y="1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7"/>
          <p:cNvSpPr/>
          <p:nvPr/>
        </p:nvSpPr>
        <p:spPr>
          <a:xfrm>
            <a:off x="2343050" y="1858013"/>
            <a:ext cx="58975" cy="58950"/>
          </a:xfrm>
          <a:custGeom>
            <a:rect b="b" l="l" r="r" t="t"/>
            <a:pathLst>
              <a:path extrusionOk="0" h="2358" w="2359">
                <a:moveTo>
                  <a:pt x="917" y="0"/>
                </a:moveTo>
                <a:lnTo>
                  <a:pt x="721" y="66"/>
                </a:lnTo>
                <a:lnTo>
                  <a:pt x="525" y="197"/>
                </a:lnTo>
                <a:lnTo>
                  <a:pt x="328" y="328"/>
                </a:lnTo>
                <a:lnTo>
                  <a:pt x="197" y="459"/>
                </a:lnTo>
                <a:lnTo>
                  <a:pt x="66" y="721"/>
                </a:lnTo>
                <a:lnTo>
                  <a:pt x="1" y="917"/>
                </a:lnTo>
                <a:lnTo>
                  <a:pt x="1" y="1179"/>
                </a:lnTo>
                <a:lnTo>
                  <a:pt x="1" y="1375"/>
                </a:lnTo>
                <a:lnTo>
                  <a:pt x="66" y="1637"/>
                </a:lnTo>
                <a:lnTo>
                  <a:pt x="197" y="1834"/>
                </a:lnTo>
                <a:lnTo>
                  <a:pt x="328" y="1965"/>
                </a:lnTo>
                <a:lnTo>
                  <a:pt x="525" y="2096"/>
                </a:lnTo>
                <a:lnTo>
                  <a:pt x="721" y="2227"/>
                </a:lnTo>
                <a:lnTo>
                  <a:pt x="917" y="2292"/>
                </a:lnTo>
                <a:lnTo>
                  <a:pt x="1179" y="2358"/>
                </a:lnTo>
                <a:lnTo>
                  <a:pt x="1441" y="2292"/>
                </a:lnTo>
                <a:lnTo>
                  <a:pt x="1638" y="2227"/>
                </a:lnTo>
                <a:lnTo>
                  <a:pt x="1834" y="2096"/>
                </a:lnTo>
                <a:lnTo>
                  <a:pt x="2031" y="1965"/>
                </a:lnTo>
                <a:lnTo>
                  <a:pt x="2162" y="1834"/>
                </a:lnTo>
                <a:lnTo>
                  <a:pt x="2293" y="1637"/>
                </a:lnTo>
                <a:lnTo>
                  <a:pt x="2358" y="1375"/>
                </a:lnTo>
                <a:lnTo>
                  <a:pt x="2358" y="1179"/>
                </a:lnTo>
                <a:lnTo>
                  <a:pt x="2358" y="917"/>
                </a:lnTo>
                <a:lnTo>
                  <a:pt x="2293" y="721"/>
                </a:lnTo>
                <a:lnTo>
                  <a:pt x="2162" y="459"/>
                </a:lnTo>
                <a:lnTo>
                  <a:pt x="2031" y="328"/>
                </a:lnTo>
                <a:lnTo>
                  <a:pt x="1834" y="197"/>
                </a:lnTo>
                <a:lnTo>
                  <a:pt x="1638" y="66"/>
                </a:lnTo>
                <a:lnTo>
                  <a:pt x="1441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7"/>
          <p:cNvSpPr/>
          <p:nvPr/>
        </p:nvSpPr>
        <p:spPr>
          <a:xfrm>
            <a:off x="1629275" y="1858013"/>
            <a:ext cx="39325" cy="39300"/>
          </a:xfrm>
          <a:custGeom>
            <a:rect b="b" l="l" r="r" t="t"/>
            <a:pathLst>
              <a:path extrusionOk="0" h="1572" w="1573">
                <a:moveTo>
                  <a:pt x="786" y="0"/>
                </a:moveTo>
                <a:lnTo>
                  <a:pt x="459" y="66"/>
                </a:lnTo>
                <a:lnTo>
                  <a:pt x="197" y="197"/>
                </a:lnTo>
                <a:lnTo>
                  <a:pt x="66" y="459"/>
                </a:lnTo>
                <a:lnTo>
                  <a:pt x="0" y="786"/>
                </a:lnTo>
                <a:lnTo>
                  <a:pt x="66" y="1113"/>
                </a:lnTo>
                <a:lnTo>
                  <a:pt x="197" y="1375"/>
                </a:lnTo>
                <a:lnTo>
                  <a:pt x="459" y="1506"/>
                </a:lnTo>
                <a:lnTo>
                  <a:pt x="786" y="1572"/>
                </a:lnTo>
                <a:lnTo>
                  <a:pt x="1114" y="1506"/>
                </a:lnTo>
                <a:lnTo>
                  <a:pt x="1376" y="1375"/>
                </a:lnTo>
                <a:lnTo>
                  <a:pt x="1572" y="1113"/>
                </a:lnTo>
                <a:lnTo>
                  <a:pt x="1572" y="786"/>
                </a:lnTo>
                <a:lnTo>
                  <a:pt x="1572" y="459"/>
                </a:lnTo>
                <a:lnTo>
                  <a:pt x="1376" y="197"/>
                </a:lnTo>
                <a:lnTo>
                  <a:pt x="1114" y="66"/>
                </a:lnTo>
                <a:lnTo>
                  <a:pt x="786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7"/>
          <p:cNvSpPr/>
          <p:nvPr/>
        </p:nvSpPr>
        <p:spPr>
          <a:xfrm>
            <a:off x="1573600" y="1758138"/>
            <a:ext cx="63875" cy="62250"/>
          </a:xfrm>
          <a:custGeom>
            <a:rect b="b" l="l" r="r" t="t"/>
            <a:pathLst>
              <a:path extrusionOk="0" h="2490" w="2555">
                <a:moveTo>
                  <a:pt x="1049" y="1"/>
                </a:moveTo>
                <a:lnTo>
                  <a:pt x="787" y="66"/>
                </a:lnTo>
                <a:lnTo>
                  <a:pt x="590" y="197"/>
                </a:lnTo>
                <a:lnTo>
                  <a:pt x="394" y="328"/>
                </a:lnTo>
                <a:lnTo>
                  <a:pt x="263" y="525"/>
                </a:lnTo>
                <a:lnTo>
                  <a:pt x="132" y="721"/>
                </a:lnTo>
                <a:lnTo>
                  <a:pt x="66" y="983"/>
                </a:lnTo>
                <a:lnTo>
                  <a:pt x="1" y="1245"/>
                </a:lnTo>
                <a:lnTo>
                  <a:pt x="66" y="1507"/>
                </a:lnTo>
                <a:lnTo>
                  <a:pt x="132" y="1703"/>
                </a:lnTo>
                <a:lnTo>
                  <a:pt x="263" y="1965"/>
                </a:lnTo>
                <a:lnTo>
                  <a:pt x="394" y="2096"/>
                </a:lnTo>
                <a:lnTo>
                  <a:pt x="590" y="2293"/>
                </a:lnTo>
                <a:lnTo>
                  <a:pt x="787" y="2358"/>
                </a:lnTo>
                <a:lnTo>
                  <a:pt x="1049" y="2489"/>
                </a:lnTo>
                <a:lnTo>
                  <a:pt x="1507" y="2489"/>
                </a:lnTo>
                <a:lnTo>
                  <a:pt x="1769" y="2358"/>
                </a:lnTo>
                <a:lnTo>
                  <a:pt x="1966" y="2293"/>
                </a:lnTo>
                <a:lnTo>
                  <a:pt x="2162" y="2096"/>
                </a:lnTo>
                <a:lnTo>
                  <a:pt x="2293" y="1965"/>
                </a:lnTo>
                <a:lnTo>
                  <a:pt x="2424" y="1703"/>
                </a:lnTo>
                <a:lnTo>
                  <a:pt x="2489" y="1507"/>
                </a:lnTo>
                <a:lnTo>
                  <a:pt x="2555" y="1245"/>
                </a:lnTo>
                <a:lnTo>
                  <a:pt x="2489" y="983"/>
                </a:lnTo>
                <a:lnTo>
                  <a:pt x="2424" y="721"/>
                </a:lnTo>
                <a:lnTo>
                  <a:pt x="2293" y="525"/>
                </a:lnTo>
                <a:lnTo>
                  <a:pt x="2162" y="328"/>
                </a:lnTo>
                <a:lnTo>
                  <a:pt x="1966" y="197"/>
                </a:lnTo>
                <a:lnTo>
                  <a:pt x="1769" y="66"/>
                </a:lnTo>
                <a:lnTo>
                  <a:pt x="1507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7"/>
          <p:cNvSpPr/>
          <p:nvPr/>
        </p:nvSpPr>
        <p:spPr>
          <a:xfrm>
            <a:off x="2385625" y="1252263"/>
            <a:ext cx="42575" cy="42600"/>
          </a:xfrm>
          <a:custGeom>
            <a:rect b="b" l="l" r="r" t="t"/>
            <a:pathLst>
              <a:path extrusionOk="0" h="1704" w="1703">
                <a:moveTo>
                  <a:pt x="852" y="1"/>
                </a:moveTo>
                <a:lnTo>
                  <a:pt x="524" y="66"/>
                </a:lnTo>
                <a:lnTo>
                  <a:pt x="262" y="263"/>
                </a:lnTo>
                <a:lnTo>
                  <a:pt x="66" y="525"/>
                </a:lnTo>
                <a:lnTo>
                  <a:pt x="0" y="852"/>
                </a:lnTo>
                <a:lnTo>
                  <a:pt x="66" y="1180"/>
                </a:lnTo>
                <a:lnTo>
                  <a:pt x="262" y="1507"/>
                </a:lnTo>
                <a:lnTo>
                  <a:pt x="524" y="1638"/>
                </a:lnTo>
                <a:lnTo>
                  <a:pt x="852" y="1704"/>
                </a:lnTo>
                <a:lnTo>
                  <a:pt x="1179" y="1638"/>
                </a:lnTo>
                <a:lnTo>
                  <a:pt x="1441" y="1507"/>
                </a:lnTo>
                <a:lnTo>
                  <a:pt x="1637" y="1180"/>
                </a:lnTo>
                <a:lnTo>
                  <a:pt x="1703" y="852"/>
                </a:lnTo>
                <a:lnTo>
                  <a:pt x="1637" y="525"/>
                </a:lnTo>
                <a:lnTo>
                  <a:pt x="1441" y="263"/>
                </a:lnTo>
                <a:lnTo>
                  <a:pt x="1179" y="66"/>
                </a:lnTo>
                <a:lnTo>
                  <a:pt x="852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7"/>
          <p:cNvSpPr txBox="1"/>
          <p:nvPr/>
        </p:nvSpPr>
        <p:spPr>
          <a:xfrm>
            <a:off x="4080888" y="3502525"/>
            <a:ext cx="982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1st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857" name="Google Shape;857;p37"/>
          <p:cNvCxnSpPr/>
          <p:nvPr/>
        </p:nvCxnSpPr>
        <p:spPr>
          <a:xfrm>
            <a:off x="3886188" y="38405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37"/>
          <p:cNvSpPr txBox="1"/>
          <p:nvPr/>
        </p:nvSpPr>
        <p:spPr>
          <a:xfrm>
            <a:off x="1516310" y="2578813"/>
            <a:ext cx="982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2nd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859" name="Google Shape;859;p37"/>
          <p:cNvCxnSpPr/>
          <p:nvPr/>
        </p:nvCxnSpPr>
        <p:spPr>
          <a:xfrm>
            <a:off x="1321638" y="291678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37"/>
          <p:cNvSpPr txBox="1"/>
          <p:nvPr/>
        </p:nvSpPr>
        <p:spPr>
          <a:xfrm>
            <a:off x="6686375" y="2578813"/>
            <a:ext cx="982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3rd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861" name="Google Shape;861;p37"/>
          <p:cNvCxnSpPr/>
          <p:nvPr/>
        </p:nvCxnSpPr>
        <p:spPr>
          <a:xfrm>
            <a:off x="6491675" y="291678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867" name="Google Shape;867;p38"/>
          <p:cNvSpPr txBox="1"/>
          <p:nvPr/>
        </p:nvSpPr>
        <p:spPr>
          <a:xfrm>
            <a:off x="457188" y="3872829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8" name="Google Shape;868;p38"/>
          <p:cNvSpPr txBox="1"/>
          <p:nvPr/>
        </p:nvSpPr>
        <p:spPr>
          <a:xfrm>
            <a:off x="457188" y="4100550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8"/>
          <p:cNvSpPr txBox="1"/>
          <p:nvPr/>
        </p:nvSpPr>
        <p:spPr>
          <a:xfrm>
            <a:off x="457188" y="35741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24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0" name="Google Shape;870;p38"/>
          <p:cNvSpPr txBox="1"/>
          <p:nvPr/>
        </p:nvSpPr>
        <p:spPr>
          <a:xfrm>
            <a:off x="7049199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1" name="Google Shape;871;p38"/>
          <p:cNvSpPr txBox="1"/>
          <p:nvPr/>
        </p:nvSpPr>
        <p:spPr>
          <a:xfrm>
            <a:off x="6994299" y="4100525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planet and the farthest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38"/>
          <p:cNvSpPr txBox="1"/>
          <p:nvPr/>
        </p:nvSpPr>
        <p:spPr>
          <a:xfrm>
            <a:off x="3753188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3" name="Google Shape;873;p38"/>
          <p:cNvSpPr txBox="1"/>
          <p:nvPr/>
        </p:nvSpPr>
        <p:spPr>
          <a:xfrm>
            <a:off x="3753188" y="4100525"/>
            <a:ext cx="1635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38"/>
          <p:cNvSpPr txBox="1"/>
          <p:nvPr/>
        </p:nvSpPr>
        <p:spPr>
          <a:xfrm>
            <a:off x="4263038" y="35741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5" name="Google Shape;875;p38"/>
          <p:cNvSpPr txBox="1"/>
          <p:nvPr/>
        </p:nvSpPr>
        <p:spPr>
          <a:xfrm>
            <a:off x="8068899" y="35741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6" name="Google Shape;876;p38"/>
          <p:cNvSpPr/>
          <p:nvPr/>
        </p:nvSpPr>
        <p:spPr>
          <a:xfrm>
            <a:off x="3524114" y="1174103"/>
            <a:ext cx="2095804" cy="2312439"/>
          </a:xfrm>
          <a:custGeom>
            <a:rect b="b" l="l" r="r" t="t"/>
            <a:pathLst>
              <a:path extrusionOk="0" h="30059" w="27243">
                <a:moveTo>
                  <a:pt x="13621" y="1"/>
                </a:moveTo>
                <a:lnTo>
                  <a:pt x="13294" y="66"/>
                </a:lnTo>
                <a:lnTo>
                  <a:pt x="12312" y="197"/>
                </a:lnTo>
                <a:lnTo>
                  <a:pt x="10871" y="590"/>
                </a:lnTo>
                <a:lnTo>
                  <a:pt x="9037" y="1180"/>
                </a:lnTo>
                <a:lnTo>
                  <a:pt x="8055" y="1507"/>
                </a:lnTo>
                <a:lnTo>
                  <a:pt x="6942" y="2031"/>
                </a:lnTo>
                <a:lnTo>
                  <a:pt x="5829" y="2555"/>
                </a:lnTo>
                <a:lnTo>
                  <a:pt x="4650" y="3210"/>
                </a:lnTo>
                <a:lnTo>
                  <a:pt x="3471" y="3930"/>
                </a:lnTo>
                <a:lnTo>
                  <a:pt x="2358" y="4716"/>
                </a:lnTo>
                <a:lnTo>
                  <a:pt x="1179" y="5698"/>
                </a:lnTo>
                <a:lnTo>
                  <a:pt x="66" y="6746"/>
                </a:lnTo>
                <a:lnTo>
                  <a:pt x="1" y="7532"/>
                </a:lnTo>
                <a:lnTo>
                  <a:pt x="66" y="8448"/>
                </a:lnTo>
                <a:lnTo>
                  <a:pt x="132" y="9693"/>
                </a:lnTo>
                <a:lnTo>
                  <a:pt x="263" y="11199"/>
                </a:lnTo>
                <a:lnTo>
                  <a:pt x="459" y="12836"/>
                </a:lnTo>
                <a:lnTo>
                  <a:pt x="852" y="14669"/>
                </a:lnTo>
                <a:lnTo>
                  <a:pt x="1376" y="16568"/>
                </a:lnTo>
                <a:lnTo>
                  <a:pt x="1703" y="17551"/>
                </a:lnTo>
                <a:lnTo>
                  <a:pt x="2031" y="18598"/>
                </a:lnTo>
                <a:lnTo>
                  <a:pt x="2489" y="19581"/>
                </a:lnTo>
                <a:lnTo>
                  <a:pt x="2947" y="20563"/>
                </a:lnTo>
                <a:lnTo>
                  <a:pt x="3471" y="21545"/>
                </a:lnTo>
                <a:lnTo>
                  <a:pt x="3995" y="22528"/>
                </a:lnTo>
                <a:lnTo>
                  <a:pt x="4650" y="23444"/>
                </a:lnTo>
                <a:lnTo>
                  <a:pt x="5370" y="24427"/>
                </a:lnTo>
                <a:lnTo>
                  <a:pt x="6156" y="25278"/>
                </a:lnTo>
                <a:lnTo>
                  <a:pt x="7007" y="26129"/>
                </a:lnTo>
                <a:lnTo>
                  <a:pt x="7924" y="26915"/>
                </a:lnTo>
                <a:lnTo>
                  <a:pt x="8907" y="27701"/>
                </a:lnTo>
                <a:lnTo>
                  <a:pt x="9954" y="28421"/>
                </a:lnTo>
                <a:lnTo>
                  <a:pt x="11133" y="29010"/>
                </a:lnTo>
                <a:lnTo>
                  <a:pt x="12377" y="29600"/>
                </a:lnTo>
                <a:lnTo>
                  <a:pt x="13652" y="30025"/>
                </a:lnTo>
                <a:lnTo>
                  <a:pt x="13652" y="30025"/>
                </a:lnTo>
                <a:lnTo>
                  <a:pt x="14866" y="29600"/>
                </a:lnTo>
                <a:lnTo>
                  <a:pt x="16110" y="29010"/>
                </a:lnTo>
                <a:lnTo>
                  <a:pt x="17289" y="28421"/>
                </a:lnTo>
                <a:lnTo>
                  <a:pt x="18336" y="27701"/>
                </a:lnTo>
                <a:lnTo>
                  <a:pt x="19319" y="26915"/>
                </a:lnTo>
                <a:lnTo>
                  <a:pt x="20301" y="26129"/>
                </a:lnTo>
                <a:lnTo>
                  <a:pt x="21087" y="25278"/>
                </a:lnTo>
                <a:lnTo>
                  <a:pt x="21872" y="24427"/>
                </a:lnTo>
                <a:lnTo>
                  <a:pt x="22593" y="23444"/>
                </a:lnTo>
                <a:lnTo>
                  <a:pt x="23248" y="22528"/>
                </a:lnTo>
                <a:lnTo>
                  <a:pt x="23837" y="21545"/>
                </a:lnTo>
                <a:lnTo>
                  <a:pt x="24361" y="20563"/>
                </a:lnTo>
                <a:lnTo>
                  <a:pt x="24819" y="19581"/>
                </a:lnTo>
                <a:lnTo>
                  <a:pt x="25212" y="18598"/>
                </a:lnTo>
                <a:lnTo>
                  <a:pt x="25605" y="17551"/>
                </a:lnTo>
                <a:lnTo>
                  <a:pt x="25932" y="16568"/>
                </a:lnTo>
                <a:lnTo>
                  <a:pt x="26391" y="14669"/>
                </a:lnTo>
                <a:lnTo>
                  <a:pt x="26784" y="12836"/>
                </a:lnTo>
                <a:lnTo>
                  <a:pt x="26980" y="11199"/>
                </a:lnTo>
                <a:lnTo>
                  <a:pt x="27177" y="9693"/>
                </a:lnTo>
                <a:lnTo>
                  <a:pt x="27242" y="8448"/>
                </a:lnTo>
                <a:lnTo>
                  <a:pt x="27242" y="7532"/>
                </a:lnTo>
                <a:lnTo>
                  <a:pt x="27242" y="6746"/>
                </a:lnTo>
                <a:lnTo>
                  <a:pt x="26063" y="5698"/>
                </a:lnTo>
                <a:lnTo>
                  <a:pt x="24950" y="4716"/>
                </a:lnTo>
                <a:lnTo>
                  <a:pt x="23771" y="3930"/>
                </a:lnTo>
                <a:lnTo>
                  <a:pt x="22593" y="3210"/>
                </a:lnTo>
                <a:lnTo>
                  <a:pt x="21414" y="2555"/>
                </a:lnTo>
                <a:lnTo>
                  <a:pt x="20301" y="2031"/>
                </a:lnTo>
                <a:lnTo>
                  <a:pt x="19253" y="1507"/>
                </a:lnTo>
                <a:lnTo>
                  <a:pt x="18205" y="1180"/>
                </a:lnTo>
                <a:lnTo>
                  <a:pt x="16372" y="590"/>
                </a:lnTo>
                <a:lnTo>
                  <a:pt x="14931" y="197"/>
                </a:lnTo>
                <a:lnTo>
                  <a:pt x="13949" y="66"/>
                </a:lnTo>
                <a:lnTo>
                  <a:pt x="13621" y="1"/>
                </a:lnTo>
                <a:close/>
                <a:moveTo>
                  <a:pt x="13652" y="30025"/>
                </a:moveTo>
                <a:lnTo>
                  <a:pt x="13556" y="30058"/>
                </a:lnTo>
                <a:lnTo>
                  <a:pt x="13752" y="30058"/>
                </a:lnTo>
                <a:lnTo>
                  <a:pt x="13652" y="300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8"/>
          <p:cNvSpPr/>
          <p:nvPr/>
        </p:nvSpPr>
        <p:spPr>
          <a:xfrm>
            <a:off x="3675277" y="1325265"/>
            <a:ext cx="1793469" cy="2000026"/>
          </a:xfrm>
          <a:custGeom>
            <a:rect b="b" l="l" r="r" t="t"/>
            <a:pathLst>
              <a:path extrusionOk="0" h="25998" w="23313">
                <a:moveTo>
                  <a:pt x="11656" y="1376"/>
                </a:moveTo>
                <a:lnTo>
                  <a:pt x="12246" y="1441"/>
                </a:lnTo>
                <a:lnTo>
                  <a:pt x="13163" y="1703"/>
                </a:lnTo>
                <a:lnTo>
                  <a:pt x="14341" y="2030"/>
                </a:lnTo>
                <a:lnTo>
                  <a:pt x="15716" y="2489"/>
                </a:lnTo>
                <a:lnTo>
                  <a:pt x="17223" y="3144"/>
                </a:lnTo>
                <a:lnTo>
                  <a:pt x="18794" y="3930"/>
                </a:lnTo>
                <a:lnTo>
                  <a:pt x="19580" y="4388"/>
                </a:lnTo>
                <a:lnTo>
                  <a:pt x="20366" y="4977"/>
                </a:lnTo>
                <a:lnTo>
                  <a:pt x="21217" y="5567"/>
                </a:lnTo>
                <a:lnTo>
                  <a:pt x="22003" y="6156"/>
                </a:lnTo>
                <a:lnTo>
                  <a:pt x="21937" y="7597"/>
                </a:lnTo>
                <a:lnTo>
                  <a:pt x="21741" y="9430"/>
                </a:lnTo>
                <a:lnTo>
                  <a:pt x="21545" y="10478"/>
                </a:lnTo>
                <a:lnTo>
                  <a:pt x="21348" y="11526"/>
                </a:lnTo>
                <a:lnTo>
                  <a:pt x="21086" y="12639"/>
                </a:lnTo>
                <a:lnTo>
                  <a:pt x="20759" y="13818"/>
                </a:lnTo>
                <a:lnTo>
                  <a:pt x="20431" y="14800"/>
                </a:lnTo>
                <a:lnTo>
                  <a:pt x="20104" y="15717"/>
                </a:lnTo>
                <a:lnTo>
                  <a:pt x="19711" y="16633"/>
                </a:lnTo>
                <a:lnTo>
                  <a:pt x="19253" y="17485"/>
                </a:lnTo>
                <a:lnTo>
                  <a:pt x="18794" y="18336"/>
                </a:lnTo>
                <a:lnTo>
                  <a:pt x="18336" y="19056"/>
                </a:lnTo>
                <a:lnTo>
                  <a:pt x="17812" y="19842"/>
                </a:lnTo>
                <a:lnTo>
                  <a:pt x="17223" y="20497"/>
                </a:lnTo>
                <a:lnTo>
                  <a:pt x="16633" y="21152"/>
                </a:lnTo>
                <a:lnTo>
                  <a:pt x="16044" y="21807"/>
                </a:lnTo>
                <a:lnTo>
                  <a:pt x="15389" y="22396"/>
                </a:lnTo>
                <a:lnTo>
                  <a:pt x="14734" y="22920"/>
                </a:lnTo>
                <a:lnTo>
                  <a:pt x="14014" y="23378"/>
                </a:lnTo>
                <a:lnTo>
                  <a:pt x="13228" y="23837"/>
                </a:lnTo>
                <a:lnTo>
                  <a:pt x="12508" y="24230"/>
                </a:lnTo>
                <a:lnTo>
                  <a:pt x="11656" y="24623"/>
                </a:lnTo>
                <a:lnTo>
                  <a:pt x="10805" y="24230"/>
                </a:lnTo>
                <a:lnTo>
                  <a:pt x="10019" y="23837"/>
                </a:lnTo>
                <a:lnTo>
                  <a:pt x="9299" y="23378"/>
                </a:lnTo>
                <a:lnTo>
                  <a:pt x="8579" y="22854"/>
                </a:lnTo>
                <a:lnTo>
                  <a:pt x="7924" y="22331"/>
                </a:lnTo>
                <a:lnTo>
                  <a:pt x="7334" y="21807"/>
                </a:lnTo>
                <a:lnTo>
                  <a:pt x="6745" y="21217"/>
                </a:lnTo>
                <a:lnTo>
                  <a:pt x="6221" y="20628"/>
                </a:lnTo>
                <a:lnTo>
                  <a:pt x="5697" y="20039"/>
                </a:lnTo>
                <a:lnTo>
                  <a:pt x="5239" y="19384"/>
                </a:lnTo>
                <a:lnTo>
                  <a:pt x="4453" y="18074"/>
                </a:lnTo>
                <a:lnTo>
                  <a:pt x="3733" y="16764"/>
                </a:lnTo>
                <a:lnTo>
                  <a:pt x="3143" y="15389"/>
                </a:lnTo>
                <a:lnTo>
                  <a:pt x="2620" y="14014"/>
                </a:lnTo>
                <a:lnTo>
                  <a:pt x="2227" y="12639"/>
                </a:lnTo>
                <a:lnTo>
                  <a:pt x="1965" y="11329"/>
                </a:lnTo>
                <a:lnTo>
                  <a:pt x="1703" y="10085"/>
                </a:lnTo>
                <a:lnTo>
                  <a:pt x="1572" y="8972"/>
                </a:lnTo>
                <a:lnTo>
                  <a:pt x="1441" y="7924"/>
                </a:lnTo>
                <a:lnTo>
                  <a:pt x="1375" y="6156"/>
                </a:lnTo>
                <a:lnTo>
                  <a:pt x="2161" y="5567"/>
                </a:lnTo>
                <a:lnTo>
                  <a:pt x="2947" y="4912"/>
                </a:lnTo>
                <a:lnTo>
                  <a:pt x="3733" y="4388"/>
                </a:lnTo>
                <a:lnTo>
                  <a:pt x="4584" y="3930"/>
                </a:lnTo>
                <a:lnTo>
                  <a:pt x="6156" y="3078"/>
                </a:lnTo>
                <a:lnTo>
                  <a:pt x="7662" y="2489"/>
                </a:lnTo>
                <a:lnTo>
                  <a:pt x="8972" y="2030"/>
                </a:lnTo>
                <a:lnTo>
                  <a:pt x="10150" y="1703"/>
                </a:lnTo>
                <a:lnTo>
                  <a:pt x="11067" y="1441"/>
                </a:lnTo>
                <a:lnTo>
                  <a:pt x="11656" y="1376"/>
                </a:lnTo>
                <a:close/>
                <a:moveTo>
                  <a:pt x="11656" y="0"/>
                </a:moveTo>
                <a:lnTo>
                  <a:pt x="11591" y="66"/>
                </a:lnTo>
                <a:lnTo>
                  <a:pt x="10805" y="197"/>
                </a:lnTo>
                <a:lnTo>
                  <a:pt x="9823" y="393"/>
                </a:lnTo>
                <a:lnTo>
                  <a:pt x="8513" y="786"/>
                </a:lnTo>
                <a:lnTo>
                  <a:pt x="7072" y="1310"/>
                </a:lnTo>
                <a:lnTo>
                  <a:pt x="5435" y="1965"/>
                </a:lnTo>
                <a:lnTo>
                  <a:pt x="4584" y="2423"/>
                </a:lnTo>
                <a:lnTo>
                  <a:pt x="3733" y="2882"/>
                </a:lnTo>
                <a:lnTo>
                  <a:pt x="2816" y="3406"/>
                </a:lnTo>
                <a:lnTo>
                  <a:pt x="1965" y="3995"/>
                </a:lnTo>
                <a:lnTo>
                  <a:pt x="1113" y="4650"/>
                </a:lnTo>
                <a:lnTo>
                  <a:pt x="262" y="5436"/>
                </a:lnTo>
                <a:lnTo>
                  <a:pt x="0" y="5632"/>
                </a:lnTo>
                <a:lnTo>
                  <a:pt x="0" y="5894"/>
                </a:lnTo>
                <a:lnTo>
                  <a:pt x="131" y="7662"/>
                </a:lnTo>
                <a:lnTo>
                  <a:pt x="197" y="8775"/>
                </a:lnTo>
                <a:lnTo>
                  <a:pt x="393" y="10020"/>
                </a:lnTo>
                <a:lnTo>
                  <a:pt x="590" y="11329"/>
                </a:lnTo>
                <a:lnTo>
                  <a:pt x="917" y="12770"/>
                </a:lnTo>
                <a:lnTo>
                  <a:pt x="1375" y="14276"/>
                </a:lnTo>
                <a:lnTo>
                  <a:pt x="1834" y="15782"/>
                </a:lnTo>
                <a:lnTo>
                  <a:pt x="2489" y="17288"/>
                </a:lnTo>
                <a:lnTo>
                  <a:pt x="3274" y="18729"/>
                </a:lnTo>
                <a:lnTo>
                  <a:pt x="3733" y="19515"/>
                </a:lnTo>
                <a:lnTo>
                  <a:pt x="4191" y="20170"/>
                </a:lnTo>
                <a:lnTo>
                  <a:pt x="4715" y="20890"/>
                </a:lnTo>
                <a:lnTo>
                  <a:pt x="5304" y="21610"/>
                </a:lnTo>
                <a:lnTo>
                  <a:pt x="5894" y="22265"/>
                </a:lnTo>
                <a:lnTo>
                  <a:pt x="6549" y="22854"/>
                </a:lnTo>
                <a:lnTo>
                  <a:pt x="7203" y="23444"/>
                </a:lnTo>
                <a:lnTo>
                  <a:pt x="7989" y="24033"/>
                </a:lnTo>
                <a:lnTo>
                  <a:pt x="8775" y="24557"/>
                </a:lnTo>
                <a:lnTo>
                  <a:pt x="9561" y="25081"/>
                </a:lnTo>
                <a:lnTo>
                  <a:pt x="10478" y="25539"/>
                </a:lnTo>
                <a:lnTo>
                  <a:pt x="11394" y="25932"/>
                </a:lnTo>
                <a:lnTo>
                  <a:pt x="11656" y="25998"/>
                </a:lnTo>
                <a:lnTo>
                  <a:pt x="11918" y="25932"/>
                </a:lnTo>
                <a:lnTo>
                  <a:pt x="12835" y="25539"/>
                </a:lnTo>
                <a:lnTo>
                  <a:pt x="13686" y="25081"/>
                </a:lnTo>
                <a:lnTo>
                  <a:pt x="14538" y="24623"/>
                </a:lnTo>
                <a:lnTo>
                  <a:pt x="15324" y="24099"/>
                </a:lnTo>
                <a:lnTo>
                  <a:pt x="16044" y="23509"/>
                </a:lnTo>
                <a:lnTo>
                  <a:pt x="16764" y="22920"/>
                </a:lnTo>
                <a:lnTo>
                  <a:pt x="17485" y="22200"/>
                </a:lnTo>
                <a:lnTo>
                  <a:pt x="18139" y="21545"/>
                </a:lnTo>
                <a:lnTo>
                  <a:pt x="18729" y="20759"/>
                </a:lnTo>
                <a:lnTo>
                  <a:pt x="19318" y="19973"/>
                </a:lnTo>
                <a:lnTo>
                  <a:pt x="19842" y="19122"/>
                </a:lnTo>
                <a:lnTo>
                  <a:pt x="20366" y="18205"/>
                </a:lnTo>
                <a:lnTo>
                  <a:pt x="20824" y="17288"/>
                </a:lnTo>
                <a:lnTo>
                  <a:pt x="21283" y="16306"/>
                </a:lnTo>
                <a:lnTo>
                  <a:pt x="21676" y="15258"/>
                </a:lnTo>
                <a:lnTo>
                  <a:pt x="22003" y="14145"/>
                </a:lnTo>
                <a:lnTo>
                  <a:pt x="22396" y="12901"/>
                </a:lnTo>
                <a:lnTo>
                  <a:pt x="22658" y="11657"/>
                </a:lnTo>
                <a:lnTo>
                  <a:pt x="22854" y="10478"/>
                </a:lnTo>
                <a:lnTo>
                  <a:pt x="23051" y="9365"/>
                </a:lnTo>
                <a:lnTo>
                  <a:pt x="23247" y="7400"/>
                </a:lnTo>
                <a:lnTo>
                  <a:pt x="23313" y="5894"/>
                </a:lnTo>
                <a:lnTo>
                  <a:pt x="23313" y="5632"/>
                </a:lnTo>
                <a:lnTo>
                  <a:pt x="23116" y="5436"/>
                </a:lnTo>
                <a:lnTo>
                  <a:pt x="22265" y="4715"/>
                </a:lnTo>
                <a:lnTo>
                  <a:pt x="21348" y="4060"/>
                </a:lnTo>
                <a:lnTo>
                  <a:pt x="20497" y="3406"/>
                </a:lnTo>
                <a:lnTo>
                  <a:pt x="19645" y="2882"/>
                </a:lnTo>
                <a:lnTo>
                  <a:pt x="18794" y="2423"/>
                </a:lnTo>
                <a:lnTo>
                  <a:pt x="17943" y="2030"/>
                </a:lnTo>
                <a:lnTo>
                  <a:pt x="16306" y="1310"/>
                </a:lnTo>
                <a:lnTo>
                  <a:pt x="14800" y="786"/>
                </a:lnTo>
                <a:lnTo>
                  <a:pt x="13555" y="393"/>
                </a:lnTo>
                <a:lnTo>
                  <a:pt x="12508" y="197"/>
                </a:lnTo>
                <a:lnTo>
                  <a:pt x="11787" y="66"/>
                </a:lnTo>
                <a:lnTo>
                  <a:pt x="116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8"/>
          <p:cNvSpPr/>
          <p:nvPr/>
        </p:nvSpPr>
        <p:spPr>
          <a:xfrm>
            <a:off x="2647600" y="2499014"/>
            <a:ext cx="881695" cy="559281"/>
          </a:xfrm>
          <a:custGeom>
            <a:rect b="b" l="l" r="r" t="t"/>
            <a:pathLst>
              <a:path extrusionOk="0" h="7270" w="11461">
                <a:moveTo>
                  <a:pt x="0" y="0"/>
                </a:moveTo>
                <a:lnTo>
                  <a:pt x="3602" y="3602"/>
                </a:lnTo>
                <a:lnTo>
                  <a:pt x="0" y="7204"/>
                </a:lnTo>
                <a:lnTo>
                  <a:pt x="0" y="7269"/>
                </a:lnTo>
                <a:lnTo>
                  <a:pt x="11460" y="7269"/>
                </a:lnTo>
                <a:lnTo>
                  <a:pt x="11460" y="0"/>
                </a:lnTo>
                <a:close/>
              </a:path>
            </a:pathLst>
          </a:custGeom>
          <a:solidFill>
            <a:srgbClr val="FF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8"/>
          <p:cNvSpPr/>
          <p:nvPr/>
        </p:nvSpPr>
        <p:spPr>
          <a:xfrm>
            <a:off x="3211788" y="2902034"/>
            <a:ext cx="317490" cy="156245"/>
          </a:xfrm>
          <a:custGeom>
            <a:rect b="b" l="l" r="r" t="t"/>
            <a:pathLst>
              <a:path extrusionOk="0" h="2031" w="4127">
                <a:moveTo>
                  <a:pt x="1" y="0"/>
                </a:moveTo>
                <a:lnTo>
                  <a:pt x="4126" y="2030"/>
                </a:lnTo>
                <a:lnTo>
                  <a:pt x="4126" y="0"/>
                </a:lnTo>
                <a:close/>
              </a:path>
            </a:pathLst>
          </a:custGeom>
          <a:solidFill>
            <a:srgbClr val="CC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8"/>
          <p:cNvSpPr/>
          <p:nvPr/>
        </p:nvSpPr>
        <p:spPr>
          <a:xfrm>
            <a:off x="5619779" y="2499014"/>
            <a:ext cx="876617" cy="559281"/>
          </a:xfrm>
          <a:custGeom>
            <a:rect b="b" l="l" r="r" t="t"/>
            <a:pathLst>
              <a:path extrusionOk="0" h="7270" w="11395">
                <a:moveTo>
                  <a:pt x="0" y="0"/>
                </a:moveTo>
                <a:lnTo>
                  <a:pt x="0" y="7269"/>
                </a:lnTo>
                <a:lnTo>
                  <a:pt x="11394" y="7269"/>
                </a:lnTo>
                <a:lnTo>
                  <a:pt x="11394" y="7204"/>
                </a:lnTo>
                <a:lnTo>
                  <a:pt x="7793" y="3602"/>
                </a:lnTo>
                <a:lnTo>
                  <a:pt x="11394" y="0"/>
                </a:lnTo>
                <a:close/>
              </a:path>
            </a:pathLst>
          </a:custGeom>
          <a:solidFill>
            <a:srgbClr val="FF4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8"/>
          <p:cNvSpPr/>
          <p:nvPr/>
        </p:nvSpPr>
        <p:spPr>
          <a:xfrm>
            <a:off x="3211788" y="2297466"/>
            <a:ext cx="2720476" cy="604670"/>
          </a:xfrm>
          <a:custGeom>
            <a:rect b="b" l="l" r="r" t="t"/>
            <a:pathLst>
              <a:path extrusionOk="0" h="7860" w="35363">
                <a:moveTo>
                  <a:pt x="1" y="1"/>
                </a:moveTo>
                <a:lnTo>
                  <a:pt x="1" y="7859"/>
                </a:lnTo>
                <a:lnTo>
                  <a:pt x="35362" y="7859"/>
                </a:lnTo>
                <a:lnTo>
                  <a:pt x="35362" y="1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8"/>
          <p:cNvSpPr/>
          <p:nvPr/>
        </p:nvSpPr>
        <p:spPr>
          <a:xfrm>
            <a:off x="5619779" y="2902034"/>
            <a:ext cx="312413" cy="156245"/>
          </a:xfrm>
          <a:custGeom>
            <a:rect b="b" l="l" r="r" t="t"/>
            <a:pathLst>
              <a:path extrusionOk="0" h="2031" w="4061">
                <a:moveTo>
                  <a:pt x="0" y="0"/>
                </a:moveTo>
                <a:lnTo>
                  <a:pt x="0" y="2030"/>
                </a:lnTo>
                <a:lnTo>
                  <a:pt x="4060" y="0"/>
                </a:lnTo>
                <a:close/>
              </a:path>
            </a:pathLst>
          </a:custGeom>
          <a:solidFill>
            <a:srgbClr val="CC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8"/>
          <p:cNvSpPr/>
          <p:nvPr/>
        </p:nvSpPr>
        <p:spPr>
          <a:xfrm>
            <a:off x="4315008" y="1617433"/>
            <a:ext cx="498814" cy="478658"/>
          </a:xfrm>
          <a:custGeom>
            <a:rect b="b" l="l" r="r" t="t"/>
            <a:pathLst>
              <a:path extrusionOk="0" h="6222" w="6484">
                <a:moveTo>
                  <a:pt x="3209" y="1"/>
                </a:moveTo>
                <a:lnTo>
                  <a:pt x="2227" y="2031"/>
                </a:lnTo>
                <a:lnTo>
                  <a:pt x="1" y="2358"/>
                </a:lnTo>
                <a:lnTo>
                  <a:pt x="1572" y="3930"/>
                </a:lnTo>
                <a:lnTo>
                  <a:pt x="1245" y="6222"/>
                </a:lnTo>
                <a:lnTo>
                  <a:pt x="3209" y="5174"/>
                </a:lnTo>
                <a:lnTo>
                  <a:pt x="5239" y="6222"/>
                </a:lnTo>
                <a:lnTo>
                  <a:pt x="4847" y="3930"/>
                </a:lnTo>
                <a:lnTo>
                  <a:pt x="6484" y="2358"/>
                </a:lnTo>
                <a:lnTo>
                  <a:pt x="4257" y="2031"/>
                </a:lnTo>
                <a:lnTo>
                  <a:pt x="32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8"/>
          <p:cNvSpPr/>
          <p:nvPr/>
        </p:nvSpPr>
        <p:spPr>
          <a:xfrm>
            <a:off x="3272253" y="1284955"/>
            <a:ext cx="236867" cy="236867"/>
          </a:xfrm>
          <a:custGeom>
            <a:rect b="b" l="l" r="r" t="t"/>
            <a:pathLst>
              <a:path extrusionOk="0" h="3079" w="3079">
                <a:moveTo>
                  <a:pt x="1245" y="1"/>
                </a:moveTo>
                <a:lnTo>
                  <a:pt x="1245" y="1245"/>
                </a:lnTo>
                <a:lnTo>
                  <a:pt x="0" y="1245"/>
                </a:lnTo>
                <a:lnTo>
                  <a:pt x="0" y="1900"/>
                </a:lnTo>
                <a:lnTo>
                  <a:pt x="1245" y="1900"/>
                </a:lnTo>
                <a:lnTo>
                  <a:pt x="1245" y="3078"/>
                </a:lnTo>
                <a:lnTo>
                  <a:pt x="1899" y="3078"/>
                </a:lnTo>
                <a:lnTo>
                  <a:pt x="1899" y="1900"/>
                </a:lnTo>
                <a:lnTo>
                  <a:pt x="3078" y="1900"/>
                </a:lnTo>
                <a:lnTo>
                  <a:pt x="3078" y="1245"/>
                </a:lnTo>
                <a:lnTo>
                  <a:pt x="1899" y="1245"/>
                </a:lnTo>
                <a:lnTo>
                  <a:pt x="18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8"/>
          <p:cNvSpPr/>
          <p:nvPr/>
        </p:nvSpPr>
        <p:spPr>
          <a:xfrm>
            <a:off x="3529191" y="1148948"/>
            <a:ext cx="136089" cy="136089"/>
          </a:xfrm>
          <a:custGeom>
            <a:rect b="b" l="l" r="r" t="t"/>
            <a:pathLst>
              <a:path extrusionOk="0" h="1769" w="1769">
                <a:moveTo>
                  <a:pt x="851" y="0"/>
                </a:moveTo>
                <a:lnTo>
                  <a:pt x="524" y="66"/>
                </a:lnTo>
                <a:lnTo>
                  <a:pt x="262" y="262"/>
                </a:lnTo>
                <a:lnTo>
                  <a:pt x="66" y="524"/>
                </a:lnTo>
                <a:lnTo>
                  <a:pt x="0" y="917"/>
                </a:lnTo>
                <a:lnTo>
                  <a:pt x="66" y="1245"/>
                </a:lnTo>
                <a:lnTo>
                  <a:pt x="262" y="1507"/>
                </a:lnTo>
                <a:lnTo>
                  <a:pt x="524" y="1703"/>
                </a:lnTo>
                <a:lnTo>
                  <a:pt x="851" y="1769"/>
                </a:lnTo>
                <a:lnTo>
                  <a:pt x="1244" y="1703"/>
                </a:lnTo>
                <a:lnTo>
                  <a:pt x="1506" y="1507"/>
                </a:lnTo>
                <a:lnTo>
                  <a:pt x="1703" y="1245"/>
                </a:lnTo>
                <a:lnTo>
                  <a:pt x="1768" y="917"/>
                </a:lnTo>
                <a:lnTo>
                  <a:pt x="1703" y="524"/>
                </a:lnTo>
                <a:lnTo>
                  <a:pt x="1506" y="262"/>
                </a:lnTo>
                <a:lnTo>
                  <a:pt x="1244" y="66"/>
                </a:lnTo>
                <a:lnTo>
                  <a:pt x="8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8"/>
          <p:cNvSpPr/>
          <p:nvPr/>
        </p:nvSpPr>
        <p:spPr>
          <a:xfrm>
            <a:off x="4652567" y="997787"/>
            <a:ext cx="110856" cy="110933"/>
          </a:xfrm>
          <a:custGeom>
            <a:rect b="b" l="l" r="r" t="t"/>
            <a:pathLst>
              <a:path extrusionOk="0" h="1442" w="1441">
                <a:moveTo>
                  <a:pt x="720" y="1"/>
                </a:moveTo>
                <a:lnTo>
                  <a:pt x="459" y="66"/>
                </a:lnTo>
                <a:lnTo>
                  <a:pt x="262" y="197"/>
                </a:lnTo>
                <a:lnTo>
                  <a:pt x="66" y="394"/>
                </a:lnTo>
                <a:lnTo>
                  <a:pt x="0" y="721"/>
                </a:lnTo>
                <a:lnTo>
                  <a:pt x="66" y="983"/>
                </a:lnTo>
                <a:lnTo>
                  <a:pt x="262" y="1180"/>
                </a:lnTo>
                <a:lnTo>
                  <a:pt x="459" y="1376"/>
                </a:lnTo>
                <a:lnTo>
                  <a:pt x="720" y="1442"/>
                </a:lnTo>
                <a:lnTo>
                  <a:pt x="1048" y="1376"/>
                </a:lnTo>
                <a:lnTo>
                  <a:pt x="1244" y="1180"/>
                </a:lnTo>
                <a:lnTo>
                  <a:pt x="1375" y="983"/>
                </a:lnTo>
                <a:lnTo>
                  <a:pt x="1441" y="721"/>
                </a:lnTo>
                <a:lnTo>
                  <a:pt x="1375" y="394"/>
                </a:lnTo>
                <a:lnTo>
                  <a:pt x="1244" y="197"/>
                </a:lnTo>
                <a:lnTo>
                  <a:pt x="1048" y="66"/>
                </a:lnTo>
                <a:lnTo>
                  <a:pt x="7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8"/>
          <p:cNvSpPr/>
          <p:nvPr/>
        </p:nvSpPr>
        <p:spPr>
          <a:xfrm>
            <a:off x="5468616" y="1325265"/>
            <a:ext cx="115934" cy="115934"/>
          </a:xfrm>
          <a:custGeom>
            <a:rect b="b" l="l" r="r" t="t"/>
            <a:pathLst>
              <a:path extrusionOk="0" h="1507" w="1507">
                <a:moveTo>
                  <a:pt x="721" y="0"/>
                </a:moveTo>
                <a:lnTo>
                  <a:pt x="459" y="66"/>
                </a:lnTo>
                <a:lnTo>
                  <a:pt x="197" y="262"/>
                </a:lnTo>
                <a:lnTo>
                  <a:pt x="66" y="459"/>
                </a:lnTo>
                <a:lnTo>
                  <a:pt x="1" y="786"/>
                </a:lnTo>
                <a:lnTo>
                  <a:pt x="66" y="1048"/>
                </a:lnTo>
                <a:lnTo>
                  <a:pt x="197" y="1310"/>
                </a:lnTo>
                <a:lnTo>
                  <a:pt x="459" y="1441"/>
                </a:lnTo>
                <a:lnTo>
                  <a:pt x="721" y="1507"/>
                </a:lnTo>
                <a:lnTo>
                  <a:pt x="1048" y="1441"/>
                </a:lnTo>
                <a:lnTo>
                  <a:pt x="1245" y="1310"/>
                </a:lnTo>
                <a:lnTo>
                  <a:pt x="1441" y="1048"/>
                </a:lnTo>
                <a:lnTo>
                  <a:pt x="1507" y="786"/>
                </a:lnTo>
                <a:lnTo>
                  <a:pt x="1441" y="459"/>
                </a:lnTo>
                <a:lnTo>
                  <a:pt x="1245" y="262"/>
                </a:lnTo>
                <a:lnTo>
                  <a:pt x="1048" y="66"/>
                </a:lnTo>
                <a:lnTo>
                  <a:pt x="7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8"/>
          <p:cNvSpPr/>
          <p:nvPr/>
        </p:nvSpPr>
        <p:spPr>
          <a:xfrm>
            <a:off x="5675167" y="1990220"/>
            <a:ext cx="201557" cy="206634"/>
          </a:xfrm>
          <a:custGeom>
            <a:rect b="b" l="l" r="r" t="t"/>
            <a:pathLst>
              <a:path extrusionOk="0" h="2686" w="2620">
                <a:moveTo>
                  <a:pt x="983" y="0"/>
                </a:moveTo>
                <a:lnTo>
                  <a:pt x="983" y="1048"/>
                </a:lnTo>
                <a:lnTo>
                  <a:pt x="0" y="1048"/>
                </a:lnTo>
                <a:lnTo>
                  <a:pt x="0" y="1637"/>
                </a:lnTo>
                <a:lnTo>
                  <a:pt x="983" y="1637"/>
                </a:lnTo>
                <a:lnTo>
                  <a:pt x="983" y="2685"/>
                </a:lnTo>
                <a:lnTo>
                  <a:pt x="1572" y="2685"/>
                </a:lnTo>
                <a:lnTo>
                  <a:pt x="1572" y="1637"/>
                </a:lnTo>
                <a:lnTo>
                  <a:pt x="2620" y="1637"/>
                </a:lnTo>
                <a:lnTo>
                  <a:pt x="2620" y="1048"/>
                </a:lnTo>
                <a:lnTo>
                  <a:pt x="1572" y="1048"/>
                </a:lnTo>
                <a:lnTo>
                  <a:pt x="15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8"/>
          <p:cNvSpPr/>
          <p:nvPr/>
        </p:nvSpPr>
        <p:spPr>
          <a:xfrm>
            <a:off x="3262175" y="2040607"/>
            <a:ext cx="105856" cy="110856"/>
          </a:xfrm>
          <a:custGeom>
            <a:rect b="b" l="l" r="r" t="t"/>
            <a:pathLst>
              <a:path extrusionOk="0" h="1441" w="1376">
                <a:moveTo>
                  <a:pt x="721" y="0"/>
                </a:moveTo>
                <a:lnTo>
                  <a:pt x="393" y="66"/>
                </a:lnTo>
                <a:lnTo>
                  <a:pt x="197" y="197"/>
                </a:lnTo>
                <a:lnTo>
                  <a:pt x="66" y="393"/>
                </a:lnTo>
                <a:lnTo>
                  <a:pt x="0" y="721"/>
                </a:lnTo>
                <a:lnTo>
                  <a:pt x="66" y="982"/>
                </a:lnTo>
                <a:lnTo>
                  <a:pt x="197" y="1179"/>
                </a:lnTo>
                <a:lnTo>
                  <a:pt x="393" y="1375"/>
                </a:lnTo>
                <a:lnTo>
                  <a:pt x="721" y="1441"/>
                </a:lnTo>
                <a:lnTo>
                  <a:pt x="983" y="1375"/>
                </a:lnTo>
                <a:lnTo>
                  <a:pt x="1179" y="1179"/>
                </a:lnTo>
                <a:lnTo>
                  <a:pt x="1376" y="982"/>
                </a:lnTo>
                <a:lnTo>
                  <a:pt x="1376" y="721"/>
                </a:lnTo>
                <a:lnTo>
                  <a:pt x="1376" y="393"/>
                </a:lnTo>
                <a:lnTo>
                  <a:pt x="1179" y="197"/>
                </a:lnTo>
                <a:lnTo>
                  <a:pt x="983" y="66"/>
                </a:lnTo>
                <a:lnTo>
                  <a:pt x="7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8"/>
          <p:cNvSpPr txBox="1"/>
          <p:nvPr/>
        </p:nvSpPr>
        <p:spPr>
          <a:xfrm>
            <a:off x="3608304" y="2455815"/>
            <a:ext cx="18774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Champion</a:t>
            </a:r>
            <a:endParaRPr b="1" sz="16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91" name="Google Shape;891;p38"/>
          <p:cNvGrpSpPr/>
          <p:nvPr/>
        </p:nvGrpSpPr>
        <p:grpSpPr>
          <a:xfrm>
            <a:off x="7354978" y="1696451"/>
            <a:ext cx="1329214" cy="1682440"/>
            <a:chOff x="7354978" y="1696451"/>
            <a:chExt cx="1329214" cy="1682440"/>
          </a:xfrm>
        </p:grpSpPr>
        <p:sp>
          <p:nvSpPr>
            <p:cNvPr id="892" name="Google Shape;892;p38"/>
            <p:cNvSpPr/>
            <p:nvPr/>
          </p:nvSpPr>
          <p:spPr>
            <a:xfrm>
              <a:off x="7445926" y="2203713"/>
              <a:ext cx="851186" cy="1175178"/>
            </a:xfrm>
            <a:custGeom>
              <a:rect b="b" l="l" r="r" t="t"/>
              <a:pathLst>
                <a:path extrusionOk="0" h="33071" w="23903">
                  <a:moveTo>
                    <a:pt x="10936" y="1"/>
                  </a:moveTo>
                  <a:lnTo>
                    <a:pt x="0" y="27963"/>
                  </a:lnTo>
                  <a:lnTo>
                    <a:pt x="8710" y="24754"/>
                  </a:lnTo>
                  <a:lnTo>
                    <a:pt x="12966" y="33070"/>
                  </a:lnTo>
                  <a:lnTo>
                    <a:pt x="23902" y="5109"/>
                  </a:lnTo>
                  <a:lnTo>
                    <a:pt x="109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7669770" y="2203713"/>
              <a:ext cx="853536" cy="1175178"/>
            </a:xfrm>
            <a:custGeom>
              <a:rect b="b" l="l" r="r" t="t"/>
              <a:pathLst>
                <a:path extrusionOk="0" h="33071" w="23969">
                  <a:moveTo>
                    <a:pt x="12967" y="1"/>
                  </a:moveTo>
                  <a:lnTo>
                    <a:pt x="1" y="5109"/>
                  </a:lnTo>
                  <a:lnTo>
                    <a:pt x="11002" y="33070"/>
                  </a:lnTo>
                  <a:lnTo>
                    <a:pt x="15193" y="24754"/>
                  </a:lnTo>
                  <a:lnTo>
                    <a:pt x="23968" y="27963"/>
                  </a:lnTo>
                  <a:lnTo>
                    <a:pt x="23968" y="27963"/>
                  </a:lnTo>
                  <a:lnTo>
                    <a:pt x="129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7385282" y="1696451"/>
              <a:ext cx="1196318" cy="1191453"/>
            </a:xfrm>
            <a:custGeom>
              <a:rect b="b" l="l" r="r" t="t"/>
              <a:pathLst>
                <a:path extrusionOk="0" h="33529" w="33595">
                  <a:moveTo>
                    <a:pt x="16437" y="0"/>
                  </a:moveTo>
                  <a:lnTo>
                    <a:pt x="16045" y="131"/>
                  </a:lnTo>
                  <a:lnTo>
                    <a:pt x="15717" y="393"/>
                  </a:lnTo>
                  <a:lnTo>
                    <a:pt x="15455" y="655"/>
                  </a:lnTo>
                  <a:lnTo>
                    <a:pt x="15259" y="917"/>
                  </a:lnTo>
                  <a:lnTo>
                    <a:pt x="14997" y="1114"/>
                  </a:lnTo>
                  <a:lnTo>
                    <a:pt x="14669" y="1244"/>
                  </a:lnTo>
                  <a:lnTo>
                    <a:pt x="14342" y="1310"/>
                  </a:lnTo>
                  <a:lnTo>
                    <a:pt x="14080" y="1375"/>
                  </a:lnTo>
                  <a:lnTo>
                    <a:pt x="13753" y="1310"/>
                  </a:lnTo>
                  <a:lnTo>
                    <a:pt x="13425" y="1179"/>
                  </a:lnTo>
                  <a:lnTo>
                    <a:pt x="13098" y="1048"/>
                  </a:lnTo>
                  <a:lnTo>
                    <a:pt x="12770" y="852"/>
                  </a:lnTo>
                  <a:lnTo>
                    <a:pt x="12377" y="721"/>
                  </a:lnTo>
                  <a:lnTo>
                    <a:pt x="11985" y="721"/>
                  </a:lnTo>
                  <a:lnTo>
                    <a:pt x="11657" y="786"/>
                  </a:lnTo>
                  <a:lnTo>
                    <a:pt x="11264" y="983"/>
                  </a:lnTo>
                  <a:lnTo>
                    <a:pt x="11002" y="1179"/>
                  </a:lnTo>
                  <a:lnTo>
                    <a:pt x="10740" y="1506"/>
                  </a:lnTo>
                  <a:lnTo>
                    <a:pt x="10544" y="1899"/>
                  </a:lnTo>
                  <a:lnTo>
                    <a:pt x="10413" y="2161"/>
                  </a:lnTo>
                  <a:lnTo>
                    <a:pt x="10216" y="2423"/>
                  </a:lnTo>
                  <a:lnTo>
                    <a:pt x="10020" y="2685"/>
                  </a:lnTo>
                  <a:lnTo>
                    <a:pt x="9693" y="2816"/>
                  </a:lnTo>
                  <a:lnTo>
                    <a:pt x="9431" y="2947"/>
                  </a:lnTo>
                  <a:lnTo>
                    <a:pt x="9103" y="3013"/>
                  </a:lnTo>
                  <a:lnTo>
                    <a:pt x="8776" y="3013"/>
                  </a:lnTo>
                  <a:lnTo>
                    <a:pt x="8448" y="2947"/>
                  </a:lnTo>
                  <a:lnTo>
                    <a:pt x="8055" y="2882"/>
                  </a:lnTo>
                  <a:lnTo>
                    <a:pt x="7663" y="2882"/>
                  </a:lnTo>
                  <a:lnTo>
                    <a:pt x="7270" y="3013"/>
                  </a:lnTo>
                  <a:lnTo>
                    <a:pt x="6942" y="3209"/>
                  </a:lnTo>
                  <a:lnTo>
                    <a:pt x="6680" y="3471"/>
                  </a:lnTo>
                  <a:lnTo>
                    <a:pt x="6418" y="3798"/>
                  </a:lnTo>
                  <a:lnTo>
                    <a:pt x="6287" y="4126"/>
                  </a:lnTo>
                  <a:lnTo>
                    <a:pt x="6287" y="4519"/>
                  </a:lnTo>
                  <a:lnTo>
                    <a:pt x="6222" y="4846"/>
                  </a:lnTo>
                  <a:lnTo>
                    <a:pt x="6091" y="5174"/>
                  </a:lnTo>
                  <a:lnTo>
                    <a:pt x="5960" y="5501"/>
                  </a:lnTo>
                  <a:lnTo>
                    <a:pt x="5763" y="5697"/>
                  </a:lnTo>
                  <a:lnTo>
                    <a:pt x="5502" y="5894"/>
                  </a:lnTo>
                  <a:lnTo>
                    <a:pt x="5240" y="6090"/>
                  </a:lnTo>
                  <a:lnTo>
                    <a:pt x="4912" y="6156"/>
                  </a:lnTo>
                  <a:lnTo>
                    <a:pt x="4585" y="6221"/>
                  </a:lnTo>
                  <a:lnTo>
                    <a:pt x="4192" y="6287"/>
                  </a:lnTo>
                  <a:lnTo>
                    <a:pt x="3799" y="6418"/>
                  </a:lnTo>
                  <a:lnTo>
                    <a:pt x="3472" y="6614"/>
                  </a:lnTo>
                  <a:lnTo>
                    <a:pt x="3210" y="6876"/>
                  </a:lnTo>
                  <a:lnTo>
                    <a:pt x="3079" y="7269"/>
                  </a:lnTo>
                  <a:lnTo>
                    <a:pt x="2948" y="7596"/>
                  </a:lnTo>
                  <a:lnTo>
                    <a:pt x="2948" y="7989"/>
                  </a:lnTo>
                  <a:lnTo>
                    <a:pt x="3013" y="8382"/>
                  </a:lnTo>
                  <a:lnTo>
                    <a:pt x="3079" y="8710"/>
                  </a:lnTo>
                  <a:lnTo>
                    <a:pt x="3079" y="9037"/>
                  </a:lnTo>
                  <a:lnTo>
                    <a:pt x="3013" y="9365"/>
                  </a:lnTo>
                  <a:lnTo>
                    <a:pt x="2882" y="9692"/>
                  </a:lnTo>
                  <a:lnTo>
                    <a:pt x="2686" y="9954"/>
                  </a:lnTo>
                  <a:lnTo>
                    <a:pt x="2489" y="10150"/>
                  </a:lnTo>
                  <a:lnTo>
                    <a:pt x="2227" y="10347"/>
                  </a:lnTo>
                  <a:lnTo>
                    <a:pt x="1900" y="10478"/>
                  </a:lnTo>
                  <a:lnTo>
                    <a:pt x="1572" y="10674"/>
                  </a:lnTo>
                  <a:lnTo>
                    <a:pt x="1245" y="10936"/>
                  </a:lnTo>
                  <a:lnTo>
                    <a:pt x="983" y="11264"/>
                  </a:lnTo>
                  <a:lnTo>
                    <a:pt x="852" y="11591"/>
                  </a:lnTo>
                  <a:lnTo>
                    <a:pt x="787" y="11984"/>
                  </a:lnTo>
                  <a:lnTo>
                    <a:pt x="787" y="12311"/>
                  </a:lnTo>
                  <a:lnTo>
                    <a:pt x="918" y="12704"/>
                  </a:lnTo>
                  <a:lnTo>
                    <a:pt x="1114" y="13097"/>
                  </a:lnTo>
                  <a:lnTo>
                    <a:pt x="1245" y="13359"/>
                  </a:lnTo>
                  <a:lnTo>
                    <a:pt x="1376" y="13687"/>
                  </a:lnTo>
                  <a:lnTo>
                    <a:pt x="1376" y="14014"/>
                  </a:lnTo>
                  <a:lnTo>
                    <a:pt x="1376" y="14341"/>
                  </a:lnTo>
                  <a:lnTo>
                    <a:pt x="1311" y="14603"/>
                  </a:lnTo>
                  <a:lnTo>
                    <a:pt x="1180" y="14931"/>
                  </a:lnTo>
                  <a:lnTo>
                    <a:pt x="983" y="15193"/>
                  </a:lnTo>
                  <a:lnTo>
                    <a:pt x="721" y="15389"/>
                  </a:lnTo>
                  <a:lnTo>
                    <a:pt x="394" y="15717"/>
                  </a:lnTo>
                  <a:lnTo>
                    <a:pt x="197" y="16044"/>
                  </a:lnTo>
                  <a:lnTo>
                    <a:pt x="66" y="16371"/>
                  </a:lnTo>
                  <a:lnTo>
                    <a:pt x="1" y="16764"/>
                  </a:lnTo>
                  <a:lnTo>
                    <a:pt x="66" y="17157"/>
                  </a:lnTo>
                  <a:lnTo>
                    <a:pt x="197" y="17485"/>
                  </a:lnTo>
                  <a:lnTo>
                    <a:pt x="394" y="17812"/>
                  </a:lnTo>
                  <a:lnTo>
                    <a:pt x="721" y="18139"/>
                  </a:lnTo>
                  <a:lnTo>
                    <a:pt x="983" y="18336"/>
                  </a:lnTo>
                  <a:lnTo>
                    <a:pt x="1180" y="18598"/>
                  </a:lnTo>
                  <a:lnTo>
                    <a:pt x="1311" y="18925"/>
                  </a:lnTo>
                  <a:lnTo>
                    <a:pt x="1376" y="19187"/>
                  </a:lnTo>
                  <a:lnTo>
                    <a:pt x="1376" y="19515"/>
                  </a:lnTo>
                  <a:lnTo>
                    <a:pt x="1376" y="19842"/>
                  </a:lnTo>
                  <a:lnTo>
                    <a:pt x="1245" y="20169"/>
                  </a:lnTo>
                  <a:lnTo>
                    <a:pt x="1114" y="20431"/>
                  </a:lnTo>
                  <a:lnTo>
                    <a:pt x="918" y="20824"/>
                  </a:lnTo>
                  <a:lnTo>
                    <a:pt x="787" y="21217"/>
                  </a:lnTo>
                  <a:lnTo>
                    <a:pt x="787" y="21610"/>
                  </a:lnTo>
                  <a:lnTo>
                    <a:pt x="852" y="21938"/>
                  </a:lnTo>
                  <a:lnTo>
                    <a:pt x="983" y="22330"/>
                  </a:lnTo>
                  <a:lnTo>
                    <a:pt x="1245" y="22592"/>
                  </a:lnTo>
                  <a:lnTo>
                    <a:pt x="1572" y="22854"/>
                  </a:lnTo>
                  <a:lnTo>
                    <a:pt x="1900" y="23051"/>
                  </a:lnTo>
                  <a:lnTo>
                    <a:pt x="2227" y="23182"/>
                  </a:lnTo>
                  <a:lnTo>
                    <a:pt x="2489" y="23378"/>
                  </a:lnTo>
                  <a:lnTo>
                    <a:pt x="2686" y="23575"/>
                  </a:lnTo>
                  <a:lnTo>
                    <a:pt x="2882" y="23837"/>
                  </a:lnTo>
                  <a:lnTo>
                    <a:pt x="3013" y="24164"/>
                  </a:lnTo>
                  <a:lnTo>
                    <a:pt x="3079" y="24491"/>
                  </a:lnTo>
                  <a:lnTo>
                    <a:pt x="3079" y="24819"/>
                  </a:lnTo>
                  <a:lnTo>
                    <a:pt x="3013" y="25146"/>
                  </a:lnTo>
                  <a:lnTo>
                    <a:pt x="2948" y="25539"/>
                  </a:lnTo>
                  <a:lnTo>
                    <a:pt x="2948" y="25932"/>
                  </a:lnTo>
                  <a:lnTo>
                    <a:pt x="3079" y="26325"/>
                  </a:lnTo>
                  <a:lnTo>
                    <a:pt x="3210" y="26652"/>
                  </a:lnTo>
                  <a:lnTo>
                    <a:pt x="3472" y="26914"/>
                  </a:lnTo>
                  <a:lnTo>
                    <a:pt x="3799" y="27111"/>
                  </a:lnTo>
                  <a:lnTo>
                    <a:pt x="4192" y="27307"/>
                  </a:lnTo>
                  <a:lnTo>
                    <a:pt x="4585" y="27307"/>
                  </a:lnTo>
                  <a:lnTo>
                    <a:pt x="4912" y="27373"/>
                  </a:lnTo>
                  <a:lnTo>
                    <a:pt x="5240" y="27438"/>
                  </a:lnTo>
                  <a:lnTo>
                    <a:pt x="5502" y="27635"/>
                  </a:lnTo>
                  <a:lnTo>
                    <a:pt x="5763" y="27831"/>
                  </a:lnTo>
                  <a:lnTo>
                    <a:pt x="5960" y="28093"/>
                  </a:lnTo>
                  <a:lnTo>
                    <a:pt x="6091" y="28355"/>
                  </a:lnTo>
                  <a:lnTo>
                    <a:pt x="6222" y="28682"/>
                  </a:lnTo>
                  <a:lnTo>
                    <a:pt x="6287" y="29010"/>
                  </a:lnTo>
                  <a:lnTo>
                    <a:pt x="6287" y="29403"/>
                  </a:lnTo>
                  <a:lnTo>
                    <a:pt x="6418" y="29796"/>
                  </a:lnTo>
                  <a:lnTo>
                    <a:pt x="6680" y="30058"/>
                  </a:lnTo>
                  <a:lnTo>
                    <a:pt x="6942" y="30320"/>
                  </a:lnTo>
                  <a:lnTo>
                    <a:pt x="7270" y="30516"/>
                  </a:lnTo>
                  <a:lnTo>
                    <a:pt x="7663" y="30647"/>
                  </a:lnTo>
                  <a:lnTo>
                    <a:pt x="8055" y="30647"/>
                  </a:lnTo>
                  <a:lnTo>
                    <a:pt x="8448" y="30581"/>
                  </a:lnTo>
                  <a:lnTo>
                    <a:pt x="8776" y="30516"/>
                  </a:lnTo>
                  <a:lnTo>
                    <a:pt x="9103" y="30516"/>
                  </a:lnTo>
                  <a:lnTo>
                    <a:pt x="9431" y="30581"/>
                  </a:lnTo>
                  <a:lnTo>
                    <a:pt x="9693" y="30712"/>
                  </a:lnTo>
                  <a:lnTo>
                    <a:pt x="10020" y="30843"/>
                  </a:lnTo>
                  <a:lnTo>
                    <a:pt x="10216" y="31105"/>
                  </a:lnTo>
                  <a:lnTo>
                    <a:pt x="10413" y="31367"/>
                  </a:lnTo>
                  <a:lnTo>
                    <a:pt x="10544" y="31629"/>
                  </a:lnTo>
                  <a:lnTo>
                    <a:pt x="10740" y="32022"/>
                  </a:lnTo>
                  <a:lnTo>
                    <a:pt x="11002" y="32350"/>
                  </a:lnTo>
                  <a:lnTo>
                    <a:pt x="11264" y="32546"/>
                  </a:lnTo>
                  <a:lnTo>
                    <a:pt x="11657" y="32742"/>
                  </a:lnTo>
                  <a:lnTo>
                    <a:pt x="11985" y="32808"/>
                  </a:lnTo>
                  <a:lnTo>
                    <a:pt x="12377" y="32808"/>
                  </a:lnTo>
                  <a:lnTo>
                    <a:pt x="12770" y="32677"/>
                  </a:lnTo>
                  <a:lnTo>
                    <a:pt x="13098" y="32481"/>
                  </a:lnTo>
                  <a:lnTo>
                    <a:pt x="13425" y="32350"/>
                  </a:lnTo>
                  <a:lnTo>
                    <a:pt x="13753" y="32219"/>
                  </a:lnTo>
                  <a:lnTo>
                    <a:pt x="14080" y="32153"/>
                  </a:lnTo>
                  <a:lnTo>
                    <a:pt x="14342" y="32219"/>
                  </a:lnTo>
                  <a:lnTo>
                    <a:pt x="14669" y="32284"/>
                  </a:lnTo>
                  <a:lnTo>
                    <a:pt x="14997" y="32415"/>
                  </a:lnTo>
                  <a:lnTo>
                    <a:pt x="15259" y="32612"/>
                  </a:lnTo>
                  <a:lnTo>
                    <a:pt x="15455" y="32873"/>
                  </a:lnTo>
                  <a:lnTo>
                    <a:pt x="15717" y="33135"/>
                  </a:lnTo>
                  <a:lnTo>
                    <a:pt x="16045" y="33397"/>
                  </a:lnTo>
                  <a:lnTo>
                    <a:pt x="16437" y="33528"/>
                  </a:lnTo>
                  <a:lnTo>
                    <a:pt x="17223" y="33528"/>
                  </a:lnTo>
                  <a:lnTo>
                    <a:pt x="17551" y="33397"/>
                  </a:lnTo>
                  <a:lnTo>
                    <a:pt x="17878" y="33135"/>
                  </a:lnTo>
                  <a:lnTo>
                    <a:pt x="18140" y="32873"/>
                  </a:lnTo>
                  <a:lnTo>
                    <a:pt x="18402" y="32612"/>
                  </a:lnTo>
                  <a:lnTo>
                    <a:pt x="18664" y="32415"/>
                  </a:lnTo>
                  <a:lnTo>
                    <a:pt x="18926" y="32284"/>
                  </a:lnTo>
                  <a:lnTo>
                    <a:pt x="19253" y="32219"/>
                  </a:lnTo>
                  <a:lnTo>
                    <a:pt x="19581" y="32153"/>
                  </a:lnTo>
                  <a:lnTo>
                    <a:pt x="19908" y="32219"/>
                  </a:lnTo>
                  <a:lnTo>
                    <a:pt x="20236" y="32350"/>
                  </a:lnTo>
                  <a:lnTo>
                    <a:pt x="20497" y="32481"/>
                  </a:lnTo>
                  <a:lnTo>
                    <a:pt x="20890" y="32677"/>
                  </a:lnTo>
                  <a:lnTo>
                    <a:pt x="21218" y="32808"/>
                  </a:lnTo>
                  <a:lnTo>
                    <a:pt x="21611" y="32808"/>
                  </a:lnTo>
                  <a:lnTo>
                    <a:pt x="22004" y="32742"/>
                  </a:lnTo>
                  <a:lnTo>
                    <a:pt x="22331" y="32546"/>
                  </a:lnTo>
                  <a:lnTo>
                    <a:pt x="22658" y="32350"/>
                  </a:lnTo>
                  <a:lnTo>
                    <a:pt x="22920" y="32022"/>
                  </a:lnTo>
                  <a:lnTo>
                    <a:pt x="23051" y="31629"/>
                  </a:lnTo>
                  <a:lnTo>
                    <a:pt x="23182" y="31367"/>
                  </a:lnTo>
                  <a:lnTo>
                    <a:pt x="23379" y="31105"/>
                  </a:lnTo>
                  <a:lnTo>
                    <a:pt x="23641" y="30843"/>
                  </a:lnTo>
                  <a:lnTo>
                    <a:pt x="23903" y="30712"/>
                  </a:lnTo>
                  <a:lnTo>
                    <a:pt x="24230" y="30581"/>
                  </a:lnTo>
                  <a:lnTo>
                    <a:pt x="24492" y="30516"/>
                  </a:lnTo>
                  <a:lnTo>
                    <a:pt x="24819" y="30516"/>
                  </a:lnTo>
                  <a:lnTo>
                    <a:pt x="25147" y="30581"/>
                  </a:lnTo>
                  <a:lnTo>
                    <a:pt x="25605" y="30647"/>
                  </a:lnTo>
                  <a:lnTo>
                    <a:pt x="25998" y="30647"/>
                  </a:lnTo>
                  <a:lnTo>
                    <a:pt x="26326" y="30516"/>
                  </a:lnTo>
                  <a:lnTo>
                    <a:pt x="26653" y="30320"/>
                  </a:lnTo>
                  <a:lnTo>
                    <a:pt x="26980" y="30058"/>
                  </a:lnTo>
                  <a:lnTo>
                    <a:pt x="27177" y="29796"/>
                  </a:lnTo>
                  <a:lnTo>
                    <a:pt x="27308" y="29403"/>
                  </a:lnTo>
                  <a:lnTo>
                    <a:pt x="27373" y="29010"/>
                  </a:lnTo>
                  <a:lnTo>
                    <a:pt x="27373" y="28682"/>
                  </a:lnTo>
                  <a:lnTo>
                    <a:pt x="27504" y="28355"/>
                  </a:lnTo>
                  <a:lnTo>
                    <a:pt x="27635" y="28093"/>
                  </a:lnTo>
                  <a:lnTo>
                    <a:pt x="27832" y="27831"/>
                  </a:lnTo>
                  <a:lnTo>
                    <a:pt x="28094" y="27635"/>
                  </a:lnTo>
                  <a:lnTo>
                    <a:pt x="28421" y="27438"/>
                  </a:lnTo>
                  <a:lnTo>
                    <a:pt x="28683" y="27373"/>
                  </a:lnTo>
                  <a:lnTo>
                    <a:pt x="29010" y="27307"/>
                  </a:lnTo>
                  <a:lnTo>
                    <a:pt x="29469" y="27307"/>
                  </a:lnTo>
                  <a:lnTo>
                    <a:pt x="29796" y="27111"/>
                  </a:lnTo>
                  <a:lnTo>
                    <a:pt x="30124" y="26914"/>
                  </a:lnTo>
                  <a:lnTo>
                    <a:pt x="30386" y="26652"/>
                  </a:lnTo>
                  <a:lnTo>
                    <a:pt x="30582" y="26325"/>
                  </a:lnTo>
                  <a:lnTo>
                    <a:pt x="30713" y="25932"/>
                  </a:lnTo>
                  <a:lnTo>
                    <a:pt x="30713" y="25539"/>
                  </a:lnTo>
                  <a:lnTo>
                    <a:pt x="30648" y="25146"/>
                  </a:lnTo>
                  <a:lnTo>
                    <a:pt x="30582" y="24819"/>
                  </a:lnTo>
                  <a:lnTo>
                    <a:pt x="30582" y="24491"/>
                  </a:lnTo>
                  <a:lnTo>
                    <a:pt x="30648" y="24164"/>
                  </a:lnTo>
                  <a:lnTo>
                    <a:pt x="30713" y="23837"/>
                  </a:lnTo>
                  <a:lnTo>
                    <a:pt x="30909" y="23575"/>
                  </a:lnTo>
                  <a:lnTo>
                    <a:pt x="31106" y="23378"/>
                  </a:lnTo>
                  <a:lnTo>
                    <a:pt x="31368" y="23182"/>
                  </a:lnTo>
                  <a:lnTo>
                    <a:pt x="31695" y="23051"/>
                  </a:lnTo>
                  <a:lnTo>
                    <a:pt x="32088" y="22854"/>
                  </a:lnTo>
                  <a:lnTo>
                    <a:pt x="32350" y="22592"/>
                  </a:lnTo>
                  <a:lnTo>
                    <a:pt x="32612" y="22330"/>
                  </a:lnTo>
                  <a:lnTo>
                    <a:pt x="32743" y="21938"/>
                  </a:lnTo>
                  <a:lnTo>
                    <a:pt x="32874" y="21610"/>
                  </a:lnTo>
                  <a:lnTo>
                    <a:pt x="32809" y="21217"/>
                  </a:lnTo>
                  <a:lnTo>
                    <a:pt x="32743" y="20824"/>
                  </a:lnTo>
                  <a:lnTo>
                    <a:pt x="32547" y="20431"/>
                  </a:lnTo>
                  <a:lnTo>
                    <a:pt x="32350" y="20169"/>
                  </a:lnTo>
                  <a:lnTo>
                    <a:pt x="32285" y="19842"/>
                  </a:lnTo>
                  <a:lnTo>
                    <a:pt x="32219" y="19515"/>
                  </a:lnTo>
                  <a:lnTo>
                    <a:pt x="32219" y="19187"/>
                  </a:lnTo>
                  <a:lnTo>
                    <a:pt x="32350" y="18925"/>
                  </a:lnTo>
                  <a:lnTo>
                    <a:pt x="32481" y="18598"/>
                  </a:lnTo>
                  <a:lnTo>
                    <a:pt x="32678" y="18336"/>
                  </a:lnTo>
                  <a:lnTo>
                    <a:pt x="32940" y="18139"/>
                  </a:lnTo>
                  <a:lnTo>
                    <a:pt x="33201" y="17812"/>
                  </a:lnTo>
                  <a:lnTo>
                    <a:pt x="33398" y="17485"/>
                  </a:lnTo>
                  <a:lnTo>
                    <a:pt x="33529" y="17157"/>
                  </a:lnTo>
                  <a:lnTo>
                    <a:pt x="33594" y="16764"/>
                  </a:lnTo>
                  <a:lnTo>
                    <a:pt x="33529" y="16371"/>
                  </a:lnTo>
                  <a:lnTo>
                    <a:pt x="33398" y="16044"/>
                  </a:lnTo>
                  <a:lnTo>
                    <a:pt x="33201" y="15717"/>
                  </a:lnTo>
                  <a:lnTo>
                    <a:pt x="32940" y="15389"/>
                  </a:lnTo>
                  <a:lnTo>
                    <a:pt x="32678" y="15193"/>
                  </a:lnTo>
                  <a:lnTo>
                    <a:pt x="32481" y="14931"/>
                  </a:lnTo>
                  <a:lnTo>
                    <a:pt x="32350" y="14603"/>
                  </a:lnTo>
                  <a:lnTo>
                    <a:pt x="32219" y="14341"/>
                  </a:lnTo>
                  <a:lnTo>
                    <a:pt x="32219" y="14014"/>
                  </a:lnTo>
                  <a:lnTo>
                    <a:pt x="32285" y="13687"/>
                  </a:lnTo>
                  <a:lnTo>
                    <a:pt x="32350" y="13359"/>
                  </a:lnTo>
                  <a:lnTo>
                    <a:pt x="32547" y="13097"/>
                  </a:lnTo>
                  <a:lnTo>
                    <a:pt x="32743" y="12704"/>
                  </a:lnTo>
                  <a:lnTo>
                    <a:pt x="32809" y="12311"/>
                  </a:lnTo>
                  <a:lnTo>
                    <a:pt x="32874" y="11984"/>
                  </a:lnTo>
                  <a:lnTo>
                    <a:pt x="32743" y="11591"/>
                  </a:lnTo>
                  <a:lnTo>
                    <a:pt x="32612" y="11264"/>
                  </a:lnTo>
                  <a:lnTo>
                    <a:pt x="32350" y="10936"/>
                  </a:lnTo>
                  <a:lnTo>
                    <a:pt x="32088" y="10674"/>
                  </a:lnTo>
                  <a:lnTo>
                    <a:pt x="31695" y="10478"/>
                  </a:lnTo>
                  <a:lnTo>
                    <a:pt x="31368" y="10347"/>
                  </a:lnTo>
                  <a:lnTo>
                    <a:pt x="31106" y="10150"/>
                  </a:lnTo>
                  <a:lnTo>
                    <a:pt x="30909" y="9954"/>
                  </a:lnTo>
                  <a:lnTo>
                    <a:pt x="30713" y="9692"/>
                  </a:lnTo>
                  <a:lnTo>
                    <a:pt x="30648" y="9365"/>
                  </a:lnTo>
                  <a:lnTo>
                    <a:pt x="30582" y="9037"/>
                  </a:lnTo>
                  <a:lnTo>
                    <a:pt x="30582" y="8710"/>
                  </a:lnTo>
                  <a:lnTo>
                    <a:pt x="30648" y="8382"/>
                  </a:lnTo>
                  <a:lnTo>
                    <a:pt x="30713" y="7989"/>
                  </a:lnTo>
                  <a:lnTo>
                    <a:pt x="30713" y="7596"/>
                  </a:lnTo>
                  <a:lnTo>
                    <a:pt x="30582" y="7269"/>
                  </a:lnTo>
                  <a:lnTo>
                    <a:pt x="30386" y="6876"/>
                  </a:lnTo>
                  <a:lnTo>
                    <a:pt x="30124" y="6614"/>
                  </a:lnTo>
                  <a:lnTo>
                    <a:pt x="29796" y="6418"/>
                  </a:lnTo>
                  <a:lnTo>
                    <a:pt x="29469" y="6287"/>
                  </a:lnTo>
                  <a:lnTo>
                    <a:pt x="29010" y="6221"/>
                  </a:lnTo>
                  <a:lnTo>
                    <a:pt x="28683" y="6156"/>
                  </a:lnTo>
                  <a:lnTo>
                    <a:pt x="28421" y="6090"/>
                  </a:lnTo>
                  <a:lnTo>
                    <a:pt x="28094" y="5894"/>
                  </a:lnTo>
                  <a:lnTo>
                    <a:pt x="27832" y="5697"/>
                  </a:lnTo>
                  <a:lnTo>
                    <a:pt x="27635" y="5501"/>
                  </a:lnTo>
                  <a:lnTo>
                    <a:pt x="27504" y="5174"/>
                  </a:lnTo>
                  <a:lnTo>
                    <a:pt x="27373" y="4846"/>
                  </a:lnTo>
                  <a:lnTo>
                    <a:pt x="27373" y="4519"/>
                  </a:lnTo>
                  <a:lnTo>
                    <a:pt x="27308" y="4126"/>
                  </a:lnTo>
                  <a:lnTo>
                    <a:pt x="27177" y="3798"/>
                  </a:lnTo>
                  <a:lnTo>
                    <a:pt x="26980" y="3471"/>
                  </a:lnTo>
                  <a:lnTo>
                    <a:pt x="26653" y="3209"/>
                  </a:lnTo>
                  <a:lnTo>
                    <a:pt x="26326" y="3013"/>
                  </a:lnTo>
                  <a:lnTo>
                    <a:pt x="25998" y="2882"/>
                  </a:lnTo>
                  <a:lnTo>
                    <a:pt x="25605" y="2882"/>
                  </a:lnTo>
                  <a:lnTo>
                    <a:pt x="25147" y="2947"/>
                  </a:lnTo>
                  <a:lnTo>
                    <a:pt x="24819" y="3013"/>
                  </a:lnTo>
                  <a:lnTo>
                    <a:pt x="24492" y="3013"/>
                  </a:lnTo>
                  <a:lnTo>
                    <a:pt x="24230" y="2947"/>
                  </a:lnTo>
                  <a:lnTo>
                    <a:pt x="23903" y="2816"/>
                  </a:lnTo>
                  <a:lnTo>
                    <a:pt x="23641" y="2685"/>
                  </a:lnTo>
                  <a:lnTo>
                    <a:pt x="23379" y="2423"/>
                  </a:lnTo>
                  <a:lnTo>
                    <a:pt x="23182" y="2161"/>
                  </a:lnTo>
                  <a:lnTo>
                    <a:pt x="23051" y="1899"/>
                  </a:lnTo>
                  <a:lnTo>
                    <a:pt x="22920" y="1506"/>
                  </a:lnTo>
                  <a:lnTo>
                    <a:pt x="22658" y="1179"/>
                  </a:lnTo>
                  <a:lnTo>
                    <a:pt x="22331" y="983"/>
                  </a:lnTo>
                  <a:lnTo>
                    <a:pt x="22004" y="786"/>
                  </a:lnTo>
                  <a:lnTo>
                    <a:pt x="21611" y="721"/>
                  </a:lnTo>
                  <a:lnTo>
                    <a:pt x="21218" y="721"/>
                  </a:lnTo>
                  <a:lnTo>
                    <a:pt x="20890" y="852"/>
                  </a:lnTo>
                  <a:lnTo>
                    <a:pt x="20497" y="1048"/>
                  </a:lnTo>
                  <a:lnTo>
                    <a:pt x="20236" y="1179"/>
                  </a:lnTo>
                  <a:lnTo>
                    <a:pt x="19908" y="1310"/>
                  </a:lnTo>
                  <a:lnTo>
                    <a:pt x="19581" y="1375"/>
                  </a:lnTo>
                  <a:lnTo>
                    <a:pt x="19253" y="1310"/>
                  </a:lnTo>
                  <a:lnTo>
                    <a:pt x="18926" y="1244"/>
                  </a:lnTo>
                  <a:lnTo>
                    <a:pt x="18664" y="1114"/>
                  </a:lnTo>
                  <a:lnTo>
                    <a:pt x="18402" y="917"/>
                  </a:lnTo>
                  <a:lnTo>
                    <a:pt x="18140" y="655"/>
                  </a:lnTo>
                  <a:lnTo>
                    <a:pt x="17878" y="393"/>
                  </a:lnTo>
                  <a:lnTo>
                    <a:pt x="17551" y="131"/>
                  </a:lnTo>
                  <a:lnTo>
                    <a:pt x="172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7483245" y="1794172"/>
              <a:ext cx="1000392" cy="995975"/>
            </a:xfrm>
            <a:custGeom>
              <a:rect b="b" l="l" r="r" t="t"/>
              <a:pathLst>
                <a:path extrusionOk="0" h="28028" w="28093">
                  <a:moveTo>
                    <a:pt x="14079" y="1"/>
                  </a:moveTo>
                  <a:lnTo>
                    <a:pt x="12639" y="66"/>
                  </a:lnTo>
                  <a:lnTo>
                    <a:pt x="11264" y="263"/>
                  </a:lnTo>
                  <a:lnTo>
                    <a:pt x="9888" y="590"/>
                  </a:lnTo>
                  <a:lnTo>
                    <a:pt x="8579" y="1114"/>
                  </a:lnTo>
                  <a:lnTo>
                    <a:pt x="7400" y="1703"/>
                  </a:lnTo>
                  <a:lnTo>
                    <a:pt x="6221" y="2358"/>
                  </a:lnTo>
                  <a:lnTo>
                    <a:pt x="5108" y="3209"/>
                  </a:lnTo>
                  <a:lnTo>
                    <a:pt x="4126" y="4061"/>
                  </a:lnTo>
                  <a:lnTo>
                    <a:pt x="3209" y="5108"/>
                  </a:lnTo>
                  <a:lnTo>
                    <a:pt x="2423" y="6156"/>
                  </a:lnTo>
                  <a:lnTo>
                    <a:pt x="1703" y="7335"/>
                  </a:lnTo>
                  <a:lnTo>
                    <a:pt x="1113" y="8579"/>
                  </a:lnTo>
                  <a:lnTo>
                    <a:pt x="655" y="9823"/>
                  </a:lnTo>
                  <a:lnTo>
                    <a:pt x="328" y="11198"/>
                  </a:lnTo>
                  <a:lnTo>
                    <a:pt x="66" y="12574"/>
                  </a:lnTo>
                  <a:lnTo>
                    <a:pt x="0" y="14014"/>
                  </a:lnTo>
                  <a:lnTo>
                    <a:pt x="66" y="15455"/>
                  </a:lnTo>
                  <a:lnTo>
                    <a:pt x="328" y="16830"/>
                  </a:lnTo>
                  <a:lnTo>
                    <a:pt x="655" y="18205"/>
                  </a:lnTo>
                  <a:lnTo>
                    <a:pt x="1113" y="19515"/>
                  </a:lnTo>
                  <a:lnTo>
                    <a:pt x="1703" y="20694"/>
                  </a:lnTo>
                  <a:lnTo>
                    <a:pt x="2423" y="21872"/>
                  </a:lnTo>
                  <a:lnTo>
                    <a:pt x="3209" y="22920"/>
                  </a:lnTo>
                  <a:lnTo>
                    <a:pt x="4126" y="23968"/>
                  </a:lnTo>
                  <a:lnTo>
                    <a:pt x="5108" y="24885"/>
                  </a:lnTo>
                  <a:lnTo>
                    <a:pt x="6221" y="25671"/>
                  </a:lnTo>
                  <a:lnTo>
                    <a:pt x="7400" y="26391"/>
                  </a:lnTo>
                  <a:lnTo>
                    <a:pt x="8579" y="26980"/>
                  </a:lnTo>
                  <a:lnTo>
                    <a:pt x="9888" y="27439"/>
                  </a:lnTo>
                  <a:lnTo>
                    <a:pt x="11264" y="27766"/>
                  </a:lnTo>
                  <a:lnTo>
                    <a:pt x="12639" y="27962"/>
                  </a:lnTo>
                  <a:lnTo>
                    <a:pt x="14079" y="28028"/>
                  </a:lnTo>
                  <a:lnTo>
                    <a:pt x="15520" y="27962"/>
                  </a:lnTo>
                  <a:lnTo>
                    <a:pt x="16895" y="27766"/>
                  </a:lnTo>
                  <a:lnTo>
                    <a:pt x="18205" y="27439"/>
                  </a:lnTo>
                  <a:lnTo>
                    <a:pt x="19515" y="26980"/>
                  </a:lnTo>
                  <a:lnTo>
                    <a:pt x="20759" y="26391"/>
                  </a:lnTo>
                  <a:lnTo>
                    <a:pt x="21937" y="25671"/>
                  </a:lnTo>
                  <a:lnTo>
                    <a:pt x="22985" y="24885"/>
                  </a:lnTo>
                  <a:lnTo>
                    <a:pt x="23967" y="23968"/>
                  </a:lnTo>
                  <a:lnTo>
                    <a:pt x="24884" y="22920"/>
                  </a:lnTo>
                  <a:lnTo>
                    <a:pt x="25736" y="21872"/>
                  </a:lnTo>
                  <a:lnTo>
                    <a:pt x="26390" y="20694"/>
                  </a:lnTo>
                  <a:lnTo>
                    <a:pt x="26980" y="19515"/>
                  </a:lnTo>
                  <a:lnTo>
                    <a:pt x="27438" y="18205"/>
                  </a:lnTo>
                  <a:lnTo>
                    <a:pt x="27831" y="16830"/>
                  </a:lnTo>
                  <a:lnTo>
                    <a:pt x="28028" y="15455"/>
                  </a:lnTo>
                  <a:lnTo>
                    <a:pt x="28093" y="14014"/>
                  </a:lnTo>
                  <a:lnTo>
                    <a:pt x="28028" y="12574"/>
                  </a:lnTo>
                  <a:lnTo>
                    <a:pt x="27831" y="11198"/>
                  </a:lnTo>
                  <a:lnTo>
                    <a:pt x="27438" y="9823"/>
                  </a:lnTo>
                  <a:lnTo>
                    <a:pt x="26980" y="8579"/>
                  </a:lnTo>
                  <a:lnTo>
                    <a:pt x="26390" y="7335"/>
                  </a:lnTo>
                  <a:lnTo>
                    <a:pt x="25736" y="6156"/>
                  </a:lnTo>
                  <a:lnTo>
                    <a:pt x="24884" y="5108"/>
                  </a:lnTo>
                  <a:lnTo>
                    <a:pt x="23967" y="4061"/>
                  </a:lnTo>
                  <a:lnTo>
                    <a:pt x="22985" y="3209"/>
                  </a:lnTo>
                  <a:lnTo>
                    <a:pt x="21937" y="2358"/>
                  </a:lnTo>
                  <a:lnTo>
                    <a:pt x="20759" y="1703"/>
                  </a:lnTo>
                  <a:lnTo>
                    <a:pt x="19515" y="1114"/>
                  </a:lnTo>
                  <a:lnTo>
                    <a:pt x="18205" y="590"/>
                  </a:lnTo>
                  <a:lnTo>
                    <a:pt x="16895" y="263"/>
                  </a:lnTo>
                  <a:lnTo>
                    <a:pt x="15520" y="66"/>
                  </a:lnTo>
                  <a:lnTo>
                    <a:pt x="14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7557848" y="1866308"/>
              <a:ext cx="853500" cy="851703"/>
            </a:xfrm>
            <a:custGeom>
              <a:rect b="b" l="l" r="r" t="t"/>
              <a:pathLst>
                <a:path extrusionOk="0" h="23968" w="23968">
                  <a:moveTo>
                    <a:pt x="11984" y="917"/>
                  </a:moveTo>
                  <a:lnTo>
                    <a:pt x="13098" y="983"/>
                  </a:lnTo>
                  <a:lnTo>
                    <a:pt x="14211" y="1179"/>
                  </a:lnTo>
                  <a:lnTo>
                    <a:pt x="15259" y="1441"/>
                  </a:lnTo>
                  <a:lnTo>
                    <a:pt x="16241" y="1834"/>
                  </a:lnTo>
                  <a:lnTo>
                    <a:pt x="17223" y="2293"/>
                  </a:lnTo>
                  <a:lnTo>
                    <a:pt x="18140" y="2816"/>
                  </a:lnTo>
                  <a:lnTo>
                    <a:pt x="18991" y="3471"/>
                  </a:lnTo>
                  <a:lnTo>
                    <a:pt x="19777" y="4192"/>
                  </a:lnTo>
                  <a:lnTo>
                    <a:pt x="20497" y="4977"/>
                  </a:lnTo>
                  <a:lnTo>
                    <a:pt x="21152" y="5829"/>
                  </a:lnTo>
                  <a:lnTo>
                    <a:pt x="21676" y="6746"/>
                  </a:lnTo>
                  <a:lnTo>
                    <a:pt x="22134" y="7662"/>
                  </a:lnTo>
                  <a:lnTo>
                    <a:pt x="22527" y="8710"/>
                  </a:lnTo>
                  <a:lnTo>
                    <a:pt x="22789" y="9758"/>
                  </a:lnTo>
                  <a:lnTo>
                    <a:pt x="22986" y="10871"/>
                  </a:lnTo>
                  <a:lnTo>
                    <a:pt x="22986" y="11984"/>
                  </a:lnTo>
                  <a:lnTo>
                    <a:pt x="22986" y="13098"/>
                  </a:lnTo>
                  <a:lnTo>
                    <a:pt x="22789" y="14211"/>
                  </a:lnTo>
                  <a:lnTo>
                    <a:pt x="22527" y="15259"/>
                  </a:lnTo>
                  <a:lnTo>
                    <a:pt x="22134" y="16306"/>
                  </a:lnTo>
                  <a:lnTo>
                    <a:pt x="21676" y="17223"/>
                  </a:lnTo>
                  <a:lnTo>
                    <a:pt x="21152" y="18140"/>
                  </a:lnTo>
                  <a:lnTo>
                    <a:pt x="20497" y="18991"/>
                  </a:lnTo>
                  <a:lnTo>
                    <a:pt x="19777" y="19777"/>
                  </a:lnTo>
                  <a:lnTo>
                    <a:pt x="18991" y="20497"/>
                  </a:lnTo>
                  <a:lnTo>
                    <a:pt x="18140" y="21152"/>
                  </a:lnTo>
                  <a:lnTo>
                    <a:pt x="17223" y="21676"/>
                  </a:lnTo>
                  <a:lnTo>
                    <a:pt x="16241" y="22200"/>
                  </a:lnTo>
                  <a:lnTo>
                    <a:pt x="15259" y="22527"/>
                  </a:lnTo>
                  <a:lnTo>
                    <a:pt x="14211" y="22789"/>
                  </a:lnTo>
                  <a:lnTo>
                    <a:pt x="13098" y="22986"/>
                  </a:lnTo>
                  <a:lnTo>
                    <a:pt x="11984" y="23051"/>
                  </a:lnTo>
                  <a:lnTo>
                    <a:pt x="10871" y="22986"/>
                  </a:lnTo>
                  <a:lnTo>
                    <a:pt x="9758" y="22789"/>
                  </a:lnTo>
                  <a:lnTo>
                    <a:pt x="8710" y="22527"/>
                  </a:lnTo>
                  <a:lnTo>
                    <a:pt x="7662" y="22200"/>
                  </a:lnTo>
                  <a:lnTo>
                    <a:pt x="6680" y="21676"/>
                  </a:lnTo>
                  <a:lnTo>
                    <a:pt x="5763" y="21152"/>
                  </a:lnTo>
                  <a:lnTo>
                    <a:pt x="4912" y="20497"/>
                  </a:lnTo>
                  <a:lnTo>
                    <a:pt x="4126" y="19777"/>
                  </a:lnTo>
                  <a:lnTo>
                    <a:pt x="3471" y="18991"/>
                  </a:lnTo>
                  <a:lnTo>
                    <a:pt x="2817" y="18140"/>
                  </a:lnTo>
                  <a:lnTo>
                    <a:pt x="2227" y="17223"/>
                  </a:lnTo>
                  <a:lnTo>
                    <a:pt x="1769" y="16306"/>
                  </a:lnTo>
                  <a:lnTo>
                    <a:pt x="1441" y="15259"/>
                  </a:lnTo>
                  <a:lnTo>
                    <a:pt x="1114" y="14211"/>
                  </a:lnTo>
                  <a:lnTo>
                    <a:pt x="983" y="13098"/>
                  </a:lnTo>
                  <a:lnTo>
                    <a:pt x="917" y="11984"/>
                  </a:lnTo>
                  <a:lnTo>
                    <a:pt x="983" y="10871"/>
                  </a:lnTo>
                  <a:lnTo>
                    <a:pt x="1114" y="9758"/>
                  </a:lnTo>
                  <a:lnTo>
                    <a:pt x="1441" y="8710"/>
                  </a:lnTo>
                  <a:lnTo>
                    <a:pt x="1769" y="7662"/>
                  </a:lnTo>
                  <a:lnTo>
                    <a:pt x="2227" y="6746"/>
                  </a:lnTo>
                  <a:lnTo>
                    <a:pt x="2817" y="5829"/>
                  </a:lnTo>
                  <a:lnTo>
                    <a:pt x="3471" y="4977"/>
                  </a:lnTo>
                  <a:lnTo>
                    <a:pt x="4126" y="4192"/>
                  </a:lnTo>
                  <a:lnTo>
                    <a:pt x="4912" y="3471"/>
                  </a:lnTo>
                  <a:lnTo>
                    <a:pt x="5763" y="2816"/>
                  </a:lnTo>
                  <a:lnTo>
                    <a:pt x="6680" y="2293"/>
                  </a:lnTo>
                  <a:lnTo>
                    <a:pt x="7662" y="1834"/>
                  </a:lnTo>
                  <a:lnTo>
                    <a:pt x="8710" y="1441"/>
                  </a:lnTo>
                  <a:lnTo>
                    <a:pt x="9758" y="1179"/>
                  </a:lnTo>
                  <a:lnTo>
                    <a:pt x="10871" y="983"/>
                  </a:lnTo>
                  <a:lnTo>
                    <a:pt x="11984" y="917"/>
                  </a:lnTo>
                  <a:close/>
                  <a:moveTo>
                    <a:pt x="11984" y="1"/>
                  </a:moveTo>
                  <a:lnTo>
                    <a:pt x="10740" y="66"/>
                  </a:lnTo>
                  <a:lnTo>
                    <a:pt x="9561" y="263"/>
                  </a:lnTo>
                  <a:lnTo>
                    <a:pt x="8383" y="525"/>
                  </a:lnTo>
                  <a:lnTo>
                    <a:pt x="7335" y="983"/>
                  </a:lnTo>
                  <a:lnTo>
                    <a:pt x="6287" y="1441"/>
                  </a:lnTo>
                  <a:lnTo>
                    <a:pt x="5305" y="2031"/>
                  </a:lnTo>
                  <a:lnTo>
                    <a:pt x="4323" y="2751"/>
                  </a:lnTo>
                  <a:lnTo>
                    <a:pt x="3471" y="3537"/>
                  </a:lnTo>
                  <a:lnTo>
                    <a:pt x="2751" y="4388"/>
                  </a:lnTo>
                  <a:lnTo>
                    <a:pt x="2031" y="5305"/>
                  </a:lnTo>
                  <a:lnTo>
                    <a:pt x="1441" y="6287"/>
                  </a:lnTo>
                  <a:lnTo>
                    <a:pt x="917" y="7335"/>
                  </a:lnTo>
                  <a:lnTo>
                    <a:pt x="525" y="8448"/>
                  </a:lnTo>
                  <a:lnTo>
                    <a:pt x="263" y="9561"/>
                  </a:lnTo>
                  <a:lnTo>
                    <a:pt x="66" y="10740"/>
                  </a:lnTo>
                  <a:lnTo>
                    <a:pt x="1" y="11984"/>
                  </a:lnTo>
                  <a:lnTo>
                    <a:pt x="66" y="13228"/>
                  </a:lnTo>
                  <a:lnTo>
                    <a:pt x="263" y="14407"/>
                  </a:lnTo>
                  <a:lnTo>
                    <a:pt x="525" y="15520"/>
                  </a:lnTo>
                  <a:lnTo>
                    <a:pt x="917" y="16634"/>
                  </a:lnTo>
                  <a:lnTo>
                    <a:pt x="1441" y="17681"/>
                  </a:lnTo>
                  <a:lnTo>
                    <a:pt x="2031" y="18664"/>
                  </a:lnTo>
                  <a:lnTo>
                    <a:pt x="2751" y="19580"/>
                  </a:lnTo>
                  <a:lnTo>
                    <a:pt x="3471" y="20432"/>
                  </a:lnTo>
                  <a:lnTo>
                    <a:pt x="4323" y="21218"/>
                  </a:lnTo>
                  <a:lnTo>
                    <a:pt x="5305" y="21938"/>
                  </a:lnTo>
                  <a:lnTo>
                    <a:pt x="6287" y="22527"/>
                  </a:lnTo>
                  <a:lnTo>
                    <a:pt x="7335" y="23051"/>
                  </a:lnTo>
                  <a:lnTo>
                    <a:pt x="8383" y="23444"/>
                  </a:lnTo>
                  <a:lnTo>
                    <a:pt x="9561" y="23706"/>
                  </a:lnTo>
                  <a:lnTo>
                    <a:pt x="10740" y="23902"/>
                  </a:lnTo>
                  <a:lnTo>
                    <a:pt x="11984" y="23968"/>
                  </a:lnTo>
                  <a:lnTo>
                    <a:pt x="13163" y="23902"/>
                  </a:lnTo>
                  <a:lnTo>
                    <a:pt x="14407" y="23706"/>
                  </a:lnTo>
                  <a:lnTo>
                    <a:pt x="15521" y="23444"/>
                  </a:lnTo>
                  <a:lnTo>
                    <a:pt x="16634" y="23051"/>
                  </a:lnTo>
                  <a:lnTo>
                    <a:pt x="17681" y="22527"/>
                  </a:lnTo>
                  <a:lnTo>
                    <a:pt x="18664" y="21938"/>
                  </a:lnTo>
                  <a:lnTo>
                    <a:pt x="19581" y="21218"/>
                  </a:lnTo>
                  <a:lnTo>
                    <a:pt x="20432" y="20432"/>
                  </a:lnTo>
                  <a:lnTo>
                    <a:pt x="21218" y="19580"/>
                  </a:lnTo>
                  <a:lnTo>
                    <a:pt x="21872" y="18664"/>
                  </a:lnTo>
                  <a:lnTo>
                    <a:pt x="22527" y="17681"/>
                  </a:lnTo>
                  <a:lnTo>
                    <a:pt x="22986" y="16634"/>
                  </a:lnTo>
                  <a:lnTo>
                    <a:pt x="23379" y="15520"/>
                  </a:lnTo>
                  <a:lnTo>
                    <a:pt x="23706" y="14407"/>
                  </a:lnTo>
                  <a:lnTo>
                    <a:pt x="23903" y="13228"/>
                  </a:lnTo>
                  <a:lnTo>
                    <a:pt x="23968" y="11984"/>
                  </a:lnTo>
                  <a:lnTo>
                    <a:pt x="23903" y="10740"/>
                  </a:lnTo>
                  <a:lnTo>
                    <a:pt x="23706" y="9561"/>
                  </a:lnTo>
                  <a:lnTo>
                    <a:pt x="23379" y="8448"/>
                  </a:lnTo>
                  <a:lnTo>
                    <a:pt x="22986" y="7335"/>
                  </a:lnTo>
                  <a:lnTo>
                    <a:pt x="22527" y="6287"/>
                  </a:lnTo>
                  <a:lnTo>
                    <a:pt x="21872" y="5305"/>
                  </a:lnTo>
                  <a:lnTo>
                    <a:pt x="21218" y="4388"/>
                  </a:lnTo>
                  <a:lnTo>
                    <a:pt x="20432" y="3537"/>
                  </a:lnTo>
                  <a:lnTo>
                    <a:pt x="19581" y="2751"/>
                  </a:lnTo>
                  <a:lnTo>
                    <a:pt x="18664" y="2031"/>
                  </a:lnTo>
                  <a:lnTo>
                    <a:pt x="17681" y="1441"/>
                  </a:lnTo>
                  <a:lnTo>
                    <a:pt x="16634" y="983"/>
                  </a:lnTo>
                  <a:lnTo>
                    <a:pt x="15521" y="525"/>
                  </a:lnTo>
                  <a:lnTo>
                    <a:pt x="14407" y="263"/>
                  </a:lnTo>
                  <a:lnTo>
                    <a:pt x="13163" y="66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7760718" y="2166508"/>
              <a:ext cx="445445" cy="32586"/>
            </a:xfrm>
            <a:custGeom>
              <a:rect b="b" l="l" r="r" t="t"/>
              <a:pathLst>
                <a:path extrusionOk="0" h="917" w="12509">
                  <a:moveTo>
                    <a:pt x="1" y="0"/>
                  </a:moveTo>
                  <a:lnTo>
                    <a:pt x="1" y="917"/>
                  </a:lnTo>
                  <a:lnTo>
                    <a:pt x="12508" y="917"/>
                  </a:lnTo>
                  <a:lnTo>
                    <a:pt x="12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7760718" y="2275849"/>
              <a:ext cx="445445" cy="32621"/>
            </a:xfrm>
            <a:custGeom>
              <a:rect b="b" l="l" r="r" t="t"/>
              <a:pathLst>
                <a:path extrusionOk="0" h="918" w="12509">
                  <a:moveTo>
                    <a:pt x="1" y="1"/>
                  </a:moveTo>
                  <a:lnTo>
                    <a:pt x="1" y="918"/>
                  </a:lnTo>
                  <a:lnTo>
                    <a:pt x="12508" y="918"/>
                  </a:lnTo>
                  <a:lnTo>
                    <a:pt x="125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7760718" y="2385225"/>
              <a:ext cx="445445" cy="32621"/>
            </a:xfrm>
            <a:custGeom>
              <a:rect b="b" l="l" r="r" t="t"/>
              <a:pathLst>
                <a:path extrusionOk="0" h="918" w="12509">
                  <a:moveTo>
                    <a:pt x="1" y="1"/>
                  </a:moveTo>
                  <a:lnTo>
                    <a:pt x="1" y="917"/>
                  </a:lnTo>
                  <a:lnTo>
                    <a:pt x="12508" y="917"/>
                  </a:lnTo>
                  <a:lnTo>
                    <a:pt x="125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7354978" y="1794172"/>
              <a:ext cx="128303" cy="128033"/>
            </a:xfrm>
            <a:custGeom>
              <a:rect b="b" l="l" r="r" t="t"/>
              <a:pathLst>
                <a:path extrusionOk="0" h="3603" w="3603">
                  <a:moveTo>
                    <a:pt x="1376" y="1"/>
                  </a:moveTo>
                  <a:lnTo>
                    <a:pt x="1376" y="1376"/>
                  </a:lnTo>
                  <a:lnTo>
                    <a:pt x="1" y="1376"/>
                  </a:lnTo>
                  <a:lnTo>
                    <a:pt x="1" y="2227"/>
                  </a:lnTo>
                  <a:lnTo>
                    <a:pt x="1376" y="2227"/>
                  </a:lnTo>
                  <a:lnTo>
                    <a:pt x="1376" y="3602"/>
                  </a:lnTo>
                  <a:lnTo>
                    <a:pt x="2227" y="3602"/>
                  </a:lnTo>
                  <a:lnTo>
                    <a:pt x="2227" y="2227"/>
                  </a:lnTo>
                  <a:lnTo>
                    <a:pt x="3602" y="2227"/>
                  </a:lnTo>
                  <a:lnTo>
                    <a:pt x="3602" y="1376"/>
                  </a:lnTo>
                  <a:lnTo>
                    <a:pt x="2227" y="1376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8581564" y="2005925"/>
              <a:ext cx="102628" cy="102447"/>
            </a:xfrm>
            <a:custGeom>
              <a:rect b="b" l="l" r="r" t="t"/>
              <a:pathLst>
                <a:path extrusionOk="0" h="2883" w="2882">
                  <a:moveTo>
                    <a:pt x="1114" y="1"/>
                  </a:moveTo>
                  <a:lnTo>
                    <a:pt x="1114" y="1114"/>
                  </a:lnTo>
                  <a:lnTo>
                    <a:pt x="0" y="1114"/>
                  </a:lnTo>
                  <a:lnTo>
                    <a:pt x="0" y="1769"/>
                  </a:lnTo>
                  <a:lnTo>
                    <a:pt x="1114" y="1769"/>
                  </a:lnTo>
                  <a:lnTo>
                    <a:pt x="1114" y="2882"/>
                  </a:lnTo>
                  <a:lnTo>
                    <a:pt x="1768" y="2882"/>
                  </a:lnTo>
                  <a:lnTo>
                    <a:pt x="1768" y="1769"/>
                  </a:lnTo>
                  <a:lnTo>
                    <a:pt x="2882" y="1769"/>
                  </a:lnTo>
                  <a:lnTo>
                    <a:pt x="2882" y="1114"/>
                  </a:lnTo>
                  <a:lnTo>
                    <a:pt x="1768" y="1114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8462627" y="2752906"/>
              <a:ext cx="84004" cy="83792"/>
            </a:xfrm>
            <a:custGeom>
              <a:rect b="b" l="l" r="r" t="t"/>
              <a:pathLst>
                <a:path extrusionOk="0" h="2358" w="2359">
                  <a:moveTo>
                    <a:pt x="917" y="0"/>
                  </a:moveTo>
                  <a:lnTo>
                    <a:pt x="721" y="66"/>
                  </a:lnTo>
                  <a:lnTo>
                    <a:pt x="525" y="197"/>
                  </a:lnTo>
                  <a:lnTo>
                    <a:pt x="328" y="328"/>
                  </a:lnTo>
                  <a:lnTo>
                    <a:pt x="197" y="459"/>
                  </a:lnTo>
                  <a:lnTo>
                    <a:pt x="66" y="721"/>
                  </a:lnTo>
                  <a:lnTo>
                    <a:pt x="1" y="917"/>
                  </a:lnTo>
                  <a:lnTo>
                    <a:pt x="1" y="1179"/>
                  </a:lnTo>
                  <a:lnTo>
                    <a:pt x="1" y="1375"/>
                  </a:lnTo>
                  <a:lnTo>
                    <a:pt x="66" y="1637"/>
                  </a:lnTo>
                  <a:lnTo>
                    <a:pt x="197" y="1834"/>
                  </a:lnTo>
                  <a:lnTo>
                    <a:pt x="328" y="1965"/>
                  </a:lnTo>
                  <a:lnTo>
                    <a:pt x="525" y="2096"/>
                  </a:lnTo>
                  <a:lnTo>
                    <a:pt x="721" y="2227"/>
                  </a:lnTo>
                  <a:lnTo>
                    <a:pt x="917" y="2292"/>
                  </a:lnTo>
                  <a:lnTo>
                    <a:pt x="1179" y="2358"/>
                  </a:lnTo>
                  <a:lnTo>
                    <a:pt x="1441" y="2292"/>
                  </a:lnTo>
                  <a:lnTo>
                    <a:pt x="1638" y="2227"/>
                  </a:lnTo>
                  <a:lnTo>
                    <a:pt x="1834" y="2096"/>
                  </a:lnTo>
                  <a:lnTo>
                    <a:pt x="2031" y="1965"/>
                  </a:lnTo>
                  <a:lnTo>
                    <a:pt x="2162" y="1834"/>
                  </a:lnTo>
                  <a:lnTo>
                    <a:pt x="2293" y="1637"/>
                  </a:lnTo>
                  <a:lnTo>
                    <a:pt x="2358" y="1375"/>
                  </a:lnTo>
                  <a:lnTo>
                    <a:pt x="2358" y="1179"/>
                  </a:lnTo>
                  <a:lnTo>
                    <a:pt x="2358" y="917"/>
                  </a:lnTo>
                  <a:lnTo>
                    <a:pt x="2293" y="721"/>
                  </a:lnTo>
                  <a:lnTo>
                    <a:pt x="2162" y="459"/>
                  </a:lnTo>
                  <a:lnTo>
                    <a:pt x="2031" y="328"/>
                  </a:lnTo>
                  <a:lnTo>
                    <a:pt x="1834" y="197"/>
                  </a:lnTo>
                  <a:lnTo>
                    <a:pt x="1638" y="6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7445926" y="2752906"/>
              <a:ext cx="56015" cy="55861"/>
            </a:xfrm>
            <a:custGeom>
              <a:rect b="b" l="l" r="r" t="t"/>
              <a:pathLst>
                <a:path extrusionOk="0" h="1572" w="1573">
                  <a:moveTo>
                    <a:pt x="786" y="0"/>
                  </a:moveTo>
                  <a:lnTo>
                    <a:pt x="459" y="66"/>
                  </a:lnTo>
                  <a:lnTo>
                    <a:pt x="197" y="197"/>
                  </a:lnTo>
                  <a:lnTo>
                    <a:pt x="66" y="459"/>
                  </a:lnTo>
                  <a:lnTo>
                    <a:pt x="0" y="786"/>
                  </a:lnTo>
                  <a:lnTo>
                    <a:pt x="66" y="1113"/>
                  </a:lnTo>
                  <a:lnTo>
                    <a:pt x="197" y="1375"/>
                  </a:lnTo>
                  <a:lnTo>
                    <a:pt x="459" y="1506"/>
                  </a:lnTo>
                  <a:lnTo>
                    <a:pt x="786" y="1572"/>
                  </a:lnTo>
                  <a:lnTo>
                    <a:pt x="1114" y="1506"/>
                  </a:lnTo>
                  <a:lnTo>
                    <a:pt x="1376" y="1375"/>
                  </a:lnTo>
                  <a:lnTo>
                    <a:pt x="1572" y="1113"/>
                  </a:lnTo>
                  <a:lnTo>
                    <a:pt x="1572" y="786"/>
                  </a:lnTo>
                  <a:lnTo>
                    <a:pt x="1572" y="459"/>
                  </a:lnTo>
                  <a:lnTo>
                    <a:pt x="1376" y="197"/>
                  </a:lnTo>
                  <a:lnTo>
                    <a:pt x="1114" y="66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7366622" y="2610944"/>
              <a:ext cx="90984" cy="88482"/>
            </a:xfrm>
            <a:custGeom>
              <a:rect b="b" l="l" r="r" t="t"/>
              <a:pathLst>
                <a:path extrusionOk="0" h="2490" w="2555">
                  <a:moveTo>
                    <a:pt x="1049" y="1"/>
                  </a:moveTo>
                  <a:lnTo>
                    <a:pt x="787" y="66"/>
                  </a:lnTo>
                  <a:lnTo>
                    <a:pt x="590" y="197"/>
                  </a:lnTo>
                  <a:lnTo>
                    <a:pt x="394" y="328"/>
                  </a:lnTo>
                  <a:lnTo>
                    <a:pt x="263" y="525"/>
                  </a:lnTo>
                  <a:lnTo>
                    <a:pt x="132" y="721"/>
                  </a:lnTo>
                  <a:lnTo>
                    <a:pt x="66" y="983"/>
                  </a:lnTo>
                  <a:lnTo>
                    <a:pt x="1" y="1245"/>
                  </a:lnTo>
                  <a:lnTo>
                    <a:pt x="66" y="1507"/>
                  </a:lnTo>
                  <a:lnTo>
                    <a:pt x="132" y="1703"/>
                  </a:lnTo>
                  <a:lnTo>
                    <a:pt x="263" y="1965"/>
                  </a:lnTo>
                  <a:lnTo>
                    <a:pt x="394" y="2096"/>
                  </a:lnTo>
                  <a:lnTo>
                    <a:pt x="590" y="2293"/>
                  </a:lnTo>
                  <a:lnTo>
                    <a:pt x="787" y="2358"/>
                  </a:lnTo>
                  <a:lnTo>
                    <a:pt x="1049" y="2489"/>
                  </a:lnTo>
                  <a:lnTo>
                    <a:pt x="1507" y="2489"/>
                  </a:lnTo>
                  <a:lnTo>
                    <a:pt x="1769" y="2358"/>
                  </a:lnTo>
                  <a:lnTo>
                    <a:pt x="1966" y="2293"/>
                  </a:lnTo>
                  <a:lnTo>
                    <a:pt x="2162" y="2096"/>
                  </a:lnTo>
                  <a:lnTo>
                    <a:pt x="2293" y="1965"/>
                  </a:lnTo>
                  <a:lnTo>
                    <a:pt x="2424" y="1703"/>
                  </a:lnTo>
                  <a:lnTo>
                    <a:pt x="2489" y="1507"/>
                  </a:lnTo>
                  <a:lnTo>
                    <a:pt x="2555" y="1245"/>
                  </a:lnTo>
                  <a:lnTo>
                    <a:pt x="2489" y="983"/>
                  </a:lnTo>
                  <a:lnTo>
                    <a:pt x="2424" y="721"/>
                  </a:lnTo>
                  <a:lnTo>
                    <a:pt x="2293" y="525"/>
                  </a:lnTo>
                  <a:lnTo>
                    <a:pt x="2162" y="328"/>
                  </a:lnTo>
                  <a:lnTo>
                    <a:pt x="1966" y="197"/>
                  </a:lnTo>
                  <a:lnTo>
                    <a:pt x="1769" y="6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8523270" y="1891893"/>
              <a:ext cx="60644" cy="60552"/>
            </a:xfrm>
            <a:custGeom>
              <a:rect b="b" l="l" r="r" t="t"/>
              <a:pathLst>
                <a:path extrusionOk="0" h="1704" w="1703">
                  <a:moveTo>
                    <a:pt x="852" y="1"/>
                  </a:moveTo>
                  <a:lnTo>
                    <a:pt x="524" y="66"/>
                  </a:lnTo>
                  <a:lnTo>
                    <a:pt x="262" y="263"/>
                  </a:lnTo>
                  <a:lnTo>
                    <a:pt x="66" y="525"/>
                  </a:lnTo>
                  <a:lnTo>
                    <a:pt x="0" y="852"/>
                  </a:lnTo>
                  <a:lnTo>
                    <a:pt x="66" y="1180"/>
                  </a:lnTo>
                  <a:lnTo>
                    <a:pt x="262" y="1507"/>
                  </a:lnTo>
                  <a:lnTo>
                    <a:pt x="524" y="1638"/>
                  </a:lnTo>
                  <a:lnTo>
                    <a:pt x="852" y="1704"/>
                  </a:lnTo>
                  <a:lnTo>
                    <a:pt x="1179" y="1638"/>
                  </a:lnTo>
                  <a:lnTo>
                    <a:pt x="1441" y="1507"/>
                  </a:lnTo>
                  <a:lnTo>
                    <a:pt x="1637" y="1180"/>
                  </a:lnTo>
                  <a:lnTo>
                    <a:pt x="1703" y="852"/>
                  </a:lnTo>
                  <a:lnTo>
                    <a:pt x="1637" y="525"/>
                  </a:lnTo>
                  <a:lnTo>
                    <a:pt x="1441" y="263"/>
                  </a:lnTo>
                  <a:lnTo>
                    <a:pt x="1179" y="66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38"/>
          <p:cNvGrpSpPr/>
          <p:nvPr/>
        </p:nvGrpSpPr>
        <p:grpSpPr>
          <a:xfrm>
            <a:off x="455482" y="1695749"/>
            <a:ext cx="1243689" cy="1683843"/>
            <a:chOff x="455482" y="1695749"/>
            <a:chExt cx="1243689" cy="1683843"/>
          </a:xfrm>
        </p:grpSpPr>
        <p:sp>
          <p:nvSpPr>
            <p:cNvPr id="907" name="Google Shape;907;p38"/>
            <p:cNvSpPr/>
            <p:nvPr/>
          </p:nvSpPr>
          <p:spPr>
            <a:xfrm>
              <a:off x="501177" y="2116070"/>
              <a:ext cx="928940" cy="1263522"/>
            </a:xfrm>
            <a:custGeom>
              <a:rect b="b" l="l" r="r" t="t"/>
              <a:pathLst>
                <a:path extrusionOk="0" h="33070" w="23968">
                  <a:moveTo>
                    <a:pt x="11002" y="0"/>
                  </a:moveTo>
                  <a:lnTo>
                    <a:pt x="1" y="27962"/>
                  </a:lnTo>
                  <a:lnTo>
                    <a:pt x="8776" y="24753"/>
                  </a:lnTo>
                  <a:lnTo>
                    <a:pt x="13032" y="33070"/>
                  </a:lnTo>
                  <a:lnTo>
                    <a:pt x="23968" y="5108"/>
                  </a:lnTo>
                  <a:lnTo>
                    <a:pt x="11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47364" y="2116070"/>
              <a:ext cx="926421" cy="1263522"/>
            </a:xfrm>
            <a:custGeom>
              <a:rect b="b" l="l" r="r" t="t"/>
              <a:pathLst>
                <a:path extrusionOk="0" h="33070" w="23903">
                  <a:moveTo>
                    <a:pt x="12967" y="0"/>
                  </a:moveTo>
                  <a:lnTo>
                    <a:pt x="1" y="5108"/>
                  </a:lnTo>
                  <a:lnTo>
                    <a:pt x="10937" y="33070"/>
                  </a:lnTo>
                  <a:lnTo>
                    <a:pt x="15193" y="24753"/>
                  </a:lnTo>
                  <a:lnTo>
                    <a:pt x="23902" y="27962"/>
                  </a:lnTo>
                  <a:lnTo>
                    <a:pt x="129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562103" y="1780799"/>
              <a:ext cx="1053313" cy="1148441"/>
            </a:xfrm>
            <a:custGeom>
              <a:rect b="b" l="l" r="r" t="t"/>
              <a:pathLst>
                <a:path extrusionOk="0" h="30058" w="27177">
                  <a:moveTo>
                    <a:pt x="13556" y="0"/>
                  </a:moveTo>
                  <a:lnTo>
                    <a:pt x="13228" y="66"/>
                  </a:lnTo>
                  <a:lnTo>
                    <a:pt x="12311" y="197"/>
                  </a:lnTo>
                  <a:lnTo>
                    <a:pt x="10871" y="590"/>
                  </a:lnTo>
                  <a:lnTo>
                    <a:pt x="9037" y="1114"/>
                  </a:lnTo>
                  <a:lnTo>
                    <a:pt x="7989" y="1507"/>
                  </a:lnTo>
                  <a:lnTo>
                    <a:pt x="6876" y="1965"/>
                  </a:lnTo>
                  <a:lnTo>
                    <a:pt x="5763" y="2554"/>
                  </a:lnTo>
                  <a:lnTo>
                    <a:pt x="4584" y="3144"/>
                  </a:lnTo>
                  <a:lnTo>
                    <a:pt x="3471" y="3930"/>
                  </a:lnTo>
                  <a:lnTo>
                    <a:pt x="2292" y="4715"/>
                  </a:lnTo>
                  <a:lnTo>
                    <a:pt x="1114" y="5698"/>
                  </a:lnTo>
                  <a:lnTo>
                    <a:pt x="0" y="6745"/>
                  </a:lnTo>
                  <a:lnTo>
                    <a:pt x="0" y="7531"/>
                  </a:lnTo>
                  <a:lnTo>
                    <a:pt x="0" y="8448"/>
                  </a:lnTo>
                  <a:lnTo>
                    <a:pt x="66" y="9692"/>
                  </a:lnTo>
                  <a:lnTo>
                    <a:pt x="197" y="11133"/>
                  </a:lnTo>
                  <a:lnTo>
                    <a:pt x="459" y="12835"/>
                  </a:lnTo>
                  <a:lnTo>
                    <a:pt x="786" y="14669"/>
                  </a:lnTo>
                  <a:lnTo>
                    <a:pt x="1310" y="16568"/>
                  </a:lnTo>
                  <a:lnTo>
                    <a:pt x="1637" y="17550"/>
                  </a:lnTo>
                  <a:lnTo>
                    <a:pt x="1965" y="18598"/>
                  </a:lnTo>
                  <a:lnTo>
                    <a:pt x="2423" y="19580"/>
                  </a:lnTo>
                  <a:lnTo>
                    <a:pt x="2882" y="20563"/>
                  </a:lnTo>
                  <a:lnTo>
                    <a:pt x="3405" y="21545"/>
                  </a:lnTo>
                  <a:lnTo>
                    <a:pt x="3995" y="22527"/>
                  </a:lnTo>
                  <a:lnTo>
                    <a:pt x="4650" y="23444"/>
                  </a:lnTo>
                  <a:lnTo>
                    <a:pt x="5305" y="24361"/>
                  </a:lnTo>
                  <a:lnTo>
                    <a:pt x="6090" y="25277"/>
                  </a:lnTo>
                  <a:lnTo>
                    <a:pt x="6942" y="26129"/>
                  </a:lnTo>
                  <a:lnTo>
                    <a:pt x="7858" y="26915"/>
                  </a:lnTo>
                  <a:lnTo>
                    <a:pt x="8841" y="27700"/>
                  </a:lnTo>
                  <a:lnTo>
                    <a:pt x="9954" y="28355"/>
                  </a:lnTo>
                  <a:lnTo>
                    <a:pt x="11067" y="29010"/>
                  </a:lnTo>
                  <a:lnTo>
                    <a:pt x="12311" y="29599"/>
                  </a:lnTo>
                  <a:lnTo>
                    <a:pt x="13586" y="30024"/>
                  </a:lnTo>
                  <a:lnTo>
                    <a:pt x="13586" y="30024"/>
                  </a:lnTo>
                  <a:lnTo>
                    <a:pt x="14800" y="29599"/>
                  </a:lnTo>
                  <a:lnTo>
                    <a:pt x="16044" y="29010"/>
                  </a:lnTo>
                  <a:lnTo>
                    <a:pt x="17223" y="28355"/>
                  </a:lnTo>
                  <a:lnTo>
                    <a:pt x="18336" y="27700"/>
                  </a:lnTo>
                  <a:lnTo>
                    <a:pt x="19318" y="26915"/>
                  </a:lnTo>
                  <a:lnTo>
                    <a:pt x="20235" y="26129"/>
                  </a:lnTo>
                  <a:lnTo>
                    <a:pt x="21086" y="25277"/>
                  </a:lnTo>
                  <a:lnTo>
                    <a:pt x="21872" y="24361"/>
                  </a:lnTo>
                  <a:lnTo>
                    <a:pt x="22527" y="23444"/>
                  </a:lnTo>
                  <a:lnTo>
                    <a:pt x="23182" y="22527"/>
                  </a:lnTo>
                  <a:lnTo>
                    <a:pt x="23771" y="21545"/>
                  </a:lnTo>
                  <a:lnTo>
                    <a:pt x="24295" y="20563"/>
                  </a:lnTo>
                  <a:lnTo>
                    <a:pt x="24753" y="19580"/>
                  </a:lnTo>
                  <a:lnTo>
                    <a:pt x="25146" y="18598"/>
                  </a:lnTo>
                  <a:lnTo>
                    <a:pt x="25539" y="17550"/>
                  </a:lnTo>
                  <a:lnTo>
                    <a:pt x="25867" y="16568"/>
                  </a:lnTo>
                  <a:lnTo>
                    <a:pt x="26390" y="14669"/>
                  </a:lnTo>
                  <a:lnTo>
                    <a:pt x="26718" y="12835"/>
                  </a:lnTo>
                  <a:lnTo>
                    <a:pt x="26980" y="11133"/>
                  </a:lnTo>
                  <a:lnTo>
                    <a:pt x="27111" y="9692"/>
                  </a:lnTo>
                  <a:lnTo>
                    <a:pt x="27176" y="8448"/>
                  </a:lnTo>
                  <a:lnTo>
                    <a:pt x="27176" y="7531"/>
                  </a:lnTo>
                  <a:lnTo>
                    <a:pt x="27176" y="6745"/>
                  </a:lnTo>
                  <a:lnTo>
                    <a:pt x="26063" y="5698"/>
                  </a:lnTo>
                  <a:lnTo>
                    <a:pt x="24884" y="4715"/>
                  </a:lnTo>
                  <a:lnTo>
                    <a:pt x="23706" y="3930"/>
                  </a:lnTo>
                  <a:lnTo>
                    <a:pt x="22527" y="3144"/>
                  </a:lnTo>
                  <a:lnTo>
                    <a:pt x="21414" y="2554"/>
                  </a:lnTo>
                  <a:lnTo>
                    <a:pt x="20300" y="1965"/>
                  </a:lnTo>
                  <a:lnTo>
                    <a:pt x="19187" y="1507"/>
                  </a:lnTo>
                  <a:lnTo>
                    <a:pt x="18139" y="1114"/>
                  </a:lnTo>
                  <a:lnTo>
                    <a:pt x="16306" y="590"/>
                  </a:lnTo>
                  <a:lnTo>
                    <a:pt x="14865" y="197"/>
                  </a:lnTo>
                  <a:lnTo>
                    <a:pt x="13948" y="66"/>
                  </a:lnTo>
                  <a:lnTo>
                    <a:pt x="13556" y="0"/>
                  </a:lnTo>
                  <a:close/>
                  <a:moveTo>
                    <a:pt x="13586" y="30024"/>
                  </a:moveTo>
                  <a:lnTo>
                    <a:pt x="13490" y="30058"/>
                  </a:lnTo>
                  <a:lnTo>
                    <a:pt x="13687" y="30058"/>
                  </a:lnTo>
                  <a:lnTo>
                    <a:pt x="13586" y="300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638223" y="1855877"/>
              <a:ext cx="901034" cy="993319"/>
            </a:xfrm>
            <a:custGeom>
              <a:rect b="b" l="l" r="r" t="t"/>
              <a:pathLst>
                <a:path extrusionOk="0" h="25998" w="23248">
                  <a:moveTo>
                    <a:pt x="11592" y="1375"/>
                  </a:moveTo>
                  <a:lnTo>
                    <a:pt x="12246" y="1441"/>
                  </a:lnTo>
                  <a:lnTo>
                    <a:pt x="13163" y="1703"/>
                  </a:lnTo>
                  <a:lnTo>
                    <a:pt x="14276" y="2030"/>
                  </a:lnTo>
                  <a:lnTo>
                    <a:pt x="15652" y="2488"/>
                  </a:lnTo>
                  <a:lnTo>
                    <a:pt x="17158" y="3143"/>
                  </a:lnTo>
                  <a:lnTo>
                    <a:pt x="18729" y="3929"/>
                  </a:lnTo>
                  <a:lnTo>
                    <a:pt x="19515" y="4387"/>
                  </a:lnTo>
                  <a:lnTo>
                    <a:pt x="20366" y="4911"/>
                  </a:lnTo>
                  <a:lnTo>
                    <a:pt x="21152" y="5501"/>
                  </a:lnTo>
                  <a:lnTo>
                    <a:pt x="21938" y="6156"/>
                  </a:lnTo>
                  <a:lnTo>
                    <a:pt x="21873" y="7596"/>
                  </a:lnTo>
                  <a:lnTo>
                    <a:pt x="21676" y="9430"/>
                  </a:lnTo>
                  <a:lnTo>
                    <a:pt x="21480" y="10478"/>
                  </a:lnTo>
                  <a:lnTo>
                    <a:pt x="21283" y="11525"/>
                  </a:lnTo>
                  <a:lnTo>
                    <a:pt x="21021" y="12639"/>
                  </a:lnTo>
                  <a:lnTo>
                    <a:pt x="20694" y="13752"/>
                  </a:lnTo>
                  <a:lnTo>
                    <a:pt x="20366" y="14799"/>
                  </a:lnTo>
                  <a:lnTo>
                    <a:pt x="20039" y="15716"/>
                  </a:lnTo>
                  <a:lnTo>
                    <a:pt x="19646" y="16633"/>
                  </a:lnTo>
                  <a:lnTo>
                    <a:pt x="19253" y="17484"/>
                  </a:lnTo>
                  <a:lnTo>
                    <a:pt x="18795" y="18270"/>
                  </a:lnTo>
                  <a:lnTo>
                    <a:pt x="18271" y="19056"/>
                  </a:lnTo>
                  <a:lnTo>
                    <a:pt x="17747" y="19842"/>
                  </a:lnTo>
                  <a:lnTo>
                    <a:pt x="17223" y="20497"/>
                  </a:lnTo>
                  <a:lnTo>
                    <a:pt x="16634" y="21151"/>
                  </a:lnTo>
                  <a:lnTo>
                    <a:pt x="15979" y="21806"/>
                  </a:lnTo>
                  <a:lnTo>
                    <a:pt x="15324" y="22396"/>
                  </a:lnTo>
                  <a:lnTo>
                    <a:pt x="14669" y="22920"/>
                  </a:lnTo>
                  <a:lnTo>
                    <a:pt x="13949" y="23378"/>
                  </a:lnTo>
                  <a:lnTo>
                    <a:pt x="13229" y="23836"/>
                  </a:lnTo>
                  <a:lnTo>
                    <a:pt x="12443" y="24229"/>
                  </a:lnTo>
                  <a:lnTo>
                    <a:pt x="11592" y="24622"/>
                  </a:lnTo>
                  <a:lnTo>
                    <a:pt x="10806" y="24229"/>
                  </a:lnTo>
                  <a:lnTo>
                    <a:pt x="10020" y="23836"/>
                  </a:lnTo>
                  <a:lnTo>
                    <a:pt x="9234" y="23378"/>
                  </a:lnTo>
                  <a:lnTo>
                    <a:pt x="8579" y="22854"/>
                  </a:lnTo>
                  <a:lnTo>
                    <a:pt x="7924" y="22330"/>
                  </a:lnTo>
                  <a:lnTo>
                    <a:pt x="7270" y="21806"/>
                  </a:lnTo>
                  <a:lnTo>
                    <a:pt x="6746" y="21217"/>
                  </a:lnTo>
                  <a:lnTo>
                    <a:pt x="6156" y="20628"/>
                  </a:lnTo>
                  <a:lnTo>
                    <a:pt x="5698" y="20038"/>
                  </a:lnTo>
                  <a:lnTo>
                    <a:pt x="5240" y="19383"/>
                  </a:lnTo>
                  <a:lnTo>
                    <a:pt x="4388" y="18074"/>
                  </a:lnTo>
                  <a:lnTo>
                    <a:pt x="3668" y="16764"/>
                  </a:lnTo>
                  <a:lnTo>
                    <a:pt x="3079" y="15389"/>
                  </a:lnTo>
                  <a:lnTo>
                    <a:pt x="2620" y="14014"/>
                  </a:lnTo>
                  <a:lnTo>
                    <a:pt x="2227" y="12639"/>
                  </a:lnTo>
                  <a:lnTo>
                    <a:pt x="1900" y="11329"/>
                  </a:lnTo>
                  <a:lnTo>
                    <a:pt x="1703" y="10085"/>
                  </a:lnTo>
                  <a:lnTo>
                    <a:pt x="1507" y="8971"/>
                  </a:lnTo>
                  <a:lnTo>
                    <a:pt x="1376" y="7924"/>
                  </a:lnTo>
                  <a:lnTo>
                    <a:pt x="1311" y="6156"/>
                  </a:lnTo>
                  <a:lnTo>
                    <a:pt x="2096" y="5501"/>
                  </a:lnTo>
                  <a:lnTo>
                    <a:pt x="2882" y="4911"/>
                  </a:lnTo>
                  <a:lnTo>
                    <a:pt x="3733" y="4387"/>
                  </a:lnTo>
                  <a:lnTo>
                    <a:pt x="4519" y="3929"/>
                  </a:lnTo>
                  <a:lnTo>
                    <a:pt x="6091" y="3078"/>
                  </a:lnTo>
                  <a:lnTo>
                    <a:pt x="7597" y="2488"/>
                  </a:lnTo>
                  <a:lnTo>
                    <a:pt x="8907" y="2030"/>
                  </a:lnTo>
                  <a:lnTo>
                    <a:pt x="10085" y="1703"/>
                  </a:lnTo>
                  <a:lnTo>
                    <a:pt x="11002" y="1441"/>
                  </a:lnTo>
                  <a:lnTo>
                    <a:pt x="11592" y="1375"/>
                  </a:lnTo>
                  <a:close/>
                  <a:moveTo>
                    <a:pt x="11592" y="0"/>
                  </a:moveTo>
                  <a:lnTo>
                    <a:pt x="11526" y="66"/>
                  </a:lnTo>
                  <a:lnTo>
                    <a:pt x="10806" y="196"/>
                  </a:lnTo>
                  <a:lnTo>
                    <a:pt x="9758" y="393"/>
                  </a:lnTo>
                  <a:lnTo>
                    <a:pt x="8448" y="786"/>
                  </a:lnTo>
                  <a:lnTo>
                    <a:pt x="7008" y="1310"/>
                  </a:lnTo>
                  <a:lnTo>
                    <a:pt x="5371" y="1965"/>
                  </a:lnTo>
                  <a:lnTo>
                    <a:pt x="4519" y="2423"/>
                  </a:lnTo>
                  <a:lnTo>
                    <a:pt x="3668" y="2881"/>
                  </a:lnTo>
                  <a:lnTo>
                    <a:pt x="2817" y="3405"/>
                  </a:lnTo>
                  <a:lnTo>
                    <a:pt x="1900" y="3995"/>
                  </a:lnTo>
                  <a:lnTo>
                    <a:pt x="1049" y="4649"/>
                  </a:lnTo>
                  <a:lnTo>
                    <a:pt x="197" y="5435"/>
                  </a:lnTo>
                  <a:lnTo>
                    <a:pt x="1" y="5632"/>
                  </a:lnTo>
                  <a:lnTo>
                    <a:pt x="1" y="5894"/>
                  </a:lnTo>
                  <a:lnTo>
                    <a:pt x="66" y="7662"/>
                  </a:lnTo>
                  <a:lnTo>
                    <a:pt x="197" y="8775"/>
                  </a:lnTo>
                  <a:lnTo>
                    <a:pt x="328" y="10019"/>
                  </a:lnTo>
                  <a:lnTo>
                    <a:pt x="590" y="11329"/>
                  </a:lnTo>
                  <a:lnTo>
                    <a:pt x="852" y="12769"/>
                  </a:lnTo>
                  <a:lnTo>
                    <a:pt x="1311" y="14210"/>
                  </a:lnTo>
                  <a:lnTo>
                    <a:pt x="1834" y="15716"/>
                  </a:lnTo>
                  <a:lnTo>
                    <a:pt x="2489" y="17288"/>
                  </a:lnTo>
                  <a:lnTo>
                    <a:pt x="3210" y="18729"/>
                  </a:lnTo>
                  <a:lnTo>
                    <a:pt x="3668" y="19449"/>
                  </a:lnTo>
                  <a:lnTo>
                    <a:pt x="4126" y="20169"/>
                  </a:lnTo>
                  <a:lnTo>
                    <a:pt x="4650" y="20890"/>
                  </a:lnTo>
                  <a:lnTo>
                    <a:pt x="5240" y="21544"/>
                  </a:lnTo>
                  <a:lnTo>
                    <a:pt x="5829" y="22199"/>
                  </a:lnTo>
                  <a:lnTo>
                    <a:pt x="6484" y="22854"/>
                  </a:lnTo>
                  <a:lnTo>
                    <a:pt x="7204" y="23443"/>
                  </a:lnTo>
                  <a:lnTo>
                    <a:pt x="7924" y="24033"/>
                  </a:lnTo>
                  <a:lnTo>
                    <a:pt x="8710" y="24557"/>
                  </a:lnTo>
                  <a:lnTo>
                    <a:pt x="9562" y="25081"/>
                  </a:lnTo>
                  <a:lnTo>
                    <a:pt x="10413" y="25473"/>
                  </a:lnTo>
                  <a:lnTo>
                    <a:pt x="11395" y="25932"/>
                  </a:lnTo>
                  <a:lnTo>
                    <a:pt x="11592" y="25997"/>
                  </a:lnTo>
                  <a:lnTo>
                    <a:pt x="11853" y="25932"/>
                  </a:lnTo>
                  <a:lnTo>
                    <a:pt x="12770" y="25539"/>
                  </a:lnTo>
                  <a:lnTo>
                    <a:pt x="13622" y="25081"/>
                  </a:lnTo>
                  <a:lnTo>
                    <a:pt x="14473" y="24622"/>
                  </a:lnTo>
                  <a:lnTo>
                    <a:pt x="15259" y="24098"/>
                  </a:lnTo>
                  <a:lnTo>
                    <a:pt x="16044" y="23509"/>
                  </a:lnTo>
                  <a:lnTo>
                    <a:pt x="16765" y="22920"/>
                  </a:lnTo>
                  <a:lnTo>
                    <a:pt x="17420" y="22199"/>
                  </a:lnTo>
                  <a:lnTo>
                    <a:pt x="18075" y="21479"/>
                  </a:lnTo>
                  <a:lnTo>
                    <a:pt x="18729" y="20759"/>
                  </a:lnTo>
                  <a:lnTo>
                    <a:pt x="19253" y="19973"/>
                  </a:lnTo>
                  <a:lnTo>
                    <a:pt x="19843" y="19121"/>
                  </a:lnTo>
                  <a:lnTo>
                    <a:pt x="20301" y="18205"/>
                  </a:lnTo>
                  <a:lnTo>
                    <a:pt x="20825" y="17288"/>
                  </a:lnTo>
                  <a:lnTo>
                    <a:pt x="21218" y="16306"/>
                  </a:lnTo>
                  <a:lnTo>
                    <a:pt x="21611" y="15258"/>
                  </a:lnTo>
                  <a:lnTo>
                    <a:pt x="22004" y="14145"/>
                  </a:lnTo>
                  <a:lnTo>
                    <a:pt x="22331" y="12900"/>
                  </a:lnTo>
                  <a:lnTo>
                    <a:pt x="22593" y="11656"/>
                  </a:lnTo>
                  <a:lnTo>
                    <a:pt x="22855" y="10478"/>
                  </a:lnTo>
                  <a:lnTo>
                    <a:pt x="22986" y="9364"/>
                  </a:lnTo>
                  <a:lnTo>
                    <a:pt x="23182" y="7400"/>
                  </a:lnTo>
                  <a:lnTo>
                    <a:pt x="23248" y="5894"/>
                  </a:lnTo>
                  <a:lnTo>
                    <a:pt x="23248" y="5632"/>
                  </a:lnTo>
                  <a:lnTo>
                    <a:pt x="23051" y="5435"/>
                  </a:lnTo>
                  <a:lnTo>
                    <a:pt x="22200" y="4649"/>
                  </a:lnTo>
                  <a:lnTo>
                    <a:pt x="21349" y="3995"/>
                  </a:lnTo>
                  <a:lnTo>
                    <a:pt x="20432" y="3405"/>
                  </a:lnTo>
                  <a:lnTo>
                    <a:pt x="19581" y="2881"/>
                  </a:lnTo>
                  <a:lnTo>
                    <a:pt x="18729" y="2423"/>
                  </a:lnTo>
                  <a:lnTo>
                    <a:pt x="17878" y="1965"/>
                  </a:lnTo>
                  <a:lnTo>
                    <a:pt x="16241" y="1310"/>
                  </a:lnTo>
                  <a:lnTo>
                    <a:pt x="14800" y="786"/>
                  </a:lnTo>
                  <a:lnTo>
                    <a:pt x="13491" y="393"/>
                  </a:lnTo>
                  <a:lnTo>
                    <a:pt x="12443" y="196"/>
                  </a:lnTo>
                  <a:lnTo>
                    <a:pt x="11723" y="66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818446" y="2018488"/>
              <a:ext cx="540628" cy="532956"/>
            </a:xfrm>
            <a:custGeom>
              <a:rect b="b" l="l" r="r" t="t"/>
              <a:pathLst>
                <a:path extrusionOk="0" h="13949" w="13949">
                  <a:moveTo>
                    <a:pt x="7596" y="590"/>
                  </a:moveTo>
                  <a:lnTo>
                    <a:pt x="8251" y="721"/>
                  </a:lnTo>
                  <a:lnTo>
                    <a:pt x="8906" y="852"/>
                  </a:lnTo>
                  <a:lnTo>
                    <a:pt x="9495" y="1048"/>
                  </a:lnTo>
                  <a:lnTo>
                    <a:pt x="10019" y="1310"/>
                  </a:lnTo>
                  <a:lnTo>
                    <a:pt x="10543" y="1638"/>
                  </a:lnTo>
                  <a:lnTo>
                    <a:pt x="11067" y="2031"/>
                  </a:lnTo>
                  <a:lnTo>
                    <a:pt x="11525" y="2423"/>
                  </a:lnTo>
                  <a:lnTo>
                    <a:pt x="11918" y="2882"/>
                  </a:lnTo>
                  <a:lnTo>
                    <a:pt x="12311" y="3406"/>
                  </a:lnTo>
                  <a:lnTo>
                    <a:pt x="12639" y="3930"/>
                  </a:lnTo>
                  <a:lnTo>
                    <a:pt x="12901" y="4453"/>
                  </a:lnTo>
                  <a:lnTo>
                    <a:pt x="13097" y="5043"/>
                  </a:lnTo>
                  <a:lnTo>
                    <a:pt x="13228" y="5698"/>
                  </a:lnTo>
                  <a:lnTo>
                    <a:pt x="13359" y="6287"/>
                  </a:lnTo>
                  <a:lnTo>
                    <a:pt x="13359" y="6942"/>
                  </a:lnTo>
                  <a:lnTo>
                    <a:pt x="13359" y="7597"/>
                  </a:lnTo>
                  <a:lnTo>
                    <a:pt x="13228" y="8252"/>
                  </a:lnTo>
                  <a:lnTo>
                    <a:pt x="13097" y="8906"/>
                  </a:lnTo>
                  <a:lnTo>
                    <a:pt x="12901" y="9496"/>
                  </a:lnTo>
                  <a:lnTo>
                    <a:pt x="12639" y="10020"/>
                  </a:lnTo>
                  <a:lnTo>
                    <a:pt x="12311" y="10543"/>
                  </a:lnTo>
                  <a:lnTo>
                    <a:pt x="11918" y="11067"/>
                  </a:lnTo>
                  <a:lnTo>
                    <a:pt x="11525" y="11526"/>
                  </a:lnTo>
                  <a:lnTo>
                    <a:pt x="11067" y="11919"/>
                  </a:lnTo>
                  <a:lnTo>
                    <a:pt x="10543" y="12312"/>
                  </a:lnTo>
                  <a:lnTo>
                    <a:pt x="10019" y="12639"/>
                  </a:lnTo>
                  <a:lnTo>
                    <a:pt x="9495" y="12901"/>
                  </a:lnTo>
                  <a:lnTo>
                    <a:pt x="8906" y="13097"/>
                  </a:lnTo>
                  <a:lnTo>
                    <a:pt x="8251" y="13228"/>
                  </a:lnTo>
                  <a:lnTo>
                    <a:pt x="7596" y="13359"/>
                  </a:lnTo>
                  <a:lnTo>
                    <a:pt x="6287" y="13359"/>
                  </a:lnTo>
                  <a:lnTo>
                    <a:pt x="5697" y="13228"/>
                  </a:lnTo>
                  <a:lnTo>
                    <a:pt x="5043" y="13097"/>
                  </a:lnTo>
                  <a:lnTo>
                    <a:pt x="4453" y="12901"/>
                  </a:lnTo>
                  <a:lnTo>
                    <a:pt x="3929" y="12639"/>
                  </a:lnTo>
                  <a:lnTo>
                    <a:pt x="3405" y="12312"/>
                  </a:lnTo>
                  <a:lnTo>
                    <a:pt x="2882" y="11919"/>
                  </a:lnTo>
                  <a:lnTo>
                    <a:pt x="2423" y="11526"/>
                  </a:lnTo>
                  <a:lnTo>
                    <a:pt x="2030" y="11067"/>
                  </a:lnTo>
                  <a:lnTo>
                    <a:pt x="1637" y="10543"/>
                  </a:lnTo>
                  <a:lnTo>
                    <a:pt x="1310" y="10020"/>
                  </a:lnTo>
                  <a:lnTo>
                    <a:pt x="1048" y="9496"/>
                  </a:lnTo>
                  <a:lnTo>
                    <a:pt x="852" y="8906"/>
                  </a:lnTo>
                  <a:lnTo>
                    <a:pt x="655" y="8252"/>
                  </a:lnTo>
                  <a:lnTo>
                    <a:pt x="590" y="7597"/>
                  </a:lnTo>
                  <a:lnTo>
                    <a:pt x="524" y="6942"/>
                  </a:lnTo>
                  <a:lnTo>
                    <a:pt x="590" y="6287"/>
                  </a:lnTo>
                  <a:lnTo>
                    <a:pt x="655" y="5698"/>
                  </a:lnTo>
                  <a:lnTo>
                    <a:pt x="852" y="5043"/>
                  </a:lnTo>
                  <a:lnTo>
                    <a:pt x="1048" y="4453"/>
                  </a:lnTo>
                  <a:lnTo>
                    <a:pt x="1310" y="3930"/>
                  </a:lnTo>
                  <a:lnTo>
                    <a:pt x="1637" y="3406"/>
                  </a:lnTo>
                  <a:lnTo>
                    <a:pt x="2030" y="2882"/>
                  </a:lnTo>
                  <a:lnTo>
                    <a:pt x="2423" y="2423"/>
                  </a:lnTo>
                  <a:lnTo>
                    <a:pt x="2882" y="2031"/>
                  </a:lnTo>
                  <a:lnTo>
                    <a:pt x="3405" y="1638"/>
                  </a:lnTo>
                  <a:lnTo>
                    <a:pt x="3929" y="1310"/>
                  </a:lnTo>
                  <a:lnTo>
                    <a:pt x="4453" y="1048"/>
                  </a:lnTo>
                  <a:lnTo>
                    <a:pt x="5043" y="852"/>
                  </a:lnTo>
                  <a:lnTo>
                    <a:pt x="5697" y="721"/>
                  </a:lnTo>
                  <a:lnTo>
                    <a:pt x="6287" y="590"/>
                  </a:lnTo>
                  <a:close/>
                  <a:moveTo>
                    <a:pt x="6942" y="1"/>
                  </a:moveTo>
                  <a:lnTo>
                    <a:pt x="6287" y="66"/>
                  </a:lnTo>
                  <a:lnTo>
                    <a:pt x="5566" y="131"/>
                  </a:lnTo>
                  <a:lnTo>
                    <a:pt x="4912" y="328"/>
                  </a:lnTo>
                  <a:lnTo>
                    <a:pt x="4257" y="590"/>
                  </a:lnTo>
                  <a:lnTo>
                    <a:pt x="3667" y="852"/>
                  </a:lnTo>
                  <a:lnTo>
                    <a:pt x="3078" y="1179"/>
                  </a:lnTo>
                  <a:lnTo>
                    <a:pt x="2554" y="1638"/>
                  </a:lnTo>
                  <a:lnTo>
                    <a:pt x="2030" y="2031"/>
                  </a:lnTo>
                  <a:lnTo>
                    <a:pt x="1637" y="2554"/>
                  </a:lnTo>
                  <a:lnTo>
                    <a:pt x="1179" y="3078"/>
                  </a:lnTo>
                  <a:lnTo>
                    <a:pt x="852" y="3668"/>
                  </a:lnTo>
                  <a:lnTo>
                    <a:pt x="590" y="4257"/>
                  </a:lnTo>
                  <a:lnTo>
                    <a:pt x="328" y="4912"/>
                  </a:lnTo>
                  <a:lnTo>
                    <a:pt x="131" y="5567"/>
                  </a:lnTo>
                  <a:lnTo>
                    <a:pt x="66" y="6287"/>
                  </a:lnTo>
                  <a:lnTo>
                    <a:pt x="0" y="6942"/>
                  </a:lnTo>
                  <a:lnTo>
                    <a:pt x="66" y="7662"/>
                  </a:lnTo>
                  <a:lnTo>
                    <a:pt x="131" y="8383"/>
                  </a:lnTo>
                  <a:lnTo>
                    <a:pt x="328" y="9037"/>
                  </a:lnTo>
                  <a:lnTo>
                    <a:pt x="590" y="9692"/>
                  </a:lnTo>
                  <a:lnTo>
                    <a:pt x="852" y="10282"/>
                  </a:lnTo>
                  <a:lnTo>
                    <a:pt x="1179" y="10871"/>
                  </a:lnTo>
                  <a:lnTo>
                    <a:pt x="1637" y="11395"/>
                  </a:lnTo>
                  <a:lnTo>
                    <a:pt x="2030" y="11919"/>
                  </a:lnTo>
                  <a:lnTo>
                    <a:pt x="2554" y="12312"/>
                  </a:lnTo>
                  <a:lnTo>
                    <a:pt x="3078" y="12770"/>
                  </a:lnTo>
                  <a:lnTo>
                    <a:pt x="3667" y="13097"/>
                  </a:lnTo>
                  <a:lnTo>
                    <a:pt x="4257" y="13359"/>
                  </a:lnTo>
                  <a:lnTo>
                    <a:pt x="4912" y="13621"/>
                  </a:lnTo>
                  <a:lnTo>
                    <a:pt x="5566" y="13818"/>
                  </a:lnTo>
                  <a:lnTo>
                    <a:pt x="6287" y="13883"/>
                  </a:lnTo>
                  <a:lnTo>
                    <a:pt x="6942" y="13949"/>
                  </a:lnTo>
                  <a:lnTo>
                    <a:pt x="7662" y="13883"/>
                  </a:lnTo>
                  <a:lnTo>
                    <a:pt x="8382" y="13818"/>
                  </a:lnTo>
                  <a:lnTo>
                    <a:pt x="9037" y="13621"/>
                  </a:lnTo>
                  <a:lnTo>
                    <a:pt x="9692" y="13359"/>
                  </a:lnTo>
                  <a:lnTo>
                    <a:pt x="10281" y="13097"/>
                  </a:lnTo>
                  <a:lnTo>
                    <a:pt x="10871" y="12770"/>
                  </a:lnTo>
                  <a:lnTo>
                    <a:pt x="11394" y="12312"/>
                  </a:lnTo>
                  <a:lnTo>
                    <a:pt x="11853" y="11919"/>
                  </a:lnTo>
                  <a:lnTo>
                    <a:pt x="12311" y="11395"/>
                  </a:lnTo>
                  <a:lnTo>
                    <a:pt x="12704" y="10871"/>
                  </a:lnTo>
                  <a:lnTo>
                    <a:pt x="13097" y="10282"/>
                  </a:lnTo>
                  <a:lnTo>
                    <a:pt x="13359" y="9692"/>
                  </a:lnTo>
                  <a:lnTo>
                    <a:pt x="13621" y="9037"/>
                  </a:lnTo>
                  <a:lnTo>
                    <a:pt x="13752" y="8383"/>
                  </a:lnTo>
                  <a:lnTo>
                    <a:pt x="13883" y="7662"/>
                  </a:lnTo>
                  <a:lnTo>
                    <a:pt x="13948" y="6942"/>
                  </a:lnTo>
                  <a:lnTo>
                    <a:pt x="13883" y="6287"/>
                  </a:lnTo>
                  <a:lnTo>
                    <a:pt x="13752" y="5567"/>
                  </a:lnTo>
                  <a:lnTo>
                    <a:pt x="13621" y="4912"/>
                  </a:lnTo>
                  <a:lnTo>
                    <a:pt x="13359" y="4257"/>
                  </a:lnTo>
                  <a:lnTo>
                    <a:pt x="13097" y="3668"/>
                  </a:lnTo>
                  <a:lnTo>
                    <a:pt x="12704" y="3078"/>
                  </a:lnTo>
                  <a:lnTo>
                    <a:pt x="12311" y="2554"/>
                  </a:lnTo>
                  <a:lnTo>
                    <a:pt x="11853" y="2031"/>
                  </a:lnTo>
                  <a:lnTo>
                    <a:pt x="11394" y="1638"/>
                  </a:lnTo>
                  <a:lnTo>
                    <a:pt x="10871" y="1179"/>
                  </a:lnTo>
                  <a:lnTo>
                    <a:pt x="10281" y="852"/>
                  </a:lnTo>
                  <a:lnTo>
                    <a:pt x="9692" y="590"/>
                  </a:lnTo>
                  <a:lnTo>
                    <a:pt x="9037" y="328"/>
                  </a:lnTo>
                  <a:lnTo>
                    <a:pt x="8382" y="131"/>
                  </a:lnTo>
                  <a:lnTo>
                    <a:pt x="7662" y="66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947857" y="2206125"/>
              <a:ext cx="281767" cy="20059"/>
            </a:xfrm>
            <a:custGeom>
              <a:rect b="b" l="l" r="r" t="t"/>
              <a:pathLst>
                <a:path extrusionOk="0" h="525" w="7270">
                  <a:moveTo>
                    <a:pt x="1" y="1"/>
                  </a:moveTo>
                  <a:lnTo>
                    <a:pt x="1" y="525"/>
                  </a:lnTo>
                  <a:lnTo>
                    <a:pt x="7270" y="525"/>
                  </a:lnTo>
                  <a:lnTo>
                    <a:pt x="72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947857" y="2273676"/>
              <a:ext cx="281767" cy="22581"/>
            </a:xfrm>
            <a:custGeom>
              <a:rect b="b" l="l" r="r" t="t"/>
              <a:pathLst>
                <a:path extrusionOk="0" h="591" w="7270">
                  <a:moveTo>
                    <a:pt x="1" y="1"/>
                  </a:moveTo>
                  <a:lnTo>
                    <a:pt x="1" y="590"/>
                  </a:lnTo>
                  <a:lnTo>
                    <a:pt x="7270" y="590"/>
                  </a:lnTo>
                  <a:lnTo>
                    <a:pt x="72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947857" y="2343748"/>
              <a:ext cx="281767" cy="20059"/>
            </a:xfrm>
            <a:custGeom>
              <a:rect b="b" l="l" r="r" t="t"/>
              <a:pathLst>
                <a:path extrusionOk="0" h="525" w="7270">
                  <a:moveTo>
                    <a:pt x="1" y="0"/>
                  </a:moveTo>
                  <a:lnTo>
                    <a:pt x="1" y="524"/>
                  </a:lnTo>
                  <a:lnTo>
                    <a:pt x="7270" y="524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75791" y="1933438"/>
              <a:ext cx="71120" cy="70073"/>
            </a:xfrm>
            <a:custGeom>
              <a:rect b="b" l="l" r="r" t="t"/>
              <a:pathLst>
                <a:path extrusionOk="0" h="1834" w="1835">
                  <a:moveTo>
                    <a:pt x="918" y="0"/>
                  </a:moveTo>
                  <a:lnTo>
                    <a:pt x="590" y="66"/>
                  </a:lnTo>
                  <a:lnTo>
                    <a:pt x="263" y="262"/>
                  </a:lnTo>
                  <a:lnTo>
                    <a:pt x="66" y="589"/>
                  </a:lnTo>
                  <a:lnTo>
                    <a:pt x="1" y="917"/>
                  </a:lnTo>
                  <a:lnTo>
                    <a:pt x="66" y="1310"/>
                  </a:lnTo>
                  <a:lnTo>
                    <a:pt x="263" y="1572"/>
                  </a:lnTo>
                  <a:lnTo>
                    <a:pt x="590" y="1768"/>
                  </a:lnTo>
                  <a:lnTo>
                    <a:pt x="918" y="1834"/>
                  </a:lnTo>
                  <a:lnTo>
                    <a:pt x="1311" y="1768"/>
                  </a:lnTo>
                  <a:lnTo>
                    <a:pt x="1572" y="1572"/>
                  </a:lnTo>
                  <a:lnTo>
                    <a:pt x="1769" y="1310"/>
                  </a:lnTo>
                  <a:lnTo>
                    <a:pt x="1834" y="917"/>
                  </a:lnTo>
                  <a:lnTo>
                    <a:pt x="1769" y="589"/>
                  </a:lnTo>
                  <a:lnTo>
                    <a:pt x="1572" y="262"/>
                  </a:lnTo>
                  <a:lnTo>
                    <a:pt x="1311" y="66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1402172" y="1735753"/>
              <a:ext cx="93948" cy="92615"/>
            </a:xfrm>
            <a:custGeom>
              <a:rect b="b" l="l" r="r" t="t"/>
              <a:pathLst>
                <a:path extrusionOk="0" h="2424" w="2424">
                  <a:moveTo>
                    <a:pt x="917" y="1"/>
                  </a:moveTo>
                  <a:lnTo>
                    <a:pt x="917" y="983"/>
                  </a:lnTo>
                  <a:lnTo>
                    <a:pt x="1" y="983"/>
                  </a:lnTo>
                  <a:lnTo>
                    <a:pt x="1" y="1507"/>
                  </a:lnTo>
                  <a:lnTo>
                    <a:pt x="917" y="1507"/>
                  </a:lnTo>
                  <a:lnTo>
                    <a:pt x="917" y="2424"/>
                  </a:lnTo>
                  <a:lnTo>
                    <a:pt x="1441" y="2424"/>
                  </a:lnTo>
                  <a:lnTo>
                    <a:pt x="1441" y="1507"/>
                  </a:lnTo>
                  <a:lnTo>
                    <a:pt x="2424" y="1507"/>
                  </a:lnTo>
                  <a:lnTo>
                    <a:pt x="2424" y="983"/>
                  </a:lnTo>
                  <a:lnTo>
                    <a:pt x="1441" y="98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511331" y="2551406"/>
              <a:ext cx="81274" cy="77599"/>
            </a:xfrm>
            <a:custGeom>
              <a:rect b="b" l="l" r="r" t="t"/>
              <a:pathLst>
                <a:path extrusionOk="0" h="2031" w="2097">
                  <a:moveTo>
                    <a:pt x="852" y="1"/>
                  </a:moveTo>
                  <a:lnTo>
                    <a:pt x="655" y="66"/>
                  </a:lnTo>
                  <a:lnTo>
                    <a:pt x="328" y="263"/>
                  </a:lnTo>
                  <a:lnTo>
                    <a:pt x="132" y="590"/>
                  </a:lnTo>
                  <a:lnTo>
                    <a:pt x="66" y="786"/>
                  </a:lnTo>
                  <a:lnTo>
                    <a:pt x="1" y="983"/>
                  </a:lnTo>
                  <a:lnTo>
                    <a:pt x="66" y="1179"/>
                  </a:lnTo>
                  <a:lnTo>
                    <a:pt x="132" y="1376"/>
                  </a:lnTo>
                  <a:lnTo>
                    <a:pt x="328" y="1703"/>
                  </a:lnTo>
                  <a:lnTo>
                    <a:pt x="655" y="1965"/>
                  </a:lnTo>
                  <a:lnTo>
                    <a:pt x="852" y="2031"/>
                  </a:lnTo>
                  <a:lnTo>
                    <a:pt x="1245" y="2031"/>
                  </a:lnTo>
                  <a:lnTo>
                    <a:pt x="1441" y="1965"/>
                  </a:lnTo>
                  <a:lnTo>
                    <a:pt x="1769" y="1703"/>
                  </a:lnTo>
                  <a:lnTo>
                    <a:pt x="1965" y="1376"/>
                  </a:lnTo>
                  <a:lnTo>
                    <a:pt x="2031" y="1179"/>
                  </a:lnTo>
                  <a:lnTo>
                    <a:pt x="2096" y="983"/>
                  </a:lnTo>
                  <a:lnTo>
                    <a:pt x="2031" y="786"/>
                  </a:lnTo>
                  <a:lnTo>
                    <a:pt x="1965" y="590"/>
                  </a:lnTo>
                  <a:lnTo>
                    <a:pt x="1769" y="263"/>
                  </a:lnTo>
                  <a:lnTo>
                    <a:pt x="1441" y="66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55482" y="2401289"/>
              <a:ext cx="93948" cy="92615"/>
            </a:xfrm>
            <a:custGeom>
              <a:rect b="b" l="l" r="r" t="t"/>
              <a:pathLst>
                <a:path extrusionOk="0" h="2424" w="2424">
                  <a:moveTo>
                    <a:pt x="918" y="1"/>
                  </a:moveTo>
                  <a:lnTo>
                    <a:pt x="918" y="983"/>
                  </a:lnTo>
                  <a:lnTo>
                    <a:pt x="1" y="983"/>
                  </a:lnTo>
                  <a:lnTo>
                    <a:pt x="1" y="1507"/>
                  </a:lnTo>
                  <a:lnTo>
                    <a:pt x="918" y="1507"/>
                  </a:lnTo>
                  <a:lnTo>
                    <a:pt x="918" y="2424"/>
                  </a:lnTo>
                  <a:lnTo>
                    <a:pt x="1442" y="2424"/>
                  </a:lnTo>
                  <a:lnTo>
                    <a:pt x="1442" y="1507"/>
                  </a:lnTo>
                  <a:lnTo>
                    <a:pt x="2424" y="1507"/>
                  </a:lnTo>
                  <a:lnTo>
                    <a:pt x="2424" y="983"/>
                  </a:lnTo>
                  <a:lnTo>
                    <a:pt x="1442" y="983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648360" y="2353759"/>
              <a:ext cx="50811" cy="47568"/>
            </a:xfrm>
            <a:custGeom>
              <a:rect b="b" l="l" r="r" t="t"/>
              <a:pathLst>
                <a:path extrusionOk="0" h="1245" w="1311">
                  <a:moveTo>
                    <a:pt x="655" y="0"/>
                  </a:moveTo>
                  <a:lnTo>
                    <a:pt x="394" y="66"/>
                  </a:lnTo>
                  <a:lnTo>
                    <a:pt x="197" y="197"/>
                  </a:lnTo>
                  <a:lnTo>
                    <a:pt x="66" y="393"/>
                  </a:lnTo>
                  <a:lnTo>
                    <a:pt x="1" y="655"/>
                  </a:lnTo>
                  <a:lnTo>
                    <a:pt x="66" y="852"/>
                  </a:lnTo>
                  <a:lnTo>
                    <a:pt x="197" y="1048"/>
                  </a:lnTo>
                  <a:lnTo>
                    <a:pt x="394" y="1179"/>
                  </a:lnTo>
                  <a:lnTo>
                    <a:pt x="655" y="1245"/>
                  </a:lnTo>
                  <a:lnTo>
                    <a:pt x="917" y="1179"/>
                  </a:lnTo>
                  <a:lnTo>
                    <a:pt x="1114" y="1048"/>
                  </a:lnTo>
                  <a:lnTo>
                    <a:pt x="1245" y="852"/>
                  </a:lnTo>
                  <a:lnTo>
                    <a:pt x="1310" y="655"/>
                  </a:lnTo>
                  <a:lnTo>
                    <a:pt x="1245" y="393"/>
                  </a:lnTo>
                  <a:lnTo>
                    <a:pt x="1114" y="197"/>
                  </a:lnTo>
                  <a:lnTo>
                    <a:pt x="917" y="66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1562086" y="2573949"/>
              <a:ext cx="86313" cy="87572"/>
            </a:xfrm>
            <a:custGeom>
              <a:rect b="b" l="l" r="r" t="t"/>
              <a:pathLst>
                <a:path extrusionOk="0" h="2292" w="2227">
                  <a:moveTo>
                    <a:pt x="851" y="0"/>
                  </a:moveTo>
                  <a:lnTo>
                    <a:pt x="655" y="131"/>
                  </a:lnTo>
                  <a:lnTo>
                    <a:pt x="459" y="196"/>
                  </a:lnTo>
                  <a:lnTo>
                    <a:pt x="328" y="327"/>
                  </a:lnTo>
                  <a:lnTo>
                    <a:pt x="197" y="524"/>
                  </a:lnTo>
                  <a:lnTo>
                    <a:pt x="66" y="720"/>
                  </a:lnTo>
                  <a:lnTo>
                    <a:pt x="0" y="917"/>
                  </a:lnTo>
                  <a:lnTo>
                    <a:pt x="0" y="1179"/>
                  </a:lnTo>
                  <a:lnTo>
                    <a:pt x="0" y="1375"/>
                  </a:lnTo>
                  <a:lnTo>
                    <a:pt x="66" y="1572"/>
                  </a:lnTo>
                  <a:lnTo>
                    <a:pt x="197" y="1768"/>
                  </a:lnTo>
                  <a:lnTo>
                    <a:pt x="328" y="1965"/>
                  </a:lnTo>
                  <a:lnTo>
                    <a:pt x="459" y="2096"/>
                  </a:lnTo>
                  <a:lnTo>
                    <a:pt x="655" y="2227"/>
                  </a:lnTo>
                  <a:lnTo>
                    <a:pt x="851" y="2292"/>
                  </a:lnTo>
                  <a:lnTo>
                    <a:pt x="1310" y="2292"/>
                  </a:lnTo>
                  <a:lnTo>
                    <a:pt x="1572" y="2227"/>
                  </a:lnTo>
                  <a:lnTo>
                    <a:pt x="1768" y="2096"/>
                  </a:lnTo>
                  <a:lnTo>
                    <a:pt x="1899" y="1965"/>
                  </a:lnTo>
                  <a:lnTo>
                    <a:pt x="2030" y="1768"/>
                  </a:lnTo>
                  <a:lnTo>
                    <a:pt x="2161" y="1572"/>
                  </a:lnTo>
                  <a:lnTo>
                    <a:pt x="2227" y="1375"/>
                  </a:lnTo>
                  <a:lnTo>
                    <a:pt x="2227" y="1179"/>
                  </a:lnTo>
                  <a:lnTo>
                    <a:pt x="2227" y="917"/>
                  </a:lnTo>
                  <a:lnTo>
                    <a:pt x="2161" y="720"/>
                  </a:lnTo>
                  <a:lnTo>
                    <a:pt x="2030" y="524"/>
                  </a:lnTo>
                  <a:lnTo>
                    <a:pt x="1899" y="327"/>
                  </a:lnTo>
                  <a:lnTo>
                    <a:pt x="1768" y="196"/>
                  </a:lnTo>
                  <a:lnTo>
                    <a:pt x="1572" y="131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947857" y="1695749"/>
              <a:ext cx="43215" cy="42563"/>
            </a:xfrm>
            <a:custGeom>
              <a:rect b="b" l="l" r="r" t="t"/>
              <a:pathLst>
                <a:path extrusionOk="0" h="1114" w="1115">
                  <a:moveTo>
                    <a:pt x="525" y="0"/>
                  </a:moveTo>
                  <a:lnTo>
                    <a:pt x="328" y="66"/>
                  </a:lnTo>
                  <a:lnTo>
                    <a:pt x="132" y="131"/>
                  </a:lnTo>
                  <a:lnTo>
                    <a:pt x="66" y="327"/>
                  </a:lnTo>
                  <a:lnTo>
                    <a:pt x="1" y="524"/>
                  </a:lnTo>
                  <a:lnTo>
                    <a:pt x="66" y="786"/>
                  </a:lnTo>
                  <a:lnTo>
                    <a:pt x="132" y="917"/>
                  </a:lnTo>
                  <a:lnTo>
                    <a:pt x="328" y="1048"/>
                  </a:lnTo>
                  <a:lnTo>
                    <a:pt x="525" y="1113"/>
                  </a:lnTo>
                  <a:lnTo>
                    <a:pt x="787" y="1048"/>
                  </a:lnTo>
                  <a:lnTo>
                    <a:pt x="918" y="917"/>
                  </a:lnTo>
                  <a:lnTo>
                    <a:pt x="1049" y="786"/>
                  </a:lnTo>
                  <a:lnTo>
                    <a:pt x="1114" y="524"/>
                  </a:lnTo>
                  <a:lnTo>
                    <a:pt x="1049" y="327"/>
                  </a:lnTo>
                  <a:lnTo>
                    <a:pt x="918" y="131"/>
                  </a:lnTo>
                  <a:lnTo>
                    <a:pt x="787" y="6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39"/>
          <p:cNvGrpSpPr/>
          <p:nvPr/>
        </p:nvGrpSpPr>
        <p:grpSpPr>
          <a:xfrm>
            <a:off x="2274075" y="904713"/>
            <a:ext cx="4599543" cy="2898357"/>
            <a:chOff x="2321038" y="913213"/>
            <a:chExt cx="4599543" cy="2898357"/>
          </a:xfrm>
        </p:grpSpPr>
        <p:sp>
          <p:nvSpPr>
            <p:cNvPr id="927" name="Google Shape;927;p39"/>
            <p:cNvSpPr/>
            <p:nvPr/>
          </p:nvSpPr>
          <p:spPr>
            <a:xfrm>
              <a:off x="2321038" y="3172025"/>
              <a:ext cx="4599543" cy="639545"/>
            </a:xfrm>
            <a:custGeom>
              <a:rect b="b" l="l" r="r" t="t"/>
              <a:pathLst>
                <a:path extrusionOk="0" h="69478" w="222227">
                  <a:moveTo>
                    <a:pt x="124164" y="52451"/>
                  </a:moveTo>
                  <a:lnTo>
                    <a:pt x="126525" y="52823"/>
                  </a:lnTo>
                  <a:lnTo>
                    <a:pt x="128887" y="53072"/>
                  </a:lnTo>
                  <a:lnTo>
                    <a:pt x="133485" y="53569"/>
                  </a:lnTo>
                  <a:lnTo>
                    <a:pt x="143428" y="54812"/>
                  </a:lnTo>
                  <a:lnTo>
                    <a:pt x="148400" y="55558"/>
                  </a:lnTo>
                  <a:lnTo>
                    <a:pt x="150637" y="55931"/>
                  </a:lnTo>
                  <a:lnTo>
                    <a:pt x="152874" y="56428"/>
                  </a:lnTo>
                  <a:lnTo>
                    <a:pt x="154987" y="57049"/>
                  </a:lnTo>
                  <a:lnTo>
                    <a:pt x="156852" y="57671"/>
                  </a:lnTo>
                  <a:lnTo>
                    <a:pt x="158592" y="58292"/>
                  </a:lnTo>
                  <a:lnTo>
                    <a:pt x="159959" y="59038"/>
                  </a:lnTo>
                  <a:lnTo>
                    <a:pt x="160580" y="59411"/>
                  </a:lnTo>
                  <a:lnTo>
                    <a:pt x="160953" y="59659"/>
                  </a:lnTo>
                  <a:lnTo>
                    <a:pt x="161077" y="59784"/>
                  </a:lnTo>
                  <a:lnTo>
                    <a:pt x="161077" y="59908"/>
                  </a:lnTo>
                  <a:lnTo>
                    <a:pt x="161574" y="60281"/>
                  </a:lnTo>
                  <a:lnTo>
                    <a:pt x="161947" y="60654"/>
                  </a:lnTo>
                  <a:lnTo>
                    <a:pt x="162196" y="61151"/>
                  </a:lnTo>
                  <a:lnTo>
                    <a:pt x="162320" y="61524"/>
                  </a:lnTo>
                  <a:lnTo>
                    <a:pt x="162320" y="62021"/>
                  </a:lnTo>
                  <a:lnTo>
                    <a:pt x="162320" y="62394"/>
                  </a:lnTo>
                  <a:lnTo>
                    <a:pt x="162196" y="62891"/>
                  </a:lnTo>
                  <a:lnTo>
                    <a:pt x="161947" y="63264"/>
                  </a:lnTo>
                  <a:lnTo>
                    <a:pt x="161450" y="64134"/>
                  </a:lnTo>
                  <a:lnTo>
                    <a:pt x="160456" y="64755"/>
                  </a:lnTo>
                  <a:lnTo>
                    <a:pt x="159337" y="65376"/>
                  </a:lnTo>
                  <a:lnTo>
                    <a:pt x="158094" y="65874"/>
                  </a:lnTo>
                  <a:lnTo>
                    <a:pt x="157473" y="66122"/>
                  </a:lnTo>
                  <a:lnTo>
                    <a:pt x="156479" y="66247"/>
                  </a:lnTo>
                  <a:lnTo>
                    <a:pt x="154987" y="66495"/>
                  </a:lnTo>
                  <a:lnTo>
                    <a:pt x="153371" y="66744"/>
                  </a:lnTo>
                  <a:lnTo>
                    <a:pt x="151383" y="66744"/>
                  </a:lnTo>
                  <a:lnTo>
                    <a:pt x="149146" y="66619"/>
                  </a:lnTo>
                  <a:lnTo>
                    <a:pt x="147157" y="66495"/>
                  </a:lnTo>
                  <a:lnTo>
                    <a:pt x="144547" y="66122"/>
                  </a:lnTo>
                  <a:lnTo>
                    <a:pt x="142434" y="65749"/>
                  </a:lnTo>
                  <a:lnTo>
                    <a:pt x="140321" y="65128"/>
                  </a:lnTo>
                  <a:lnTo>
                    <a:pt x="140073" y="64009"/>
                  </a:lnTo>
                  <a:lnTo>
                    <a:pt x="139575" y="62766"/>
                  </a:lnTo>
                  <a:lnTo>
                    <a:pt x="138954" y="61524"/>
                  </a:lnTo>
                  <a:lnTo>
                    <a:pt x="137835" y="60156"/>
                  </a:lnTo>
                  <a:lnTo>
                    <a:pt x="136344" y="58789"/>
                  </a:lnTo>
                  <a:lnTo>
                    <a:pt x="134480" y="57298"/>
                  </a:lnTo>
                  <a:lnTo>
                    <a:pt x="132118" y="55931"/>
                  </a:lnTo>
                  <a:lnTo>
                    <a:pt x="129260" y="54563"/>
                  </a:lnTo>
                  <a:lnTo>
                    <a:pt x="124164" y="52451"/>
                  </a:lnTo>
                  <a:close/>
                  <a:moveTo>
                    <a:pt x="93713" y="52575"/>
                  </a:moveTo>
                  <a:lnTo>
                    <a:pt x="88742" y="54812"/>
                  </a:lnTo>
                  <a:lnTo>
                    <a:pt x="86007" y="56179"/>
                  </a:lnTo>
                  <a:lnTo>
                    <a:pt x="83646" y="57546"/>
                  </a:lnTo>
                  <a:lnTo>
                    <a:pt x="81906" y="59038"/>
                  </a:lnTo>
                  <a:lnTo>
                    <a:pt x="80539" y="60405"/>
                  </a:lnTo>
                  <a:lnTo>
                    <a:pt x="79544" y="61772"/>
                  </a:lnTo>
                  <a:lnTo>
                    <a:pt x="78799" y="63015"/>
                  </a:lnTo>
                  <a:lnTo>
                    <a:pt x="78426" y="64258"/>
                  </a:lnTo>
                  <a:lnTo>
                    <a:pt x="78301" y="65501"/>
                  </a:lnTo>
                  <a:lnTo>
                    <a:pt x="76189" y="65998"/>
                  </a:lnTo>
                  <a:lnTo>
                    <a:pt x="74076" y="66495"/>
                  </a:lnTo>
                  <a:lnTo>
                    <a:pt x="71466" y="66868"/>
                  </a:lnTo>
                  <a:lnTo>
                    <a:pt x="69353" y="66992"/>
                  </a:lnTo>
                  <a:lnTo>
                    <a:pt x="66991" y="67117"/>
                  </a:lnTo>
                  <a:lnTo>
                    <a:pt x="65251" y="67117"/>
                  </a:lnTo>
                  <a:lnTo>
                    <a:pt x="63635" y="66992"/>
                  </a:lnTo>
                  <a:lnTo>
                    <a:pt x="62144" y="66744"/>
                  </a:lnTo>
                  <a:lnTo>
                    <a:pt x="61150" y="66495"/>
                  </a:lnTo>
                  <a:lnTo>
                    <a:pt x="60528" y="66371"/>
                  </a:lnTo>
                  <a:lnTo>
                    <a:pt x="59285" y="65874"/>
                  </a:lnTo>
                  <a:lnTo>
                    <a:pt x="58043" y="65252"/>
                  </a:lnTo>
                  <a:lnTo>
                    <a:pt x="57172" y="64506"/>
                  </a:lnTo>
                  <a:lnTo>
                    <a:pt x="56427" y="63761"/>
                  </a:lnTo>
                  <a:lnTo>
                    <a:pt x="56302" y="63388"/>
                  </a:lnTo>
                  <a:lnTo>
                    <a:pt x="56178" y="62891"/>
                  </a:lnTo>
                  <a:lnTo>
                    <a:pt x="56054" y="62518"/>
                  </a:lnTo>
                  <a:lnTo>
                    <a:pt x="56054" y="62021"/>
                  </a:lnTo>
                  <a:lnTo>
                    <a:pt x="56178" y="61648"/>
                  </a:lnTo>
                  <a:lnTo>
                    <a:pt x="56427" y="61151"/>
                  </a:lnTo>
                  <a:lnTo>
                    <a:pt x="56800" y="60778"/>
                  </a:lnTo>
                  <a:lnTo>
                    <a:pt x="57172" y="60281"/>
                  </a:lnTo>
                  <a:lnTo>
                    <a:pt x="57297" y="60281"/>
                  </a:lnTo>
                  <a:lnTo>
                    <a:pt x="57297" y="60156"/>
                  </a:lnTo>
                  <a:lnTo>
                    <a:pt x="57421" y="60156"/>
                  </a:lnTo>
                  <a:lnTo>
                    <a:pt x="57670" y="59908"/>
                  </a:lnTo>
                  <a:lnTo>
                    <a:pt x="58291" y="59535"/>
                  </a:lnTo>
                  <a:lnTo>
                    <a:pt x="59658" y="58789"/>
                  </a:lnTo>
                  <a:lnTo>
                    <a:pt x="61274" y="58043"/>
                  </a:lnTo>
                  <a:lnTo>
                    <a:pt x="63263" y="57422"/>
                  </a:lnTo>
                  <a:lnTo>
                    <a:pt x="65251" y="56801"/>
                  </a:lnTo>
                  <a:lnTo>
                    <a:pt x="67488" y="56303"/>
                  </a:lnTo>
                  <a:lnTo>
                    <a:pt x="69726" y="55931"/>
                  </a:lnTo>
                  <a:lnTo>
                    <a:pt x="74573" y="55185"/>
                  </a:lnTo>
                  <a:lnTo>
                    <a:pt x="84392" y="53818"/>
                  </a:lnTo>
                  <a:lnTo>
                    <a:pt x="88990" y="53321"/>
                  </a:lnTo>
                  <a:lnTo>
                    <a:pt x="91352" y="52948"/>
                  </a:lnTo>
                  <a:lnTo>
                    <a:pt x="93713" y="52575"/>
                  </a:lnTo>
                  <a:close/>
                  <a:moveTo>
                    <a:pt x="150140" y="1"/>
                  </a:moveTo>
                  <a:lnTo>
                    <a:pt x="50461" y="125"/>
                  </a:lnTo>
                  <a:lnTo>
                    <a:pt x="24733" y="5967"/>
                  </a:lnTo>
                  <a:lnTo>
                    <a:pt x="0" y="14791"/>
                  </a:lnTo>
                  <a:lnTo>
                    <a:pt x="0" y="14791"/>
                  </a:lnTo>
                  <a:lnTo>
                    <a:pt x="71217" y="13300"/>
                  </a:lnTo>
                  <a:lnTo>
                    <a:pt x="42258" y="37163"/>
                  </a:lnTo>
                  <a:lnTo>
                    <a:pt x="101170" y="37163"/>
                  </a:lnTo>
                  <a:lnTo>
                    <a:pt x="102040" y="38033"/>
                  </a:lnTo>
                  <a:lnTo>
                    <a:pt x="102662" y="38903"/>
                  </a:lnTo>
                  <a:lnTo>
                    <a:pt x="103283" y="40022"/>
                  </a:lnTo>
                  <a:lnTo>
                    <a:pt x="103781" y="41140"/>
                  </a:lnTo>
                  <a:lnTo>
                    <a:pt x="104029" y="42383"/>
                  </a:lnTo>
                  <a:lnTo>
                    <a:pt x="104278" y="43377"/>
                  </a:lnTo>
                  <a:lnTo>
                    <a:pt x="104278" y="44372"/>
                  </a:lnTo>
                  <a:lnTo>
                    <a:pt x="104153" y="45242"/>
                  </a:lnTo>
                  <a:lnTo>
                    <a:pt x="103781" y="45988"/>
                  </a:lnTo>
                  <a:lnTo>
                    <a:pt x="103283" y="46858"/>
                  </a:lnTo>
                  <a:lnTo>
                    <a:pt x="102538" y="47603"/>
                  </a:lnTo>
                  <a:lnTo>
                    <a:pt x="101543" y="48473"/>
                  </a:lnTo>
                  <a:lnTo>
                    <a:pt x="101419" y="48100"/>
                  </a:lnTo>
                  <a:lnTo>
                    <a:pt x="101419" y="47852"/>
                  </a:lnTo>
                  <a:lnTo>
                    <a:pt x="100922" y="47230"/>
                  </a:lnTo>
                  <a:lnTo>
                    <a:pt x="100176" y="46609"/>
                  </a:lnTo>
                  <a:lnTo>
                    <a:pt x="99306" y="46236"/>
                  </a:lnTo>
                  <a:lnTo>
                    <a:pt x="98188" y="45863"/>
                  </a:lnTo>
                  <a:lnTo>
                    <a:pt x="97069" y="45739"/>
                  </a:lnTo>
                  <a:lnTo>
                    <a:pt x="95950" y="45615"/>
                  </a:lnTo>
                  <a:lnTo>
                    <a:pt x="94707" y="45490"/>
                  </a:lnTo>
                  <a:lnTo>
                    <a:pt x="93216" y="45615"/>
                  </a:lnTo>
                  <a:lnTo>
                    <a:pt x="91849" y="45863"/>
                  </a:lnTo>
                  <a:lnTo>
                    <a:pt x="91103" y="46112"/>
                  </a:lnTo>
                  <a:lnTo>
                    <a:pt x="90357" y="46360"/>
                  </a:lnTo>
                  <a:lnTo>
                    <a:pt x="89860" y="46733"/>
                  </a:lnTo>
                  <a:lnTo>
                    <a:pt x="89736" y="47106"/>
                  </a:lnTo>
                  <a:lnTo>
                    <a:pt x="89612" y="47355"/>
                  </a:lnTo>
                  <a:lnTo>
                    <a:pt x="89736" y="47728"/>
                  </a:lnTo>
                  <a:lnTo>
                    <a:pt x="90109" y="48100"/>
                  </a:lnTo>
                  <a:lnTo>
                    <a:pt x="90606" y="48598"/>
                  </a:lnTo>
                  <a:lnTo>
                    <a:pt x="91352" y="48722"/>
                  </a:lnTo>
                  <a:lnTo>
                    <a:pt x="91973" y="48846"/>
                  </a:lnTo>
                  <a:lnTo>
                    <a:pt x="92470" y="48846"/>
                  </a:lnTo>
                  <a:lnTo>
                    <a:pt x="92719" y="48722"/>
                  </a:lnTo>
                  <a:lnTo>
                    <a:pt x="92097" y="48722"/>
                  </a:lnTo>
                  <a:lnTo>
                    <a:pt x="91725" y="48473"/>
                  </a:lnTo>
                  <a:lnTo>
                    <a:pt x="91600" y="48349"/>
                  </a:lnTo>
                  <a:lnTo>
                    <a:pt x="91476" y="47976"/>
                  </a:lnTo>
                  <a:lnTo>
                    <a:pt x="91600" y="47603"/>
                  </a:lnTo>
                  <a:lnTo>
                    <a:pt x="91849" y="47355"/>
                  </a:lnTo>
                  <a:lnTo>
                    <a:pt x="92097" y="47230"/>
                  </a:lnTo>
                  <a:lnTo>
                    <a:pt x="92470" y="47106"/>
                  </a:lnTo>
                  <a:lnTo>
                    <a:pt x="93589" y="46982"/>
                  </a:lnTo>
                  <a:lnTo>
                    <a:pt x="94210" y="46982"/>
                  </a:lnTo>
                  <a:lnTo>
                    <a:pt x="94956" y="47106"/>
                  </a:lnTo>
                  <a:lnTo>
                    <a:pt x="95826" y="47355"/>
                  </a:lnTo>
                  <a:lnTo>
                    <a:pt x="96323" y="47728"/>
                  </a:lnTo>
                  <a:lnTo>
                    <a:pt x="96448" y="48100"/>
                  </a:lnTo>
                  <a:lnTo>
                    <a:pt x="96323" y="48349"/>
                  </a:lnTo>
                  <a:lnTo>
                    <a:pt x="96199" y="48473"/>
                  </a:lnTo>
                  <a:lnTo>
                    <a:pt x="95578" y="48970"/>
                  </a:lnTo>
                  <a:lnTo>
                    <a:pt x="94583" y="49468"/>
                  </a:lnTo>
                  <a:lnTo>
                    <a:pt x="93340" y="49965"/>
                  </a:lnTo>
                  <a:lnTo>
                    <a:pt x="91725" y="50338"/>
                  </a:lnTo>
                  <a:lnTo>
                    <a:pt x="89736" y="50710"/>
                  </a:lnTo>
                  <a:lnTo>
                    <a:pt x="87623" y="50959"/>
                  </a:lnTo>
                  <a:lnTo>
                    <a:pt x="82776" y="51580"/>
                  </a:lnTo>
                  <a:lnTo>
                    <a:pt x="72709" y="52823"/>
                  </a:lnTo>
                  <a:lnTo>
                    <a:pt x="67488" y="53569"/>
                  </a:lnTo>
                  <a:lnTo>
                    <a:pt x="64878" y="54066"/>
                  </a:lnTo>
                  <a:lnTo>
                    <a:pt x="62268" y="54688"/>
                  </a:lnTo>
                  <a:lnTo>
                    <a:pt x="59783" y="55309"/>
                  </a:lnTo>
                  <a:lnTo>
                    <a:pt x="57421" y="56179"/>
                  </a:lnTo>
                  <a:lnTo>
                    <a:pt x="55308" y="57049"/>
                  </a:lnTo>
                  <a:lnTo>
                    <a:pt x="53444" y="58168"/>
                  </a:lnTo>
                  <a:lnTo>
                    <a:pt x="52574" y="58665"/>
                  </a:lnTo>
                  <a:lnTo>
                    <a:pt x="52201" y="58914"/>
                  </a:lnTo>
                  <a:lnTo>
                    <a:pt x="52201" y="59038"/>
                  </a:lnTo>
                  <a:lnTo>
                    <a:pt x="52077" y="59162"/>
                  </a:lnTo>
                  <a:lnTo>
                    <a:pt x="51952" y="59286"/>
                  </a:lnTo>
                  <a:lnTo>
                    <a:pt x="51331" y="59908"/>
                  </a:lnTo>
                  <a:lnTo>
                    <a:pt x="50834" y="60529"/>
                  </a:lnTo>
                  <a:lnTo>
                    <a:pt x="50461" y="61151"/>
                  </a:lnTo>
                  <a:lnTo>
                    <a:pt x="50337" y="61896"/>
                  </a:lnTo>
                  <a:lnTo>
                    <a:pt x="50337" y="62518"/>
                  </a:lnTo>
                  <a:lnTo>
                    <a:pt x="50337" y="63139"/>
                  </a:lnTo>
                  <a:lnTo>
                    <a:pt x="50585" y="63761"/>
                  </a:lnTo>
                  <a:lnTo>
                    <a:pt x="50958" y="64382"/>
                  </a:lnTo>
                  <a:lnTo>
                    <a:pt x="51331" y="65004"/>
                  </a:lnTo>
                  <a:lnTo>
                    <a:pt x="51952" y="65625"/>
                  </a:lnTo>
                  <a:lnTo>
                    <a:pt x="52574" y="66122"/>
                  </a:lnTo>
                  <a:lnTo>
                    <a:pt x="53320" y="66619"/>
                  </a:lnTo>
                  <a:lnTo>
                    <a:pt x="54314" y="67117"/>
                  </a:lnTo>
                  <a:lnTo>
                    <a:pt x="55184" y="67614"/>
                  </a:lnTo>
                  <a:lnTo>
                    <a:pt x="56302" y="67987"/>
                  </a:lnTo>
                  <a:lnTo>
                    <a:pt x="57421" y="68359"/>
                  </a:lnTo>
                  <a:lnTo>
                    <a:pt x="58788" y="68732"/>
                  </a:lnTo>
                  <a:lnTo>
                    <a:pt x="59783" y="68857"/>
                  </a:lnTo>
                  <a:lnTo>
                    <a:pt x="62268" y="69229"/>
                  </a:lnTo>
                  <a:lnTo>
                    <a:pt x="64754" y="69478"/>
                  </a:lnTo>
                  <a:lnTo>
                    <a:pt x="66494" y="69478"/>
                  </a:lnTo>
                  <a:lnTo>
                    <a:pt x="69974" y="69354"/>
                  </a:lnTo>
                  <a:lnTo>
                    <a:pt x="73081" y="68981"/>
                  </a:lnTo>
                  <a:lnTo>
                    <a:pt x="76189" y="68484"/>
                  </a:lnTo>
                  <a:lnTo>
                    <a:pt x="78550" y="67987"/>
                  </a:lnTo>
                  <a:lnTo>
                    <a:pt x="78923" y="68608"/>
                  </a:lnTo>
                  <a:lnTo>
                    <a:pt x="79171" y="69105"/>
                  </a:lnTo>
                  <a:lnTo>
                    <a:pt x="79296" y="69229"/>
                  </a:lnTo>
                  <a:lnTo>
                    <a:pt x="79544" y="69354"/>
                  </a:lnTo>
                  <a:lnTo>
                    <a:pt x="80166" y="69478"/>
                  </a:lnTo>
                  <a:lnTo>
                    <a:pt x="106391" y="69354"/>
                  </a:lnTo>
                  <a:lnTo>
                    <a:pt x="112356" y="69354"/>
                  </a:lnTo>
                  <a:lnTo>
                    <a:pt x="138581" y="69229"/>
                  </a:lnTo>
                  <a:lnTo>
                    <a:pt x="139203" y="69105"/>
                  </a:lnTo>
                  <a:lnTo>
                    <a:pt x="139451" y="68981"/>
                  </a:lnTo>
                  <a:lnTo>
                    <a:pt x="139575" y="68857"/>
                  </a:lnTo>
                  <a:lnTo>
                    <a:pt x="139824" y="68359"/>
                  </a:lnTo>
                  <a:lnTo>
                    <a:pt x="140073" y="67614"/>
                  </a:lnTo>
                  <a:lnTo>
                    <a:pt x="142558" y="68235"/>
                  </a:lnTo>
                  <a:lnTo>
                    <a:pt x="145666" y="68732"/>
                  </a:lnTo>
                  <a:lnTo>
                    <a:pt x="148524" y="68981"/>
                  </a:lnTo>
                  <a:lnTo>
                    <a:pt x="151880" y="69105"/>
                  </a:lnTo>
                  <a:lnTo>
                    <a:pt x="154117" y="68981"/>
                  </a:lnTo>
                  <a:lnTo>
                    <a:pt x="156479" y="68857"/>
                  </a:lnTo>
                  <a:lnTo>
                    <a:pt x="158964" y="68484"/>
                  </a:lnTo>
                  <a:lnTo>
                    <a:pt x="159959" y="68235"/>
                  </a:lnTo>
                  <a:lnTo>
                    <a:pt x="161326" y="67862"/>
                  </a:lnTo>
                  <a:lnTo>
                    <a:pt x="162444" y="67489"/>
                  </a:lnTo>
                  <a:lnTo>
                    <a:pt x="163439" y="67117"/>
                  </a:lnTo>
                  <a:lnTo>
                    <a:pt x="164433" y="66619"/>
                  </a:lnTo>
                  <a:lnTo>
                    <a:pt x="165303" y="66122"/>
                  </a:lnTo>
                  <a:lnTo>
                    <a:pt x="166049" y="65625"/>
                  </a:lnTo>
                  <a:lnTo>
                    <a:pt x="166670" y="65004"/>
                  </a:lnTo>
                  <a:lnTo>
                    <a:pt x="167167" y="64506"/>
                  </a:lnTo>
                  <a:lnTo>
                    <a:pt x="167540" y="63885"/>
                  </a:lnTo>
                  <a:lnTo>
                    <a:pt x="167913" y="63264"/>
                  </a:lnTo>
                  <a:lnTo>
                    <a:pt x="168037" y="62642"/>
                  </a:lnTo>
                  <a:lnTo>
                    <a:pt x="168162" y="61896"/>
                  </a:lnTo>
                  <a:lnTo>
                    <a:pt x="168037" y="61275"/>
                  </a:lnTo>
                  <a:lnTo>
                    <a:pt x="167789" y="60654"/>
                  </a:lnTo>
                  <a:lnTo>
                    <a:pt x="167540" y="60032"/>
                  </a:lnTo>
                  <a:lnTo>
                    <a:pt x="167043" y="59411"/>
                  </a:lnTo>
                  <a:lnTo>
                    <a:pt x="166297" y="58789"/>
                  </a:lnTo>
                  <a:lnTo>
                    <a:pt x="166173" y="58541"/>
                  </a:lnTo>
                  <a:lnTo>
                    <a:pt x="166049" y="58541"/>
                  </a:lnTo>
                  <a:lnTo>
                    <a:pt x="165925" y="58416"/>
                  </a:lnTo>
                  <a:lnTo>
                    <a:pt x="165676" y="58168"/>
                  </a:lnTo>
                  <a:lnTo>
                    <a:pt x="164806" y="57546"/>
                  </a:lnTo>
                  <a:lnTo>
                    <a:pt x="162817" y="56552"/>
                  </a:lnTo>
                  <a:lnTo>
                    <a:pt x="160704" y="55682"/>
                  </a:lnTo>
                  <a:lnTo>
                    <a:pt x="158219" y="54936"/>
                  </a:lnTo>
                  <a:lnTo>
                    <a:pt x="155733" y="54315"/>
                  </a:lnTo>
                  <a:lnTo>
                    <a:pt x="153123" y="53693"/>
                  </a:lnTo>
                  <a:lnTo>
                    <a:pt x="150389" y="53196"/>
                  </a:lnTo>
                  <a:lnTo>
                    <a:pt x="145168" y="52451"/>
                  </a:lnTo>
                  <a:lnTo>
                    <a:pt x="135101" y="51332"/>
                  </a:lnTo>
                  <a:lnTo>
                    <a:pt x="130254" y="50710"/>
                  </a:lnTo>
                  <a:lnTo>
                    <a:pt x="128017" y="50462"/>
                  </a:lnTo>
                  <a:lnTo>
                    <a:pt x="126152" y="50213"/>
                  </a:lnTo>
                  <a:lnTo>
                    <a:pt x="124537" y="49840"/>
                  </a:lnTo>
                  <a:lnTo>
                    <a:pt x="123169" y="49343"/>
                  </a:lnTo>
                  <a:lnTo>
                    <a:pt x="122175" y="48846"/>
                  </a:lnTo>
                  <a:lnTo>
                    <a:pt x="121554" y="48349"/>
                  </a:lnTo>
                  <a:lnTo>
                    <a:pt x="121305" y="48225"/>
                  </a:lnTo>
                  <a:lnTo>
                    <a:pt x="121305" y="47976"/>
                  </a:lnTo>
                  <a:lnTo>
                    <a:pt x="121429" y="47603"/>
                  </a:lnTo>
                  <a:lnTo>
                    <a:pt x="121802" y="47230"/>
                  </a:lnTo>
                  <a:lnTo>
                    <a:pt x="122672" y="46982"/>
                  </a:lnTo>
                  <a:lnTo>
                    <a:pt x="123418" y="46858"/>
                  </a:lnTo>
                  <a:lnTo>
                    <a:pt x="124164" y="46858"/>
                  </a:lnTo>
                  <a:lnTo>
                    <a:pt x="125282" y="46982"/>
                  </a:lnTo>
                  <a:lnTo>
                    <a:pt x="125655" y="46982"/>
                  </a:lnTo>
                  <a:lnTo>
                    <a:pt x="125779" y="47106"/>
                  </a:lnTo>
                  <a:lnTo>
                    <a:pt x="126152" y="47479"/>
                  </a:lnTo>
                  <a:lnTo>
                    <a:pt x="126277" y="47852"/>
                  </a:lnTo>
                  <a:lnTo>
                    <a:pt x="126152" y="48100"/>
                  </a:lnTo>
                  <a:lnTo>
                    <a:pt x="125904" y="48349"/>
                  </a:lnTo>
                  <a:lnTo>
                    <a:pt x="125655" y="48473"/>
                  </a:lnTo>
                  <a:lnTo>
                    <a:pt x="125282" y="48598"/>
                  </a:lnTo>
                  <a:lnTo>
                    <a:pt x="125655" y="48722"/>
                  </a:lnTo>
                  <a:lnTo>
                    <a:pt x="126401" y="48598"/>
                  </a:lnTo>
                  <a:lnTo>
                    <a:pt x="127147" y="48349"/>
                  </a:lnTo>
                  <a:lnTo>
                    <a:pt x="127644" y="47976"/>
                  </a:lnTo>
                  <a:lnTo>
                    <a:pt x="128017" y="47479"/>
                  </a:lnTo>
                  <a:lnTo>
                    <a:pt x="128017" y="47230"/>
                  </a:lnTo>
                  <a:lnTo>
                    <a:pt x="128017" y="46858"/>
                  </a:lnTo>
                  <a:lnTo>
                    <a:pt x="127768" y="46485"/>
                  </a:lnTo>
                  <a:lnTo>
                    <a:pt x="127271" y="46112"/>
                  </a:lnTo>
                  <a:lnTo>
                    <a:pt x="126525" y="45863"/>
                  </a:lnTo>
                  <a:lnTo>
                    <a:pt x="125655" y="45615"/>
                  </a:lnTo>
                  <a:lnTo>
                    <a:pt x="124412" y="45490"/>
                  </a:lnTo>
                  <a:lnTo>
                    <a:pt x="122921" y="45366"/>
                  </a:lnTo>
                  <a:lnTo>
                    <a:pt x="121554" y="45490"/>
                  </a:lnTo>
                  <a:lnTo>
                    <a:pt x="120435" y="45615"/>
                  </a:lnTo>
                  <a:lnTo>
                    <a:pt x="119441" y="45863"/>
                  </a:lnTo>
                  <a:lnTo>
                    <a:pt x="118322" y="46112"/>
                  </a:lnTo>
                  <a:lnTo>
                    <a:pt x="117452" y="46609"/>
                  </a:lnTo>
                  <a:lnTo>
                    <a:pt x="116706" y="47106"/>
                  </a:lnTo>
                  <a:lnTo>
                    <a:pt x="116334" y="47728"/>
                  </a:lnTo>
                  <a:lnTo>
                    <a:pt x="116209" y="48100"/>
                  </a:lnTo>
                  <a:lnTo>
                    <a:pt x="116209" y="48349"/>
                  </a:lnTo>
                  <a:lnTo>
                    <a:pt x="115091" y="47603"/>
                  </a:lnTo>
                  <a:lnTo>
                    <a:pt x="114345" y="46733"/>
                  </a:lnTo>
                  <a:lnTo>
                    <a:pt x="113724" y="45988"/>
                  </a:lnTo>
                  <a:lnTo>
                    <a:pt x="113475" y="45118"/>
                  </a:lnTo>
                  <a:lnTo>
                    <a:pt x="113226" y="44247"/>
                  </a:lnTo>
                  <a:lnTo>
                    <a:pt x="113226" y="43377"/>
                  </a:lnTo>
                  <a:lnTo>
                    <a:pt x="113351" y="42259"/>
                  </a:lnTo>
                  <a:lnTo>
                    <a:pt x="113599" y="41140"/>
                  </a:lnTo>
                  <a:lnTo>
                    <a:pt x="113972" y="40022"/>
                  </a:lnTo>
                  <a:lnTo>
                    <a:pt x="114594" y="38903"/>
                  </a:lnTo>
                  <a:lnTo>
                    <a:pt x="115215" y="38033"/>
                  </a:lnTo>
                  <a:lnTo>
                    <a:pt x="115836" y="37163"/>
                  </a:lnTo>
                  <a:lnTo>
                    <a:pt x="167043" y="37163"/>
                  </a:lnTo>
                  <a:lnTo>
                    <a:pt x="151756" y="13051"/>
                  </a:lnTo>
                  <a:lnTo>
                    <a:pt x="222227" y="13051"/>
                  </a:lnTo>
                  <a:lnTo>
                    <a:pt x="199358" y="4227"/>
                  </a:lnTo>
                  <a:lnTo>
                    <a:pt x="1501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5418214" y="2742339"/>
              <a:ext cx="1093809" cy="145117"/>
            </a:xfrm>
            <a:custGeom>
              <a:rect b="b" l="l" r="r" t="t"/>
              <a:pathLst>
                <a:path extrusionOk="0" h="6464" w="48722">
                  <a:moveTo>
                    <a:pt x="1" y="0"/>
                  </a:moveTo>
                  <a:lnTo>
                    <a:pt x="5842" y="6463"/>
                  </a:lnTo>
                  <a:lnTo>
                    <a:pt x="48721" y="6463"/>
                  </a:lnTo>
                  <a:lnTo>
                    <a:pt x="39276" y="0"/>
                  </a:lnTo>
                  <a:close/>
                </a:path>
              </a:pathLst>
            </a:custGeom>
            <a:solidFill>
              <a:srgbClr val="D3E1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5549367" y="2887434"/>
              <a:ext cx="962656" cy="421342"/>
            </a:xfrm>
            <a:custGeom>
              <a:rect b="b" l="l" r="r" t="t"/>
              <a:pathLst>
                <a:path extrusionOk="0" h="18768" w="42880">
                  <a:moveTo>
                    <a:pt x="0" y="0"/>
                  </a:moveTo>
                  <a:lnTo>
                    <a:pt x="0" y="18768"/>
                  </a:lnTo>
                  <a:lnTo>
                    <a:pt x="42879" y="18768"/>
                  </a:lnTo>
                  <a:lnTo>
                    <a:pt x="42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5418214" y="2742339"/>
              <a:ext cx="131175" cy="566436"/>
            </a:xfrm>
            <a:custGeom>
              <a:rect b="b" l="l" r="r" t="t"/>
              <a:pathLst>
                <a:path extrusionOk="0" h="25231" w="5843">
                  <a:moveTo>
                    <a:pt x="1" y="0"/>
                  </a:moveTo>
                  <a:lnTo>
                    <a:pt x="1" y="17028"/>
                  </a:lnTo>
                  <a:lnTo>
                    <a:pt x="5842" y="25231"/>
                  </a:lnTo>
                  <a:lnTo>
                    <a:pt x="5842" y="64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CA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2591669" y="2834407"/>
              <a:ext cx="1116124" cy="532985"/>
            </a:xfrm>
            <a:custGeom>
              <a:rect b="b" l="l" r="r" t="t"/>
              <a:pathLst>
                <a:path extrusionOk="0" h="23741" w="49716">
                  <a:moveTo>
                    <a:pt x="1" y="1"/>
                  </a:moveTo>
                  <a:lnTo>
                    <a:pt x="1" y="23740"/>
                  </a:lnTo>
                  <a:lnTo>
                    <a:pt x="49716" y="23740"/>
                  </a:lnTo>
                  <a:lnTo>
                    <a:pt x="497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2591669" y="2666997"/>
              <a:ext cx="1269592" cy="167432"/>
            </a:xfrm>
            <a:custGeom>
              <a:rect b="b" l="l" r="r" t="t"/>
              <a:pathLst>
                <a:path extrusionOk="0" h="7458" w="56552">
                  <a:moveTo>
                    <a:pt x="11062" y="1"/>
                  </a:moveTo>
                  <a:lnTo>
                    <a:pt x="1" y="7334"/>
                  </a:lnTo>
                  <a:lnTo>
                    <a:pt x="49716" y="7458"/>
                  </a:lnTo>
                  <a:lnTo>
                    <a:pt x="56552" y="125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6EA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3707771" y="2669781"/>
              <a:ext cx="153491" cy="697611"/>
            </a:xfrm>
            <a:custGeom>
              <a:rect b="b" l="l" r="r" t="t"/>
              <a:pathLst>
                <a:path extrusionOk="0" h="31074" w="6837">
                  <a:moveTo>
                    <a:pt x="6837" y="1"/>
                  </a:moveTo>
                  <a:lnTo>
                    <a:pt x="1" y="7334"/>
                  </a:lnTo>
                  <a:lnTo>
                    <a:pt x="1" y="31073"/>
                  </a:lnTo>
                  <a:lnTo>
                    <a:pt x="6837" y="21503"/>
                  </a:lnTo>
                  <a:lnTo>
                    <a:pt x="6837" y="1"/>
                  </a:lnTo>
                  <a:close/>
                </a:path>
              </a:pathLst>
            </a:custGeom>
            <a:solidFill>
              <a:srgbClr val="4875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3819392" y="2307056"/>
              <a:ext cx="1629533" cy="214869"/>
            </a:xfrm>
            <a:custGeom>
              <a:rect b="b" l="l" r="r" t="t"/>
              <a:pathLst>
                <a:path extrusionOk="0" h="9571" w="72585">
                  <a:moveTo>
                    <a:pt x="9198" y="1"/>
                  </a:moveTo>
                  <a:lnTo>
                    <a:pt x="0" y="9571"/>
                  </a:lnTo>
                  <a:lnTo>
                    <a:pt x="72585" y="9571"/>
                  </a:lnTo>
                  <a:lnTo>
                    <a:pt x="63263" y="1"/>
                  </a:ln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3819392" y="2521903"/>
              <a:ext cx="1629533" cy="898494"/>
            </a:xfrm>
            <a:custGeom>
              <a:rect b="b" l="l" r="r" t="t"/>
              <a:pathLst>
                <a:path extrusionOk="0" h="40022" w="72585">
                  <a:moveTo>
                    <a:pt x="0" y="1"/>
                  </a:moveTo>
                  <a:lnTo>
                    <a:pt x="0" y="40022"/>
                  </a:lnTo>
                  <a:lnTo>
                    <a:pt x="72585" y="40022"/>
                  </a:lnTo>
                  <a:lnTo>
                    <a:pt x="72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4706708" y="1200377"/>
              <a:ext cx="623728" cy="687350"/>
            </a:xfrm>
            <a:custGeom>
              <a:rect b="b" l="l" r="r" t="t"/>
              <a:pathLst>
                <a:path extrusionOk="0" h="26847" w="24362">
                  <a:moveTo>
                    <a:pt x="16407" y="0"/>
                  </a:moveTo>
                  <a:lnTo>
                    <a:pt x="15413" y="124"/>
                  </a:lnTo>
                  <a:lnTo>
                    <a:pt x="14418" y="373"/>
                  </a:lnTo>
                  <a:lnTo>
                    <a:pt x="13548" y="497"/>
                  </a:lnTo>
                  <a:lnTo>
                    <a:pt x="12057" y="1119"/>
                  </a:lnTo>
                  <a:lnTo>
                    <a:pt x="10814" y="1740"/>
                  </a:lnTo>
                  <a:lnTo>
                    <a:pt x="9944" y="2362"/>
                  </a:lnTo>
                  <a:lnTo>
                    <a:pt x="9198" y="2983"/>
                  </a:lnTo>
                  <a:lnTo>
                    <a:pt x="8701" y="3356"/>
                  </a:lnTo>
                  <a:lnTo>
                    <a:pt x="10317" y="5096"/>
                  </a:lnTo>
                  <a:lnTo>
                    <a:pt x="10690" y="4723"/>
                  </a:lnTo>
                  <a:lnTo>
                    <a:pt x="11311" y="4350"/>
                  </a:lnTo>
                  <a:lnTo>
                    <a:pt x="12057" y="3977"/>
                  </a:lnTo>
                  <a:lnTo>
                    <a:pt x="13051" y="3480"/>
                  </a:lnTo>
                  <a:lnTo>
                    <a:pt x="14294" y="2983"/>
                  </a:lnTo>
                  <a:lnTo>
                    <a:pt x="15661" y="2734"/>
                  </a:lnTo>
                  <a:lnTo>
                    <a:pt x="16407" y="2610"/>
                  </a:lnTo>
                  <a:lnTo>
                    <a:pt x="17277" y="2734"/>
                  </a:lnTo>
                  <a:lnTo>
                    <a:pt x="18023" y="2859"/>
                  </a:lnTo>
                  <a:lnTo>
                    <a:pt x="18768" y="3107"/>
                  </a:lnTo>
                  <a:lnTo>
                    <a:pt x="19265" y="3356"/>
                  </a:lnTo>
                  <a:lnTo>
                    <a:pt x="19514" y="3604"/>
                  </a:lnTo>
                  <a:lnTo>
                    <a:pt x="20135" y="4102"/>
                  </a:lnTo>
                  <a:lnTo>
                    <a:pt x="20757" y="4723"/>
                  </a:lnTo>
                  <a:lnTo>
                    <a:pt x="21130" y="5593"/>
                  </a:lnTo>
                  <a:lnTo>
                    <a:pt x="21503" y="6463"/>
                  </a:lnTo>
                  <a:lnTo>
                    <a:pt x="21627" y="7333"/>
                  </a:lnTo>
                  <a:lnTo>
                    <a:pt x="21627" y="8327"/>
                  </a:lnTo>
                  <a:lnTo>
                    <a:pt x="21503" y="9322"/>
                  </a:lnTo>
                  <a:lnTo>
                    <a:pt x="21130" y="10316"/>
                  </a:lnTo>
                  <a:lnTo>
                    <a:pt x="21130" y="10440"/>
                  </a:lnTo>
                  <a:lnTo>
                    <a:pt x="21005" y="10440"/>
                  </a:lnTo>
                  <a:lnTo>
                    <a:pt x="20881" y="10689"/>
                  </a:lnTo>
                  <a:lnTo>
                    <a:pt x="20633" y="11186"/>
                  </a:lnTo>
                  <a:lnTo>
                    <a:pt x="19887" y="12056"/>
                  </a:lnTo>
                  <a:lnTo>
                    <a:pt x="19141" y="12802"/>
                  </a:lnTo>
                  <a:lnTo>
                    <a:pt x="18271" y="13547"/>
                  </a:lnTo>
                  <a:lnTo>
                    <a:pt x="17277" y="14169"/>
                  </a:lnTo>
                  <a:lnTo>
                    <a:pt x="16158" y="14666"/>
                  </a:lnTo>
                  <a:lnTo>
                    <a:pt x="15164" y="15163"/>
                  </a:lnTo>
                  <a:lnTo>
                    <a:pt x="12802" y="16033"/>
                  </a:lnTo>
                  <a:lnTo>
                    <a:pt x="8080" y="17525"/>
                  </a:lnTo>
                  <a:lnTo>
                    <a:pt x="5842" y="18146"/>
                  </a:lnTo>
                  <a:lnTo>
                    <a:pt x="4724" y="18519"/>
                  </a:lnTo>
                  <a:lnTo>
                    <a:pt x="3481" y="19016"/>
                  </a:lnTo>
                  <a:lnTo>
                    <a:pt x="2362" y="19638"/>
                  </a:lnTo>
                  <a:lnTo>
                    <a:pt x="1368" y="20508"/>
                  </a:lnTo>
                  <a:lnTo>
                    <a:pt x="995" y="21005"/>
                  </a:lnTo>
                  <a:lnTo>
                    <a:pt x="622" y="21502"/>
                  </a:lnTo>
                  <a:lnTo>
                    <a:pt x="249" y="22123"/>
                  </a:lnTo>
                  <a:lnTo>
                    <a:pt x="1" y="22869"/>
                  </a:lnTo>
                  <a:lnTo>
                    <a:pt x="1" y="23491"/>
                  </a:lnTo>
                  <a:lnTo>
                    <a:pt x="1" y="24236"/>
                  </a:lnTo>
                  <a:lnTo>
                    <a:pt x="249" y="24858"/>
                  </a:lnTo>
                  <a:lnTo>
                    <a:pt x="622" y="25479"/>
                  </a:lnTo>
                  <a:lnTo>
                    <a:pt x="995" y="25976"/>
                  </a:lnTo>
                  <a:lnTo>
                    <a:pt x="1492" y="26349"/>
                  </a:lnTo>
                  <a:lnTo>
                    <a:pt x="2114" y="26598"/>
                  </a:lnTo>
                  <a:lnTo>
                    <a:pt x="2611" y="26722"/>
                  </a:lnTo>
                  <a:lnTo>
                    <a:pt x="3108" y="26846"/>
                  </a:lnTo>
                  <a:lnTo>
                    <a:pt x="3605" y="26722"/>
                  </a:lnTo>
                  <a:lnTo>
                    <a:pt x="4102" y="26598"/>
                  </a:lnTo>
                  <a:lnTo>
                    <a:pt x="4599" y="26473"/>
                  </a:lnTo>
                  <a:lnTo>
                    <a:pt x="4972" y="26225"/>
                  </a:lnTo>
                  <a:lnTo>
                    <a:pt x="5221" y="25852"/>
                  </a:lnTo>
                  <a:lnTo>
                    <a:pt x="5469" y="25479"/>
                  </a:lnTo>
                  <a:lnTo>
                    <a:pt x="5594" y="25106"/>
                  </a:lnTo>
                  <a:lnTo>
                    <a:pt x="5594" y="24361"/>
                  </a:lnTo>
                  <a:lnTo>
                    <a:pt x="5469" y="23863"/>
                  </a:lnTo>
                  <a:lnTo>
                    <a:pt x="5097" y="23366"/>
                  </a:lnTo>
                  <a:lnTo>
                    <a:pt x="4848" y="23118"/>
                  </a:lnTo>
                  <a:lnTo>
                    <a:pt x="4227" y="23118"/>
                  </a:lnTo>
                  <a:lnTo>
                    <a:pt x="4102" y="23242"/>
                  </a:lnTo>
                  <a:lnTo>
                    <a:pt x="4475" y="23242"/>
                  </a:lnTo>
                  <a:lnTo>
                    <a:pt x="4599" y="23491"/>
                  </a:lnTo>
                  <a:lnTo>
                    <a:pt x="4724" y="23739"/>
                  </a:lnTo>
                  <a:lnTo>
                    <a:pt x="4724" y="23988"/>
                  </a:lnTo>
                  <a:lnTo>
                    <a:pt x="4724" y="24361"/>
                  </a:lnTo>
                  <a:lnTo>
                    <a:pt x="4599" y="24858"/>
                  </a:lnTo>
                  <a:lnTo>
                    <a:pt x="4351" y="24982"/>
                  </a:lnTo>
                  <a:lnTo>
                    <a:pt x="3978" y="25106"/>
                  </a:lnTo>
                  <a:lnTo>
                    <a:pt x="3605" y="25106"/>
                  </a:lnTo>
                  <a:lnTo>
                    <a:pt x="3108" y="24982"/>
                  </a:lnTo>
                  <a:lnTo>
                    <a:pt x="2735" y="24733"/>
                  </a:lnTo>
                  <a:lnTo>
                    <a:pt x="2487" y="24361"/>
                  </a:lnTo>
                  <a:lnTo>
                    <a:pt x="2362" y="23863"/>
                  </a:lnTo>
                  <a:lnTo>
                    <a:pt x="2487" y="23491"/>
                  </a:lnTo>
                  <a:lnTo>
                    <a:pt x="2735" y="22869"/>
                  </a:lnTo>
                  <a:lnTo>
                    <a:pt x="3232" y="22372"/>
                  </a:lnTo>
                  <a:lnTo>
                    <a:pt x="3854" y="21875"/>
                  </a:lnTo>
                  <a:lnTo>
                    <a:pt x="4599" y="21378"/>
                  </a:lnTo>
                  <a:lnTo>
                    <a:pt x="5594" y="21005"/>
                  </a:lnTo>
                  <a:lnTo>
                    <a:pt x="6588" y="20756"/>
                  </a:lnTo>
                  <a:lnTo>
                    <a:pt x="8825" y="20135"/>
                  </a:lnTo>
                  <a:lnTo>
                    <a:pt x="13672" y="18643"/>
                  </a:lnTo>
                  <a:lnTo>
                    <a:pt x="16158" y="17773"/>
                  </a:lnTo>
                  <a:lnTo>
                    <a:pt x="17401" y="17152"/>
                  </a:lnTo>
                  <a:lnTo>
                    <a:pt x="18644" y="16530"/>
                  </a:lnTo>
                  <a:lnTo>
                    <a:pt x="19887" y="15785"/>
                  </a:lnTo>
                  <a:lnTo>
                    <a:pt x="21005" y="14915"/>
                  </a:lnTo>
                  <a:lnTo>
                    <a:pt x="22000" y="13920"/>
                  </a:lnTo>
                  <a:lnTo>
                    <a:pt x="22870" y="12677"/>
                  </a:lnTo>
                  <a:lnTo>
                    <a:pt x="23367" y="12056"/>
                  </a:lnTo>
                  <a:lnTo>
                    <a:pt x="23491" y="11807"/>
                  </a:lnTo>
                  <a:lnTo>
                    <a:pt x="23491" y="11683"/>
                  </a:lnTo>
                  <a:lnTo>
                    <a:pt x="23616" y="11559"/>
                  </a:lnTo>
                  <a:lnTo>
                    <a:pt x="23616" y="11435"/>
                  </a:lnTo>
                  <a:lnTo>
                    <a:pt x="23988" y="10689"/>
                  </a:lnTo>
                  <a:lnTo>
                    <a:pt x="24113" y="10067"/>
                  </a:lnTo>
                  <a:lnTo>
                    <a:pt x="24361" y="8576"/>
                  </a:lnTo>
                  <a:lnTo>
                    <a:pt x="24361" y="7084"/>
                  </a:lnTo>
                  <a:lnTo>
                    <a:pt x="24113" y="5717"/>
                  </a:lnTo>
                  <a:lnTo>
                    <a:pt x="23616" y="4350"/>
                  </a:lnTo>
                  <a:lnTo>
                    <a:pt x="22994" y="3232"/>
                  </a:lnTo>
                  <a:lnTo>
                    <a:pt x="22000" y="2113"/>
                  </a:lnTo>
                  <a:lnTo>
                    <a:pt x="21503" y="1740"/>
                  </a:lnTo>
                  <a:lnTo>
                    <a:pt x="21005" y="1243"/>
                  </a:lnTo>
                  <a:lnTo>
                    <a:pt x="20384" y="870"/>
                  </a:lnTo>
                  <a:lnTo>
                    <a:pt x="19887" y="746"/>
                  </a:lnTo>
                  <a:lnTo>
                    <a:pt x="18644" y="249"/>
                  </a:lnTo>
                  <a:lnTo>
                    <a:pt x="17525" y="124"/>
                  </a:lnTo>
                  <a:lnTo>
                    <a:pt x="16407" y="0"/>
                  </a:lnTo>
                  <a:close/>
                </a:path>
              </a:pathLst>
            </a:custGeom>
            <a:solidFill>
              <a:srgbClr val="F59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4728982" y="1225825"/>
              <a:ext cx="575979" cy="645977"/>
            </a:xfrm>
            <a:custGeom>
              <a:rect b="b" l="l" r="r" t="t"/>
              <a:pathLst>
                <a:path extrusionOk="0" h="25231" w="22497">
                  <a:moveTo>
                    <a:pt x="14667" y="0"/>
                  </a:moveTo>
                  <a:lnTo>
                    <a:pt x="13797" y="249"/>
                  </a:lnTo>
                  <a:lnTo>
                    <a:pt x="12927" y="373"/>
                  </a:lnTo>
                  <a:lnTo>
                    <a:pt x="11560" y="995"/>
                  </a:lnTo>
                  <a:lnTo>
                    <a:pt x="10317" y="1492"/>
                  </a:lnTo>
                  <a:lnTo>
                    <a:pt x="9447" y="2113"/>
                  </a:lnTo>
                  <a:lnTo>
                    <a:pt x="8825" y="2610"/>
                  </a:lnTo>
                  <a:lnTo>
                    <a:pt x="8452" y="2983"/>
                  </a:lnTo>
                  <a:lnTo>
                    <a:pt x="8825" y="3480"/>
                  </a:lnTo>
                  <a:lnTo>
                    <a:pt x="9322" y="3108"/>
                  </a:lnTo>
                  <a:lnTo>
                    <a:pt x="9944" y="2735"/>
                  </a:lnTo>
                  <a:lnTo>
                    <a:pt x="10690" y="2238"/>
                  </a:lnTo>
                  <a:lnTo>
                    <a:pt x="11808" y="1616"/>
                  </a:lnTo>
                  <a:lnTo>
                    <a:pt x="13175" y="1119"/>
                  </a:lnTo>
                  <a:lnTo>
                    <a:pt x="13921" y="995"/>
                  </a:lnTo>
                  <a:lnTo>
                    <a:pt x="14667" y="746"/>
                  </a:lnTo>
                  <a:lnTo>
                    <a:pt x="16531" y="746"/>
                  </a:lnTo>
                  <a:lnTo>
                    <a:pt x="17401" y="995"/>
                  </a:lnTo>
                  <a:lnTo>
                    <a:pt x="18271" y="1243"/>
                  </a:lnTo>
                  <a:lnTo>
                    <a:pt x="18768" y="1492"/>
                  </a:lnTo>
                  <a:lnTo>
                    <a:pt x="19141" y="1740"/>
                  </a:lnTo>
                  <a:lnTo>
                    <a:pt x="19887" y="2362"/>
                  </a:lnTo>
                  <a:lnTo>
                    <a:pt x="20633" y="3232"/>
                  </a:lnTo>
                  <a:lnTo>
                    <a:pt x="21130" y="4102"/>
                  </a:lnTo>
                  <a:lnTo>
                    <a:pt x="21503" y="5220"/>
                  </a:lnTo>
                  <a:lnTo>
                    <a:pt x="21751" y="6339"/>
                  </a:lnTo>
                  <a:lnTo>
                    <a:pt x="21751" y="7458"/>
                  </a:lnTo>
                  <a:lnTo>
                    <a:pt x="21503" y="8576"/>
                  </a:lnTo>
                  <a:lnTo>
                    <a:pt x="21130" y="9695"/>
                  </a:lnTo>
                  <a:lnTo>
                    <a:pt x="20508" y="10689"/>
                  </a:lnTo>
                  <a:lnTo>
                    <a:pt x="19763" y="11683"/>
                  </a:lnTo>
                  <a:lnTo>
                    <a:pt x="18893" y="12553"/>
                  </a:lnTo>
                  <a:lnTo>
                    <a:pt x="17898" y="13299"/>
                  </a:lnTo>
                  <a:lnTo>
                    <a:pt x="16904" y="14045"/>
                  </a:lnTo>
                  <a:lnTo>
                    <a:pt x="15785" y="14542"/>
                  </a:lnTo>
                  <a:lnTo>
                    <a:pt x="14667" y="15164"/>
                  </a:lnTo>
                  <a:lnTo>
                    <a:pt x="12305" y="16034"/>
                  </a:lnTo>
                  <a:lnTo>
                    <a:pt x="7458" y="17401"/>
                  </a:lnTo>
                  <a:lnTo>
                    <a:pt x="5221" y="18022"/>
                  </a:lnTo>
                  <a:lnTo>
                    <a:pt x="4102" y="18395"/>
                  </a:lnTo>
                  <a:lnTo>
                    <a:pt x="2984" y="18892"/>
                  </a:lnTo>
                  <a:lnTo>
                    <a:pt x="1989" y="19389"/>
                  </a:lnTo>
                  <a:lnTo>
                    <a:pt x="1119" y="20135"/>
                  </a:lnTo>
                  <a:lnTo>
                    <a:pt x="498" y="21005"/>
                  </a:lnTo>
                  <a:lnTo>
                    <a:pt x="249" y="21502"/>
                  </a:lnTo>
                  <a:lnTo>
                    <a:pt x="1" y="21999"/>
                  </a:lnTo>
                  <a:lnTo>
                    <a:pt x="1" y="22621"/>
                  </a:lnTo>
                  <a:lnTo>
                    <a:pt x="1" y="23118"/>
                  </a:lnTo>
                  <a:lnTo>
                    <a:pt x="125" y="23615"/>
                  </a:lnTo>
                  <a:lnTo>
                    <a:pt x="374" y="24112"/>
                  </a:lnTo>
                  <a:lnTo>
                    <a:pt x="622" y="24485"/>
                  </a:lnTo>
                  <a:lnTo>
                    <a:pt x="1119" y="24734"/>
                  </a:lnTo>
                  <a:lnTo>
                    <a:pt x="1492" y="24982"/>
                  </a:lnTo>
                  <a:lnTo>
                    <a:pt x="1865" y="25107"/>
                  </a:lnTo>
                  <a:lnTo>
                    <a:pt x="2735" y="25231"/>
                  </a:lnTo>
                  <a:lnTo>
                    <a:pt x="3481" y="24982"/>
                  </a:lnTo>
                  <a:lnTo>
                    <a:pt x="3854" y="24858"/>
                  </a:lnTo>
                  <a:lnTo>
                    <a:pt x="4102" y="24609"/>
                  </a:lnTo>
                  <a:lnTo>
                    <a:pt x="4227" y="24237"/>
                  </a:lnTo>
                  <a:lnTo>
                    <a:pt x="4351" y="23988"/>
                  </a:lnTo>
                  <a:lnTo>
                    <a:pt x="4351" y="23367"/>
                  </a:lnTo>
                  <a:lnTo>
                    <a:pt x="4351" y="22869"/>
                  </a:lnTo>
                  <a:lnTo>
                    <a:pt x="4102" y="22497"/>
                  </a:lnTo>
                  <a:lnTo>
                    <a:pt x="3854" y="22248"/>
                  </a:lnTo>
                  <a:lnTo>
                    <a:pt x="3605" y="22124"/>
                  </a:lnTo>
                  <a:lnTo>
                    <a:pt x="3357" y="22124"/>
                  </a:lnTo>
                  <a:lnTo>
                    <a:pt x="3232" y="22248"/>
                  </a:lnTo>
                  <a:lnTo>
                    <a:pt x="3605" y="22248"/>
                  </a:lnTo>
                  <a:lnTo>
                    <a:pt x="3854" y="22372"/>
                  </a:lnTo>
                  <a:lnTo>
                    <a:pt x="3978" y="22621"/>
                  </a:lnTo>
                  <a:lnTo>
                    <a:pt x="4102" y="22994"/>
                  </a:lnTo>
                  <a:lnTo>
                    <a:pt x="4102" y="23367"/>
                  </a:lnTo>
                  <a:lnTo>
                    <a:pt x="4102" y="23864"/>
                  </a:lnTo>
                  <a:lnTo>
                    <a:pt x="3978" y="24112"/>
                  </a:lnTo>
                  <a:lnTo>
                    <a:pt x="3854" y="24361"/>
                  </a:lnTo>
                  <a:lnTo>
                    <a:pt x="3357" y="24609"/>
                  </a:lnTo>
                  <a:lnTo>
                    <a:pt x="2735" y="24734"/>
                  </a:lnTo>
                  <a:lnTo>
                    <a:pt x="1989" y="24609"/>
                  </a:lnTo>
                  <a:lnTo>
                    <a:pt x="1368" y="24237"/>
                  </a:lnTo>
                  <a:lnTo>
                    <a:pt x="871" y="23739"/>
                  </a:lnTo>
                  <a:lnTo>
                    <a:pt x="747" y="23367"/>
                  </a:lnTo>
                  <a:lnTo>
                    <a:pt x="747" y="22994"/>
                  </a:lnTo>
                  <a:lnTo>
                    <a:pt x="747" y="22621"/>
                  </a:lnTo>
                  <a:lnTo>
                    <a:pt x="747" y="22248"/>
                  </a:lnTo>
                  <a:lnTo>
                    <a:pt x="1119" y="21502"/>
                  </a:lnTo>
                  <a:lnTo>
                    <a:pt x="1741" y="20756"/>
                  </a:lnTo>
                  <a:lnTo>
                    <a:pt x="2487" y="20135"/>
                  </a:lnTo>
                  <a:lnTo>
                    <a:pt x="3357" y="19638"/>
                  </a:lnTo>
                  <a:lnTo>
                    <a:pt x="4351" y="19141"/>
                  </a:lnTo>
                  <a:lnTo>
                    <a:pt x="5469" y="18892"/>
                  </a:lnTo>
                  <a:lnTo>
                    <a:pt x="7707" y="18146"/>
                  </a:lnTo>
                  <a:lnTo>
                    <a:pt x="12554" y="16779"/>
                  </a:lnTo>
                  <a:lnTo>
                    <a:pt x="14915" y="15785"/>
                  </a:lnTo>
                  <a:lnTo>
                    <a:pt x="16158" y="15288"/>
                  </a:lnTo>
                  <a:lnTo>
                    <a:pt x="17277" y="14666"/>
                  </a:lnTo>
                  <a:lnTo>
                    <a:pt x="18395" y="14045"/>
                  </a:lnTo>
                  <a:lnTo>
                    <a:pt x="19514" y="13175"/>
                  </a:lnTo>
                  <a:lnTo>
                    <a:pt x="20384" y="12181"/>
                  </a:lnTo>
                  <a:lnTo>
                    <a:pt x="21254" y="11186"/>
                  </a:lnTo>
                  <a:lnTo>
                    <a:pt x="21876" y="10068"/>
                  </a:lnTo>
                  <a:lnTo>
                    <a:pt x="22373" y="8825"/>
                  </a:lnTo>
                  <a:lnTo>
                    <a:pt x="22497" y="7458"/>
                  </a:lnTo>
                  <a:lnTo>
                    <a:pt x="22497" y="6215"/>
                  </a:lnTo>
                  <a:lnTo>
                    <a:pt x="22248" y="4972"/>
                  </a:lnTo>
                  <a:lnTo>
                    <a:pt x="21876" y="3853"/>
                  </a:lnTo>
                  <a:lnTo>
                    <a:pt x="21254" y="2735"/>
                  </a:lnTo>
                  <a:lnTo>
                    <a:pt x="20508" y="1865"/>
                  </a:lnTo>
                  <a:lnTo>
                    <a:pt x="20135" y="1368"/>
                  </a:lnTo>
                  <a:lnTo>
                    <a:pt x="19638" y="1119"/>
                  </a:lnTo>
                  <a:lnTo>
                    <a:pt x="19141" y="746"/>
                  </a:lnTo>
                  <a:lnTo>
                    <a:pt x="18644" y="498"/>
                  </a:lnTo>
                  <a:lnTo>
                    <a:pt x="17525" y="249"/>
                  </a:lnTo>
                  <a:lnTo>
                    <a:pt x="16531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892128" y="1213101"/>
              <a:ext cx="633252" cy="677801"/>
            </a:xfrm>
            <a:custGeom>
              <a:rect b="b" l="l" r="r" t="t"/>
              <a:pathLst>
                <a:path extrusionOk="0" h="26474" w="24734">
                  <a:moveTo>
                    <a:pt x="6712" y="0"/>
                  </a:moveTo>
                  <a:lnTo>
                    <a:pt x="5593" y="249"/>
                  </a:lnTo>
                  <a:lnTo>
                    <a:pt x="4350" y="746"/>
                  </a:lnTo>
                  <a:lnTo>
                    <a:pt x="3853" y="995"/>
                  </a:lnTo>
                  <a:lnTo>
                    <a:pt x="3232" y="1367"/>
                  </a:lnTo>
                  <a:lnTo>
                    <a:pt x="2734" y="1740"/>
                  </a:lnTo>
                  <a:lnTo>
                    <a:pt x="2237" y="2237"/>
                  </a:lnTo>
                  <a:lnTo>
                    <a:pt x="1367" y="3232"/>
                  </a:lnTo>
                  <a:lnTo>
                    <a:pt x="622" y="4475"/>
                  </a:lnTo>
                  <a:lnTo>
                    <a:pt x="249" y="5842"/>
                  </a:lnTo>
                  <a:lnTo>
                    <a:pt x="0" y="7209"/>
                  </a:lnTo>
                  <a:lnTo>
                    <a:pt x="0" y="8700"/>
                  </a:lnTo>
                  <a:lnTo>
                    <a:pt x="249" y="10068"/>
                  </a:lnTo>
                  <a:lnTo>
                    <a:pt x="497" y="10813"/>
                  </a:lnTo>
                  <a:lnTo>
                    <a:pt x="870" y="11559"/>
                  </a:lnTo>
                  <a:lnTo>
                    <a:pt x="870" y="11683"/>
                  </a:lnTo>
                  <a:lnTo>
                    <a:pt x="994" y="11808"/>
                  </a:lnTo>
                  <a:lnTo>
                    <a:pt x="994" y="11932"/>
                  </a:lnTo>
                  <a:lnTo>
                    <a:pt x="1119" y="12180"/>
                  </a:lnTo>
                  <a:lnTo>
                    <a:pt x="1616" y="12802"/>
                  </a:lnTo>
                  <a:lnTo>
                    <a:pt x="2486" y="13920"/>
                  </a:lnTo>
                  <a:lnTo>
                    <a:pt x="3480" y="14915"/>
                  </a:lnTo>
                  <a:lnTo>
                    <a:pt x="4723" y="15785"/>
                  </a:lnTo>
                  <a:lnTo>
                    <a:pt x="5842" y="16531"/>
                  </a:lnTo>
                  <a:lnTo>
                    <a:pt x="7209" y="17152"/>
                  </a:lnTo>
                  <a:lnTo>
                    <a:pt x="8452" y="17649"/>
                  </a:lnTo>
                  <a:lnTo>
                    <a:pt x="10937" y="18519"/>
                  </a:lnTo>
                  <a:lnTo>
                    <a:pt x="15785" y="19886"/>
                  </a:lnTo>
                  <a:lnTo>
                    <a:pt x="18022" y="20383"/>
                  </a:lnTo>
                  <a:lnTo>
                    <a:pt x="19140" y="20756"/>
                  </a:lnTo>
                  <a:lnTo>
                    <a:pt x="20010" y="21129"/>
                  </a:lnTo>
                  <a:lnTo>
                    <a:pt x="20756" y="21502"/>
                  </a:lnTo>
                  <a:lnTo>
                    <a:pt x="21502" y="21999"/>
                  </a:lnTo>
                  <a:lnTo>
                    <a:pt x="21875" y="22621"/>
                  </a:lnTo>
                  <a:lnTo>
                    <a:pt x="22248" y="23118"/>
                  </a:lnTo>
                  <a:lnTo>
                    <a:pt x="22372" y="23491"/>
                  </a:lnTo>
                  <a:lnTo>
                    <a:pt x="22248" y="23988"/>
                  </a:lnTo>
                  <a:lnTo>
                    <a:pt x="21999" y="24361"/>
                  </a:lnTo>
                  <a:lnTo>
                    <a:pt x="21626" y="24609"/>
                  </a:lnTo>
                  <a:lnTo>
                    <a:pt x="21129" y="24858"/>
                  </a:lnTo>
                  <a:lnTo>
                    <a:pt x="20756" y="24858"/>
                  </a:lnTo>
                  <a:lnTo>
                    <a:pt x="20383" y="24734"/>
                  </a:lnTo>
                  <a:lnTo>
                    <a:pt x="20135" y="24485"/>
                  </a:lnTo>
                  <a:lnTo>
                    <a:pt x="20010" y="24112"/>
                  </a:lnTo>
                  <a:lnTo>
                    <a:pt x="20010" y="23739"/>
                  </a:lnTo>
                  <a:lnTo>
                    <a:pt x="20010" y="23366"/>
                  </a:lnTo>
                  <a:lnTo>
                    <a:pt x="20135" y="23118"/>
                  </a:lnTo>
                  <a:lnTo>
                    <a:pt x="20259" y="22994"/>
                  </a:lnTo>
                  <a:lnTo>
                    <a:pt x="20383" y="22869"/>
                  </a:lnTo>
                  <a:lnTo>
                    <a:pt x="20632" y="22869"/>
                  </a:lnTo>
                  <a:lnTo>
                    <a:pt x="20383" y="22745"/>
                  </a:lnTo>
                  <a:lnTo>
                    <a:pt x="20259" y="22745"/>
                  </a:lnTo>
                  <a:lnTo>
                    <a:pt x="19886" y="22869"/>
                  </a:lnTo>
                  <a:lnTo>
                    <a:pt x="19513" y="23118"/>
                  </a:lnTo>
                  <a:lnTo>
                    <a:pt x="19265" y="23491"/>
                  </a:lnTo>
                  <a:lnTo>
                    <a:pt x="19140" y="24112"/>
                  </a:lnTo>
                  <a:lnTo>
                    <a:pt x="19140" y="24734"/>
                  </a:lnTo>
                  <a:lnTo>
                    <a:pt x="19265" y="25106"/>
                  </a:lnTo>
                  <a:lnTo>
                    <a:pt x="19513" y="25604"/>
                  </a:lnTo>
                  <a:lnTo>
                    <a:pt x="19886" y="25852"/>
                  </a:lnTo>
                  <a:lnTo>
                    <a:pt x="20259" y="26101"/>
                  </a:lnTo>
                  <a:lnTo>
                    <a:pt x="20632" y="26349"/>
                  </a:lnTo>
                  <a:lnTo>
                    <a:pt x="21129" y="26474"/>
                  </a:lnTo>
                  <a:lnTo>
                    <a:pt x="21626" y="26474"/>
                  </a:lnTo>
                  <a:lnTo>
                    <a:pt x="22123" y="26349"/>
                  </a:lnTo>
                  <a:lnTo>
                    <a:pt x="22745" y="26225"/>
                  </a:lnTo>
                  <a:lnTo>
                    <a:pt x="23242" y="25976"/>
                  </a:lnTo>
                  <a:lnTo>
                    <a:pt x="23739" y="25604"/>
                  </a:lnTo>
                  <a:lnTo>
                    <a:pt x="24236" y="25106"/>
                  </a:lnTo>
                  <a:lnTo>
                    <a:pt x="24485" y="24485"/>
                  </a:lnTo>
                  <a:lnTo>
                    <a:pt x="24733" y="23864"/>
                  </a:lnTo>
                  <a:lnTo>
                    <a:pt x="24733" y="23118"/>
                  </a:lnTo>
                  <a:lnTo>
                    <a:pt x="24609" y="22372"/>
                  </a:lnTo>
                  <a:lnTo>
                    <a:pt x="24361" y="21751"/>
                  </a:lnTo>
                  <a:lnTo>
                    <a:pt x="24112" y="21129"/>
                  </a:lnTo>
                  <a:lnTo>
                    <a:pt x="23739" y="20632"/>
                  </a:lnTo>
                  <a:lnTo>
                    <a:pt x="23242" y="20135"/>
                  </a:lnTo>
                  <a:lnTo>
                    <a:pt x="22248" y="19265"/>
                  </a:lnTo>
                  <a:lnTo>
                    <a:pt x="21129" y="18643"/>
                  </a:lnTo>
                  <a:lnTo>
                    <a:pt x="19886" y="18271"/>
                  </a:lnTo>
                  <a:lnTo>
                    <a:pt x="18768" y="17898"/>
                  </a:lnTo>
                  <a:lnTo>
                    <a:pt x="16530" y="17276"/>
                  </a:lnTo>
                  <a:lnTo>
                    <a:pt x="11683" y="15909"/>
                  </a:lnTo>
                  <a:lnTo>
                    <a:pt x="9446" y="15039"/>
                  </a:lnTo>
                  <a:lnTo>
                    <a:pt x="8327" y="14666"/>
                  </a:lnTo>
                  <a:lnTo>
                    <a:pt x="7209" y="14045"/>
                  </a:lnTo>
                  <a:lnTo>
                    <a:pt x="6214" y="13423"/>
                  </a:lnTo>
                  <a:lnTo>
                    <a:pt x="5344" y="12802"/>
                  </a:lnTo>
                  <a:lnTo>
                    <a:pt x="4474" y="12056"/>
                  </a:lnTo>
                  <a:lnTo>
                    <a:pt x="3853" y="11186"/>
                  </a:lnTo>
                  <a:lnTo>
                    <a:pt x="3604" y="10813"/>
                  </a:lnTo>
                  <a:lnTo>
                    <a:pt x="3356" y="10440"/>
                  </a:lnTo>
                  <a:lnTo>
                    <a:pt x="3356" y="10316"/>
                  </a:lnTo>
                  <a:lnTo>
                    <a:pt x="2983" y="9322"/>
                  </a:lnTo>
                  <a:lnTo>
                    <a:pt x="2734" y="8452"/>
                  </a:lnTo>
                  <a:lnTo>
                    <a:pt x="2734" y="7457"/>
                  </a:lnTo>
                  <a:lnTo>
                    <a:pt x="2859" y="6463"/>
                  </a:lnTo>
                  <a:lnTo>
                    <a:pt x="3232" y="5593"/>
                  </a:lnTo>
                  <a:lnTo>
                    <a:pt x="3604" y="4723"/>
                  </a:lnTo>
                  <a:lnTo>
                    <a:pt x="4102" y="4102"/>
                  </a:lnTo>
                  <a:lnTo>
                    <a:pt x="4723" y="3605"/>
                  </a:lnTo>
                  <a:lnTo>
                    <a:pt x="5096" y="3356"/>
                  </a:lnTo>
                  <a:lnTo>
                    <a:pt x="5469" y="3107"/>
                  </a:lnTo>
                  <a:lnTo>
                    <a:pt x="6214" y="2859"/>
                  </a:lnTo>
                  <a:lnTo>
                    <a:pt x="7084" y="2610"/>
                  </a:lnTo>
                  <a:lnTo>
                    <a:pt x="8576" y="2610"/>
                  </a:lnTo>
                  <a:lnTo>
                    <a:pt x="9943" y="2859"/>
                  </a:lnTo>
                  <a:lnTo>
                    <a:pt x="11186" y="3232"/>
                  </a:lnTo>
                  <a:lnTo>
                    <a:pt x="12180" y="3729"/>
                  </a:lnTo>
                  <a:lnTo>
                    <a:pt x="13050" y="4226"/>
                  </a:lnTo>
                  <a:lnTo>
                    <a:pt x="13547" y="4599"/>
                  </a:lnTo>
                  <a:lnTo>
                    <a:pt x="14045" y="4972"/>
                  </a:lnTo>
                  <a:lnTo>
                    <a:pt x="15536" y="3107"/>
                  </a:lnTo>
                  <a:lnTo>
                    <a:pt x="15039" y="2735"/>
                  </a:lnTo>
                  <a:lnTo>
                    <a:pt x="14417" y="2237"/>
                  </a:lnTo>
                  <a:lnTo>
                    <a:pt x="13423" y="1616"/>
                  </a:lnTo>
                  <a:lnTo>
                    <a:pt x="12180" y="995"/>
                  </a:lnTo>
                  <a:lnTo>
                    <a:pt x="10689" y="373"/>
                  </a:lnTo>
                  <a:lnTo>
                    <a:pt x="9819" y="2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F59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917576" y="1235375"/>
              <a:ext cx="585529" cy="639627"/>
            </a:xfrm>
            <a:custGeom>
              <a:rect b="b" l="l" r="r" t="t"/>
              <a:pathLst>
                <a:path extrusionOk="0" h="24983" w="22870">
                  <a:moveTo>
                    <a:pt x="6836" y="0"/>
                  </a:moveTo>
                  <a:lnTo>
                    <a:pt x="5842" y="125"/>
                  </a:lnTo>
                  <a:lnTo>
                    <a:pt x="4848" y="249"/>
                  </a:lnTo>
                  <a:lnTo>
                    <a:pt x="3729" y="622"/>
                  </a:lnTo>
                  <a:lnTo>
                    <a:pt x="3232" y="870"/>
                  </a:lnTo>
                  <a:lnTo>
                    <a:pt x="2735" y="1243"/>
                  </a:lnTo>
                  <a:lnTo>
                    <a:pt x="2362" y="1616"/>
                  </a:lnTo>
                  <a:lnTo>
                    <a:pt x="1865" y="1989"/>
                  </a:lnTo>
                  <a:lnTo>
                    <a:pt x="1119" y="2859"/>
                  </a:lnTo>
                  <a:lnTo>
                    <a:pt x="622" y="3977"/>
                  </a:lnTo>
                  <a:lnTo>
                    <a:pt x="125" y="5220"/>
                  </a:lnTo>
                  <a:lnTo>
                    <a:pt x="0" y="6463"/>
                  </a:lnTo>
                  <a:lnTo>
                    <a:pt x="0" y="7706"/>
                  </a:lnTo>
                  <a:lnTo>
                    <a:pt x="249" y="8949"/>
                  </a:lnTo>
                  <a:lnTo>
                    <a:pt x="746" y="10192"/>
                  </a:lnTo>
                  <a:lnTo>
                    <a:pt x="1368" y="11310"/>
                  </a:lnTo>
                  <a:lnTo>
                    <a:pt x="2238" y="12429"/>
                  </a:lnTo>
                  <a:lnTo>
                    <a:pt x="3232" y="13299"/>
                  </a:lnTo>
                  <a:lnTo>
                    <a:pt x="4226" y="14045"/>
                  </a:lnTo>
                  <a:lnTo>
                    <a:pt x="5345" y="14791"/>
                  </a:lnTo>
                  <a:lnTo>
                    <a:pt x="6588" y="15412"/>
                  </a:lnTo>
                  <a:lnTo>
                    <a:pt x="7831" y="15909"/>
                  </a:lnTo>
                  <a:lnTo>
                    <a:pt x="10192" y="16779"/>
                  </a:lnTo>
                  <a:lnTo>
                    <a:pt x="15039" y="18022"/>
                  </a:lnTo>
                  <a:lnTo>
                    <a:pt x="17276" y="18643"/>
                  </a:lnTo>
                  <a:lnTo>
                    <a:pt x="18395" y="19016"/>
                  </a:lnTo>
                  <a:lnTo>
                    <a:pt x="19389" y="19389"/>
                  </a:lnTo>
                  <a:lnTo>
                    <a:pt x="20259" y="19886"/>
                  </a:lnTo>
                  <a:lnTo>
                    <a:pt x="21129" y="20508"/>
                  </a:lnTo>
                  <a:lnTo>
                    <a:pt x="21626" y="21254"/>
                  </a:lnTo>
                  <a:lnTo>
                    <a:pt x="22124" y="21999"/>
                  </a:lnTo>
                  <a:lnTo>
                    <a:pt x="22124" y="22372"/>
                  </a:lnTo>
                  <a:lnTo>
                    <a:pt x="22124" y="22745"/>
                  </a:lnTo>
                  <a:lnTo>
                    <a:pt x="22124" y="23118"/>
                  </a:lnTo>
                  <a:lnTo>
                    <a:pt x="21999" y="23491"/>
                  </a:lnTo>
                  <a:lnTo>
                    <a:pt x="21502" y="23988"/>
                  </a:lnTo>
                  <a:lnTo>
                    <a:pt x="20881" y="24361"/>
                  </a:lnTo>
                  <a:lnTo>
                    <a:pt x="20135" y="24485"/>
                  </a:lnTo>
                  <a:lnTo>
                    <a:pt x="19514" y="24361"/>
                  </a:lnTo>
                  <a:lnTo>
                    <a:pt x="19016" y="24112"/>
                  </a:lnTo>
                  <a:lnTo>
                    <a:pt x="18892" y="23988"/>
                  </a:lnTo>
                  <a:lnTo>
                    <a:pt x="18768" y="23739"/>
                  </a:lnTo>
                  <a:lnTo>
                    <a:pt x="18768" y="23242"/>
                  </a:lnTo>
                  <a:lnTo>
                    <a:pt x="18768" y="22745"/>
                  </a:lnTo>
                  <a:lnTo>
                    <a:pt x="18892" y="22372"/>
                  </a:lnTo>
                  <a:lnTo>
                    <a:pt x="19016" y="22124"/>
                  </a:lnTo>
                  <a:lnTo>
                    <a:pt x="18768" y="22372"/>
                  </a:lnTo>
                  <a:lnTo>
                    <a:pt x="18519" y="22745"/>
                  </a:lnTo>
                  <a:lnTo>
                    <a:pt x="18519" y="23242"/>
                  </a:lnTo>
                  <a:lnTo>
                    <a:pt x="18519" y="23739"/>
                  </a:lnTo>
                  <a:lnTo>
                    <a:pt x="18644" y="24112"/>
                  </a:lnTo>
                  <a:lnTo>
                    <a:pt x="18768" y="24361"/>
                  </a:lnTo>
                  <a:lnTo>
                    <a:pt x="19141" y="24609"/>
                  </a:lnTo>
                  <a:lnTo>
                    <a:pt x="19389" y="24858"/>
                  </a:lnTo>
                  <a:lnTo>
                    <a:pt x="20135" y="24982"/>
                  </a:lnTo>
                  <a:lnTo>
                    <a:pt x="21005" y="24858"/>
                  </a:lnTo>
                  <a:lnTo>
                    <a:pt x="21378" y="24734"/>
                  </a:lnTo>
                  <a:lnTo>
                    <a:pt x="21875" y="24485"/>
                  </a:lnTo>
                  <a:lnTo>
                    <a:pt x="22248" y="24236"/>
                  </a:lnTo>
                  <a:lnTo>
                    <a:pt x="22497" y="23864"/>
                  </a:lnTo>
                  <a:lnTo>
                    <a:pt x="22745" y="23366"/>
                  </a:lnTo>
                  <a:lnTo>
                    <a:pt x="22869" y="22869"/>
                  </a:lnTo>
                  <a:lnTo>
                    <a:pt x="22869" y="22248"/>
                  </a:lnTo>
                  <a:lnTo>
                    <a:pt x="22745" y="21751"/>
                  </a:lnTo>
                  <a:lnTo>
                    <a:pt x="22621" y="21254"/>
                  </a:lnTo>
                  <a:lnTo>
                    <a:pt x="22372" y="20756"/>
                  </a:lnTo>
                  <a:lnTo>
                    <a:pt x="21626" y="19886"/>
                  </a:lnTo>
                  <a:lnTo>
                    <a:pt x="20756" y="19265"/>
                  </a:lnTo>
                  <a:lnTo>
                    <a:pt x="19762" y="18643"/>
                  </a:lnTo>
                  <a:lnTo>
                    <a:pt x="18644" y="18271"/>
                  </a:lnTo>
                  <a:lnTo>
                    <a:pt x="17525" y="17898"/>
                  </a:lnTo>
                  <a:lnTo>
                    <a:pt x="15288" y="17276"/>
                  </a:lnTo>
                  <a:lnTo>
                    <a:pt x="10441" y="15909"/>
                  </a:lnTo>
                  <a:lnTo>
                    <a:pt x="8079" y="15163"/>
                  </a:lnTo>
                  <a:lnTo>
                    <a:pt x="6836" y="14666"/>
                  </a:lnTo>
                  <a:lnTo>
                    <a:pt x="5718" y="14045"/>
                  </a:lnTo>
                  <a:lnTo>
                    <a:pt x="4723" y="13423"/>
                  </a:lnTo>
                  <a:lnTo>
                    <a:pt x="3729" y="12678"/>
                  </a:lnTo>
                  <a:lnTo>
                    <a:pt x="2859" y="11808"/>
                  </a:lnTo>
                  <a:lnTo>
                    <a:pt x="1989" y="10938"/>
                  </a:lnTo>
                  <a:lnTo>
                    <a:pt x="1368" y="9819"/>
                  </a:lnTo>
                  <a:lnTo>
                    <a:pt x="995" y="8825"/>
                  </a:lnTo>
                  <a:lnTo>
                    <a:pt x="746" y="7582"/>
                  </a:lnTo>
                  <a:lnTo>
                    <a:pt x="746" y="6463"/>
                  </a:lnTo>
                  <a:lnTo>
                    <a:pt x="995" y="5345"/>
                  </a:lnTo>
                  <a:lnTo>
                    <a:pt x="1368" y="4350"/>
                  </a:lnTo>
                  <a:lnTo>
                    <a:pt x="1865" y="3356"/>
                  </a:lnTo>
                  <a:lnTo>
                    <a:pt x="2486" y="2610"/>
                  </a:lnTo>
                  <a:lnTo>
                    <a:pt x="3232" y="1865"/>
                  </a:lnTo>
                  <a:lnTo>
                    <a:pt x="3605" y="1616"/>
                  </a:lnTo>
                  <a:lnTo>
                    <a:pt x="4102" y="1367"/>
                  </a:lnTo>
                  <a:lnTo>
                    <a:pt x="4972" y="1119"/>
                  </a:lnTo>
                  <a:lnTo>
                    <a:pt x="5966" y="870"/>
                  </a:lnTo>
                  <a:lnTo>
                    <a:pt x="7706" y="870"/>
                  </a:lnTo>
                  <a:lnTo>
                    <a:pt x="8452" y="995"/>
                  </a:lnTo>
                  <a:lnTo>
                    <a:pt x="9198" y="1119"/>
                  </a:lnTo>
                  <a:lnTo>
                    <a:pt x="10565" y="1616"/>
                  </a:lnTo>
                  <a:lnTo>
                    <a:pt x="11683" y="2113"/>
                  </a:lnTo>
                  <a:lnTo>
                    <a:pt x="12553" y="2610"/>
                  </a:lnTo>
                  <a:lnTo>
                    <a:pt x="13051" y="3107"/>
                  </a:lnTo>
                  <a:lnTo>
                    <a:pt x="13548" y="3480"/>
                  </a:lnTo>
                  <a:lnTo>
                    <a:pt x="14045" y="2859"/>
                  </a:lnTo>
                  <a:lnTo>
                    <a:pt x="13548" y="2486"/>
                  </a:lnTo>
                  <a:lnTo>
                    <a:pt x="12926" y="1989"/>
                  </a:lnTo>
                  <a:lnTo>
                    <a:pt x="12056" y="1492"/>
                  </a:lnTo>
                  <a:lnTo>
                    <a:pt x="10813" y="870"/>
                  </a:lnTo>
                  <a:lnTo>
                    <a:pt x="9446" y="373"/>
                  </a:lnTo>
                  <a:lnTo>
                    <a:pt x="8576" y="249"/>
                  </a:lnTo>
                  <a:lnTo>
                    <a:pt x="7706" y="125"/>
                  </a:lnTo>
                  <a:lnTo>
                    <a:pt x="683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4232584" y="1200377"/>
              <a:ext cx="757373" cy="1021463"/>
            </a:xfrm>
            <a:custGeom>
              <a:rect b="b" l="l" r="r" t="t"/>
              <a:pathLst>
                <a:path extrusionOk="0" h="39897" w="29582">
                  <a:moveTo>
                    <a:pt x="28587" y="0"/>
                  </a:moveTo>
                  <a:lnTo>
                    <a:pt x="16158" y="124"/>
                  </a:lnTo>
                  <a:lnTo>
                    <a:pt x="13300" y="124"/>
                  </a:lnTo>
                  <a:lnTo>
                    <a:pt x="747" y="249"/>
                  </a:lnTo>
                  <a:lnTo>
                    <a:pt x="498" y="373"/>
                  </a:lnTo>
                  <a:lnTo>
                    <a:pt x="249" y="746"/>
                  </a:lnTo>
                  <a:lnTo>
                    <a:pt x="125" y="1616"/>
                  </a:lnTo>
                  <a:lnTo>
                    <a:pt x="1" y="3107"/>
                  </a:lnTo>
                  <a:lnTo>
                    <a:pt x="1" y="4847"/>
                  </a:lnTo>
                  <a:lnTo>
                    <a:pt x="125" y="6960"/>
                  </a:lnTo>
                  <a:lnTo>
                    <a:pt x="374" y="8079"/>
                  </a:lnTo>
                  <a:lnTo>
                    <a:pt x="747" y="9322"/>
                  </a:lnTo>
                  <a:lnTo>
                    <a:pt x="1119" y="10440"/>
                  </a:lnTo>
                  <a:lnTo>
                    <a:pt x="1617" y="11683"/>
                  </a:lnTo>
                  <a:lnTo>
                    <a:pt x="2362" y="12926"/>
                  </a:lnTo>
                  <a:lnTo>
                    <a:pt x="3108" y="14169"/>
                  </a:lnTo>
                  <a:lnTo>
                    <a:pt x="4102" y="15412"/>
                  </a:lnTo>
                  <a:lnTo>
                    <a:pt x="5221" y="16655"/>
                  </a:lnTo>
                  <a:lnTo>
                    <a:pt x="7707" y="19140"/>
                  </a:lnTo>
                  <a:lnTo>
                    <a:pt x="9571" y="21253"/>
                  </a:lnTo>
                  <a:lnTo>
                    <a:pt x="11063" y="22993"/>
                  </a:lnTo>
                  <a:lnTo>
                    <a:pt x="11933" y="24609"/>
                  </a:lnTo>
                  <a:lnTo>
                    <a:pt x="12305" y="25355"/>
                  </a:lnTo>
                  <a:lnTo>
                    <a:pt x="12554" y="26101"/>
                  </a:lnTo>
                  <a:lnTo>
                    <a:pt x="12803" y="26846"/>
                  </a:lnTo>
                  <a:lnTo>
                    <a:pt x="12803" y="27716"/>
                  </a:lnTo>
                  <a:lnTo>
                    <a:pt x="12803" y="29581"/>
                  </a:lnTo>
                  <a:lnTo>
                    <a:pt x="12678" y="31694"/>
                  </a:lnTo>
                  <a:lnTo>
                    <a:pt x="12305" y="33806"/>
                  </a:lnTo>
                  <a:lnTo>
                    <a:pt x="11808" y="35671"/>
                  </a:lnTo>
                  <a:lnTo>
                    <a:pt x="11187" y="37038"/>
                  </a:lnTo>
                  <a:lnTo>
                    <a:pt x="10565" y="38157"/>
                  </a:lnTo>
                  <a:lnTo>
                    <a:pt x="9944" y="39027"/>
                  </a:lnTo>
                  <a:lnTo>
                    <a:pt x="9447" y="39524"/>
                  </a:lnTo>
                  <a:lnTo>
                    <a:pt x="8950" y="39897"/>
                  </a:lnTo>
                  <a:lnTo>
                    <a:pt x="15164" y="39897"/>
                  </a:lnTo>
                  <a:lnTo>
                    <a:pt x="21254" y="39772"/>
                  </a:lnTo>
                  <a:lnTo>
                    <a:pt x="20757" y="39399"/>
                  </a:lnTo>
                  <a:lnTo>
                    <a:pt x="20260" y="38902"/>
                  </a:lnTo>
                  <a:lnTo>
                    <a:pt x="19638" y="38032"/>
                  </a:lnTo>
                  <a:lnTo>
                    <a:pt x="19017" y="37038"/>
                  </a:lnTo>
                  <a:lnTo>
                    <a:pt x="18396" y="35546"/>
                  </a:lnTo>
                  <a:lnTo>
                    <a:pt x="17774" y="33806"/>
                  </a:lnTo>
                  <a:lnTo>
                    <a:pt x="17401" y="31569"/>
                  </a:lnTo>
                  <a:lnTo>
                    <a:pt x="17153" y="29456"/>
                  </a:lnTo>
                  <a:lnTo>
                    <a:pt x="17153" y="27716"/>
                  </a:lnTo>
                  <a:lnTo>
                    <a:pt x="17277" y="26846"/>
                  </a:lnTo>
                  <a:lnTo>
                    <a:pt x="17401" y="26101"/>
                  </a:lnTo>
                  <a:lnTo>
                    <a:pt x="17650" y="25231"/>
                  </a:lnTo>
                  <a:lnTo>
                    <a:pt x="17898" y="24485"/>
                  </a:lnTo>
                  <a:lnTo>
                    <a:pt x="18893" y="22869"/>
                  </a:lnTo>
                  <a:lnTo>
                    <a:pt x="20260" y="21129"/>
                  </a:lnTo>
                  <a:lnTo>
                    <a:pt x="22124" y="19016"/>
                  </a:lnTo>
                  <a:lnTo>
                    <a:pt x="24486" y="16406"/>
                  </a:lnTo>
                  <a:lnTo>
                    <a:pt x="25604" y="15163"/>
                  </a:lnTo>
                  <a:lnTo>
                    <a:pt x="26599" y="13920"/>
                  </a:lnTo>
                  <a:lnTo>
                    <a:pt x="27344" y="12677"/>
                  </a:lnTo>
                  <a:lnTo>
                    <a:pt x="27966" y="11435"/>
                  </a:lnTo>
                  <a:lnTo>
                    <a:pt x="28463" y="10192"/>
                  </a:lnTo>
                  <a:lnTo>
                    <a:pt x="28960" y="8949"/>
                  </a:lnTo>
                  <a:lnTo>
                    <a:pt x="29209" y="7830"/>
                  </a:lnTo>
                  <a:lnTo>
                    <a:pt x="29333" y="6712"/>
                  </a:lnTo>
                  <a:lnTo>
                    <a:pt x="29581" y="4599"/>
                  </a:lnTo>
                  <a:lnTo>
                    <a:pt x="29457" y="2734"/>
                  </a:lnTo>
                  <a:lnTo>
                    <a:pt x="29333" y="1367"/>
                  </a:lnTo>
                  <a:lnTo>
                    <a:pt x="29209" y="373"/>
                  </a:lnTo>
                  <a:lnTo>
                    <a:pt x="28960" y="124"/>
                  </a:lnTo>
                  <a:lnTo>
                    <a:pt x="28587" y="0"/>
                  </a:lnTo>
                  <a:close/>
                </a:path>
              </a:pathLst>
            </a:custGeom>
            <a:solidFill>
              <a:srgbClr val="F59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4366227" y="2199520"/>
              <a:ext cx="509183" cy="200493"/>
            </a:xfrm>
            <a:custGeom>
              <a:rect b="b" l="l" r="r" t="t"/>
              <a:pathLst>
                <a:path extrusionOk="0" h="7831" w="19888">
                  <a:moveTo>
                    <a:pt x="18893" y="1"/>
                  </a:moveTo>
                  <a:lnTo>
                    <a:pt x="995" y="125"/>
                  </a:lnTo>
                  <a:lnTo>
                    <a:pt x="622" y="249"/>
                  </a:lnTo>
                  <a:lnTo>
                    <a:pt x="250" y="498"/>
                  </a:lnTo>
                  <a:lnTo>
                    <a:pt x="125" y="746"/>
                  </a:lnTo>
                  <a:lnTo>
                    <a:pt x="1" y="1119"/>
                  </a:lnTo>
                  <a:lnTo>
                    <a:pt x="125" y="7831"/>
                  </a:lnTo>
                  <a:lnTo>
                    <a:pt x="19887" y="7582"/>
                  </a:lnTo>
                  <a:lnTo>
                    <a:pt x="19763" y="871"/>
                  </a:lnTo>
                  <a:lnTo>
                    <a:pt x="19763" y="498"/>
                  </a:lnTo>
                  <a:lnTo>
                    <a:pt x="19514" y="249"/>
                  </a:lnTo>
                  <a:lnTo>
                    <a:pt x="19266" y="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4312155" y="2361811"/>
              <a:ext cx="620528" cy="70023"/>
            </a:xfrm>
            <a:custGeom>
              <a:rect b="b" l="l" r="r" t="t"/>
              <a:pathLst>
                <a:path extrusionOk="0" h="2735" w="24237">
                  <a:moveTo>
                    <a:pt x="23242" y="0"/>
                  </a:moveTo>
                  <a:lnTo>
                    <a:pt x="870" y="249"/>
                  </a:lnTo>
                  <a:lnTo>
                    <a:pt x="497" y="249"/>
                  </a:lnTo>
                  <a:lnTo>
                    <a:pt x="249" y="497"/>
                  </a:lnTo>
                  <a:lnTo>
                    <a:pt x="0" y="870"/>
                  </a:lnTo>
                  <a:lnTo>
                    <a:pt x="0" y="1243"/>
                  </a:lnTo>
                  <a:lnTo>
                    <a:pt x="0" y="2735"/>
                  </a:lnTo>
                  <a:lnTo>
                    <a:pt x="24236" y="2486"/>
                  </a:lnTo>
                  <a:lnTo>
                    <a:pt x="24236" y="995"/>
                  </a:lnTo>
                  <a:lnTo>
                    <a:pt x="24236" y="622"/>
                  </a:lnTo>
                  <a:lnTo>
                    <a:pt x="23988" y="249"/>
                  </a:lnTo>
                  <a:lnTo>
                    <a:pt x="23615" y="125"/>
                  </a:lnTo>
                  <a:lnTo>
                    <a:pt x="23242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280332" y="1263998"/>
              <a:ext cx="658701" cy="346888"/>
            </a:xfrm>
            <a:custGeom>
              <a:rect b="b" l="l" r="r" t="t"/>
              <a:pathLst>
                <a:path extrusionOk="0" h="13549" w="25728">
                  <a:moveTo>
                    <a:pt x="24858" y="1"/>
                  </a:moveTo>
                  <a:lnTo>
                    <a:pt x="13175" y="125"/>
                  </a:lnTo>
                  <a:lnTo>
                    <a:pt x="12553" y="125"/>
                  </a:lnTo>
                  <a:lnTo>
                    <a:pt x="870" y="249"/>
                  </a:lnTo>
                  <a:lnTo>
                    <a:pt x="497" y="374"/>
                  </a:lnTo>
                  <a:lnTo>
                    <a:pt x="249" y="498"/>
                  </a:lnTo>
                  <a:lnTo>
                    <a:pt x="124" y="747"/>
                  </a:lnTo>
                  <a:lnTo>
                    <a:pt x="0" y="995"/>
                  </a:lnTo>
                  <a:lnTo>
                    <a:pt x="0" y="1244"/>
                  </a:lnTo>
                  <a:lnTo>
                    <a:pt x="0" y="2487"/>
                  </a:lnTo>
                  <a:lnTo>
                    <a:pt x="124" y="3729"/>
                  </a:lnTo>
                  <a:lnTo>
                    <a:pt x="497" y="4848"/>
                  </a:lnTo>
                  <a:lnTo>
                    <a:pt x="870" y="5967"/>
                  </a:lnTo>
                  <a:lnTo>
                    <a:pt x="1367" y="7085"/>
                  </a:lnTo>
                  <a:lnTo>
                    <a:pt x="1989" y="8080"/>
                  </a:lnTo>
                  <a:lnTo>
                    <a:pt x="2610" y="9074"/>
                  </a:lnTo>
                  <a:lnTo>
                    <a:pt x="3480" y="9944"/>
                  </a:lnTo>
                  <a:lnTo>
                    <a:pt x="4350" y="10690"/>
                  </a:lnTo>
                  <a:lnTo>
                    <a:pt x="5220" y="11435"/>
                  </a:lnTo>
                  <a:lnTo>
                    <a:pt x="6215" y="12057"/>
                  </a:lnTo>
                  <a:lnTo>
                    <a:pt x="7333" y="12554"/>
                  </a:lnTo>
                  <a:lnTo>
                    <a:pt x="8452" y="12927"/>
                  </a:lnTo>
                  <a:lnTo>
                    <a:pt x="9695" y="13300"/>
                  </a:lnTo>
                  <a:lnTo>
                    <a:pt x="10938" y="13424"/>
                  </a:lnTo>
                  <a:lnTo>
                    <a:pt x="12180" y="13548"/>
                  </a:lnTo>
                  <a:lnTo>
                    <a:pt x="13920" y="13548"/>
                  </a:lnTo>
                  <a:lnTo>
                    <a:pt x="15163" y="13424"/>
                  </a:lnTo>
                  <a:lnTo>
                    <a:pt x="16406" y="13175"/>
                  </a:lnTo>
                  <a:lnTo>
                    <a:pt x="17525" y="12927"/>
                  </a:lnTo>
                  <a:lnTo>
                    <a:pt x="18643" y="12430"/>
                  </a:lnTo>
                  <a:lnTo>
                    <a:pt x="19762" y="11932"/>
                  </a:lnTo>
                  <a:lnTo>
                    <a:pt x="20756" y="11311"/>
                  </a:lnTo>
                  <a:lnTo>
                    <a:pt x="21626" y="10565"/>
                  </a:lnTo>
                  <a:lnTo>
                    <a:pt x="22496" y="9695"/>
                  </a:lnTo>
                  <a:lnTo>
                    <a:pt x="23242" y="8825"/>
                  </a:lnTo>
                  <a:lnTo>
                    <a:pt x="23988" y="7831"/>
                  </a:lnTo>
                  <a:lnTo>
                    <a:pt x="24485" y="6837"/>
                  </a:lnTo>
                  <a:lnTo>
                    <a:pt x="24982" y="5718"/>
                  </a:lnTo>
                  <a:lnTo>
                    <a:pt x="25355" y="4599"/>
                  </a:lnTo>
                  <a:lnTo>
                    <a:pt x="25604" y="3481"/>
                  </a:lnTo>
                  <a:lnTo>
                    <a:pt x="25728" y="2238"/>
                  </a:lnTo>
                  <a:lnTo>
                    <a:pt x="25728" y="995"/>
                  </a:lnTo>
                  <a:lnTo>
                    <a:pt x="25728" y="747"/>
                  </a:lnTo>
                  <a:lnTo>
                    <a:pt x="25728" y="498"/>
                  </a:lnTo>
                  <a:lnTo>
                    <a:pt x="25479" y="249"/>
                  </a:lnTo>
                  <a:lnTo>
                    <a:pt x="25231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280332" y="1216275"/>
              <a:ext cx="658701" cy="44574"/>
            </a:xfrm>
            <a:custGeom>
              <a:rect b="b" l="l" r="r" t="t"/>
              <a:pathLst>
                <a:path extrusionOk="0" h="1741" w="25728">
                  <a:moveTo>
                    <a:pt x="24982" y="0"/>
                  </a:moveTo>
                  <a:lnTo>
                    <a:pt x="622" y="373"/>
                  </a:lnTo>
                  <a:lnTo>
                    <a:pt x="373" y="373"/>
                  </a:lnTo>
                  <a:lnTo>
                    <a:pt x="124" y="498"/>
                  </a:lnTo>
                  <a:lnTo>
                    <a:pt x="0" y="746"/>
                  </a:lnTo>
                  <a:lnTo>
                    <a:pt x="0" y="995"/>
                  </a:lnTo>
                  <a:lnTo>
                    <a:pt x="0" y="1243"/>
                  </a:lnTo>
                  <a:lnTo>
                    <a:pt x="124" y="1492"/>
                  </a:lnTo>
                  <a:lnTo>
                    <a:pt x="373" y="1616"/>
                  </a:lnTo>
                  <a:lnTo>
                    <a:pt x="622" y="1741"/>
                  </a:lnTo>
                  <a:lnTo>
                    <a:pt x="25106" y="1492"/>
                  </a:lnTo>
                  <a:lnTo>
                    <a:pt x="25355" y="1368"/>
                  </a:lnTo>
                  <a:lnTo>
                    <a:pt x="25604" y="1243"/>
                  </a:lnTo>
                  <a:lnTo>
                    <a:pt x="25728" y="995"/>
                  </a:lnTo>
                  <a:lnTo>
                    <a:pt x="25728" y="746"/>
                  </a:lnTo>
                  <a:lnTo>
                    <a:pt x="25728" y="498"/>
                  </a:lnTo>
                  <a:lnTo>
                    <a:pt x="25604" y="249"/>
                  </a:lnTo>
                  <a:lnTo>
                    <a:pt x="25355" y="125"/>
                  </a:lnTo>
                  <a:lnTo>
                    <a:pt x="24982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487145" y="1337194"/>
              <a:ext cx="251417" cy="241867"/>
            </a:xfrm>
            <a:custGeom>
              <a:rect b="b" l="l" r="r" t="t"/>
              <a:pathLst>
                <a:path extrusionOk="0" h="9447" w="9820">
                  <a:moveTo>
                    <a:pt x="4848" y="0"/>
                  </a:moveTo>
                  <a:lnTo>
                    <a:pt x="3357" y="3108"/>
                  </a:lnTo>
                  <a:lnTo>
                    <a:pt x="1" y="3605"/>
                  </a:lnTo>
                  <a:lnTo>
                    <a:pt x="2362" y="5966"/>
                  </a:lnTo>
                  <a:lnTo>
                    <a:pt x="1865" y="9446"/>
                  </a:lnTo>
                  <a:lnTo>
                    <a:pt x="4848" y="7831"/>
                  </a:lnTo>
                  <a:lnTo>
                    <a:pt x="7831" y="9446"/>
                  </a:lnTo>
                  <a:lnTo>
                    <a:pt x="7334" y="5966"/>
                  </a:lnTo>
                  <a:lnTo>
                    <a:pt x="9820" y="3605"/>
                  </a:lnTo>
                  <a:lnTo>
                    <a:pt x="6340" y="3108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2862326" y="2385182"/>
              <a:ext cx="97680" cy="89306"/>
            </a:xfrm>
            <a:custGeom>
              <a:rect b="b" l="l" r="r" t="t"/>
              <a:pathLst>
                <a:path extrusionOk="0" fill="none" h="3978" w="4351">
                  <a:moveTo>
                    <a:pt x="746" y="1"/>
                  </a:moveTo>
                  <a:lnTo>
                    <a:pt x="746" y="1"/>
                  </a:lnTo>
                  <a:lnTo>
                    <a:pt x="622" y="1119"/>
                  </a:lnTo>
                  <a:lnTo>
                    <a:pt x="746" y="2113"/>
                  </a:lnTo>
                  <a:lnTo>
                    <a:pt x="1119" y="3108"/>
                  </a:lnTo>
                  <a:lnTo>
                    <a:pt x="1741" y="3978"/>
                  </a:lnTo>
                  <a:lnTo>
                    <a:pt x="1741" y="3978"/>
                  </a:lnTo>
                  <a:lnTo>
                    <a:pt x="2984" y="3605"/>
                  </a:lnTo>
                  <a:lnTo>
                    <a:pt x="4351" y="3605"/>
                  </a:lnTo>
                  <a:lnTo>
                    <a:pt x="4351" y="3605"/>
                  </a:lnTo>
                  <a:lnTo>
                    <a:pt x="4351" y="125"/>
                  </a:lnTo>
                  <a:lnTo>
                    <a:pt x="4351" y="125"/>
                  </a:lnTo>
                  <a:lnTo>
                    <a:pt x="3356" y="622"/>
                  </a:lnTo>
                  <a:lnTo>
                    <a:pt x="2238" y="871"/>
                  </a:lnTo>
                  <a:lnTo>
                    <a:pt x="1119" y="995"/>
                  </a:lnTo>
                  <a:lnTo>
                    <a:pt x="1" y="11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 rot="-2314783">
              <a:off x="2863170" y="2311083"/>
              <a:ext cx="100545" cy="698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 rot="1063898">
              <a:off x="3244268" y="2093547"/>
              <a:ext cx="100473" cy="6992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 rot="7918470">
              <a:off x="3850077" y="1997546"/>
              <a:ext cx="100479" cy="698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 rot="3723497">
              <a:off x="2951640" y="1892933"/>
              <a:ext cx="100518" cy="69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 rot="-8100000">
              <a:off x="2520356" y="1863193"/>
              <a:ext cx="100551" cy="70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 rot="-1561776">
              <a:off x="3467133" y="1575015"/>
              <a:ext cx="100493" cy="7003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 rot="-6060492">
              <a:off x="2751005" y="1426345"/>
              <a:ext cx="100550" cy="699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 rot="7918470">
              <a:off x="3099489" y="939021"/>
              <a:ext cx="100479" cy="698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 rot="-6993903">
              <a:off x="3587888" y="1117346"/>
              <a:ext cx="100623" cy="700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 rot="-3631835">
              <a:off x="4634344" y="963022"/>
              <a:ext cx="100618" cy="7014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 rot="-7517976">
              <a:off x="5586228" y="1724835"/>
              <a:ext cx="100718" cy="7024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 rot="7918470">
              <a:off x="6364289" y="1437321"/>
              <a:ext cx="100479" cy="698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 rot="-4196634">
              <a:off x="6093268" y="1214459"/>
              <a:ext cx="100601" cy="701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rot="-6993903">
              <a:off x="5670113" y="1314871"/>
              <a:ext cx="100623" cy="700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 rot="3939312">
              <a:off x="6381834" y="1855266"/>
              <a:ext cx="100430" cy="698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 rot="6984724">
              <a:off x="5944872" y="1746220"/>
              <a:ext cx="100489" cy="699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 rot="3686651">
              <a:off x="5586446" y="2135396"/>
              <a:ext cx="100415" cy="698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 rot="-3549205">
              <a:off x="6141118" y="2135311"/>
              <a:ext cx="100636" cy="6997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5" name="Google Shape;965;p39"/>
          <p:cNvSpPr/>
          <p:nvPr/>
        </p:nvSpPr>
        <p:spPr>
          <a:xfrm>
            <a:off x="3280861" y="4352318"/>
            <a:ext cx="845489" cy="326490"/>
          </a:xfrm>
          <a:custGeom>
            <a:rect b="b" l="l" r="r" t="t"/>
            <a:pathLst>
              <a:path extrusionOk="0" fill="none" h="14543" w="37661">
                <a:moveTo>
                  <a:pt x="1244" y="7582"/>
                </a:moveTo>
                <a:lnTo>
                  <a:pt x="1368" y="7582"/>
                </a:lnTo>
                <a:lnTo>
                  <a:pt x="1617" y="7334"/>
                </a:lnTo>
                <a:lnTo>
                  <a:pt x="1617" y="7334"/>
                </a:lnTo>
                <a:lnTo>
                  <a:pt x="2238" y="6961"/>
                </a:lnTo>
                <a:lnTo>
                  <a:pt x="2238" y="6961"/>
                </a:lnTo>
                <a:lnTo>
                  <a:pt x="3605" y="6215"/>
                </a:lnTo>
                <a:lnTo>
                  <a:pt x="5221" y="5469"/>
                </a:lnTo>
                <a:lnTo>
                  <a:pt x="7210" y="4848"/>
                </a:lnTo>
                <a:lnTo>
                  <a:pt x="9198" y="4227"/>
                </a:lnTo>
                <a:lnTo>
                  <a:pt x="9198" y="4227"/>
                </a:lnTo>
                <a:lnTo>
                  <a:pt x="11435" y="3729"/>
                </a:lnTo>
                <a:lnTo>
                  <a:pt x="13673" y="3357"/>
                </a:lnTo>
                <a:lnTo>
                  <a:pt x="18520" y="2611"/>
                </a:lnTo>
                <a:lnTo>
                  <a:pt x="18520" y="2611"/>
                </a:lnTo>
                <a:lnTo>
                  <a:pt x="28339" y="1244"/>
                </a:lnTo>
                <a:lnTo>
                  <a:pt x="28339" y="1244"/>
                </a:lnTo>
                <a:lnTo>
                  <a:pt x="32937" y="747"/>
                </a:lnTo>
                <a:lnTo>
                  <a:pt x="35299" y="374"/>
                </a:lnTo>
                <a:lnTo>
                  <a:pt x="37660" y="1"/>
                </a:lnTo>
                <a:lnTo>
                  <a:pt x="37660" y="1"/>
                </a:lnTo>
                <a:lnTo>
                  <a:pt x="32689" y="2238"/>
                </a:lnTo>
                <a:lnTo>
                  <a:pt x="32689" y="2238"/>
                </a:lnTo>
                <a:lnTo>
                  <a:pt x="29954" y="3605"/>
                </a:lnTo>
                <a:lnTo>
                  <a:pt x="27593" y="4972"/>
                </a:lnTo>
                <a:lnTo>
                  <a:pt x="25853" y="6464"/>
                </a:lnTo>
                <a:lnTo>
                  <a:pt x="24486" y="7831"/>
                </a:lnTo>
                <a:lnTo>
                  <a:pt x="23491" y="9198"/>
                </a:lnTo>
                <a:lnTo>
                  <a:pt x="22746" y="10441"/>
                </a:lnTo>
                <a:lnTo>
                  <a:pt x="22373" y="11684"/>
                </a:lnTo>
                <a:lnTo>
                  <a:pt x="22248" y="12927"/>
                </a:lnTo>
                <a:lnTo>
                  <a:pt x="22248" y="12927"/>
                </a:lnTo>
                <a:lnTo>
                  <a:pt x="20136" y="13424"/>
                </a:lnTo>
                <a:lnTo>
                  <a:pt x="20136" y="13424"/>
                </a:lnTo>
                <a:lnTo>
                  <a:pt x="18023" y="13921"/>
                </a:lnTo>
                <a:lnTo>
                  <a:pt x="15413" y="14294"/>
                </a:lnTo>
                <a:lnTo>
                  <a:pt x="15413" y="14294"/>
                </a:lnTo>
                <a:lnTo>
                  <a:pt x="13300" y="14418"/>
                </a:lnTo>
                <a:lnTo>
                  <a:pt x="10938" y="14543"/>
                </a:lnTo>
                <a:lnTo>
                  <a:pt x="10938" y="14543"/>
                </a:lnTo>
                <a:lnTo>
                  <a:pt x="9198" y="14543"/>
                </a:lnTo>
                <a:lnTo>
                  <a:pt x="9198" y="14543"/>
                </a:lnTo>
                <a:lnTo>
                  <a:pt x="7582" y="14418"/>
                </a:lnTo>
                <a:lnTo>
                  <a:pt x="6091" y="14170"/>
                </a:lnTo>
                <a:lnTo>
                  <a:pt x="6091" y="14170"/>
                </a:lnTo>
                <a:lnTo>
                  <a:pt x="5097" y="13921"/>
                </a:lnTo>
                <a:lnTo>
                  <a:pt x="5097" y="13921"/>
                </a:lnTo>
                <a:lnTo>
                  <a:pt x="4475" y="13797"/>
                </a:lnTo>
                <a:lnTo>
                  <a:pt x="4475" y="13797"/>
                </a:lnTo>
                <a:lnTo>
                  <a:pt x="3232" y="13300"/>
                </a:lnTo>
                <a:lnTo>
                  <a:pt x="3232" y="13300"/>
                </a:lnTo>
                <a:lnTo>
                  <a:pt x="1990" y="12678"/>
                </a:lnTo>
                <a:lnTo>
                  <a:pt x="1119" y="11932"/>
                </a:lnTo>
                <a:lnTo>
                  <a:pt x="374" y="11187"/>
                </a:lnTo>
                <a:lnTo>
                  <a:pt x="249" y="10814"/>
                </a:lnTo>
                <a:lnTo>
                  <a:pt x="125" y="10317"/>
                </a:lnTo>
                <a:lnTo>
                  <a:pt x="125" y="10317"/>
                </a:lnTo>
                <a:lnTo>
                  <a:pt x="1" y="9944"/>
                </a:lnTo>
                <a:lnTo>
                  <a:pt x="1" y="9447"/>
                </a:lnTo>
                <a:lnTo>
                  <a:pt x="125" y="9074"/>
                </a:lnTo>
                <a:lnTo>
                  <a:pt x="374" y="8577"/>
                </a:lnTo>
                <a:lnTo>
                  <a:pt x="374" y="8577"/>
                </a:lnTo>
                <a:lnTo>
                  <a:pt x="747" y="8204"/>
                </a:lnTo>
                <a:lnTo>
                  <a:pt x="1119" y="7707"/>
                </a:lnTo>
                <a:lnTo>
                  <a:pt x="1244" y="7707"/>
                </a:lnTo>
                <a:lnTo>
                  <a:pt x="1244" y="7707"/>
                </a:lnTo>
                <a:lnTo>
                  <a:pt x="1244" y="7582"/>
                </a:lnTo>
                <a:lnTo>
                  <a:pt x="1244" y="7582"/>
                </a:lnTo>
                <a:lnTo>
                  <a:pt x="1244" y="7582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9"/>
          <p:cNvSpPr/>
          <p:nvPr/>
        </p:nvSpPr>
        <p:spPr>
          <a:xfrm>
            <a:off x="4809931" y="4349535"/>
            <a:ext cx="856647" cy="320900"/>
          </a:xfrm>
          <a:custGeom>
            <a:rect b="b" l="l" r="r" t="t"/>
            <a:pathLst>
              <a:path extrusionOk="0" fill="none" h="14294" w="38158">
                <a:moveTo>
                  <a:pt x="27220" y="14294"/>
                </a:moveTo>
                <a:lnTo>
                  <a:pt x="27220" y="14294"/>
                </a:lnTo>
                <a:lnTo>
                  <a:pt x="24983" y="14169"/>
                </a:lnTo>
                <a:lnTo>
                  <a:pt x="22994" y="14045"/>
                </a:lnTo>
                <a:lnTo>
                  <a:pt x="22994" y="14045"/>
                </a:lnTo>
                <a:lnTo>
                  <a:pt x="20384" y="13672"/>
                </a:lnTo>
                <a:lnTo>
                  <a:pt x="18271" y="13299"/>
                </a:lnTo>
                <a:lnTo>
                  <a:pt x="18271" y="13299"/>
                </a:lnTo>
                <a:lnTo>
                  <a:pt x="16158" y="12678"/>
                </a:lnTo>
                <a:lnTo>
                  <a:pt x="16158" y="12678"/>
                </a:lnTo>
                <a:lnTo>
                  <a:pt x="15910" y="11559"/>
                </a:lnTo>
                <a:lnTo>
                  <a:pt x="15412" y="10316"/>
                </a:lnTo>
                <a:lnTo>
                  <a:pt x="14791" y="9074"/>
                </a:lnTo>
                <a:lnTo>
                  <a:pt x="13672" y="7706"/>
                </a:lnTo>
                <a:lnTo>
                  <a:pt x="12181" y="6339"/>
                </a:lnTo>
                <a:lnTo>
                  <a:pt x="10317" y="4848"/>
                </a:lnTo>
                <a:lnTo>
                  <a:pt x="7955" y="3481"/>
                </a:lnTo>
                <a:lnTo>
                  <a:pt x="5097" y="2113"/>
                </a:lnTo>
                <a:lnTo>
                  <a:pt x="5097" y="2113"/>
                </a:lnTo>
                <a:lnTo>
                  <a:pt x="1" y="1"/>
                </a:lnTo>
                <a:lnTo>
                  <a:pt x="1" y="1"/>
                </a:lnTo>
                <a:lnTo>
                  <a:pt x="2362" y="373"/>
                </a:lnTo>
                <a:lnTo>
                  <a:pt x="4724" y="622"/>
                </a:lnTo>
                <a:lnTo>
                  <a:pt x="9322" y="1119"/>
                </a:lnTo>
                <a:lnTo>
                  <a:pt x="9322" y="1119"/>
                </a:lnTo>
                <a:lnTo>
                  <a:pt x="19265" y="2362"/>
                </a:lnTo>
                <a:lnTo>
                  <a:pt x="19265" y="2362"/>
                </a:lnTo>
                <a:lnTo>
                  <a:pt x="24237" y="3108"/>
                </a:lnTo>
                <a:lnTo>
                  <a:pt x="26474" y="3481"/>
                </a:lnTo>
                <a:lnTo>
                  <a:pt x="28711" y="3978"/>
                </a:lnTo>
                <a:lnTo>
                  <a:pt x="28711" y="3978"/>
                </a:lnTo>
                <a:lnTo>
                  <a:pt x="30824" y="4599"/>
                </a:lnTo>
                <a:lnTo>
                  <a:pt x="32689" y="5221"/>
                </a:lnTo>
                <a:lnTo>
                  <a:pt x="34429" y="5842"/>
                </a:lnTo>
                <a:lnTo>
                  <a:pt x="35796" y="6588"/>
                </a:lnTo>
                <a:lnTo>
                  <a:pt x="35796" y="6588"/>
                </a:lnTo>
                <a:lnTo>
                  <a:pt x="36417" y="6961"/>
                </a:lnTo>
                <a:lnTo>
                  <a:pt x="36790" y="7209"/>
                </a:lnTo>
                <a:lnTo>
                  <a:pt x="36790" y="7209"/>
                </a:lnTo>
                <a:lnTo>
                  <a:pt x="36790" y="7209"/>
                </a:lnTo>
                <a:lnTo>
                  <a:pt x="36790" y="7209"/>
                </a:lnTo>
                <a:lnTo>
                  <a:pt x="36790" y="7209"/>
                </a:lnTo>
                <a:lnTo>
                  <a:pt x="36914" y="7334"/>
                </a:lnTo>
                <a:lnTo>
                  <a:pt x="36914" y="7458"/>
                </a:lnTo>
                <a:lnTo>
                  <a:pt x="36914" y="7458"/>
                </a:lnTo>
                <a:lnTo>
                  <a:pt x="37411" y="7831"/>
                </a:lnTo>
                <a:lnTo>
                  <a:pt x="37784" y="8204"/>
                </a:lnTo>
                <a:lnTo>
                  <a:pt x="37784" y="8204"/>
                </a:lnTo>
                <a:lnTo>
                  <a:pt x="38033" y="8701"/>
                </a:lnTo>
                <a:lnTo>
                  <a:pt x="38157" y="9074"/>
                </a:lnTo>
                <a:lnTo>
                  <a:pt x="38157" y="9571"/>
                </a:lnTo>
                <a:lnTo>
                  <a:pt x="38157" y="9944"/>
                </a:lnTo>
                <a:lnTo>
                  <a:pt x="38157" y="9944"/>
                </a:lnTo>
                <a:lnTo>
                  <a:pt x="38033" y="10441"/>
                </a:lnTo>
                <a:lnTo>
                  <a:pt x="37784" y="10814"/>
                </a:lnTo>
                <a:lnTo>
                  <a:pt x="37287" y="11684"/>
                </a:lnTo>
                <a:lnTo>
                  <a:pt x="36293" y="12305"/>
                </a:lnTo>
                <a:lnTo>
                  <a:pt x="35174" y="12926"/>
                </a:lnTo>
                <a:lnTo>
                  <a:pt x="35174" y="12926"/>
                </a:lnTo>
                <a:lnTo>
                  <a:pt x="33931" y="13424"/>
                </a:lnTo>
                <a:lnTo>
                  <a:pt x="33931" y="13424"/>
                </a:lnTo>
                <a:lnTo>
                  <a:pt x="33310" y="13672"/>
                </a:lnTo>
                <a:lnTo>
                  <a:pt x="33310" y="13672"/>
                </a:lnTo>
                <a:lnTo>
                  <a:pt x="32316" y="13797"/>
                </a:lnTo>
                <a:lnTo>
                  <a:pt x="32316" y="13797"/>
                </a:lnTo>
                <a:lnTo>
                  <a:pt x="30824" y="14045"/>
                </a:lnTo>
                <a:lnTo>
                  <a:pt x="29208" y="14294"/>
                </a:lnTo>
                <a:lnTo>
                  <a:pt x="29208" y="14294"/>
                </a:lnTo>
                <a:lnTo>
                  <a:pt x="27220" y="14294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968" name="Google Shape;968;p39"/>
          <p:cNvSpPr txBox="1"/>
          <p:nvPr/>
        </p:nvSpPr>
        <p:spPr>
          <a:xfrm>
            <a:off x="7051800" y="25469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9" name="Google Shape;969;p39"/>
          <p:cNvSpPr txBox="1"/>
          <p:nvPr/>
        </p:nvSpPr>
        <p:spPr>
          <a:xfrm>
            <a:off x="6996900" y="2774625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eighth planet and the farthest one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39"/>
          <p:cNvSpPr txBox="1"/>
          <p:nvPr/>
        </p:nvSpPr>
        <p:spPr>
          <a:xfrm>
            <a:off x="460892" y="2546904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1" name="Google Shape;971;p39"/>
          <p:cNvSpPr txBox="1"/>
          <p:nvPr/>
        </p:nvSpPr>
        <p:spPr>
          <a:xfrm>
            <a:off x="460900" y="2774625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3754488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3" name="Google Shape;973;p39"/>
          <p:cNvSpPr txBox="1"/>
          <p:nvPr/>
        </p:nvSpPr>
        <p:spPr>
          <a:xfrm>
            <a:off x="3754500" y="4100525"/>
            <a:ext cx="1635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4" name="Google Shape;974;p39"/>
          <p:cNvGrpSpPr/>
          <p:nvPr/>
        </p:nvGrpSpPr>
        <p:grpSpPr>
          <a:xfrm>
            <a:off x="2578188" y="2694463"/>
            <a:ext cx="3952450" cy="678325"/>
            <a:chOff x="2625150" y="2702963"/>
            <a:chExt cx="3952450" cy="678325"/>
          </a:xfrm>
        </p:grpSpPr>
        <p:sp>
          <p:nvSpPr>
            <p:cNvPr id="975" name="Google Shape;975;p39"/>
            <p:cNvSpPr txBox="1"/>
            <p:nvPr/>
          </p:nvSpPr>
          <p:spPr>
            <a:xfrm>
              <a:off x="4092825" y="2702963"/>
              <a:ext cx="10938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 sz="3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76" name="Google Shape;976;p39"/>
            <p:cNvSpPr txBox="1"/>
            <p:nvPr/>
          </p:nvSpPr>
          <p:spPr>
            <a:xfrm>
              <a:off x="2625150" y="2814888"/>
              <a:ext cx="10938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 sz="3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77" name="Google Shape;977;p39"/>
            <p:cNvSpPr txBox="1"/>
            <p:nvPr/>
          </p:nvSpPr>
          <p:spPr>
            <a:xfrm>
              <a:off x="5483800" y="2814888"/>
              <a:ext cx="10938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 sz="3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983" name="Google Shape;983;p40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0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0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0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0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0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" name="Google Shape;989;p40"/>
          <p:cNvCxnSpPr>
            <a:endCxn id="988" idx="6"/>
          </p:cNvCxnSpPr>
          <p:nvPr/>
        </p:nvCxnSpPr>
        <p:spPr>
          <a:xfrm rot="10800000">
            <a:off x="2852380" y="2965205"/>
            <a:ext cx="1193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40"/>
          <p:cNvCxnSpPr>
            <a:stCxn id="983" idx="2"/>
          </p:cNvCxnSpPr>
          <p:nvPr/>
        </p:nvCxnSpPr>
        <p:spPr>
          <a:xfrm rot="10800000">
            <a:off x="5061305" y="2959442"/>
            <a:ext cx="1251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40"/>
          <p:cNvCxnSpPr>
            <a:endCxn id="986" idx="6"/>
          </p:cNvCxnSpPr>
          <p:nvPr/>
        </p:nvCxnSpPr>
        <p:spPr>
          <a:xfrm flipH="1">
            <a:off x="2852380" y="3662217"/>
            <a:ext cx="960600" cy="74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40"/>
          <p:cNvCxnSpPr>
            <a:endCxn id="987" idx="6"/>
          </p:cNvCxnSpPr>
          <p:nvPr/>
        </p:nvCxnSpPr>
        <p:spPr>
          <a:xfrm rot="10800000">
            <a:off x="2852380" y="1399480"/>
            <a:ext cx="946800" cy="49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40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40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5" name="Google Shape;995;p40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492800" y="4292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7032825" y="43044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40"/>
          <p:cNvSpPr txBox="1"/>
          <p:nvPr/>
        </p:nvSpPr>
        <p:spPr>
          <a:xfrm>
            <a:off x="7032825" y="40826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4" name="Google Shape;1004;p40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planet is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5" name="Google Shape;1005;p40"/>
          <p:cNvCxnSpPr>
            <a:endCxn id="985" idx="2"/>
          </p:cNvCxnSpPr>
          <p:nvPr/>
        </p:nvCxnSpPr>
        <p:spPr>
          <a:xfrm flipH="1" rot="10800000">
            <a:off x="5376530" y="1394805"/>
            <a:ext cx="950700" cy="49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40"/>
          <p:cNvCxnSpPr>
            <a:endCxn id="984" idx="2"/>
          </p:cNvCxnSpPr>
          <p:nvPr/>
        </p:nvCxnSpPr>
        <p:spPr>
          <a:xfrm>
            <a:off x="5253230" y="3662030"/>
            <a:ext cx="1074000" cy="74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40"/>
          <p:cNvSpPr/>
          <p:nvPr/>
        </p:nvSpPr>
        <p:spPr>
          <a:xfrm>
            <a:off x="3890485" y="1746584"/>
            <a:ext cx="1363091" cy="302640"/>
          </a:xfrm>
          <a:custGeom>
            <a:rect b="b" l="l" r="r" t="t"/>
            <a:pathLst>
              <a:path extrusionOk="0" h="7008" w="31564">
                <a:moveTo>
                  <a:pt x="0" y="0"/>
                </a:moveTo>
                <a:lnTo>
                  <a:pt x="0" y="7007"/>
                </a:lnTo>
                <a:lnTo>
                  <a:pt x="31564" y="7007"/>
                </a:lnTo>
                <a:lnTo>
                  <a:pt x="31564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4074275" y="1896475"/>
            <a:ext cx="330927" cy="933228"/>
          </a:xfrm>
          <a:custGeom>
            <a:rect b="b" l="l" r="r" t="t"/>
            <a:pathLst>
              <a:path extrusionOk="0" h="21610" w="7663">
                <a:moveTo>
                  <a:pt x="1" y="0"/>
                </a:moveTo>
                <a:lnTo>
                  <a:pt x="1" y="19056"/>
                </a:lnTo>
                <a:lnTo>
                  <a:pt x="66" y="19580"/>
                </a:lnTo>
                <a:lnTo>
                  <a:pt x="197" y="20038"/>
                </a:lnTo>
                <a:lnTo>
                  <a:pt x="459" y="20497"/>
                </a:lnTo>
                <a:lnTo>
                  <a:pt x="787" y="20890"/>
                </a:lnTo>
                <a:lnTo>
                  <a:pt x="1180" y="21217"/>
                </a:lnTo>
                <a:lnTo>
                  <a:pt x="1638" y="21414"/>
                </a:lnTo>
                <a:lnTo>
                  <a:pt x="2096" y="21610"/>
                </a:lnTo>
                <a:lnTo>
                  <a:pt x="7663" y="21610"/>
                </a:lnTo>
                <a:lnTo>
                  <a:pt x="76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0"/>
          <p:cNvSpPr/>
          <p:nvPr/>
        </p:nvSpPr>
        <p:spPr>
          <a:xfrm>
            <a:off x="4736023" y="1896475"/>
            <a:ext cx="330883" cy="933228"/>
          </a:xfrm>
          <a:custGeom>
            <a:rect b="b" l="l" r="r" t="t"/>
            <a:pathLst>
              <a:path extrusionOk="0" h="21610" w="7662">
                <a:moveTo>
                  <a:pt x="0" y="0"/>
                </a:moveTo>
                <a:lnTo>
                  <a:pt x="0" y="21610"/>
                </a:lnTo>
                <a:lnTo>
                  <a:pt x="5632" y="21610"/>
                </a:lnTo>
                <a:lnTo>
                  <a:pt x="6090" y="21414"/>
                </a:lnTo>
                <a:lnTo>
                  <a:pt x="6549" y="21217"/>
                </a:lnTo>
                <a:lnTo>
                  <a:pt x="6942" y="20890"/>
                </a:lnTo>
                <a:lnTo>
                  <a:pt x="7269" y="20497"/>
                </a:lnTo>
                <a:lnTo>
                  <a:pt x="7465" y="20038"/>
                </a:lnTo>
                <a:lnTo>
                  <a:pt x="7596" y="19580"/>
                </a:lnTo>
                <a:lnTo>
                  <a:pt x="7662" y="19056"/>
                </a:lnTo>
                <a:lnTo>
                  <a:pt x="76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0"/>
          <p:cNvSpPr/>
          <p:nvPr/>
        </p:nvSpPr>
        <p:spPr>
          <a:xfrm>
            <a:off x="4057347" y="3041752"/>
            <a:ext cx="1026551" cy="1026594"/>
          </a:xfrm>
          <a:custGeom>
            <a:rect b="b" l="l" r="r" t="t"/>
            <a:pathLst>
              <a:path extrusionOk="0" h="23772" w="23771">
                <a:moveTo>
                  <a:pt x="11918" y="0"/>
                </a:moveTo>
                <a:lnTo>
                  <a:pt x="10674" y="66"/>
                </a:lnTo>
                <a:lnTo>
                  <a:pt x="9495" y="197"/>
                </a:lnTo>
                <a:lnTo>
                  <a:pt x="8382" y="524"/>
                </a:lnTo>
                <a:lnTo>
                  <a:pt x="7269" y="917"/>
                </a:lnTo>
                <a:lnTo>
                  <a:pt x="6221" y="1441"/>
                </a:lnTo>
                <a:lnTo>
                  <a:pt x="5239" y="2030"/>
                </a:lnTo>
                <a:lnTo>
                  <a:pt x="4322" y="2685"/>
                </a:lnTo>
                <a:lnTo>
                  <a:pt x="3536" y="3471"/>
                </a:lnTo>
                <a:lnTo>
                  <a:pt x="2750" y="4322"/>
                </a:lnTo>
                <a:lnTo>
                  <a:pt x="2030" y="5239"/>
                </a:lnTo>
                <a:lnTo>
                  <a:pt x="1441" y="6221"/>
                </a:lnTo>
                <a:lnTo>
                  <a:pt x="982" y="7269"/>
                </a:lnTo>
                <a:lnTo>
                  <a:pt x="589" y="8317"/>
                </a:lnTo>
                <a:lnTo>
                  <a:pt x="262" y="9496"/>
                </a:lnTo>
                <a:lnTo>
                  <a:pt x="65" y="10674"/>
                </a:lnTo>
                <a:lnTo>
                  <a:pt x="0" y="11853"/>
                </a:lnTo>
                <a:lnTo>
                  <a:pt x="65" y="13097"/>
                </a:lnTo>
                <a:lnTo>
                  <a:pt x="262" y="14276"/>
                </a:lnTo>
                <a:lnTo>
                  <a:pt x="589" y="15389"/>
                </a:lnTo>
                <a:lnTo>
                  <a:pt x="982" y="16502"/>
                </a:lnTo>
                <a:lnTo>
                  <a:pt x="1441" y="17550"/>
                </a:lnTo>
                <a:lnTo>
                  <a:pt x="2030" y="18532"/>
                </a:lnTo>
                <a:lnTo>
                  <a:pt x="2750" y="19449"/>
                </a:lnTo>
                <a:lnTo>
                  <a:pt x="3536" y="20300"/>
                </a:lnTo>
                <a:lnTo>
                  <a:pt x="4322" y="21021"/>
                </a:lnTo>
                <a:lnTo>
                  <a:pt x="5239" y="21741"/>
                </a:lnTo>
                <a:lnTo>
                  <a:pt x="6221" y="22330"/>
                </a:lnTo>
                <a:lnTo>
                  <a:pt x="7269" y="22789"/>
                </a:lnTo>
                <a:lnTo>
                  <a:pt x="8382" y="23247"/>
                </a:lnTo>
                <a:lnTo>
                  <a:pt x="9495" y="23509"/>
                </a:lnTo>
                <a:lnTo>
                  <a:pt x="10674" y="23706"/>
                </a:lnTo>
                <a:lnTo>
                  <a:pt x="11918" y="23771"/>
                </a:lnTo>
                <a:lnTo>
                  <a:pt x="13097" y="23706"/>
                </a:lnTo>
                <a:lnTo>
                  <a:pt x="14276" y="23509"/>
                </a:lnTo>
                <a:lnTo>
                  <a:pt x="15454" y="23247"/>
                </a:lnTo>
                <a:lnTo>
                  <a:pt x="16502" y="22789"/>
                </a:lnTo>
                <a:lnTo>
                  <a:pt x="17550" y="22330"/>
                </a:lnTo>
                <a:lnTo>
                  <a:pt x="18532" y="21741"/>
                </a:lnTo>
                <a:lnTo>
                  <a:pt x="19449" y="21021"/>
                </a:lnTo>
                <a:lnTo>
                  <a:pt x="20300" y="20300"/>
                </a:lnTo>
                <a:lnTo>
                  <a:pt x="21086" y="19449"/>
                </a:lnTo>
                <a:lnTo>
                  <a:pt x="21741" y="18532"/>
                </a:lnTo>
                <a:lnTo>
                  <a:pt x="22330" y="17550"/>
                </a:lnTo>
                <a:lnTo>
                  <a:pt x="22854" y="16502"/>
                </a:lnTo>
                <a:lnTo>
                  <a:pt x="23247" y="15389"/>
                </a:lnTo>
                <a:lnTo>
                  <a:pt x="23574" y="14276"/>
                </a:lnTo>
                <a:lnTo>
                  <a:pt x="23705" y="13097"/>
                </a:lnTo>
                <a:lnTo>
                  <a:pt x="23771" y="11853"/>
                </a:lnTo>
                <a:lnTo>
                  <a:pt x="23705" y="10674"/>
                </a:lnTo>
                <a:lnTo>
                  <a:pt x="23574" y="9496"/>
                </a:lnTo>
                <a:lnTo>
                  <a:pt x="23247" y="8317"/>
                </a:lnTo>
                <a:lnTo>
                  <a:pt x="22854" y="7269"/>
                </a:lnTo>
                <a:lnTo>
                  <a:pt x="22330" y="6221"/>
                </a:lnTo>
                <a:lnTo>
                  <a:pt x="21741" y="5239"/>
                </a:lnTo>
                <a:lnTo>
                  <a:pt x="21086" y="4322"/>
                </a:lnTo>
                <a:lnTo>
                  <a:pt x="20300" y="3471"/>
                </a:lnTo>
                <a:lnTo>
                  <a:pt x="19449" y="2685"/>
                </a:lnTo>
                <a:lnTo>
                  <a:pt x="18532" y="2030"/>
                </a:lnTo>
                <a:lnTo>
                  <a:pt x="17550" y="1441"/>
                </a:lnTo>
                <a:lnTo>
                  <a:pt x="16502" y="917"/>
                </a:lnTo>
                <a:lnTo>
                  <a:pt x="15454" y="524"/>
                </a:lnTo>
                <a:lnTo>
                  <a:pt x="14276" y="197"/>
                </a:lnTo>
                <a:lnTo>
                  <a:pt x="13097" y="66"/>
                </a:lnTo>
                <a:lnTo>
                  <a:pt x="11918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0"/>
          <p:cNvSpPr/>
          <p:nvPr/>
        </p:nvSpPr>
        <p:spPr>
          <a:xfrm>
            <a:off x="4133696" y="3115250"/>
            <a:ext cx="876699" cy="876742"/>
          </a:xfrm>
          <a:custGeom>
            <a:rect b="b" l="l" r="r" t="t"/>
            <a:pathLst>
              <a:path extrusionOk="0" h="20302" w="20301">
                <a:moveTo>
                  <a:pt x="10150" y="787"/>
                </a:moveTo>
                <a:lnTo>
                  <a:pt x="11067" y="852"/>
                </a:lnTo>
                <a:lnTo>
                  <a:pt x="12049" y="983"/>
                </a:lnTo>
                <a:lnTo>
                  <a:pt x="12901" y="1245"/>
                </a:lnTo>
                <a:lnTo>
                  <a:pt x="13752" y="1573"/>
                </a:lnTo>
                <a:lnTo>
                  <a:pt x="14603" y="1965"/>
                </a:lnTo>
                <a:lnTo>
                  <a:pt x="15389" y="2424"/>
                </a:lnTo>
                <a:lnTo>
                  <a:pt x="16109" y="2948"/>
                </a:lnTo>
                <a:lnTo>
                  <a:pt x="16764" y="3537"/>
                </a:lnTo>
                <a:lnTo>
                  <a:pt x="17353" y="4192"/>
                </a:lnTo>
                <a:lnTo>
                  <a:pt x="17877" y="4912"/>
                </a:lnTo>
                <a:lnTo>
                  <a:pt x="18336" y="5698"/>
                </a:lnTo>
                <a:lnTo>
                  <a:pt x="18729" y="6549"/>
                </a:lnTo>
                <a:lnTo>
                  <a:pt x="19056" y="7401"/>
                </a:lnTo>
                <a:lnTo>
                  <a:pt x="19318" y="8252"/>
                </a:lnTo>
                <a:lnTo>
                  <a:pt x="19449" y="9234"/>
                </a:lnTo>
                <a:lnTo>
                  <a:pt x="19514" y="10151"/>
                </a:lnTo>
                <a:lnTo>
                  <a:pt x="19449" y="11133"/>
                </a:lnTo>
                <a:lnTo>
                  <a:pt x="19318" y="12050"/>
                </a:lnTo>
                <a:lnTo>
                  <a:pt x="19056" y="12967"/>
                </a:lnTo>
                <a:lnTo>
                  <a:pt x="18729" y="13818"/>
                </a:lnTo>
                <a:lnTo>
                  <a:pt x="18336" y="14604"/>
                </a:lnTo>
                <a:lnTo>
                  <a:pt x="17877" y="15390"/>
                </a:lnTo>
                <a:lnTo>
                  <a:pt x="17353" y="16110"/>
                </a:lnTo>
                <a:lnTo>
                  <a:pt x="16764" y="16765"/>
                </a:lnTo>
                <a:lnTo>
                  <a:pt x="16109" y="17354"/>
                </a:lnTo>
                <a:lnTo>
                  <a:pt x="15389" y="17944"/>
                </a:lnTo>
                <a:lnTo>
                  <a:pt x="14603" y="18402"/>
                </a:lnTo>
                <a:lnTo>
                  <a:pt x="13752" y="18795"/>
                </a:lnTo>
                <a:lnTo>
                  <a:pt x="12901" y="19122"/>
                </a:lnTo>
                <a:lnTo>
                  <a:pt x="12049" y="19319"/>
                </a:lnTo>
                <a:lnTo>
                  <a:pt x="11067" y="19450"/>
                </a:lnTo>
                <a:lnTo>
                  <a:pt x="10150" y="19515"/>
                </a:lnTo>
                <a:lnTo>
                  <a:pt x="9168" y="19450"/>
                </a:lnTo>
                <a:lnTo>
                  <a:pt x="8251" y="19319"/>
                </a:lnTo>
                <a:lnTo>
                  <a:pt x="7334" y="19122"/>
                </a:lnTo>
                <a:lnTo>
                  <a:pt x="6483" y="18795"/>
                </a:lnTo>
                <a:lnTo>
                  <a:pt x="5697" y="18402"/>
                </a:lnTo>
                <a:lnTo>
                  <a:pt x="4911" y="17944"/>
                </a:lnTo>
                <a:lnTo>
                  <a:pt x="4191" y="17354"/>
                </a:lnTo>
                <a:lnTo>
                  <a:pt x="3536" y="16765"/>
                </a:lnTo>
                <a:lnTo>
                  <a:pt x="2947" y="16110"/>
                </a:lnTo>
                <a:lnTo>
                  <a:pt x="2358" y="15390"/>
                </a:lnTo>
                <a:lnTo>
                  <a:pt x="1899" y="14604"/>
                </a:lnTo>
                <a:lnTo>
                  <a:pt x="1506" y="13818"/>
                </a:lnTo>
                <a:lnTo>
                  <a:pt x="1179" y="12967"/>
                </a:lnTo>
                <a:lnTo>
                  <a:pt x="982" y="12050"/>
                </a:lnTo>
                <a:lnTo>
                  <a:pt x="851" y="11133"/>
                </a:lnTo>
                <a:lnTo>
                  <a:pt x="786" y="10151"/>
                </a:lnTo>
                <a:lnTo>
                  <a:pt x="851" y="9234"/>
                </a:lnTo>
                <a:lnTo>
                  <a:pt x="982" y="8252"/>
                </a:lnTo>
                <a:lnTo>
                  <a:pt x="1179" y="7401"/>
                </a:lnTo>
                <a:lnTo>
                  <a:pt x="1506" y="6549"/>
                </a:lnTo>
                <a:lnTo>
                  <a:pt x="1899" y="5698"/>
                </a:lnTo>
                <a:lnTo>
                  <a:pt x="2358" y="4912"/>
                </a:lnTo>
                <a:lnTo>
                  <a:pt x="2947" y="4192"/>
                </a:lnTo>
                <a:lnTo>
                  <a:pt x="3536" y="3537"/>
                </a:lnTo>
                <a:lnTo>
                  <a:pt x="4191" y="2948"/>
                </a:lnTo>
                <a:lnTo>
                  <a:pt x="4911" y="2424"/>
                </a:lnTo>
                <a:lnTo>
                  <a:pt x="5697" y="1965"/>
                </a:lnTo>
                <a:lnTo>
                  <a:pt x="6483" y="1573"/>
                </a:lnTo>
                <a:lnTo>
                  <a:pt x="7334" y="1245"/>
                </a:lnTo>
                <a:lnTo>
                  <a:pt x="8251" y="983"/>
                </a:lnTo>
                <a:lnTo>
                  <a:pt x="9168" y="852"/>
                </a:lnTo>
                <a:lnTo>
                  <a:pt x="10150" y="787"/>
                </a:lnTo>
                <a:close/>
                <a:moveTo>
                  <a:pt x="10150" y="1"/>
                </a:moveTo>
                <a:lnTo>
                  <a:pt x="9102" y="66"/>
                </a:lnTo>
                <a:lnTo>
                  <a:pt x="8120" y="263"/>
                </a:lnTo>
                <a:lnTo>
                  <a:pt x="7138" y="459"/>
                </a:lnTo>
                <a:lnTo>
                  <a:pt x="6221" y="852"/>
                </a:lnTo>
                <a:lnTo>
                  <a:pt x="5304" y="1245"/>
                </a:lnTo>
                <a:lnTo>
                  <a:pt x="4453" y="1769"/>
                </a:lnTo>
                <a:lnTo>
                  <a:pt x="3667" y="2358"/>
                </a:lnTo>
                <a:lnTo>
                  <a:pt x="2947" y="3013"/>
                </a:lnTo>
                <a:lnTo>
                  <a:pt x="2292" y="3734"/>
                </a:lnTo>
                <a:lnTo>
                  <a:pt x="1768" y="4519"/>
                </a:lnTo>
                <a:lnTo>
                  <a:pt x="1244" y="5305"/>
                </a:lnTo>
                <a:lnTo>
                  <a:pt x="786" y="6222"/>
                </a:lnTo>
                <a:lnTo>
                  <a:pt x="458" y="7139"/>
                </a:lnTo>
                <a:lnTo>
                  <a:pt x="197" y="8121"/>
                </a:lnTo>
                <a:lnTo>
                  <a:pt x="66" y="9103"/>
                </a:lnTo>
                <a:lnTo>
                  <a:pt x="0" y="10151"/>
                </a:lnTo>
                <a:lnTo>
                  <a:pt x="66" y="11199"/>
                </a:lnTo>
                <a:lnTo>
                  <a:pt x="197" y="12181"/>
                </a:lnTo>
                <a:lnTo>
                  <a:pt x="458" y="13163"/>
                </a:lnTo>
                <a:lnTo>
                  <a:pt x="786" y="14080"/>
                </a:lnTo>
                <a:lnTo>
                  <a:pt x="1244" y="14997"/>
                </a:lnTo>
                <a:lnTo>
                  <a:pt x="1768" y="15848"/>
                </a:lnTo>
                <a:lnTo>
                  <a:pt x="2292" y="16634"/>
                </a:lnTo>
                <a:lnTo>
                  <a:pt x="2947" y="17354"/>
                </a:lnTo>
                <a:lnTo>
                  <a:pt x="3667" y="18009"/>
                </a:lnTo>
                <a:lnTo>
                  <a:pt x="4453" y="18598"/>
                </a:lnTo>
                <a:lnTo>
                  <a:pt x="5304" y="19057"/>
                </a:lnTo>
                <a:lnTo>
                  <a:pt x="6221" y="19515"/>
                </a:lnTo>
                <a:lnTo>
                  <a:pt x="7138" y="19843"/>
                </a:lnTo>
                <a:lnTo>
                  <a:pt x="8120" y="20105"/>
                </a:lnTo>
                <a:lnTo>
                  <a:pt x="9102" y="20236"/>
                </a:lnTo>
                <a:lnTo>
                  <a:pt x="10150" y="20301"/>
                </a:lnTo>
                <a:lnTo>
                  <a:pt x="11198" y="20236"/>
                </a:lnTo>
                <a:lnTo>
                  <a:pt x="12180" y="20105"/>
                </a:lnTo>
                <a:lnTo>
                  <a:pt x="13162" y="19843"/>
                </a:lnTo>
                <a:lnTo>
                  <a:pt x="14079" y="19515"/>
                </a:lnTo>
                <a:lnTo>
                  <a:pt x="14996" y="19057"/>
                </a:lnTo>
                <a:lnTo>
                  <a:pt x="15782" y="18598"/>
                </a:lnTo>
                <a:lnTo>
                  <a:pt x="16568" y="18009"/>
                </a:lnTo>
                <a:lnTo>
                  <a:pt x="17288" y="17354"/>
                </a:lnTo>
                <a:lnTo>
                  <a:pt x="17943" y="16634"/>
                </a:lnTo>
                <a:lnTo>
                  <a:pt x="18532" y="15848"/>
                </a:lnTo>
                <a:lnTo>
                  <a:pt x="19056" y="14997"/>
                </a:lnTo>
                <a:lnTo>
                  <a:pt x="19449" y="14080"/>
                </a:lnTo>
                <a:lnTo>
                  <a:pt x="19842" y="13163"/>
                </a:lnTo>
                <a:lnTo>
                  <a:pt x="20038" y="12181"/>
                </a:lnTo>
                <a:lnTo>
                  <a:pt x="20235" y="11199"/>
                </a:lnTo>
                <a:lnTo>
                  <a:pt x="20300" y="10151"/>
                </a:lnTo>
                <a:lnTo>
                  <a:pt x="20235" y="9103"/>
                </a:lnTo>
                <a:lnTo>
                  <a:pt x="20038" y="8121"/>
                </a:lnTo>
                <a:lnTo>
                  <a:pt x="19842" y="7139"/>
                </a:lnTo>
                <a:lnTo>
                  <a:pt x="19449" y="6222"/>
                </a:lnTo>
                <a:lnTo>
                  <a:pt x="19056" y="5305"/>
                </a:lnTo>
                <a:lnTo>
                  <a:pt x="18532" y="4519"/>
                </a:lnTo>
                <a:lnTo>
                  <a:pt x="17943" y="3734"/>
                </a:lnTo>
                <a:lnTo>
                  <a:pt x="17288" y="3013"/>
                </a:lnTo>
                <a:lnTo>
                  <a:pt x="16568" y="2358"/>
                </a:lnTo>
                <a:lnTo>
                  <a:pt x="15782" y="1769"/>
                </a:lnTo>
                <a:lnTo>
                  <a:pt x="14996" y="1245"/>
                </a:lnTo>
                <a:lnTo>
                  <a:pt x="14079" y="852"/>
                </a:lnTo>
                <a:lnTo>
                  <a:pt x="13162" y="459"/>
                </a:lnTo>
                <a:lnTo>
                  <a:pt x="12180" y="263"/>
                </a:lnTo>
                <a:lnTo>
                  <a:pt x="11198" y="66"/>
                </a:lnTo>
                <a:lnTo>
                  <a:pt x="10150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0"/>
          <p:cNvSpPr/>
          <p:nvPr/>
        </p:nvSpPr>
        <p:spPr>
          <a:xfrm>
            <a:off x="4342921" y="3423496"/>
            <a:ext cx="458193" cy="33987"/>
          </a:xfrm>
          <a:custGeom>
            <a:rect b="b" l="l" r="r" t="t"/>
            <a:pathLst>
              <a:path extrusionOk="0" h="787" w="10610">
                <a:moveTo>
                  <a:pt x="1" y="1"/>
                </a:moveTo>
                <a:lnTo>
                  <a:pt x="1" y="787"/>
                </a:lnTo>
                <a:lnTo>
                  <a:pt x="10609" y="787"/>
                </a:lnTo>
                <a:lnTo>
                  <a:pt x="10609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4342921" y="3536638"/>
            <a:ext cx="458193" cy="33943"/>
          </a:xfrm>
          <a:custGeom>
            <a:rect b="b" l="l" r="r" t="t"/>
            <a:pathLst>
              <a:path extrusionOk="0" h="786" w="10610">
                <a:moveTo>
                  <a:pt x="1" y="0"/>
                </a:moveTo>
                <a:lnTo>
                  <a:pt x="1" y="786"/>
                </a:lnTo>
                <a:lnTo>
                  <a:pt x="10609" y="786"/>
                </a:lnTo>
                <a:lnTo>
                  <a:pt x="10609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0"/>
          <p:cNvSpPr/>
          <p:nvPr/>
        </p:nvSpPr>
        <p:spPr>
          <a:xfrm>
            <a:off x="4342921" y="3649736"/>
            <a:ext cx="458193" cy="33987"/>
          </a:xfrm>
          <a:custGeom>
            <a:rect b="b" l="l" r="r" t="t"/>
            <a:pathLst>
              <a:path extrusionOk="0" h="787" w="10610">
                <a:moveTo>
                  <a:pt x="1" y="0"/>
                </a:moveTo>
                <a:lnTo>
                  <a:pt x="1" y="786"/>
                </a:lnTo>
                <a:lnTo>
                  <a:pt x="10609" y="786"/>
                </a:lnTo>
                <a:lnTo>
                  <a:pt x="10609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0"/>
          <p:cNvSpPr/>
          <p:nvPr/>
        </p:nvSpPr>
        <p:spPr>
          <a:xfrm>
            <a:off x="3816943" y="2478981"/>
            <a:ext cx="84902" cy="87709"/>
          </a:xfrm>
          <a:custGeom>
            <a:rect b="b" l="l" r="r" t="t"/>
            <a:pathLst>
              <a:path extrusionOk="0" h="2031" w="1966">
                <a:moveTo>
                  <a:pt x="983" y="1"/>
                </a:moveTo>
                <a:lnTo>
                  <a:pt x="787" y="66"/>
                </a:lnTo>
                <a:lnTo>
                  <a:pt x="590" y="132"/>
                </a:lnTo>
                <a:lnTo>
                  <a:pt x="263" y="328"/>
                </a:lnTo>
                <a:lnTo>
                  <a:pt x="66" y="656"/>
                </a:lnTo>
                <a:lnTo>
                  <a:pt x="1" y="852"/>
                </a:lnTo>
                <a:lnTo>
                  <a:pt x="1" y="1049"/>
                </a:lnTo>
                <a:lnTo>
                  <a:pt x="1" y="1245"/>
                </a:lnTo>
                <a:lnTo>
                  <a:pt x="66" y="1442"/>
                </a:lnTo>
                <a:lnTo>
                  <a:pt x="263" y="1769"/>
                </a:lnTo>
                <a:lnTo>
                  <a:pt x="590" y="1965"/>
                </a:lnTo>
                <a:lnTo>
                  <a:pt x="787" y="2031"/>
                </a:lnTo>
                <a:lnTo>
                  <a:pt x="1180" y="2031"/>
                </a:lnTo>
                <a:lnTo>
                  <a:pt x="1376" y="1965"/>
                </a:lnTo>
                <a:lnTo>
                  <a:pt x="1703" y="1769"/>
                </a:lnTo>
                <a:lnTo>
                  <a:pt x="1900" y="1442"/>
                </a:lnTo>
                <a:lnTo>
                  <a:pt x="1965" y="1245"/>
                </a:lnTo>
                <a:lnTo>
                  <a:pt x="1965" y="1049"/>
                </a:lnTo>
                <a:lnTo>
                  <a:pt x="1965" y="852"/>
                </a:lnTo>
                <a:lnTo>
                  <a:pt x="1900" y="656"/>
                </a:lnTo>
                <a:lnTo>
                  <a:pt x="1703" y="328"/>
                </a:lnTo>
                <a:lnTo>
                  <a:pt x="1376" y="132"/>
                </a:lnTo>
                <a:lnTo>
                  <a:pt x="1180" y="66"/>
                </a:lnTo>
                <a:lnTo>
                  <a:pt x="983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0"/>
          <p:cNvSpPr/>
          <p:nvPr/>
        </p:nvSpPr>
        <p:spPr>
          <a:xfrm>
            <a:off x="3924427" y="2626064"/>
            <a:ext cx="115995" cy="118802"/>
          </a:xfrm>
          <a:custGeom>
            <a:rect b="b" l="l" r="r" t="t"/>
            <a:pathLst>
              <a:path extrusionOk="0" h="2751" w="2686">
                <a:moveTo>
                  <a:pt x="1310" y="0"/>
                </a:moveTo>
                <a:lnTo>
                  <a:pt x="1048" y="66"/>
                </a:lnTo>
                <a:lnTo>
                  <a:pt x="786" y="131"/>
                </a:lnTo>
                <a:lnTo>
                  <a:pt x="590" y="262"/>
                </a:lnTo>
                <a:lnTo>
                  <a:pt x="393" y="393"/>
                </a:lnTo>
                <a:lnTo>
                  <a:pt x="197" y="655"/>
                </a:lnTo>
                <a:lnTo>
                  <a:pt x="66" y="851"/>
                </a:lnTo>
                <a:lnTo>
                  <a:pt x="0" y="1113"/>
                </a:lnTo>
                <a:lnTo>
                  <a:pt x="0" y="1375"/>
                </a:lnTo>
                <a:lnTo>
                  <a:pt x="0" y="1637"/>
                </a:lnTo>
                <a:lnTo>
                  <a:pt x="66" y="1899"/>
                </a:lnTo>
                <a:lnTo>
                  <a:pt x="197" y="2161"/>
                </a:lnTo>
                <a:lnTo>
                  <a:pt x="393" y="2358"/>
                </a:lnTo>
                <a:lnTo>
                  <a:pt x="590" y="2489"/>
                </a:lnTo>
                <a:lnTo>
                  <a:pt x="786" y="2619"/>
                </a:lnTo>
                <a:lnTo>
                  <a:pt x="1048" y="2685"/>
                </a:lnTo>
                <a:lnTo>
                  <a:pt x="1310" y="2750"/>
                </a:lnTo>
                <a:lnTo>
                  <a:pt x="1637" y="2685"/>
                </a:lnTo>
                <a:lnTo>
                  <a:pt x="1899" y="2619"/>
                </a:lnTo>
                <a:lnTo>
                  <a:pt x="2096" y="2489"/>
                </a:lnTo>
                <a:lnTo>
                  <a:pt x="2292" y="2358"/>
                </a:lnTo>
                <a:lnTo>
                  <a:pt x="2489" y="2161"/>
                </a:lnTo>
                <a:lnTo>
                  <a:pt x="2620" y="1899"/>
                </a:lnTo>
                <a:lnTo>
                  <a:pt x="2685" y="1637"/>
                </a:lnTo>
                <a:lnTo>
                  <a:pt x="2685" y="1375"/>
                </a:lnTo>
                <a:lnTo>
                  <a:pt x="2685" y="1113"/>
                </a:lnTo>
                <a:lnTo>
                  <a:pt x="2620" y="851"/>
                </a:lnTo>
                <a:lnTo>
                  <a:pt x="2489" y="655"/>
                </a:lnTo>
                <a:lnTo>
                  <a:pt x="2292" y="393"/>
                </a:lnTo>
                <a:lnTo>
                  <a:pt x="2096" y="262"/>
                </a:lnTo>
                <a:lnTo>
                  <a:pt x="1899" y="131"/>
                </a:lnTo>
                <a:lnTo>
                  <a:pt x="1637" y="66"/>
                </a:lnTo>
                <a:lnTo>
                  <a:pt x="1310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0"/>
          <p:cNvSpPr/>
          <p:nvPr/>
        </p:nvSpPr>
        <p:spPr>
          <a:xfrm>
            <a:off x="5318572" y="2281069"/>
            <a:ext cx="82051" cy="82051"/>
          </a:xfrm>
          <a:custGeom>
            <a:rect b="b" l="l" r="r" t="t"/>
            <a:pathLst>
              <a:path extrusionOk="0" h="1900" w="1900">
                <a:moveTo>
                  <a:pt x="786" y="0"/>
                </a:moveTo>
                <a:lnTo>
                  <a:pt x="589" y="66"/>
                </a:lnTo>
                <a:lnTo>
                  <a:pt x="262" y="262"/>
                </a:lnTo>
                <a:lnTo>
                  <a:pt x="66" y="589"/>
                </a:lnTo>
                <a:lnTo>
                  <a:pt x="0" y="786"/>
                </a:lnTo>
                <a:lnTo>
                  <a:pt x="0" y="982"/>
                </a:lnTo>
                <a:lnTo>
                  <a:pt x="0" y="1179"/>
                </a:lnTo>
                <a:lnTo>
                  <a:pt x="66" y="1310"/>
                </a:lnTo>
                <a:lnTo>
                  <a:pt x="262" y="1637"/>
                </a:lnTo>
                <a:lnTo>
                  <a:pt x="589" y="1834"/>
                </a:lnTo>
                <a:lnTo>
                  <a:pt x="786" y="1899"/>
                </a:lnTo>
                <a:lnTo>
                  <a:pt x="1179" y="1899"/>
                </a:lnTo>
                <a:lnTo>
                  <a:pt x="1310" y="1834"/>
                </a:lnTo>
                <a:lnTo>
                  <a:pt x="1637" y="1637"/>
                </a:lnTo>
                <a:lnTo>
                  <a:pt x="1834" y="1310"/>
                </a:lnTo>
                <a:lnTo>
                  <a:pt x="1899" y="1179"/>
                </a:lnTo>
                <a:lnTo>
                  <a:pt x="1899" y="982"/>
                </a:lnTo>
                <a:lnTo>
                  <a:pt x="1899" y="786"/>
                </a:lnTo>
                <a:lnTo>
                  <a:pt x="1834" y="589"/>
                </a:lnTo>
                <a:lnTo>
                  <a:pt x="1637" y="262"/>
                </a:lnTo>
                <a:lnTo>
                  <a:pt x="1310" y="66"/>
                </a:lnTo>
                <a:lnTo>
                  <a:pt x="1179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3927234" y="3629958"/>
            <a:ext cx="90559" cy="90516"/>
          </a:xfrm>
          <a:custGeom>
            <a:rect b="b" l="l" r="r" t="t"/>
            <a:pathLst>
              <a:path extrusionOk="0" h="2096" w="2097">
                <a:moveTo>
                  <a:pt x="852" y="0"/>
                </a:moveTo>
                <a:lnTo>
                  <a:pt x="656" y="66"/>
                </a:lnTo>
                <a:lnTo>
                  <a:pt x="328" y="327"/>
                </a:lnTo>
                <a:lnTo>
                  <a:pt x="66" y="655"/>
                </a:lnTo>
                <a:lnTo>
                  <a:pt x="1" y="851"/>
                </a:lnTo>
                <a:lnTo>
                  <a:pt x="1" y="1048"/>
                </a:lnTo>
                <a:lnTo>
                  <a:pt x="1" y="1244"/>
                </a:lnTo>
                <a:lnTo>
                  <a:pt x="66" y="1441"/>
                </a:lnTo>
                <a:lnTo>
                  <a:pt x="328" y="1768"/>
                </a:lnTo>
                <a:lnTo>
                  <a:pt x="656" y="2030"/>
                </a:lnTo>
                <a:lnTo>
                  <a:pt x="852" y="2096"/>
                </a:lnTo>
                <a:lnTo>
                  <a:pt x="1245" y="2096"/>
                </a:lnTo>
                <a:lnTo>
                  <a:pt x="1441" y="2030"/>
                </a:lnTo>
                <a:lnTo>
                  <a:pt x="1769" y="1768"/>
                </a:lnTo>
                <a:lnTo>
                  <a:pt x="2031" y="1441"/>
                </a:lnTo>
                <a:lnTo>
                  <a:pt x="2096" y="1244"/>
                </a:lnTo>
                <a:lnTo>
                  <a:pt x="2096" y="1048"/>
                </a:lnTo>
                <a:lnTo>
                  <a:pt x="2096" y="851"/>
                </a:lnTo>
                <a:lnTo>
                  <a:pt x="2031" y="655"/>
                </a:lnTo>
                <a:lnTo>
                  <a:pt x="1769" y="327"/>
                </a:lnTo>
                <a:lnTo>
                  <a:pt x="1441" y="66"/>
                </a:lnTo>
                <a:lnTo>
                  <a:pt x="1245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3980955" y="3788313"/>
            <a:ext cx="62273" cy="65080"/>
          </a:xfrm>
          <a:custGeom>
            <a:rect b="b" l="l" r="r" t="t"/>
            <a:pathLst>
              <a:path extrusionOk="0" h="1507" w="1442">
                <a:moveTo>
                  <a:pt x="721" y="0"/>
                </a:moveTo>
                <a:lnTo>
                  <a:pt x="394" y="66"/>
                </a:lnTo>
                <a:lnTo>
                  <a:pt x="197" y="197"/>
                </a:lnTo>
                <a:lnTo>
                  <a:pt x="1" y="459"/>
                </a:lnTo>
                <a:lnTo>
                  <a:pt x="1" y="721"/>
                </a:lnTo>
                <a:lnTo>
                  <a:pt x="1" y="1048"/>
                </a:lnTo>
                <a:lnTo>
                  <a:pt x="197" y="1244"/>
                </a:lnTo>
                <a:lnTo>
                  <a:pt x="394" y="1441"/>
                </a:lnTo>
                <a:lnTo>
                  <a:pt x="721" y="1506"/>
                </a:lnTo>
                <a:lnTo>
                  <a:pt x="983" y="1441"/>
                </a:lnTo>
                <a:lnTo>
                  <a:pt x="1245" y="1244"/>
                </a:lnTo>
                <a:lnTo>
                  <a:pt x="1376" y="1048"/>
                </a:lnTo>
                <a:lnTo>
                  <a:pt x="1442" y="721"/>
                </a:lnTo>
                <a:lnTo>
                  <a:pt x="1376" y="459"/>
                </a:lnTo>
                <a:lnTo>
                  <a:pt x="1245" y="197"/>
                </a:lnTo>
                <a:lnTo>
                  <a:pt x="983" y="66"/>
                </a:lnTo>
                <a:lnTo>
                  <a:pt x="721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3952372" y="3064082"/>
            <a:ext cx="155596" cy="155552"/>
          </a:xfrm>
          <a:custGeom>
            <a:rect b="b" l="l" r="r" t="t"/>
            <a:pathLst>
              <a:path extrusionOk="0" h="3602" w="3603">
                <a:moveTo>
                  <a:pt x="1376" y="0"/>
                </a:moveTo>
                <a:lnTo>
                  <a:pt x="1376" y="1375"/>
                </a:lnTo>
                <a:lnTo>
                  <a:pt x="1" y="1375"/>
                </a:lnTo>
                <a:lnTo>
                  <a:pt x="1" y="2161"/>
                </a:lnTo>
                <a:lnTo>
                  <a:pt x="1376" y="2161"/>
                </a:lnTo>
                <a:lnTo>
                  <a:pt x="1376" y="3602"/>
                </a:lnTo>
                <a:lnTo>
                  <a:pt x="2162" y="3602"/>
                </a:lnTo>
                <a:lnTo>
                  <a:pt x="2162" y="2161"/>
                </a:lnTo>
                <a:lnTo>
                  <a:pt x="3603" y="2161"/>
                </a:lnTo>
                <a:lnTo>
                  <a:pt x="3603" y="1375"/>
                </a:lnTo>
                <a:lnTo>
                  <a:pt x="2162" y="1375"/>
                </a:lnTo>
                <a:lnTo>
                  <a:pt x="2162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0"/>
          <p:cNvSpPr/>
          <p:nvPr/>
        </p:nvSpPr>
        <p:spPr>
          <a:xfrm>
            <a:off x="5140396" y="2363075"/>
            <a:ext cx="155596" cy="158403"/>
          </a:xfrm>
          <a:custGeom>
            <a:rect b="b" l="l" r="r" t="t"/>
            <a:pathLst>
              <a:path extrusionOk="0" h="3668" w="3603">
                <a:moveTo>
                  <a:pt x="1441" y="0"/>
                </a:moveTo>
                <a:lnTo>
                  <a:pt x="1441" y="1441"/>
                </a:lnTo>
                <a:lnTo>
                  <a:pt x="1" y="1441"/>
                </a:lnTo>
                <a:lnTo>
                  <a:pt x="1" y="2227"/>
                </a:lnTo>
                <a:lnTo>
                  <a:pt x="1441" y="2227"/>
                </a:lnTo>
                <a:lnTo>
                  <a:pt x="1441" y="3667"/>
                </a:lnTo>
                <a:lnTo>
                  <a:pt x="2227" y="3667"/>
                </a:lnTo>
                <a:lnTo>
                  <a:pt x="2227" y="2227"/>
                </a:lnTo>
                <a:lnTo>
                  <a:pt x="3602" y="2227"/>
                </a:lnTo>
                <a:lnTo>
                  <a:pt x="3602" y="1441"/>
                </a:lnTo>
                <a:lnTo>
                  <a:pt x="2227" y="1441"/>
                </a:lnTo>
                <a:lnTo>
                  <a:pt x="2227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0"/>
          <p:cNvSpPr/>
          <p:nvPr/>
        </p:nvSpPr>
        <p:spPr>
          <a:xfrm>
            <a:off x="5083825" y="3115250"/>
            <a:ext cx="107531" cy="107531"/>
          </a:xfrm>
          <a:custGeom>
            <a:rect b="b" l="l" r="r" t="t"/>
            <a:pathLst>
              <a:path extrusionOk="0" h="2490" w="2490">
                <a:moveTo>
                  <a:pt x="1245" y="1"/>
                </a:moveTo>
                <a:lnTo>
                  <a:pt x="983" y="66"/>
                </a:lnTo>
                <a:lnTo>
                  <a:pt x="787" y="132"/>
                </a:lnTo>
                <a:lnTo>
                  <a:pt x="590" y="263"/>
                </a:lnTo>
                <a:lnTo>
                  <a:pt x="394" y="394"/>
                </a:lnTo>
                <a:lnTo>
                  <a:pt x="197" y="590"/>
                </a:lnTo>
                <a:lnTo>
                  <a:pt x="132" y="787"/>
                </a:lnTo>
                <a:lnTo>
                  <a:pt x="66" y="983"/>
                </a:lnTo>
                <a:lnTo>
                  <a:pt x="1" y="1245"/>
                </a:lnTo>
                <a:lnTo>
                  <a:pt x="66" y="1507"/>
                </a:lnTo>
                <a:lnTo>
                  <a:pt x="132" y="1704"/>
                </a:lnTo>
                <a:lnTo>
                  <a:pt x="197" y="1900"/>
                </a:lnTo>
                <a:lnTo>
                  <a:pt x="394" y="2096"/>
                </a:lnTo>
                <a:lnTo>
                  <a:pt x="590" y="2227"/>
                </a:lnTo>
                <a:lnTo>
                  <a:pt x="787" y="2358"/>
                </a:lnTo>
                <a:lnTo>
                  <a:pt x="983" y="2424"/>
                </a:lnTo>
                <a:lnTo>
                  <a:pt x="1245" y="2489"/>
                </a:lnTo>
                <a:lnTo>
                  <a:pt x="1507" y="2424"/>
                </a:lnTo>
                <a:lnTo>
                  <a:pt x="1703" y="2358"/>
                </a:lnTo>
                <a:lnTo>
                  <a:pt x="1900" y="2227"/>
                </a:lnTo>
                <a:lnTo>
                  <a:pt x="2096" y="2096"/>
                </a:lnTo>
                <a:lnTo>
                  <a:pt x="2227" y="1900"/>
                </a:lnTo>
                <a:lnTo>
                  <a:pt x="2358" y="1704"/>
                </a:lnTo>
                <a:lnTo>
                  <a:pt x="2424" y="1507"/>
                </a:lnTo>
                <a:lnTo>
                  <a:pt x="2489" y="1245"/>
                </a:lnTo>
                <a:lnTo>
                  <a:pt x="2424" y="983"/>
                </a:lnTo>
                <a:lnTo>
                  <a:pt x="2358" y="787"/>
                </a:lnTo>
                <a:lnTo>
                  <a:pt x="2227" y="590"/>
                </a:lnTo>
                <a:lnTo>
                  <a:pt x="2096" y="394"/>
                </a:lnTo>
                <a:lnTo>
                  <a:pt x="1900" y="263"/>
                </a:lnTo>
                <a:lnTo>
                  <a:pt x="1703" y="132"/>
                </a:lnTo>
                <a:lnTo>
                  <a:pt x="1507" y="66"/>
                </a:lnTo>
                <a:lnTo>
                  <a:pt x="1245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0"/>
          <p:cNvSpPr/>
          <p:nvPr/>
        </p:nvSpPr>
        <p:spPr>
          <a:xfrm>
            <a:off x="4405149" y="1896475"/>
            <a:ext cx="330927" cy="933228"/>
          </a:xfrm>
          <a:custGeom>
            <a:rect b="b" l="l" r="r" t="t"/>
            <a:pathLst>
              <a:path extrusionOk="0" h="21610" w="7663">
                <a:moveTo>
                  <a:pt x="1" y="0"/>
                </a:moveTo>
                <a:lnTo>
                  <a:pt x="1" y="21610"/>
                </a:lnTo>
                <a:lnTo>
                  <a:pt x="7662" y="21610"/>
                </a:lnTo>
                <a:lnTo>
                  <a:pt x="7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0"/>
          <p:cNvSpPr/>
          <p:nvPr/>
        </p:nvSpPr>
        <p:spPr>
          <a:xfrm>
            <a:off x="4433434" y="2883397"/>
            <a:ext cx="277161" cy="175374"/>
          </a:xfrm>
          <a:custGeom>
            <a:rect b="b" l="l" r="r" t="t"/>
            <a:pathLst>
              <a:path extrusionOk="0" h="4061" w="6418">
                <a:moveTo>
                  <a:pt x="3209" y="0"/>
                </a:moveTo>
                <a:lnTo>
                  <a:pt x="2554" y="66"/>
                </a:lnTo>
                <a:lnTo>
                  <a:pt x="1965" y="262"/>
                </a:lnTo>
                <a:lnTo>
                  <a:pt x="1441" y="524"/>
                </a:lnTo>
                <a:lnTo>
                  <a:pt x="917" y="917"/>
                </a:lnTo>
                <a:lnTo>
                  <a:pt x="590" y="1375"/>
                </a:lnTo>
                <a:lnTo>
                  <a:pt x="262" y="1965"/>
                </a:lnTo>
                <a:lnTo>
                  <a:pt x="66" y="2554"/>
                </a:lnTo>
                <a:lnTo>
                  <a:pt x="0" y="3209"/>
                </a:lnTo>
                <a:lnTo>
                  <a:pt x="66" y="3602"/>
                </a:lnTo>
                <a:lnTo>
                  <a:pt x="131" y="4060"/>
                </a:lnTo>
                <a:lnTo>
                  <a:pt x="1441" y="3798"/>
                </a:lnTo>
                <a:lnTo>
                  <a:pt x="1376" y="3471"/>
                </a:lnTo>
                <a:lnTo>
                  <a:pt x="1310" y="3209"/>
                </a:lnTo>
                <a:lnTo>
                  <a:pt x="1376" y="2816"/>
                </a:lnTo>
                <a:lnTo>
                  <a:pt x="1441" y="2423"/>
                </a:lnTo>
                <a:lnTo>
                  <a:pt x="1638" y="2161"/>
                </a:lnTo>
                <a:lnTo>
                  <a:pt x="1899" y="1834"/>
                </a:lnTo>
                <a:lnTo>
                  <a:pt x="2161" y="1637"/>
                </a:lnTo>
                <a:lnTo>
                  <a:pt x="2489" y="1441"/>
                </a:lnTo>
                <a:lnTo>
                  <a:pt x="2816" y="1310"/>
                </a:lnTo>
                <a:lnTo>
                  <a:pt x="3602" y="1310"/>
                </a:lnTo>
                <a:lnTo>
                  <a:pt x="3929" y="1441"/>
                </a:lnTo>
                <a:lnTo>
                  <a:pt x="4257" y="1637"/>
                </a:lnTo>
                <a:lnTo>
                  <a:pt x="4519" y="1834"/>
                </a:lnTo>
                <a:lnTo>
                  <a:pt x="4781" y="2161"/>
                </a:lnTo>
                <a:lnTo>
                  <a:pt x="4912" y="2423"/>
                </a:lnTo>
                <a:lnTo>
                  <a:pt x="5043" y="2816"/>
                </a:lnTo>
                <a:lnTo>
                  <a:pt x="5108" y="3209"/>
                </a:lnTo>
                <a:lnTo>
                  <a:pt x="5043" y="3471"/>
                </a:lnTo>
                <a:lnTo>
                  <a:pt x="4977" y="3798"/>
                </a:lnTo>
                <a:lnTo>
                  <a:pt x="6287" y="4060"/>
                </a:lnTo>
                <a:lnTo>
                  <a:pt x="6352" y="3602"/>
                </a:lnTo>
                <a:lnTo>
                  <a:pt x="6418" y="3209"/>
                </a:lnTo>
                <a:lnTo>
                  <a:pt x="6352" y="2554"/>
                </a:lnTo>
                <a:lnTo>
                  <a:pt x="6156" y="1965"/>
                </a:lnTo>
                <a:lnTo>
                  <a:pt x="5829" y="1375"/>
                </a:lnTo>
                <a:lnTo>
                  <a:pt x="5436" y="917"/>
                </a:lnTo>
                <a:lnTo>
                  <a:pt x="4977" y="524"/>
                </a:lnTo>
                <a:lnTo>
                  <a:pt x="4453" y="262"/>
                </a:lnTo>
                <a:lnTo>
                  <a:pt x="3864" y="66"/>
                </a:lnTo>
                <a:lnTo>
                  <a:pt x="3209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0"/>
          <p:cNvSpPr/>
          <p:nvPr/>
        </p:nvSpPr>
        <p:spPr>
          <a:xfrm>
            <a:off x="4515440" y="2778762"/>
            <a:ext cx="113145" cy="220632"/>
          </a:xfrm>
          <a:custGeom>
            <a:rect b="b" l="l" r="r" t="t"/>
            <a:pathLst>
              <a:path extrusionOk="0" h="5109" w="2620">
                <a:moveTo>
                  <a:pt x="1048" y="0"/>
                </a:moveTo>
                <a:lnTo>
                  <a:pt x="786" y="66"/>
                </a:lnTo>
                <a:lnTo>
                  <a:pt x="524" y="197"/>
                </a:lnTo>
                <a:lnTo>
                  <a:pt x="328" y="393"/>
                </a:lnTo>
                <a:lnTo>
                  <a:pt x="197" y="590"/>
                </a:lnTo>
                <a:lnTo>
                  <a:pt x="66" y="786"/>
                </a:lnTo>
                <a:lnTo>
                  <a:pt x="0" y="1048"/>
                </a:lnTo>
                <a:lnTo>
                  <a:pt x="0" y="1310"/>
                </a:lnTo>
                <a:lnTo>
                  <a:pt x="0" y="3733"/>
                </a:lnTo>
                <a:lnTo>
                  <a:pt x="0" y="3995"/>
                </a:lnTo>
                <a:lnTo>
                  <a:pt x="66" y="4257"/>
                </a:lnTo>
                <a:lnTo>
                  <a:pt x="197" y="4519"/>
                </a:lnTo>
                <a:lnTo>
                  <a:pt x="328" y="4715"/>
                </a:lnTo>
                <a:lnTo>
                  <a:pt x="524" y="4846"/>
                </a:lnTo>
                <a:lnTo>
                  <a:pt x="786" y="4977"/>
                </a:lnTo>
                <a:lnTo>
                  <a:pt x="1048" y="5043"/>
                </a:lnTo>
                <a:lnTo>
                  <a:pt x="1310" y="5108"/>
                </a:lnTo>
                <a:lnTo>
                  <a:pt x="1572" y="5043"/>
                </a:lnTo>
                <a:lnTo>
                  <a:pt x="1834" y="4977"/>
                </a:lnTo>
                <a:lnTo>
                  <a:pt x="2030" y="4846"/>
                </a:lnTo>
                <a:lnTo>
                  <a:pt x="2227" y="4715"/>
                </a:lnTo>
                <a:lnTo>
                  <a:pt x="2423" y="4519"/>
                </a:lnTo>
                <a:lnTo>
                  <a:pt x="2554" y="4257"/>
                </a:lnTo>
                <a:lnTo>
                  <a:pt x="2620" y="3995"/>
                </a:lnTo>
                <a:lnTo>
                  <a:pt x="2620" y="3733"/>
                </a:lnTo>
                <a:lnTo>
                  <a:pt x="2620" y="1310"/>
                </a:lnTo>
                <a:lnTo>
                  <a:pt x="2620" y="1048"/>
                </a:lnTo>
                <a:lnTo>
                  <a:pt x="2554" y="786"/>
                </a:lnTo>
                <a:lnTo>
                  <a:pt x="2423" y="590"/>
                </a:lnTo>
                <a:lnTo>
                  <a:pt x="2227" y="393"/>
                </a:lnTo>
                <a:lnTo>
                  <a:pt x="2030" y="197"/>
                </a:lnTo>
                <a:lnTo>
                  <a:pt x="1834" y="66"/>
                </a:lnTo>
                <a:lnTo>
                  <a:pt x="1572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0"/>
          <p:cNvSpPr txBox="1"/>
          <p:nvPr/>
        </p:nvSpPr>
        <p:spPr>
          <a:xfrm>
            <a:off x="2247563" y="12512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7" name="Google Shape;1027;p40"/>
          <p:cNvSpPr txBox="1"/>
          <p:nvPr/>
        </p:nvSpPr>
        <p:spPr>
          <a:xfrm>
            <a:off x="2247563" y="28158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8" name="Google Shape;1028;p40"/>
          <p:cNvSpPr txBox="1"/>
          <p:nvPr/>
        </p:nvSpPr>
        <p:spPr>
          <a:xfrm>
            <a:off x="2247563" y="4266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#5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9" name="Google Shape;1029;p40"/>
          <p:cNvSpPr txBox="1"/>
          <p:nvPr/>
        </p:nvSpPr>
        <p:spPr>
          <a:xfrm>
            <a:off x="6313988" y="12512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0" name="Google Shape;1030;p40"/>
          <p:cNvSpPr txBox="1"/>
          <p:nvPr/>
        </p:nvSpPr>
        <p:spPr>
          <a:xfrm>
            <a:off x="6313988" y="28158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#4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1" name="Google Shape;1031;p40"/>
          <p:cNvSpPr txBox="1"/>
          <p:nvPr/>
        </p:nvSpPr>
        <p:spPr>
          <a:xfrm>
            <a:off x="6313988" y="4266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#6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037" name="Google Shape;1037;p41"/>
          <p:cNvSpPr txBox="1"/>
          <p:nvPr/>
        </p:nvSpPr>
        <p:spPr>
          <a:xfrm>
            <a:off x="1098403" y="3872825"/>
            <a:ext cx="1361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8" name="Google Shape;1038;p41"/>
          <p:cNvSpPr txBox="1"/>
          <p:nvPr/>
        </p:nvSpPr>
        <p:spPr>
          <a:xfrm>
            <a:off x="934303" y="4100550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41"/>
          <p:cNvSpPr txBox="1"/>
          <p:nvPr/>
        </p:nvSpPr>
        <p:spPr>
          <a:xfrm>
            <a:off x="1471603" y="35741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0" name="Google Shape;1040;p41"/>
          <p:cNvSpPr txBox="1"/>
          <p:nvPr/>
        </p:nvSpPr>
        <p:spPr>
          <a:xfrm>
            <a:off x="6678053" y="3872825"/>
            <a:ext cx="1361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1" name="Google Shape;1041;p41"/>
          <p:cNvSpPr txBox="1"/>
          <p:nvPr/>
        </p:nvSpPr>
        <p:spPr>
          <a:xfrm>
            <a:off x="6513953" y="4100525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planet and the farthest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41"/>
          <p:cNvSpPr txBox="1"/>
          <p:nvPr/>
        </p:nvSpPr>
        <p:spPr>
          <a:xfrm>
            <a:off x="3882988" y="3872825"/>
            <a:ext cx="1361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3" name="Google Shape;1043;p41"/>
          <p:cNvSpPr txBox="1"/>
          <p:nvPr/>
        </p:nvSpPr>
        <p:spPr>
          <a:xfrm>
            <a:off x="3746338" y="4100525"/>
            <a:ext cx="1635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41"/>
          <p:cNvSpPr txBox="1"/>
          <p:nvPr/>
        </p:nvSpPr>
        <p:spPr>
          <a:xfrm>
            <a:off x="4256188" y="35741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5" name="Google Shape;1045;p41"/>
          <p:cNvSpPr txBox="1"/>
          <p:nvPr/>
        </p:nvSpPr>
        <p:spPr>
          <a:xfrm>
            <a:off x="7051253" y="35741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6" name="Google Shape;1046;p41"/>
          <p:cNvSpPr/>
          <p:nvPr/>
        </p:nvSpPr>
        <p:spPr>
          <a:xfrm>
            <a:off x="5543955" y="2893024"/>
            <a:ext cx="316244" cy="398218"/>
          </a:xfrm>
          <a:custGeom>
            <a:rect b="b" l="l" r="r" t="t"/>
            <a:pathLst>
              <a:path extrusionOk="0" h="7486" w="5945">
                <a:moveTo>
                  <a:pt x="1651" y="0"/>
                </a:moveTo>
                <a:lnTo>
                  <a:pt x="1651" y="6274"/>
                </a:lnTo>
                <a:lnTo>
                  <a:pt x="0" y="7485"/>
                </a:lnTo>
                <a:lnTo>
                  <a:pt x="5944" y="7485"/>
                </a:lnTo>
                <a:lnTo>
                  <a:pt x="4073" y="3523"/>
                </a:lnTo>
                <a:lnTo>
                  <a:pt x="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1"/>
          <p:cNvSpPr/>
          <p:nvPr/>
        </p:nvSpPr>
        <p:spPr>
          <a:xfrm>
            <a:off x="3283804" y="2893024"/>
            <a:ext cx="316244" cy="398218"/>
          </a:xfrm>
          <a:custGeom>
            <a:rect b="b" l="l" r="r" t="t"/>
            <a:pathLst>
              <a:path extrusionOk="0" h="7486" w="5945">
                <a:moveTo>
                  <a:pt x="0" y="0"/>
                </a:moveTo>
                <a:lnTo>
                  <a:pt x="1871" y="3523"/>
                </a:lnTo>
                <a:lnTo>
                  <a:pt x="0" y="7485"/>
                </a:lnTo>
                <a:lnTo>
                  <a:pt x="5944" y="7485"/>
                </a:lnTo>
                <a:lnTo>
                  <a:pt x="4293" y="6274"/>
                </a:lnTo>
                <a:lnTo>
                  <a:pt x="42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1"/>
          <p:cNvSpPr/>
          <p:nvPr/>
        </p:nvSpPr>
        <p:spPr>
          <a:xfrm>
            <a:off x="3535576" y="2793441"/>
            <a:ext cx="2066998" cy="386515"/>
          </a:xfrm>
          <a:custGeom>
            <a:rect b="b" l="l" r="r" t="t"/>
            <a:pathLst>
              <a:path extrusionOk="0" h="7266" w="38857">
                <a:moveTo>
                  <a:pt x="0" y="1"/>
                </a:moveTo>
                <a:lnTo>
                  <a:pt x="0" y="7266"/>
                </a:lnTo>
                <a:lnTo>
                  <a:pt x="38856" y="7266"/>
                </a:lnTo>
                <a:lnTo>
                  <a:pt x="38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1"/>
          <p:cNvSpPr/>
          <p:nvPr/>
        </p:nvSpPr>
        <p:spPr>
          <a:xfrm>
            <a:off x="3611698" y="2910578"/>
            <a:ext cx="158149" cy="152297"/>
          </a:xfrm>
          <a:custGeom>
            <a:rect b="b" l="l" r="r" t="t"/>
            <a:pathLst>
              <a:path extrusionOk="0" h="2863" w="2973">
                <a:moveTo>
                  <a:pt x="1431" y="0"/>
                </a:moveTo>
                <a:lnTo>
                  <a:pt x="991" y="991"/>
                </a:lnTo>
                <a:lnTo>
                  <a:pt x="0" y="1101"/>
                </a:lnTo>
                <a:lnTo>
                  <a:pt x="661" y="1872"/>
                </a:lnTo>
                <a:lnTo>
                  <a:pt x="551" y="2862"/>
                </a:lnTo>
                <a:lnTo>
                  <a:pt x="1431" y="2422"/>
                </a:lnTo>
                <a:lnTo>
                  <a:pt x="2422" y="2862"/>
                </a:lnTo>
                <a:lnTo>
                  <a:pt x="2202" y="1872"/>
                </a:lnTo>
                <a:lnTo>
                  <a:pt x="2972" y="1101"/>
                </a:lnTo>
                <a:lnTo>
                  <a:pt x="1982" y="991"/>
                </a:lnTo>
                <a:lnTo>
                  <a:pt x="1431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1"/>
          <p:cNvSpPr/>
          <p:nvPr/>
        </p:nvSpPr>
        <p:spPr>
          <a:xfrm>
            <a:off x="5374156" y="2904727"/>
            <a:ext cx="158149" cy="152297"/>
          </a:xfrm>
          <a:custGeom>
            <a:rect b="b" l="l" r="r" t="t"/>
            <a:pathLst>
              <a:path extrusionOk="0" h="2863" w="2973">
                <a:moveTo>
                  <a:pt x="1431" y="0"/>
                </a:moveTo>
                <a:lnTo>
                  <a:pt x="991" y="991"/>
                </a:lnTo>
                <a:lnTo>
                  <a:pt x="0" y="1101"/>
                </a:lnTo>
                <a:lnTo>
                  <a:pt x="661" y="1872"/>
                </a:lnTo>
                <a:lnTo>
                  <a:pt x="551" y="2862"/>
                </a:lnTo>
                <a:lnTo>
                  <a:pt x="1431" y="2422"/>
                </a:lnTo>
                <a:lnTo>
                  <a:pt x="2422" y="2862"/>
                </a:lnTo>
                <a:lnTo>
                  <a:pt x="2202" y="1872"/>
                </a:lnTo>
                <a:lnTo>
                  <a:pt x="2972" y="1101"/>
                </a:lnTo>
                <a:lnTo>
                  <a:pt x="1982" y="991"/>
                </a:lnTo>
                <a:lnTo>
                  <a:pt x="1431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1"/>
          <p:cNvSpPr/>
          <p:nvPr/>
        </p:nvSpPr>
        <p:spPr>
          <a:xfrm>
            <a:off x="4555937" y="1670212"/>
            <a:ext cx="24123" cy="657888"/>
          </a:xfrm>
          <a:custGeom>
            <a:rect b="b" l="l" r="r" t="t"/>
            <a:pathLst>
              <a:path extrusionOk="0" h="9027" w="331">
                <a:moveTo>
                  <a:pt x="220" y="1"/>
                </a:moveTo>
                <a:lnTo>
                  <a:pt x="0" y="9027"/>
                </a:lnTo>
                <a:lnTo>
                  <a:pt x="330" y="9027"/>
                </a:lnTo>
                <a:lnTo>
                  <a:pt x="220" y="1"/>
                </a:lnTo>
                <a:close/>
              </a:path>
            </a:pathLst>
          </a:custGeom>
          <a:solidFill>
            <a:srgbClr val="5D91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1"/>
          <p:cNvSpPr/>
          <p:nvPr/>
        </p:nvSpPr>
        <p:spPr>
          <a:xfrm>
            <a:off x="4948989" y="2681086"/>
            <a:ext cx="641854" cy="24123"/>
          </a:xfrm>
          <a:custGeom>
            <a:rect b="b" l="l" r="r" t="t"/>
            <a:pathLst>
              <a:path extrusionOk="0" h="331" w="8807">
                <a:moveTo>
                  <a:pt x="1" y="0"/>
                </a:moveTo>
                <a:lnTo>
                  <a:pt x="1" y="110"/>
                </a:lnTo>
                <a:lnTo>
                  <a:pt x="1" y="330"/>
                </a:lnTo>
                <a:lnTo>
                  <a:pt x="8807" y="22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41"/>
          <p:cNvSpPr/>
          <p:nvPr/>
        </p:nvSpPr>
        <p:spPr>
          <a:xfrm>
            <a:off x="3553155" y="2681086"/>
            <a:ext cx="665905" cy="24123"/>
          </a:xfrm>
          <a:custGeom>
            <a:rect b="b" l="l" r="r" t="t"/>
            <a:pathLst>
              <a:path extrusionOk="0" h="331" w="9137">
                <a:moveTo>
                  <a:pt x="9136" y="0"/>
                </a:moveTo>
                <a:lnTo>
                  <a:pt x="2642" y="110"/>
                </a:lnTo>
                <a:lnTo>
                  <a:pt x="0" y="220"/>
                </a:lnTo>
                <a:lnTo>
                  <a:pt x="2642" y="220"/>
                </a:lnTo>
                <a:lnTo>
                  <a:pt x="9136" y="330"/>
                </a:lnTo>
                <a:lnTo>
                  <a:pt x="9136" y="110"/>
                </a:lnTo>
                <a:lnTo>
                  <a:pt x="91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1"/>
          <p:cNvSpPr/>
          <p:nvPr/>
        </p:nvSpPr>
        <p:spPr>
          <a:xfrm>
            <a:off x="3849930" y="1967061"/>
            <a:ext cx="481445" cy="481445"/>
          </a:xfrm>
          <a:custGeom>
            <a:rect b="b" l="l" r="r" t="t"/>
            <a:pathLst>
              <a:path extrusionOk="0" h="6606" w="6606">
                <a:moveTo>
                  <a:pt x="1" y="1"/>
                </a:moveTo>
                <a:lnTo>
                  <a:pt x="1762" y="1872"/>
                </a:lnTo>
                <a:lnTo>
                  <a:pt x="6385" y="6605"/>
                </a:lnTo>
                <a:lnTo>
                  <a:pt x="6605" y="6385"/>
                </a:lnTo>
                <a:lnTo>
                  <a:pt x="1872" y="187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1"/>
          <p:cNvSpPr/>
          <p:nvPr/>
        </p:nvSpPr>
        <p:spPr>
          <a:xfrm>
            <a:off x="4828661" y="1975078"/>
            <a:ext cx="465339" cy="465339"/>
          </a:xfrm>
          <a:custGeom>
            <a:rect b="b" l="l" r="r" t="t"/>
            <a:pathLst>
              <a:path extrusionOk="0" h="6385" w="6385">
                <a:moveTo>
                  <a:pt x="6385" y="1"/>
                </a:moveTo>
                <a:lnTo>
                  <a:pt x="1" y="6165"/>
                </a:lnTo>
                <a:lnTo>
                  <a:pt x="221" y="6385"/>
                </a:lnTo>
                <a:lnTo>
                  <a:pt x="63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1"/>
          <p:cNvSpPr/>
          <p:nvPr/>
        </p:nvSpPr>
        <p:spPr>
          <a:xfrm>
            <a:off x="4916921" y="2312011"/>
            <a:ext cx="601697" cy="248812"/>
          </a:xfrm>
          <a:custGeom>
            <a:rect b="b" l="l" r="r" t="t"/>
            <a:pathLst>
              <a:path extrusionOk="0" h="3414" w="8256">
                <a:moveTo>
                  <a:pt x="8256" y="1"/>
                </a:moveTo>
                <a:lnTo>
                  <a:pt x="0" y="3193"/>
                </a:lnTo>
                <a:lnTo>
                  <a:pt x="111" y="3413"/>
                </a:lnTo>
                <a:lnTo>
                  <a:pt x="82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1"/>
          <p:cNvSpPr/>
          <p:nvPr/>
        </p:nvSpPr>
        <p:spPr>
          <a:xfrm>
            <a:off x="3633325" y="2295977"/>
            <a:ext cx="617804" cy="264846"/>
          </a:xfrm>
          <a:custGeom>
            <a:rect b="b" l="l" r="r" t="t"/>
            <a:pathLst>
              <a:path extrusionOk="0" h="3634" w="8477">
                <a:moveTo>
                  <a:pt x="1" y="1"/>
                </a:moveTo>
                <a:lnTo>
                  <a:pt x="2422" y="991"/>
                </a:lnTo>
                <a:lnTo>
                  <a:pt x="8366" y="3633"/>
                </a:lnTo>
                <a:lnTo>
                  <a:pt x="8476" y="3413"/>
                </a:lnTo>
                <a:lnTo>
                  <a:pt x="2422" y="88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1"/>
          <p:cNvSpPr/>
          <p:nvPr/>
        </p:nvSpPr>
        <p:spPr>
          <a:xfrm>
            <a:off x="4940972" y="2504566"/>
            <a:ext cx="625821" cy="128415"/>
          </a:xfrm>
          <a:custGeom>
            <a:rect b="b" l="l" r="r" t="t"/>
            <a:pathLst>
              <a:path extrusionOk="0" h="1762" w="8587">
                <a:moveTo>
                  <a:pt x="8586" y="1"/>
                </a:moveTo>
                <a:lnTo>
                  <a:pt x="1" y="1431"/>
                </a:lnTo>
                <a:lnTo>
                  <a:pt x="1" y="1762"/>
                </a:lnTo>
                <a:lnTo>
                  <a:pt x="85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1"/>
          <p:cNvSpPr/>
          <p:nvPr/>
        </p:nvSpPr>
        <p:spPr>
          <a:xfrm>
            <a:off x="3729602" y="2119530"/>
            <a:ext cx="553596" cy="385098"/>
          </a:xfrm>
          <a:custGeom>
            <a:rect b="b" l="l" r="r" t="t"/>
            <a:pathLst>
              <a:path extrusionOk="0" h="5284" w="7596">
                <a:moveTo>
                  <a:pt x="1" y="0"/>
                </a:moveTo>
                <a:lnTo>
                  <a:pt x="2092" y="1541"/>
                </a:lnTo>
                <a:lnTo>
                  <a:pt x="7486" y="5284"/>
                </a:lnTo>
                <a:lnTo>
                  <a:pt x="7596" y="5063"/>
                </a:lnTo>
                <a:lnTo>
                  <a:pt x="2202" y="143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1"/>
          <p:cNvSpPr/>
          <p:nvPr/>
        </p:nvSpPr>
        <p:spPr>
          <a:xfrm>
            <a:off x="4772542" y="1854750"/>
            <a:ext cx="369064" cy="537563"/>
          </a:xfrm>
          <a:custGeom>
            <a:rect b="b" l="l" r="r" t="t"/>
            <a:pathLst>
              <a:path extrusionOk="0" h="7376" w="5064">
                <a:moveTo>
                  <a:pt x="5064" y="1"/>
                </a:moveTo>
                <a:lnTo>
                  <a:pt x="0" y="7265"/>
                </a:lnTo>
                <a:lnTo>
                  <a:pt x="220" y="7376"/>
                </a:lnTo>
                <a:lnTo>
                  <a:pt x="506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4018433" y="1838716"/>
            <a:ext cx="369064" cy="561613"/>
          </a:xfrm>
          <a:custGeom>
            <a:rect b="b" l="l" r="r" t="t"/>
            <a:pathLst>
              <a:path extrusionOk="0" h="7706" w="5064">
                <a:moveTo>
                  <a:pt x="0" y="0"/>
                </a:moveTo>
                <a:lnTo>
                  <a:pt x="1321" y="2202"/>
                </a:lnTo>
                <a:lnTo>
                  <a:pt x="4844" y="7706"/>
                </a:lnTo>
                <a:lnTo>
                  <a:pt x="5064" y="7485"/>
                </a:lnTo>
                <a:lnTo>
                  <a:pt x="1431" y="20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4876836" y="2143581"/>
            <a:ext cx="545580" cy="361048"/>
          </a:xfrm>
          <a:custGeom>
            <a:rect b="b" l="l" r="r" t="t"/>
            <a:pathLst>
              <a:path extrusionOk="0" h="4954" w="7486">
                <a:moveTo>
                  <a:pt x="7485" y="0"/>
                </a:moveTo>
                <a:lnTo>
                  <a:pt x="0" y="4623"/>
                </a:lnTo>
                <a:lnTo>
                  <a:pt x="220" y="4954"/>
                </a:lnTo>
                <a:lnTo>
                  <a:pt x="7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1"/>
          <p:cNvSpPr/>
          <p:nvPr/>
        </p:nvSpPr>
        <p:spPr>
          <a:xfrm>
            <a:off x="3577206" y="2480515"/>
            <a:ext cx="657888" cy="152465"/>
          </a:xfrm>
          <a:custGeom>
            <a:rect b="b" l="l" r="r" t="t"/>
            <a:pathLst>
              <a:path extrusionOk="0" h="2092" w="9027">
                <a:moveTo>
                  <a:pt x="0" y="0"/>
                </a:moveTo>
                <a:lnTo>
                  <a:pt x="2532" y="551"/>
                </a:lnTo>
                <a:lnTo>
                  <a:pt x="8916" y="2092"/>
                </a:lnTo>
                <a:lnTo>
                  <a:pt x="9026" y="1761"/>
                </a:lnTo>
                <a:lnTo>
                  <a:pt x="2532" y="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1"/>
          <p:cNvSpPr/>
          <p:nvPr/>
        </p:nvSpPr>
        <p:spPr>
          <a:xfrm>
            <a:off x="4555937" y="1734421"/>
            <a:ext cx="353031" cy="296913"/>
          </a:xfrm>
          <a:custGeom>
            <a:rect b="b" l="l" r="r" t="t"/>
            <a:pathLst>
              <a:path extrusionOk="0" h="4074" w="4844">
                <a:moveTo>
                  <a:pt x="3302" y="1"/>
                </a:moveTo>
                <a:lnTo>
                  <a:pt x="2862" y="111"/>
                </a:lnTo>
                <a:lnTo>
                  <a:pt x="2092" y="331"/>
                </a:lnTo>
                <a:lnTo>
                  <a:pt x="1431" y="771"/>
                </a:lnTo>
                <a:lnTo>
                  <a:pt x="1761" y="1211"/>
                </a:lnTo>
                <a:lnTo>
                  <a:pt x="2202" y="771"/>
                </a:lnTo>
                <a:lnTo>
                  <a:pt x="2862" y="551"/>
                </a:lnTo>
                <a:lnTo>
                  <a:pt x="3853" y="551"/>
                </a:lnTo>
                <a:lnTo>
                  <a:pt x="4073" y="771"/>
                </a:lnTo>
                <a:lnTo>
                  <a:pt x="4293" y="1101"/>
                </a:lnTo>
                <a:lnTo>
                  <a:pt x="4293" y="1652"/>
                </a:lnTo>
                <a:lnTo>
                  <a:pt x="4183" y="2092"/>
                </a:lnTo>
                <a:lnTo>
                  <a:pt x="4073" y="2532"/>
                </a:lnTo>
                <a:lnTo>
                  <a:pt x="3743" y="2862"/>
                </a:lnTo>
                <a:lnTo>
                  <a:pt x="3523" y="3083"/>
                </a:lnTo>
                <a:lnTo>
                  <a:pt x="3082" y="3413"/>
                </a:lnTo>
                <a:lnTo>
                  <a:pt x="2752" y="3523"/>
                </a:lnTo>
                <a:lnTo>
                  <a:pt x="2312" y="3633"/>
                </a:lnTo>
                <a:lnTo>
                  <a:pt x="1871" y="3633"/>
                </a:lnTo>
                <a:lnTo>
                  <a:pt x="991" y="3413"/>
                </a:lnTo>
                <a:lnTo>
                  <a:pt x="220" y="3193"/>
                </a:lnTo>
                <a:lnTo>
                  <a:pt x="0" y="3633"/>
                </a:lnTo>
                <a:lnTo>
                  <a:pt x="991" y="3963"/>
                </a:lnTo>
                <a:lnTo>
                  <a:pt x="1541" y="4073"/>
                </a:lnTo>
                <a:lnTo>
                  <a:pt x="2422" y="4073"/>
                </a:lnTo>
                <a:lnTo>
                  <a:pt x="2972" y="3963"/>
                </a:lnTo>
                <a:lnTo>
                  <a:pt x="3412" y="3743"/>
                </a:lnTo>
                <a:lnTo>
                  <a:pt x="3743" y="3523"/>
                </a:lnTo>
                <a:lnTo>
                  <a:pt x="4183" y="3193"/>
                </a:lnTo>
                <a:lnTo>
                  <a:pt x="4513" y="2752"/>
                </a:lnTo>
                <a:lnTo>
                  <a:pt x="4623" y="2202"/>
                </a:lnTo>
                <a:lnTo>
                  <a:pt x="4733" y="1762"/>
                </a:lnTo>
                <a:lnTo>
                  <a:pt x="4843" y="1321"/>
                </a:lnTo>
                <a:lnTo>
                  <a:pt x="4733" y="991"/>
                </a:lnTo>
                <a:lnTo>
                  <a:pt x="4623" y="661"/>
                </a:lnTo>
                <a:lnTo>
                  <a:pt x="4403" y="441"/>
                </a:lnTo>
                <a:lnTo>
                  <a:pt x="4073" y="221"/>
                </a:lnTo>
                <a:lnTo>
                  <a:pt x="3633" y="1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1"/>
          <p:cNvSpPr/>
          <p:nvPr/>
        </p:nvSpPr>
        <p:spPr>
          <a:xfrm>
            <a:off x="4227021" y="1734421"/>
            <a:ext cx="345014" cy="296913"/>
          </a:xfrm>
          <a:custGeom>
            <a:rect b="b" l="l" r="r" t="t"/>
            <a:pathLst>
              <a:path extrusionOk="0" h="4074" w="4734">
                <a:moveTo>
                  <a:pt x="1211" y="1"/>
                </a:moveTo>
                <a:lnTo>
                  <a:pt x="771" y="221"/>
                </a:lnTo>
                <a:lnTo>
                  <a:pt x="440" y="441"/>
                </a:lnTo>
                <a:lnTo>
                  <a:pt x="220" y="661"/>
                </a:lnTo>
                <a:lnTo>
                  <a:pt x="110" y="991"/>
                </a:lnTo>
                <a:lnTo>
                  <a:pt x="0" y="1321"/>
                </a:lnTo>
                <a:lnTo>
                  <a:pt x="0" y="1762"/>
                </a:lnTo>
                <a:lnTo>
                  <a:pt x="110" y="2202"/>
                </a:lnTo>
                <a:lnTo>
                  <a:pt x="330" y="2752"/>
                </a:lnTo>
                <a:lnTo>
                  <a:pt x="661" y="3193"/>
                </a:lnTo>
                <a:lnTo>
                  <a:pt x="1101" y="3523"/>
                </a:lnTo>
                <a:lnTo>
                  <a:pt x="1431" y="3743"/>
                </a:lnTo>
                <a:lnTo>
                  <a:pt x="1871" y="3963"/>
                </a:lnTo>
                <a:lnTo>
                  <a:pt x="2312" y="4073"/>
                </a:lnTo>
                <a:lnTo>
                  <a:pt x="3302" y="4073"/>
                </a:lnTo>
                <a:lnTo>
                  <a:pt x="3853" y="3963"/>
                </a:lnTo>
                <a:lnTo>
                  <a:pt x="4733" y="3633"/>
                </a:lnTo>
                <a:lnTo>
                  <a:pt x="4513" y="3193"/>
                </a:lnTo>
                <a:lnTo>
                  <a:pt x="3743" y="3413"/>
                </a:lnTo>
                <a:lnTo>
                  <a:pt x="2972" y="3633"/>
                </a:lnTo>
                <a:lnTo>
                  <a:pt x="2532" y="3633"/>
                </a:lnTo>
                <a:lnTo>
                  <a:pt x="2092" y="3523"/>
                </a:lnTo>
                <a:lnTo>
                  <a:pt x="1761" y="3413"/>
                </a:lnTo>
                <a:lnTo>
                  <a:pt x="1321" y="3083"/>
                </a:lnTo>
                <a:lnTo>
                  <a:pt x="991" y="2862"/>
                </a:lnTo>
                <a:lnTo>
                  <a:pt x="771" y="2532"/>
                </a:lnTo>
                <a:lnTo>
                  <a:pt x="661" y="2092"/>
                </a:lnTo>
                <a:lnTo>
                  <a:pt x="551" y="1652"/>
                </a:lnTo>
                <a:lnTo>
                  <a:pt x="551" y="1101"/>
                </a:lnTo>
                <a:lnTo>
                  <a:pt x="771" y="771"/>
                </a:lnTo>
                <a:lnTo>
                  <a:pt x="991" y="551"/>
                </a:lnTo>
                <a:lnTo>
                  <a:pt x="1982" y="551"/>
                </a:lnTo>
                <a:lnTo>
                  <a:pt x="2532" y="771"/>
                </a:lnTo>
                <a:lnTo>
                  <a:pt x="3082" y="1211"/>
                </a:lnTo>
                <a:lnTo>
                  <a:pt x="3412" y="771"/>
                </a:lnTo>
                <a:lnTo>
                  <a:pt x="2752" y="331"/>
                </a:lnTo>
                <a:lnTo>
                  <a:pt x="1982" y="111"/>
                </a:lnTo>
                <a:lnTo>
                  <a:pt x="1541" y="1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1"/>
          <p:cNvSpPr/>
          <p:nvPr/>
        </p:nvSpPr>
        <p:spPr>
          <a:xfrm>
            <a:off x="4331315" y="1614093"/>
            <a:ext cx="473356" cy="930605"/>
          </a:xfrm>
          <a:custGeom>
            <a:rect b="b" l="l" r="r" t="t"/>
            <a:pathLst>
              <a:path extrusionOk="0" h="12769" w="6495">
                <a:moveTo>
                  <a:pt x="440" y="0"/>
                </a:moveTo>
                <a:lnTo>
                  <a:pt x="220" y="111"/>
                </a:lnTo>
                <a:lnTo>
                  <a:pt x="0" y="331"/>
                </a:lnTo>
                <a:lnTo>
                  <a:pt x="0" y="551"/>
                </a:lnTo>
                <a:lnTo>
                  <a:pt x="0" y="771"/>
                </a:lnTo>
                <a:lnTo>
                  <a:pt x="661" y="2422"/>
                </a:lnTo>
                <a:lnTo>
                  <a:pt x="1321" y="4403"/>
                </a:lnTo>
                <a:lnTo>
                  <a:pt x="1761" y="6605"/>
                </a:lnTo>
                <a:lnTo>
                  <a:pt x="2092" y="9026"/>
                </a:lnTo>
                <a:lnTo>
                  <a:pt x="2202" y="10678"/>
                </a:lnTo>
                <a:lnTo>
                  <a:pt x="2312" y="12219"/>
                </a:lnTo>
                <a:lnTo>
                  <a:pt x="2312" y="12439"/>
                </a:lnTo>
                <a:lnTo>
                  <a:pt x="2422" y="12659"/>
                </a:lnTo>
                <a:lnTo>
                  <a:pt x="2532" y="12769"/>
                </a:lnTo>
                <a:lnTo>
                  <a:pt x="3853" y="12769"/>
                </a:lnTo>
                <a:lnTo>
                  <a:pt x="3963" y="12659"/>
                </a:lnTo>
                <a:lnTo>
                  <a:pt x="4073" y="12549"/>
                </a:lnTo>
                <a:lnTo>
                  <a:pt x="4183" y="12439"/>
                </a:lnTo>
                <a:lnTo>
                  <a:pt x="4293" y="12219"/>
                </a:lnTo>
                <a:lnTo>
                  <a:pt x="4293" y="10678"/>
                </a:lnTo>
                <a:lnTo>
                  <a:pt x="4403" y="9026"/>
                </a:lnTo>
                <a:lnTo>
                  <a:pt x="4733" y="6605"/>
                </a:lnTo>
                <a:lnTo>
                  <a:pt x="5284" y="4403"/>
                </a:lnTo>
                <a:lnTo>
                  <a:pt x="5834" y="2422"/>
                </a:lnTo>
                <a:lnTo>
                  <a:pt x="6494" y="771"/>
                </a:lnTo>
                <a:lnTo>
                  <a:pt x="6494" y="551"/>
                </a:lnTo>
                <a:lnTo>
                  <a:pt x="6494" y="331"/>
                </a:lnTo>
                <a:lnTo>
                  <a:pt x="6274" y="111"/>
                </a:lnTo>
                <a:lnTo>
                  <a:pt x="6164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1"/>
          <p:cNvSpPr/>
          <p:nvPr/>
        </p:nvSpPr>
        <p:spPr>
          <a:xfrm>
            <a:off x="4299174" y="1614093"/>
            <a:ext cx="537563" cy="56190"/>
          </a:xfrm>
          <a:custGeom>
            <a:rect b="b" l="l" r="r" t="t"/>
            <a:pathLst>
              <a:path extrusionOk="0" h="771" w="7376">
                <a:moveTo>
                  <a:pt x="221" y="0"/>
                </a:moveTo>
                <a:lnTo>
                  <a:pt x="111" y="111"/>
                </a:lnTo>
                <a:lnTo>
                  <a:pt x="1" y="221"/>
                </a:lnTo>
                <a:lnTo>
                  <a:pt x="1" y="551"/>
                </a:lnTo>
                <a:lnTo>
                  <a:pt x="111" y="661"/>
                </a:lnTo>
                <a:lnTo>
                  <a:pt x="221" y="771"/>
                </a:lnTo>
                <a:lnTo>
                  <a:pt x="7266" y="771"/>
                </a:lnTo>
                <a:lnTo>
                  <a:pt x="7266" y="661"/>
                </a:lnTo>
                <a:lnTo>
                  <a:pt x="7376" y="551"/>
                </a:lnTo>
                <a:lnTo>
                  <a:pt x="7376" y="221"/>
                </a:lnTo>
                <a:lnTo>
                  <a:pt x="7266" y="111"/>
                </a:lnTo>
                <a:lnTo>
                  <a:pt x="7266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1"/>
          <p:cNvSpPr/>
          <p:nvPr/>
        </p:nvSpPr>
        <p:spPr>
          <a:xfrm>
            <a:off x="4371400" y="2368203"/>
            <a:ext cx="200639" cy="320964"/>
          </a:xfrm>
          <a:custGeom>
            <a:rect b="b" l="l" r="r" t="t"/>
            <a:pathLst>
              <a:path extrusionOk="0" h="4404" w="2753">
                <a:moveTo>
                  <a:pt x="1762" y="0"/>
                </a:moveTo>
                <a:lnTo>
                  <a:pt x="1762" y="441"/>
                </a:lnTo>
                <a:lnTo>
                  <a:pt x="1652" y="991"/>
                </a:lnTo>
                <a:lnTo>
                  <a:pt x="1431" y="1321"/>
                </a:lnTo>
                <a:lnTo>
                  <a:pt x="1321" y="1651"/>
                </a:lnTo>
                <a:lnTo>
                  <a:pt x="881" y="1982"/>
                </a:lnTo>
                <a:lnTo>
                  <a:pt x="661" y="2312"/>
                </a:lnTo>
                <a:lnTo>
                  <a:pt x="331" y="2752"/>
                </a:lnTo>
                <a:lnTo>
                  <a:pt x="111" y="3413"/>
                </a:lnTo>
                <a:lnTo>
                  <a:pt x="1" y="4403"/>
                </a:lnTo>
                <a:lnTo>
                  <a:pt x="2752" y="4403"/>
                </a:lnTo>
                <a:lnTo>
                  <a:pt x="2752" y="1321"/>
                </a:lnTo>
                <a:lnTo>
                  <a:pt x="2312" y="661"/>
                </a:lnTo>
                <a:lnTo>
                  <a:pt x="1762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1"/>
          <p:cNvSpPr/>
          <p:nvPr/>
        </p:nvSpPr>
        <p:spPr>
          <a:xfrm>
            <a:off x="4571971" y="2368203"/>
            <a:ext cx="200639" cy="320964"/>
          </a:xfrm>
          <a:custGeom>
            <a:rect b="b" l="l" r="r" t="t"/>
            <a:pathLst>
              <a:path extrusionOk="0" h="4404" w="2753">
                <a:moveTo>
                  <a:pt x="991" y="0"/>
                </a:moveTo>
                <a:lnTo>
                  <a:pt x="441" y="661"/>
                </a:lnTo>
                <a:lnTo>
                  <a:pt x="0" y="1321"/>
                </a:lnTo>
                <a:lnTo>
                  <a:pt x="0" y="4403"/>
                </a:lnTo>
                <a:lnTo>
                  <a:pt x="2752" y="4403"/>
                </a:lnTo>
                <a:lnTo>
                  <a:pt x="2642" y="3413"/>
                </a:lnTo>
                <a:lnTo>
                  <a:pt x="2422" y="2752"/>
                </a:lnTo>
                <a:lnTo>
                  <a:pt x="2092" y="2312"/>
                </a:lnTo>
                <a:lnTo>
                  <a:pt x="1872" y="1982"/>
                </a:lnTo>
                <a:lnTo>
                  <a:pt x="1431" y="1651"/>
                </a:lnTo>
                <a:lnTo>
                  <a:pt x="1321" y="1321"/>
                </a:lnTo>
                <a:lnTo>
                  <a:pt x="1101" y="991"/>
                </a:lnTo>
                <a:lnTo>
                  <a:pt x="991" y="441"/>
                </a:lnTo>
                <a:lnTo>
                  <a:pt x="991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1"/>
          <p:cNvSpPr/>
          <p:nvPr/>
        </p:nvSpPr>
        <p:spPr>
          <a:xfrm>
            <a:off x="4539903" y="2512583"/>
            <a:ext cx="72224" cy="176588"/>
          </a:xfrm>
          <a:custGeom>
            <a:rect b="b" l="l" r="r" t="t"/>
            <a:pathLst>
              <a:path extrusionOk="0" h="2423" w="991">
                <a:moveTo>
                  <a:pt x="0" y="1"/>
                </a:moveTo>
                <a:lnTo>
                  <a:pt x="0" y="2422"/>
                </a:lnTo>
                <a:lnTo>
                  <a:pt x="991" y="2422"/>
                </a:lnTo>
                <a:lnTo>
                  <a:pt x="991" y="1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1"/>
          <p:cNvSpPr/>
          <p:nvPr/>
        </p:nvSpPr>
        <p:spPr>
          <a:xfrm>
            <a:off x="4347349" y="2656962"/>
            <a:ext cx="449305" cy="48247"/>
          </a:xfrm>
          <a:custGeom>
            <a:rect b="b" l="l" r="r" t="t"/>
            <a:pathLst>
              <a:path extrusionOk="0" h="662" w="6165">
                <a:moveTo>
                  <a:pt x="0" y="1"/>
                </a:moveTo>
                <a:lnTo>
                  <a:pt x="0" y="111"/>
                </a:lnTo>
                <a:lnTo>
                  <a:pt x="0" y="551"/>
                </a:lnTo>
                <a:lnTo>
                  <a:pt x="0" y="661"/>
                </a:lnTo>
                <a:lnTo>
                  <a:pt x="6054" y="661"/>
                </a:lnTo>
                <a:lnTo>
                  <a:pt x="6164" y="551"/>
                </a:lnTo>
                <a:lnTo>
                  <a:pt x="6164" y="111"/>
                </a:lnTo>
                <a:lnTo>
                  <a:pt x="6054" y="1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1"/>
          <p:cNvSpPr/>
          <p:nvPr/>
        </p:nvSpPr>
        <p:spPr>
          <a:xfrm>
            <a:off x="4676265" y="2504566"/>
            <a:ext cx="72224" cy="152465"/>
          </a:xfrm>
          <a:custGeom>
            <a:rect b="b" l="l" r="r" t="t"/>
            <a:pathLst>
              <a:path extrusionOk="0" h="2092" w="991">
                <a:moveTo>
                  <a:pt x="0" y="1"/>
                </a:moveTo>
                <a:lnTo>
                  <a:pt x="220" y="331"/>
                </a:lnTo>
                <a:lnTo>
                  <a:pt x="441" y="881"/>
                </a:lnTo>
                <a:lnTo>
                  <a:pt x="441" y="1321"/>
                </a:lnTo>
                <a:lnTo>
                  <a:pt x="441" y="1652"/>
                </a:lnTo>
                <a:lnTo>
                  <a:pt x="331" y="2092"/>
                </a:lnTo>
                <a:lnTo>
                  <a:pt x="991" y="2092"/>
                </a:lnTo>
                <a:lnTo>
                  <a:pt x="991" y="1542"/>
                </a:lnTo>
                <a:lnTo>
                  <a:pt x="991" y="1211"/>
                </a:lnTo>
                <a:lnTo>
                  <a:pt x="771" y="771"/>
                </a:lnTo>
                <a:lnTo>
                  <a:pt x="551" y="551"/>
                </a:lnTo>
                <a:lnTo>
                  <a:pt x="331" y="331"/>
                </a:lnTo>
                <a:lnTo>
                  <a:pt x="0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1"/>
          <p:cNvSpPr/>
          <p:nvPr/>
        </p:nvSpPr>
        <p:spPr>
          <a:xfrm>
            <a:off x="4363383" y="2673069"/>
            <a:ext cx="417238" cy="16106"/>
          </a:xfrm>
          <a:custGeom>
            <a:rect b="b" l="l" r="r" t="t"/>
            <a:pathLst>
              <a:path extrusionOk="0" h="221" w="5725">
                <a:moveTo>
                  <a:pt x="881" y="0"/>
                </a:moveTo>
                <a:lnTo>
                  <a:pt x="0" y="110"/>
                </a:lnTo>
                <a:lnTo>
                  <a:pt x="881" y="110"/>
                </a:lnTo>
                <a:lnTo>
                  <a:pt x="2862" y="220"/>
                </a:lnTo>
                <a:lnTo>
                  <a:pt x="4954" y="110"/>
                </a:lnTo>
                <a:lnTo>
                  <a:pt x="5724" y="110"/>
                </a:lnTo>
                <a:lnTo>
                  <a:pt x="4954" y="0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1"/>
          <p:cNvSpPr/>
          <p:nvPr/>
        </p:nvSpPr>
        <p:spPr>
          <a:xfrm>
            <a:off x="4628090" y="1670212"/>
            <a:ext cx="152538" cy="762179"/>
          </a:xfrm>
          <a:custGeom>
            <a:rect b="b" l="l" r="r" t="t"/>
            <a:pathLst>
              <a:path extrusionOk="0" h="10458" w="2093">
                <a:moveTo>
                  <a:pt x="1212" y="1"/>
                </a:moveTo>
                <a:lnTo>
                  <a:pt x="551" y="2423"/>
                </a:lnTo>
                <a:lnTo>
                  <a:pt x="221" y="4624"/>
                </a:lnTo>
                <a:lnTo>
                  <a:pt x="111" y="6715"/>
                </a:lnTo>
                <a:lnTo>
                  <a:pt x="1" y="8697"/>
                </a:lnTo>
                <a:lnTo>
                  <a:pt x="111" y="10458"/>
                </a:lnTo>
                <a:lnTo>
                  <a:pt x="111" y="8697"/>
                </a:lnTo>
                <a:lnTo>
                  <a:pt x="331" y="6825"/>
                </a:lnTo>
                <a:lnTo>
                  <a:pt x="661" y="4734"/>
                </a:lnTo>
                <a:lnTo>
                  <a:pt x="1212" y="2643"/>
                </a:lnTo>
                <a:lnTo>
                  <a:pt x="1652" y="1212"/>
                </a:lnTo>
                <a:lnTo>
                  <a:pt x="2092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1"/>
          <p:cNvSpPr/>
          <p:nvPr/>
        </p:nvSpPr>
        <p:spPr>
          <a:xfrm>
            <a:off x="4323298" y="1630127"/>
            <a:ext cx="497406" cy="24123"/>
          </a:xfrm>
          <a:custGeom>
            <a:rect b="b" l="l" r="r" t="t"/>
            <a:pathLst>
              <a:path extrusionOk="0" h="331" w="6825">
                <a:moveTo>
                  <a:pt x="3412" y="1"/>
                </a:moveTo>
                <a:lnTo>
                  <a:pt x="991" y="111"/>
                </a:lnTo>
                <a:lnTo>
                  <a:pt x="0" y="221"/>
                </a:lnTo>
                <a:lnTo>
                  <a:pt x="991" y="221"/>
                </a:lnTo>
                <a:lnTo>
                  <a:pt x="3412" y="331"/>
                </a:lnTo>
                <a:lnTo>
                  <a:pt x="5834" y="221"/>
                </a:lnTo>
                <a:lnTo>
                  <a:pt x="6825" y="221"/>
                </a:lnTo>
                <a:lnTo>
                  <a:pt x="5834" y="111"/>
                </a:lnTo>
                <a:lnTo>
                  <a:pt x="3412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1"/>
          <p:cNvSpPr/>
          <p:nvPr/>
        </p:nvSpPr>
        <p:spPr>
          <a:xfrm>
            <a:off x="4443872" y="1278245"/>
            <a:ext cx="256275" cy="230536"/>
          </a:xfrm>
          <a:custGeom>
            <a:rect b="b" l="l" r="r" t="t"/>
            <a:pathLst>
              <a:path extrusionOk="0" h="1982" w="2203">
                <a:moveTo>
                  <a:pt x="1101" y="0"/>
                </a:moveTo>
                <a:lnTo>
                  <a:pt x="771" y="661"/>
                </a:lnTo>
                <a:lnTo>
                  <a:pt x="1" y="771"/>
                </a:lnTo>
                <a:lnTo>
                  <a:pt x="551" y="1321"/>
                </a:lnTo>
                <a:lnTo>
                  <a:pt x="441" y="1982"/>
                </a:lnTo>
                <a:lnTo>
                  <a:pt x="1101" y="1652"/>
                </a:lnTo>
                <a:lnTo>
                  <a:pt x="1762" y="1982"/>
                </a:lnTo>
                <a:lnTo>
                  <a:pt x="1652" y="1321"/>
                </a:lnTo>
                <a:lnTo>
                  <a:pt x="2202" y="771"/>
                </a:lnTo>
                <a:lnTo>
                  <a:pt x="1432" y="661"/>
                </a:lnTo>
                <a:lnTo>
                  <a:pt x="1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1"/>
          <p:cNvSpPr txBox="1"/>
          <p:nvPr/>
        </p:nvSpPr>
        <p:spPr>
          <a:xfrm>
            <a:off x="3816396" y="2861865"/>
            <a:ext cx="14931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Champion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78" name="Google Shape;1078;p41"/>
          <p:cNvGrpSpPr/>
          <p:nvPr/>
        </p:nvGrpSpPr>
        <p:grpSpPr>
          <a:xfrm>
            <a:off x="6314950" y="1892308"/>
            <a:ext cx="2087906" cy="1403718"/>
            <a:chOff x="6314950" y="2044708"/>
            <a:chExt cx="2087906" cy="1403718"/>
          </a:xfrm>
        </p:grpSpPr>
        <p:sp>
          <p:nvSpPr>
            <p:cNvPr id="1079" name="Google Shape;1079;p41"/>
            <p:cNvSpPr/>
            <p:nvPr/>
          </p:nvSpPr>
          <p:spPr>
            <a:xfrm>
              <a:off x="8146567" y="3125705"/>
              <a:ext cx="256289" cy="322721"/>
            </a:xfrm>
            <a:custGeom>
              <a:rect b="b" l="l" r="r" t="t"/>
              <a:pathLst>
                <a:path extrusionOk="0" h="7486" w="5945">
                  <a:moveTo>
                    <a:pt x="1651" y="0"/>
                  </a:moveTo>
                  <a:lnTo>
                    <a:pt x="1651" y="6274"/>
                  </a:lnTo>
                  <a:lnTo>
                    <a:pt x="0" y="7485"/>
                  </a:lnTo>
                  <a:lnTo>
                    <a:pt x="5944" y="7485"/>
                  </a:lnTo>
                  <a:lnTo>
                    <a:pt x="4073" y="3523"/>
                  </a:lnTo>
                  <a:lnTo>
                    <a:pt x="59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6314950" y="3125705"/>
              <a:ext cx="256289" cy="322721"/>
            </a:xfrm>
            <a:custGeom>
              <a:rect b="b" l="l" r="r" t="t"/>
              <a:pathLst>
                <a:path extrusionOk="0" h="7486" w="5945">
                  <a:moveTo>
                    <a:pt x="0" y="0"/>
                  </a:moveTo>
                  <a:lnTo>
                    <a:pt x="1871" y="3523"/>
                  </a:lnTo>
                  <a:lnTo>
                    <a:pt x="0" y="7485"/>
                  </a:lnTo>
                  <a:lnTo>
                    <a:pt x="5944" y="7485"/>
                  </a:lnTo>
                  <a:lnTo>
                    <a:pt x="4293" y="6274"/>
                  </a:lnTo>
                  <a:lnTo>
                    <a:pt x="42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6518985" y="3045004"/>
              <a:ext cx="1675125" cy="313237"/>
            </a:xfrm>
            <a:custGeom>
              <a:rect b="b" l="l" r="r" t="t"/>
              <a:pathLst>
                <a:path extrusionOk="0" h="7266" w="38857">
                  <a:moveTo>
                    <a:pt x="0" y="1"/>
                  </a:moveTo>
                  <a:lnTo>
                    <a:pt x="0" y="7266"/>
                  </a:lnTo>
                  <a:lnTo>
                    <a:pt x="38856" y="7266"/>
                  </a:lnTo>
                  <a:lnTo>
                    <a:pt x="38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6580674" y="3139931"/>
              <a:ext cx="128166" cy="123424"/>
            </a:xfrm>
            <a:custGeom>
              <a:rect b="b" l="l" r="r" t="t"/>
              <a:pathLst>
                <a:path extrusionOk="0" h="2863" w="2973">
                  <a:moveTo>
                    <a:pt x="1431" y="0"/>
                  </a:moveTo>
                  <a:lnTo>
                    <a:pt x="991" y="991"/>
                  </a:lnTo>
                  <a:lnTo>
                    <a:pt x="0" y="1101"/>
                  </a:lnTo>
                  <a:lnTo>
                    <a:pt x="661" y="1872"/>
                  </a:lnTo>
                  <a:lnTo>
                    <a:pt x="551" y="2862"/>
                  </a:lnTo>
                  <a:lnTo>
                    <a:pt x="1431" y="2422"/>
                  </a:lnTo>
                  <a:lnTo>
                    <a:pt x="2422" y="2862"/>
                  </a:lnTo>
                  <a:lnTo>
                    <a:pt x="2202" y="1872"/>
                  </a:lnTo>
                  <a:lnTo>
                    <a:pt x="2972" y="1101"/>
                  </a:lnTo>
                  <a:lnTo>
                    <a:pt x="1982" y="991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8008963" y="3135189"/>
              <a:ext cx="128166" cy="123424"/>
            </a:xfrm>
            <a:custGeom>
              <a:rect b="b" l="l" r="r" t="t"/>
              <a:pathLst>
                <a:path extrusionOk="0" h="2863" w="2973">
                  <a:moveTo>
                    <a:pt x="1431" y="0"/>
                  </a:moveTo>
                  <a:lnTo>
                    <a:pt x="991" y="991"/>
                  </a:lnTo>
                  <a:lnTo>
                    <a:pt x="0" y="1101"/>
                  </a:lnTo>
                  <a:lnTo>
                    <a:pt x="661" y="1872"/>
                  </a:lnTo>
                  <a:lnTo>
                    <a:pt x="551" y="2862"/>
                  </a:lnTo>
                  <a:lnTo>
                    <a:pt x="1431" y="2422"/>
                  </a:lnTo>
                  <a:lnTo>
                    <a:pt x="2422" y="2862"/>
                  </a:lnTo>
                  <a:lnTo>
                    <a:pt x="2202" y="1872"/>
                  </a:lnTo>
                  <a:lnTo>
                    <a:pt x="2972" y="1101"/>
                  </a:lnTo>
                  <a:lnTo>
                    <a:pt x="1982" y="991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7664409" y="2953952"/>
              <a:ext cx="520163" cy="19550"/>
            </a:xfrm>
            <a:custGeom>
              <a:rect b="b" l="l" r="r" t="t"/>
              <a:pathLst>
                <a:path extrusionOk="0" h="331" w="8807">
                  <a:moveTo>
                    <a:pt x="1" y="0"/>
                  </a:moveTo>
                  <a:lnTo>
                    <a:pt x="1" y="110"/>
                  </a:lnTo>
                  <a:lnTo>
                    <a:pt x="1" y="330"/>
                  </a:lnTo>
                  <a:lnTo>
                    <a:pt x="8807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6533231" y="2953952"/>
              <a:ext cx="539654" cy="19550"/>
            </a:xfrm>
            <a:custGeom>
              <a:rect b="b" l="l" r="r" t="t"/>
              <a:pathLst>
                <a:path extrusionOk="0" h="331" w="9137">
                  <a:moveTo>
                    <a:pt x="9136" y="0"/>
                  </a:moveTo>
                  <a:lnTo>
                    <a:pt x="2642" y="110"/>
                  </a:lnTo>
                  <a:lnTo>
                    <a:pt x="0" y="220"/>
                  </a:lnTo>
                  <a:lnTo>
                    <a:pt x="2642" y="220"/>
                  </a:lnTo>
                  <a:lnTo>
                    <a:pt x="9136" y="330"/>
                  </a:lnTo>
                  <a:lnTo>
                    <a:pt x="9136" y="110"/>
                  </a:lnTo>
                  <a:lnTo>
                    <a:pt x="9136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6773737" y="2375311"/>
              <a:ext cx="390167" cy="390167"/>
            </a:xfrm>
            <a:custGeom>
              <a:rect b="b" l="l" r="r" t="t"/>
              <a:pathLst>
                <a:path extrusionOk="0" h="6606" w="6606">
                  <a:moveTo>
                    <a:pt x="1" y="1"/>
                  </a:moveTo>
                  <a:lnTo>
                    <a:pt x="1762" y="1872"/>
                  </a:lnTo>
                  <a:lnTo>
                    <a:pt x="6385" y="6605"/>
                  </a:lnTo>
                  <a:lnTo>
                    <a:pt x="6605" y="6385"/>
                  </a:lnTo>
                  <a:lnTo>
                    <a:pt x="1872" y="18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7566896" y="2381808"/>
              <a:ext cx="377114" cy="377114"/>
            </a:xfrm>
            <a:custGeom>
              <a:rect b="b" l="l" r="r" t="t"/>
              <a:pathLst>
                <a:path extrusionOk="0" h="6385" w="6385">
                  <a:moveTo>
                    <a:pt x="6385" y="1"/>
                  </a:moveTo>
                  <a:lnTo>
                    <a:pt x="1" y="6165"/>
                  </a:lnTo>
                  <a:lnTo>
                    <a:pt x="221" y="6385"/>
                  </a:lnTo>
                  <a:lnTo>
                    <a:pt x="6385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7638421" y="2654856"/>
              <a:ext cx="487620" cy="201639"/>
            </a:xfrm>
            <a:custGeom>
              <a:rect b="b" l="l" r="r" t="t"/>
              <a:pathLst>
                <a:path extrusionOk="0" h="3414" w="8256">
                  <a:moveTo>
                    <a:pt x="8256" y="1"/>
                  </a:moveTo>
                  <a:lnTo>
                    <a:pt x="0" y="3193"/>
                  </a:lnTo>
                  <a:lnTo>
                    <a:pt x="111" y="3413"/>
                  </a:lnTo>
                  <a:lnTo>
                    <a:pt x="8256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6598201" y="2641863"/>
              <a:ext cx="500673" cy="214633"/>
            </a:xfrm>
            <a:custGeom>
              <a:rect b="b" l="l" r="r" t="t"/>
              <a:pathLst>
                <a:path extrusionOk="0" h="3634" w="8477">
                  <a:moveTo>
                    <a:pt x="1" y="1"/>
                  </a:moveTo>
                  <a:lnTo>
                    <a:pt x="2422" y="991"/>
                  </a:lnTo>
                  <a:lnTo>
                    <a:pt x="8366" y="3633"/>
                  </a:lnTo>
                  <a:lnTo>
                    <a:pt x="8476" y="3413"/>
                  </a:lnTo>
                  <a:lnTo>
                    <a:pt x="2422" y="8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7657912" y="2810901"/>
              <a:ext cx="507170" cy="104068"/>
            </a:xfrm>
            <a:custGeom>
              <a:rect b="b" l="l" r="r" t="t"/>
              <a:pathLst>
                <a:path extrusionOk="0" h="1762" w="8587">
                  <a:moveTo>
                    <a:pt x="8586" y="1"/>
                  </a:moveTo>
                  <a:lnTo>
                    <a:pt x="1" y="1431"/>
                  </a:lnTo>
                  <a:lnTo>
                    <a:pt x="1" y="1762"/>
                  </a:lnTo>
                  <a:lnTo>
                    <a:pt x="8586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6676223" y="2498871"/>
              <a:ext cx="448639" cy="312086"/>
            </a:xfrm>
            <a:custGeom>
              <a:rect b="b" l="l" r="r" t="t"/>
              <a:pathLst>
                <a:path extrusionOk="0" h="5284" w="7596">
                  <a:moveTo>
                    <a:pt x="1" y="0"/>
                  </a:moveTo>
                  <a:lnTo>
                    <a:pt x="2092" y="1541"/>
                  </a:lnTo>
                  <a:lnTo>
                    <a:pt x="7486" y="5284"/>
                  </a:lnTo>
                  <a:lnTo>
                    <a:pt x="7596" y="5063"/>
                  </a:lnTo>
                  <a:lnTo>
                    <a:pt x="2202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7521417" y="2284295"/>
              <a:ext cx="299093" cy="435645"/>
            </a:xfrm>
            <a:custGeom>
              <a:rect b="b" l="l" r="r" t="t"/>
              <a:pathLst>
                <a:path extrusionOk="0" h="7376" w="5064">
                  <a:moveTo>
                    <a:pt x="5064" y="1"/>
                  </a:moveTo>
                  <a:lnTo>
                    <a:pt x="0" y="7265"/>
                  </a:lnTo>
                  <a:lnTo>
                    <a:pt x="220" y="7376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6910291" y="2271301"/>
              <a:ext cx="299093" cy="455136"/>
            </a:xfrm>
            <a:custGeom>
              <a:rect b="b" l="l" r="r" t="t"/>
              <a:pathLst>
                <a:path extrusionOk="0" h="7706" w="5064">
                  <a:moveTo>
                    <a:pt x="0" y="0"/>
                  </a:moveTo>
                  <a:lnTo>
                    <a:pt x="1321" y="2202"/>
                  </a:lnTo>
                  <a:lnTo>
                    <a:pt x="4844" y="7706"/>
                  </a:lnTo>
                  <a:lnTo>
                    <a:pt x="5064" y="7485"/>
                  </a:lnTo>
                  <a:lnTo>
                    <a:pt x="1431" y="2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7605937" y="2518362"/>
              <a:ext cx="442142" cy="292596"/>
            </a:xfrm>
            <a:custGeom>
              <a:rect b="b" l="l" r="r" t="t"/>
              <a:pathLst>
                <a:path extrusionOk="0" h="4954" w="7486">
                  <a:moveTo>
                    <a:pt x="7485" y="0"/>
                  </a:moveTo>
                  <a:lnTo>
                    <a:pt x="0" y="4623"/>
                  </a:lnTo>
                  <a:lnTo>
                    <a:pt x="220" y="4954"/>
                  </a:lnTo>
                  <a:lnTo>
                    <a:pt x="7485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6552722" y="2791410"/>
              <a:ext cx="533157" cy="123559"/>
            </a:xfrm>
            <a:custGeom>
              <a:rect b="b" l="l" r="r" t="t"/>
              <a:pathLst>
                <a:path extrusionOk="0" h="2092" w="9027">
                  <a:moveTo>
                    <a:pt x="0" y="0"/>
                  </a:moveTo>
                  <a:lnTo>
                    <a:pt x="2532" y="551"/>
                  </a:lnTo>
                  <a:lnTo>
                    <a:pt x="8916" y="2092"/>
                  </a:lnTo>
                  <a:lnTo>
                    <a:pt x="9026" y="1761"/>
                  </a:lnTo>
                  <a:lnTo>
                    <a:pt x="2532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7209328" y="2077193"/>
              <a:ext cx="78081" cy="78081"/>
            </a:xfrm>
            <a:custGeom>
              <a:rect b="b" l="l" r="r" t="t"/>
              <a:pathLst>
                <a:path extrusionOk="0" h="1322" w="1322">
                  <a:moveTo>
                    <a:pt x="661" y="1"/>
                  </a:moveTo>
                  <a:lnTo>
                    <a:pt x="441" y="441"/>
                  </a:lnTo>
                  <a:lnTo>
                    <a:pt x="1" y="551"/>
                  </a:lnTo>
                  <a:lnTo>
                    <a:pt x="331" y="881"/>
                  </a:lnTo>
                  <a:lnTo>
                    <a:pt x="221" y="1322"/>
                  </a:lnTo>
                  <a:lnTo>
                    <a:pt x="661" y="1102"/>
                  </a:lnTo>
                  <a:lnTo>
                    <a:pt x="1101" y="1322"/>
                  </a:lnTo>
                  <a:lnTo>
                    <a:pt x="991" y="881"/>
                  </a:lnTo>
                  <a:lnTo>
                    <a:pt x="1322" y="551"/>
                  </a:lnTo>
                  <a:lnTo>
                    <a:pt x="881" y="44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7293847" y="2044708"/>
              <a:ext cx="130115" cy="117062"/>
            </a:xfrm>
            <a:custGeom>
              <a:rect b="b" l="l" r="r" t="t"/>
              <a:pathLst>
                <a:path extrusionOk="0" h="1982" w="2203">
                  <a:moveTo>
                    <a:pt x="1101" y="0"/>
                  </a:moveTo>
                  <a:lnTo>
                    <a:pt x="771" y="661"/>
                  </a:lnTo>
                  <a:lnTo>
                    <a:pt x="1" y="771"/>
                  </a:lnTo>
                  <a:lnTo>
                    <a:pt x="551" y="1321"/>
                  </a:lnTo>
                  <a:lnTo>
                    <a:pt x="441" y="1982"/>
                  </a:lnTo>
                  <a:lnTo>
                    <a:pt x="1101" y="1652"/>
                  </a:lnTo>
                  <a:lnTo>
                    <a:pt x="1762" y="1982"/>
                  </a:lnTo>
                  <a:lnTo>
                    <a:pt x="1652" y="1321"/>
                  </a:lnTo>
                  <a:lnTo>
                    <a:pt x="2202" y="771"/>
                  </a:lnTo>
                  <a:lnTo>
                    <a:pt x="1432" y="66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7430401" y="2070696"/>
              <a:ext cx="78081" cy="78081"/>
            </a:xfrm>
            <a:custGeom>
              <a:rect b="b" l="l" r="r" t="t"/>
              <a:pathLst>
                <a:path extrusionOk="0" h="1322" w="1322">
                  <a:moveTo>
                    <a:pt x="661" y="1"/>
                  </a:moveTo>
                  <a:lnTo>
                    <a:pt x="440" y="441"/>
                  </a:lnTo>
                  <a:lnTo>
                    <a:pt x="0" y="551"/>
                  </a:lnTo>
                  <a:lnTo>
                    <a:pt x="330" y="881"/>
                  </a:lnTo>
                  <a:lnTo>
                    <a:pt x="220" y="1322"/>
                  </a:lnTo>
                  <a:lnTo>
                    <a:pt x="661" y="1101"/>
                  </a:lnTo>
                  <a:lnTo>
                    <a:pt x="1101" y="1322"/>
                  </a:lnTo>
                  <a:lnTo>
                    <a:pt x="991" y="881"/>
                  </a:lnTo>
                  <a:lnTo>
                    <a:pt x="1321" y="551"/>
                  </a:lnTo>
                  <a:lnTo>
                    <a:pt x="881" y="441"/>
                  </a:lnTo>
                  <a:lnTo>
                    <a:pt x="661" y="1"/>
                  </a:lnTo>
                  <a:close/>
                  <a:moveTo>
                    <a:pt x="1101" y="1322"/>
                  </a:moveTo>
                  <a:lnTo>
                    <a:pt x="1101" y="1322"/>
                  </a:lnTo>
                  <a:lnTo>
                    <a:pt x="1101" y="1322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1"/>
            <p:cNvSpPr txBox="1"/>
            <p:nvPr/>
          </p:nvSpPr>
          <p:spPr>
            <a:xfrm>
              <a:off x="6746561" y="3100454"/>
              <a:ext cx="1209900" cy="2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Champion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100" name="Google Shape;1100;p41"/>
            <p:cNvGrpSpPr/>
            <p:nvPr/>
          </p:nvGrpSpPr>
          <p:grpSpPr>
            <a:xfrm>
              <a:off x="7046003" y="2206281"/>
              <a:ext cx="625792" cy="774172"/>
              <a:chOff x="2909203" y="2112756"/>
              <a:chExt cx="625792" cy="774172"/>
            </a:xfrm>
          </p:grpSpPr>
          <p:sp>
            <p:nvSpPr>
              <p:cNvPr id="1101" name="Google Shape;1101;p41"/>
              <p:cNvSpPr/>
              <p:nvPr/>
            </p:nvSpPr>
            <p:spPr>
              <a:xfrm>
                <a:off x="3023816" y="2112756"/>
                <a:ext cx="398739" cy="26840"/>
              </a:xfrm>
              <a:custGeom>
                <a:rect b="b" l="l" r="r" t="t"/>
                <a:pathLst>
                  <a:path extrusionOk="0" h="1591" w="23636">
                    <a:moveTo>
                      <a:pt x="318" y="0"/>
                    </a:moveTo>
                    <a:lnTo>
                      <a:pt x="106" y="106"/>
                    </a:lnTo>
                    <a:lnTo>
                      <a:pt x="0" y="318"/>
                    </a:lnTo>
                    <a:lnTo>
                      <a:pt x="0" y="1272"/>
                    </a:lnTo>
                    <a:lnTo>
                      <a:pt x="106" y="1484"/>
                    </a:lnTo>
                    <a:lnTo>
                      <a:pt x="318" y="1590"/>
                    </a:lnTo>
                    <a:lnTo>
                      <a:pt x="23318" y="1590"/>
                    </a:lnTo>
                    <a:lnTo>
                      <a:pt x="23530" y="1484"/>
                    </a:lnTo>
                    <a:lnTo>
                      <a:pt x="23636" y="1272"/>
                    </a:lnTo>
                    <a:lnTo>
                      <a:pt x="23636" y="318"/>
                    </a:lnTo>
                    <a:lnTo>
                      <a:pt x="23530" y="106"/>
                    </a:lnTo>
                    <a:lnTo>
                      <a:pt x="23318" y="0"/>
                    </a:lnTo>
                    <a:close/>
                  </a:path>
                </a:pathLst>
              </a:custGeom>
              <a:solidFill>
                <a:srgbClr val="F5A3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3055985" y="2860089"/>
                <a:ext cx="334397" cy="26840"/>
              </a:xfrm>
              <a:custGeom>
                <a:rect b="b" l="l" r="r" t="t"/>
                <a:pathLst>
                  <a:path extrusionOk="0" h="1591" w="19822">
                    <a:moveTo>
                      <a:pt x="319" y="0"/>
                    </a:moveTo>
                    <a:lnTo>
                      <a:pt x="107" y="106"/>
                    </a:lnTo>
                    <a:lnTo>
                      <a:pt x="1" y="318"/>
                    </a:lnTo>
                    <a:lnTo>
                      <a:pt x="1" y="1272"/>
                    </a:lnTo>
                    <a:lnTo>
                      <a:pt x="107" y="1590"/>
                    </a:lnTo>
                    <a:lnTo>
                      <a:pt x="19715" y="1590"/>
                    </a:lnTo>
                    <a:lnTo>
                      <a:pt x="19821" y="1272"/>
                    </a:lnTo>
                    <a:lnTo>
                      <a:pt x="19821" y="318"/>
                    </a:lnTo>
                    <a:lnTo>
                      <a:pt x="19715" y="106"/>
                    </a:lnTo>
                    <a:lnTo>
                      <a:pt x="19503" y="0"/>
                    </a:lnTo>
                    <a:close/>
                  </a:path>
                </a:pathLst>
              </a:custGeom>
              <a:solidFill>
                <a:srgbClr val="F5A3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3" name="Google Shape;1103;p41"/>
              <p:cNvGrpSpPr/>
              <p:nvPr/>
            </p:nvGrpSpPr>
            <p:grpSpPr>
              <a:xfrm>
                <a:off x="2909203" y="2119891"/>
                <a:ext cx="625792" cy="759881"/>
                <a:chOff x="4196548" y="1374414"/>
                <a:chExt cx="785086" cy="953306"/>
              </a:xfrm>
            </p:grpSpPr>
            <p:sp>
              <p:nvSpPr>
                <p:cNvPr id="1104" name="Google Shape;1104;p41"/>
                <p:cNvSpPr/>
                <p:nvPr/>
              </p:nvSpPr>
              <p:spPr>
                <a:xfrm>
                  <a:off x="4196548" y="1392359"/>
                  <a:ext cx="785086" cy="935361"/>
                </a:xfrm>
                <a:custGeom>
                  <a:rect b="b" l="l" r="r" t="t"/>
                  <a:pathLst>
                    <a:path extrusionOk="0" h="44199" w="37098">
                      <a:moveTo>
                        <a:pt x="4664" y="1908"/>
                      </a:moveTo>
                      <a:lnTo>
                        <a:pt x="5088" y="2014"/>
                      </a:lnTo>
                      <a:lnTo>
                        <a:pt x="5618" y="2120"/>
                      </a:lnTo>
                      <a:lnTo>
                        <a:pt x="5936" y="2332"/>
                      </a:lnTo>
                      <a:lnTo>
                        <a:pt x="6678" y="2862"/>
                      </a:lnTo>
                      <a:lnTo>
                        <a:pt x="7208" y="3604"/>
                      </a:lnTo>
                      <a:lnTo>
                        <a:pt x="7208" y="4134"/>
                      </a:lnTo>
                      <a:lnTo>
                        <a:pt x="7208" y="6360"/>
                      </a:lnTo>
                      <a:lnTo>
                        <a:pt x="7420" y="8373"/>
                      </a:lnTo>
                      <a:lnTo>
                        <a:pt x="7738" y="10387"/>
                      </a:lnTo>
                      <a:lnTo>
                        <a:pt x="8162" y="12401"/>
                      </a:lnTo>
                      <a:lnTo>
                        <a:pt x="8692" y="14203"/>
                      </a:lnTo>
                      <a:lnTo>
                        <a:pt x="9328" y="15899"/>
                      </a:lnTo>
                      <a:lnTo>
                        <a:pt x="10070" y="17489"/>
                      </a:lnTo>
                      <a:lnTo>
                        <a:pt x="10918" y="18973"/>
                      </a:lnTo>
                      <a:lnTo>
                        <a:pt x="9540" y="18337"/>
                      </a:lnTo>
                      <a:lnTo>
                        <a:pt x="8268" y="17701"/>
                      </a:lnTo>
                      <a:lnTo>
                        <a:pt x="6996" y="16747"/>
                      </a:lnTo>
                      <a:lnTo>
                        <a:pt x="5830" y="15687"/>
                      </a:lnTo>
                      <a:lnTo>
                        <a:pt x="4876" y="14521"/>
                      </a:lnTo>
                      <a:lnTo>
                        <a:pt x="3922" y="13249"/>
                      </a:lnTo>
                      <a:lnTo>
                        <a:pt x="3180" y="11871"/>
                      </a:lnTo>
                      <a:lnTo>
                        <a:pt x="2544" y="10281"/>
                      </a:lnTo>
                      <a:lnTo>
                        <a:pt x="2121" y="8479"/>
                      </a:lnTo>
                      <a:lnTo>
                        <a:pt x="1909" y="7526"/>
                      </a:lnTo>
                      <a:lnTo>
                        <a:pt x="1803" y="6572"/>
                      </a:lnTo>
                      <a:lnTo>
                        <a:pt x="1803" y="5724"/>
                      </a:lnTo>
                      <a:lnTo>
                        <a:pt x="1909" y="4876"/>
                      </a:lnTo>
                      <a:lnTo>
                        <a:pt x="2015" y="4028"/>
                      </a:lnTo>
                      <a:lnTo>
                        <a:pt x="2332" y="3286"/>
                      </a:lnTo>
                      <a:lnTo>
                        <a:pt x="2650" y="2862"/>
                      </a:lnTo>
                      <a:lnTo>
                        <a:pt x="3074" y="2438"/>
                      </a:lnTo>
                      <a:lnTo>
                        <a:pt x="3498" y="2226"/>
                      </a:lnTo>
                      <a:lnTo>
                        <a:pt x="4028" y="2014"/>
                      </a:lnTo>
                      <a:lnTo>
                        <a:pt x="4664" y="1908"/>
                      </a:lnTo>
                      <a:close/>
                      <a:moveTo>
                        <a:pt x="32540" y="1908"/>
                      </a:moveTo>
                      <a:lnTo>
                        <a:pt x="33176" y="2014"/>
                      </a:lnTo>
                      <a:lnTo>
                        <a:pt x="33706" y="2226"/>
                      </a:lnTo>
                      <a:lnTo>
                        <a:pt x="34130" y="2438"/>
                      </a:lnTo>
                      <a:lnTo>
                        <a:pt x="34554" y="2862"/>
                      </a:lnTo>
                      <a:lnTo>
                        <a:pt x="34872" y="3286"/>
                      </a:lnTo>
                      <a:lnTo>
                        <a:pt x="35084" y="4028"/>
                      </a:lnTo>
                      <a:lnTo>
                        <a:pt x="35295" y="4876"/>
                      </a:lnTo>
                      <a:lnTo>
                        <a:pt x="35401" y="5724"/>
                      </a:lnTo>
                      <a:lnTo>
                        <a:pt x="35401" y="6572"/>
                      </a:lnTo>
                      <a:lnTo>
                        <a:pt x="35295" y="7526"/>
                      </a:lnTo>
                      <a:lnTo>
                        <a:pt x="35084" y="8479"/>
                      </a:lnTo>
                      <a:lnTo>
                        <a:pt x="34554" y="10281"/>
                      </a:lnTo>
                      <a:lnTo>
                        <a:pt x="34024" y="11871"/>
                      </a:lnTo>
                      <a:lnTo>
                        <a:pt x="33176" y="13249"/>
                      </a:lnTo>
                      <a:lnTo>
                        <a:pt x="32222" y="14627"/>
                      </a:lnTo>
                      <a:lnTo>
                        <a:pt x="31268" y="15793"/>
                      </a:lnTo>
                      <a:lnTo>
                        <a:pt x="30102" y="16853"/>
                      </a:lnTo>
                      <a:lnTo>
                        <a:pt x="28830" y="17701"/>
                      </a:lnTo>
                      <a:lnTo>
                        <a:pt x="27558" y="18443"/>
                      </a:lnTo>
                      <a:lnTo>
                        <a:pt x="26180" y="18973"/>
                      </a:lnTo>
                      <a:lnTo>
                        <a:pt x="27028" y="17489"/>
                      </a:lnTo>
                      <a:lnTo>
                        <a:pt x="27664" y="15899"/>
                      </a:lnTo>
                      <a:lnTo>
                        <a:pt x="28300" y="14203"/>
                      </a:lnTo>
                      <a:lnTo>
                        <a:pt x="28936" y="12401"/>
                      </a:lnTo>
                      <a:lnTo>
                        <a:pt x="29360" y="10493"/>
                      </a:lnTo>
                      <a:lnTo>
                        <a:pt x="29678" y="8373"/>
                      </a:lnTo>
                      <a:lnTo>
                        <a:pt x="29784" y="6360"/>
                      </a:lnTo>
                      <a:lnTo>
                        <a:pt x="29890" y="4134"/>
                      </a:lnTo>
                      <a:lnTo>
                        <a:pt x="29890" y="3816"/>
                      </a:lnTo>
                      <a:lnTo>
                        <a:pt x="30208" y="3392"/>
                      </a:lnTo>
                      <a:lnTo>
                        <a:pt x="30420" y="2968"/>
                      </a:lnTo>
                      <a:lnTo>
                        <a:pt x="30844" y="2650"/>
                      </a:lnTo>
                      <a:lnTo>
                        <a:pt x="31162" y="2332"/>
                      </a:lnTo>
                      <a:lnTo>
                        <a:pt x="31586" y="2120"/>
                      </a:lnTo>
                      <a:lnTo>
                        <a:pt x="32010" y="2014"/>
                      </a:lnTo>
                      <a:lnTo>
                        <a:pt x="32540" y="1908"/>
                      </a:lnTo>
                      <a:close/>
                      <a:moveTo>
                        <a:pt x="7420" y="0"/>
                      </a:moveTo>
                      <a:lnTo>
                        <a:pt x="7314" y="1166"/>
                      </a:lnTo>
                      <a:lnTo>
                        <a:pt x="6890" y="848"/>
                      </a:lnTo>
                      <a:lnTo>
                        <a:pt x="6042" y="424"/>
                      </a:lnTo>
                      <a:lnTo>
                        <a:pt x="5300" y="212"/>
                      </a:lnTo>
                      <a:lnTo>
                        <a:pt x="4452" y="212"/>
                      </a:lnTo>
                      <a:lnTo>
                        <a:pt x="3604" y="318"/>
                      </a:lnTo>
                      <a:lnTo>
                        <a:pt x="2756" y="636"/>
                      </a:lnTo>
                      <a:lnTo>
                        <a:pt x="1909" y="1060"/>
                      </a:lnTo>
                      <a:lnTo>
                        <a:pt x="1273" y="1696"/>
                      </a:lnTo>
                      <a:lnTo>
                        <a:pt x="743" y="2544"/>
                      </a:lnTo>
                      <a:lnTo>
                        <a:pt x="531" y="3074"/>
                      </a:lnTo>
                      <a:lnTo>
                        <a:pt x="319" y="3710"/>
                      </a:lnTo>
                      <a:lnTo>
                        <a:pt x="107" y="4982"/>
                      </a:lnTo>
                      <a:lnTo>
                        <a:pt x="1" y="6254"/>
                      </a:lnTo>
                      <a:lnTo>
                        <a:pt x="107" y="7526"/>
                      </a:lnTo>
                      <a:lnTo>
                        <a:pt x="319" y="8691"/>
                      </a:lnTo>
                      <a:lnTo>
                        <a:pt x="531" y="9645"/>
                      </a:lnTo>
                      <a:lnTo>
                        <a:pt x="955" y="10917"/>
                      </a:lnTo>
                      <a:lnTo>
                        <a:pt x="1379" y="11977"/>
                      </a:lnTo>
                      <a:lnTo>
                        <a:pt x="1803" y="13037"/>
                      </a:lnTo>
                      <a:lnTo>
                        <a:pt x="2438" y="13991"/>
                      </a:lnTo>
                      <a:lnTo>
                        <a:pt x="3074" y="15051"/>
                      </a:lnTo>
                      <a:lnTo>
                        <a:pt x="3710" y="15899"/>
                      </a:lnTo>
                      <a:lnTo>
                        <a:pt x="4452" y="16747"/>
                      </a:lnTo>
                      <a:lnTo>
                        <a:pt x="5300" y="17595"/>
                      </a:lnTo>
                      <a:lnTo>
                        <a:pt x="6148" y="18337"/>
                      </a:lnTo>
                      <a:lnTo>
                        <a:pt x="7632" y="19290"/>
                      </a:lnTo>
                      <a:lnTo>
                        <a:pt x="9222" y="20138"/>
                      </a:lnTo>
                      <a:lnTo>
                        <a:pt x="10812" y="20774"/>
                      </a:lnTo>
                      <a:lnTo>
                        <a:pt x="12508" y="21092"/>
                      </a:lnTo>
                      <a:lnTo>
                        <a:pt x="13567" y="22046"/>
                      </a:lnTo>
                      <a:lnTo>
                        <a:pt x="14627" y="22894"/>
                      </a:lnTo>
                      <a:lnTo>
                        <a:pt x="15793" y="23530"/>
                      </a:lnTo>
                      <a:lnTo>
                        <a:pt x="16959" y="23954"/>
                      </a:lnTo>
                      <a:lnTo>
                        <a:pt x="16959" y="24908"/>
                      </a:lnTo>
                      <a:lnTo>
                        <a:pt x="16959" y="25862"/>
                      </a:lnTo>
                      <a:lnTo>
                        <a:pt x="16959" y="27028"/>
                      </a:lnTo>
                      <a:lnTo>
                        <a:pt x="16747" y="28300"/>
                      </a:lnTo>
                      <a:lnTo>
                        <a:pt x="16429" y="29466"/>
                      </a:lnTo>
                      <a:lnTo>
                        <a:pt x="16005" y="30525"/>
                      </a:lnTo>
                      <a:lnTo>
                        <a:pt x="15475" y="31479"/>
                      </a:lnTo>
                      <a:lnTo>
                        <a:pt x="15051" y="32327"/>
                      </a:lnTo>
                      <a:lnTo>
                        <a:pt x="13991" y="33811"/>
                      </a:lnTo>
                      <a:lnTo>
                        <a:pt x="13038" y="34977"/>
                      </a:lnTo>
                      <a:lnTo>
                        <a:pt x="12402" y="35719"/>
                      </a:lnTo>
                      <a:lnTo>
                        <a:pt x="11978" y="36143"/>
                      </a:lnTo>
                      <a:lnTo>
                        <a:pt x="11554" y="36461"/>
                      </a:lnTo>
                      <a:lnTo>
                        <a:pt x="11130" y="36991"/>
                      </a:lnTo>
                      <a:lnTo>
                        <a:pt x="10600" y="37839"/>
                      </a:lnTo>
                      <a:lnTo>
                        <a:pt x="10176" y="38793"/>
                      </a:lnTo>
                      <a:lnTo>
                        <a:pt x="9964" y="39747"/>
                      </a:lnTo>
                      <a:lnTo>
                        <a:pt x="9752" y="40701"/>
                      </a:lnTo>
                      <a:lnTo>
                        <a:pt x="9752" y="41654"/>
                      </a:lnTo>
                      <a:lnTo>
                        <a:pt x="9752" y="42502"/>
                      </a:lnTo>
                      <a:lnTo>
                        <a:pt x="9858" y="44198"/>
                      </a:lnTo>
                      <a:lnTo>
                        <a:pt x="27346" y="44198"/>
                      </a:lnTo>
                      <a:lnTo>
                        <a:pt x="27452" y="42502"/>
                      </a:lnTo>
                      <a:lnTo>
                        <a:pt x="27452" y="41548"/>
                      </a:lnTo>
                      <a:lnTo>
                        <a:pt x="27452" y="40595"/>
                      </a:lnTo>
                      <a:lnTo>
                        <a:pt x="27240" y="39747"/>
                      </a:lnTo>
                      <a:lnTo>
                        <a:pt x="27028" y="38793"/>
                      </a:lnTo>
                      <a:lnTo>
                        <a:pt x="26604" y="37839"/>
                      </a:lnTo>
                      <a:lnTo>
                        <a:pt x="26074" y="36991"/>
                      </a:lnTo>
                      <a:lnTo>
                        <a:pt x="25544" y="36461"/>
                      </a:lnTo>
                      <a:lnTo>
                        <a:pt x="25120" y="36037"/>
                      </a:lnTo>
                      <a:lnTo>
                        <a:pt x="24590" y="35613"/>
                      </a:lnTo>
                      <a:lnTo>
                        <a:pt x="23955" y="34871"/>
                      </a:lnTo>
                      <a:lnTo>
                        <a:pt x="23001" y="33705"/>
                      </a:lnTo>
                      <a:lnTo>
                        <a:pt x="22259" y="32645"/>
                      </a:lnTo>
                      <a:lnTo>
                        <a:pt x="21729" y="31585"/>
                      </a:lnTo>
                      <a:lnTo>
                        <a:pt x="21305" y="30631"/>
                      </a:lnTo>
                      <a:lnTo>
                        <a:pt x="20669" y="29042"/>
                      </a:lnTo>
                      <a:lnTo>
                        <a:pt x="20457" y="28088"/>
                      </a:lnTo>
                      <a:lnTo>
                        <a:pt x="20139" y="26286"/>
                      </a:lnTo>
                      <a:lnTo>
                        <a:pt x="20139" y="25226"/>
                      </a:lnTo>
                      <a:lnTo>
                        <a:pt x="20139" y="23954"/>
                      </a:lnTo>
                      <a:lnTo>
                        <a:pt x="21305" y="23530"/>
                      </a:lnTo>
                      <a:lnTo>
                        <a:pt x="22471" y="22894"/>
                      </a:lnTo>
                      <a:lnTo>
                        <a:pt x="23531" y="22152"/>
                      </a:lnTo>
                      <a:lnTo>
                        <a:pt x="24590" y="21092"/>
                      </a:lnTo>
                      <a:lnTo>
                        <a:pt x="26286" y="20774"/>
                      </a:lnTo>
                      <a:lnTo>
                        <a:pt x="27876" y="20138"/>
                      </a:lnTo>
                      <a:lnTo>
                        <a:pt x="29466" y="19396"/>
                      </a:lnTo>
                      <a:lnTo>
                        <a:pt x="31056" y="18337"/>
                      </a:lnTo>
                      <a:lnTo>
                        <a:pt x="31904" y="17595"/>
                      </a:lnTo>
                      <a:lnTo>
                        <a:pt x="32646" y="16747"/>
                      </a:lnTo>
                      <a:lnTo>
                        <a:pt x="33388" y="15899"/>
                      </a:lnTo>
                      <a:lnTo>
                        <a:pt x="34130" y="15051"/>
                      </a:lnTo>
                      <a:lnTo>
                        <a:pt x="34766" y="13991"/>
                      </a:lnTo>
                      <a:lnTo>
                        <a:pt x="35295" y="13037"/>
                      </a:lnTo>
                      <a:lnTo>
                        <a:pt x="35825" y="11977"/>
                      </a:lnTo>
                      <a:lnTo>
                        <a:pt x="36249" y="10917"/>
                      </a:lnTo>
                      <a:lnTo>
                        <a:pt x="36567" y="9645"/>
                      </a:lnTo>
                      <a:lnTo>
                        <a:pt x="36885" y="8691"/>
                      </a:lnTo>
                      <a:lnTo>
                        <a:pt x="36991" y="7526"/>
                      </a:lnTo>
                      <a:lnTo>
                        <a:pt x="37097" y="6254"/>
                      </a:lnTo>
                      <a:lnTo>
                        <a:pt x="37097" y="4982"/>
                      </a:lnTo>
                      <a:lnTo>
                        <a:pt x="36885" y="3710"/>
                      </a:lnTo>
                      <a:lnTo>
                        <a:pt x="36673" y="3074"/>
                      </a:lnTo>
                      <a:lnTo>
                        <a:pt x="36355" y="2544"/>
                      </a:lnTo>
                      <a:lnTo>
                        <a:pt x="35825" y="1696"/>
                      </a:lnTo>
                      <a:lnTo>
                        <a:pt x="35190" y="1060"/>
                      </a:lnTo>
                      <a:lnTo>
                        <a:pt x="34448" y="636"/>
                      </a:lnTo>
                      <a:lnTo>
                        <a:pt x="33600" y="318"/>
                      </a:lnTo>
                      <a:lnTo>
                        <a:pt x="32752" y="212"/>
                      </a:lnTo>
                      <a:lnTo>
                        <a:pt x="31904" y="212"/>
                      </a:lnTo>
                      <a:lnTo>
                        <a:pt x="31056" y="424"/>
                      </a:lnTo>
                      <a:lnTo>
                        <a:pt x="30314" y="848"/>
                      </a:lnTo>
                      <a:lnTo>
                        <a:pt x="29784" y="1166"/>
                      </a:lnTo>
                      <a:lnTo>
                        <a:pt x="29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41"/>
                <p:cNvSpPr/>
                <p:nvPr/>
              </p:nvSpPr>
              <p:spPr>
                <a:xfrm>
                  <a:off x="4611487" y="1394602"/>
                  <a:ext cx="190695" cy="493488"/>
                </a:xfrm>
                <a:custGeom>
                  <a:rect b="b" l="l" r="r" t="t"/>
                  <a:pathLst>
                    <a:path extrusionOk="0" h="23319" w="9011">
                      <a:moveTo>
                        <a:pt x="5936" y="0"/>
                      </a:moveTo>
                      <a:lnTo>
                        <a:pt x="6148" y="1484"/>
                      </a:lnTo>
                      <a:lnTo>
                        <a:pt x="6466" y="3392"/>
                      </a:lnTo>
                      <a:lnTo>
                        <a:pt x="6572" y="5618"/>
                      </a:lnTo>
                      <a:lnTo>
                        <a:pt x="6572" y="8161"/>
                      </a:lnTo>
                      <a:lnTo>
                        <a:pt x="6466" y="9539"/>
                      </a:lnTo>
                      <a:lnTo>
                        <a:pt x="6254" y="11023"/>
                      </a:lnTo>
                      <a:lnTo>
                        <a:pt x="6042" y="12401"/>
                      </a:lnTo>
                      <a:lnTo>
                        <a:pt x="5618" y="13885"/>
                      </a:lnTo>
                      <a:lnTo>
                        <a:pt x="5194" y="15369"/>
                      </a:lnTo>
                      <a:lnTo>
                        <a:pt x="4559" y="16853"/>
                      </a:lnTo>
                      <a:lnTo>
                        <a:pt x="3817" y="18231"/>
                      </a:lnTo>
                      <a:lnTo>
                        <a:pt x="2969" y="19714"/>
                      </a:lnTo>
                      <a:lnTo>
                        <a:pt x="2227" y="20774"/>
                      </a:lnTo>
                      <a:lnTo>
                        <a:pt x="1591" y="21728"/>
                      </a:lnTo>
                      <a:lnTo>
                        <a:pt x="1" y="23318"/>
                      </a:lnTo>
                      <a:lnTo>
                        <a:pt x="1061" y="22682"/>
                      </a:lnTo>
                      <a:lnTo>
                        <a:pt x="2439" y="21728"/>
                      </a:lnTo>
                      <a:lnTo>
                        <a:pt x="3181" y="20986"/>
                      </a:lnTo>
                      <a:lnTo>
                        <a:pt x="3817" y="20350"/>
                      </a:lnTo>
                      <a:lnTo>
                        <a:pt x="4453" y="19502"/>
                      </a:lnTo>
                      <a:lnTo>
                        <a:pt x="5194" y="18443"/>
                      </a:lnTo>
                      <a:lnTo>
                        <a:pt x="5936" y="17171"/>
                      </a:lnTo>
                      <a:lnTo>
                        <a:pt x="6678" y="15687"/>
                      </a:lnTo>
                      <a:lnTo>
                        <a:pt x="7314" y="13779"/>
                      </a:lnTo>
                      <a:lnTo>
                        <a:pt x="7950" y="11765"/>
                      </a:lnTo>
                      <a:lnTo>
                        <a:pt x="8374" y="9857"/>
                      </a:lnTo>
                      <a:lnTo>
                        <a:pt x="8692" y="7950"/>
                      </a:lnTo>
                      <a:lnTo>
                        <a:pt x="8904" y="6042"/>
                      </a:lnTo>
                      <a:lnTo>
                        <a:pt x="9010" y="4346"/>
                      </a:lnTo>
                      <a:lnTo>
                        <a:pt x="9010" y="2756"/>
                      </a:lnTo>
                      <a:lnTo>
                        <a:pt x="87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41"/>
                <p:cNvSpPr/>
                <p:nvPr/>
              </p:nvSpPr>
              <p:spPr>
                <a:xfrm>
                  <a:off x="4598028" y="1899267"/>
                  <a:ext cx="103210" cy="240025"/>
                </a:xfrm>
                <a:custGeom>
                  <a:rect b="b" l="l" r="r" t="t"/>
                  <a:pathLst>
                    <a:path extrusionOk="0" h="11342" w="4877">
                      <a:moveTo>
                        <a:pt x="107" y="0"/>
                      </a:moveTo>
                      <a:lnTo>
                        <a:pt x="1" y="1166"/>
                      </a:lnTo>
                      <a:lnTo>
                        <a:pt x="107" y="2862"/>
                      </a:lnTo>
                      <a:lnTo>
                        <a:pt x="213" y="3816"/>
                      </a:lnTo>
                      <a:lnTo>
                        <a:pt x="531" y="4876"/>
                      </a:lnTo>
                      <a:lnTo>
                        <a:pt x="849" y="5936"/>
                      </a:lnTo>
                      <a:lnTo>
                        <a:pt x="1379" y="7101"/>
                      </a:lnTo>
                      <a:lnTo>
                        <a:pt x="1803" y="7843"/>
                      </a:lnTo>
                      <a:lnTo>
                        <a:pt x="2227" y="8585"/>
                      </a:lnTo>
                      <a:lnTo>
                        <a:pt x="3181" y="9751"/>
                      </a:lnTo>
                      <a:lnTo>
                        <a:pt x="4135" y="10705"/>
                      </a:lnTo>
                      <a:lnTo>
                        <a:pt x="4877" y="11341"/>
                      </a:lnTo>
                      <a:lnTo>
                        <a:pt x="4135" y="10493"/>
                      </a:lnTo>
                      <a:lnTo>
                        <a:pt x="3287" y="9327"/>
                      </a:lnTo>
                      <a:lnTo>
                        <a:pt x="2333" y="7843"/>
                      </a:lnTo>
                      <a:lnTo>
                        <a:pt x="1909" y="6995"/>
                      </a:lnTo>
                      <a:lnTo>
                        <a:pt x="1591" y="6042"/>
                      </a:lnTo>
                      <a:lnTo>
                        <a:pt x="1273" y="5088"/>
                      </a:lnTo>
                      <a:lnTo>
                        <a:pt x="1061" y="4240"/>
                      </a:lnTo>
                      <a:lnTo>
                        <a:pt x="743" y="2544"/>
                      </a:lnTo>
                      <a:lnTo>
                        <a:pt x="743" y="1060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41"/>
                <p:cNvSpPr/>
                <p:nvPr/>
              </p:nvSpPr>
              <p:spPr>
                <a:xfrm>
                  <a:off x="4710186" y="2154943"/>
                  <a:ext cx="53859" cy="152560"/>
                </a:xfrm>
                <a:custGeom>
                  <a:rect b="b" l="l" r="r" t="t"/>
                  <a:pathLst>
                    <a:path extrusionOk="0" h="7209" w="2545">
                      <a:moveTo>
                        <a:pt x="0" y="1"/>
                      </a:moveTo>
                      <a:lnTo>
                        <a:pt x="212" y="743"/>
                      </a:lnTo>
                      <a:lnTo>
                        <a:pt x="530" y="1591"/>
                      </a:lnTo>
                      <a:lnTo>
                        <a:pt x="742" y="2651"/>
                      </a:lnTo>
                      <a:lnTo>
                        <a:pt x="848" y="3817"/>
                      </a:lnTo>
                      <a:lnTo>
                        <a:pt x="848" y="4771"/>
                      </a:lnTo>
                      <a:lnTo>
                        <a:pt x="742" y="5724"/>
                      </a:lnTo>
                      <a:lnTo>
                        <a:pt x="424" y="7208"/>
                      </a:lnTo>
                      <a:lnTo>
                        <a:pt x="2544" y="7208"/>
                      </a:lnTo>
                      <a:lnTo>
                        <a:pt x="2438" y="6360"/>
                      </a:lnTo>
                      <a:lnTo>
                        <a:pt x="2332" y="5512"/>
                      </a:lnTo>
                      <a:lnTo>
                        <a:pt x="2226" y="4453"/>
                      </a:lnTo>
                      <a:lnTo>
                        <a:pt x="1908" y="3393"/>
                      </a:lnTo>
                      <a:lnTo>
                        <a:pt x="1378" y="2333"/>
                      </a:lnTo>
                      <a:lnTo>
                        <a:pt x="954" y="1379"/>
                      </a:lnTo>
                      <a:lnTo>
                        <a:pt x="424" y="5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41"/>
                <p:cNvSpPr/>
                <p:nvPr/>
              </p:nvSpPr>
              <p:spPr>
                <a:xfrm>
                  <a:off x="4351325" y="1374414"/>
                  <a:ext cx="475521" cy="15724"/>
                </a:xfrm>
                <a:custGeom>
                  <a:rect b="b" l="l" r="r" t="t"/>
                  <a:pathLst>
                    <a:path extrusionOk="0" h="743" w="22470">
                      <a:moveTo>
                        <a:pt x="11235" y="0"/>
                      </a:moveTo>
                      <a:lnTo>
                        <a:pt x="6889" y="106"/>
                      </a:lnTo>
                      <a:lnTo>
                        <a:pt x="3286" y="212"/>
                      </a:lnTo>
                      <a:lnTo>
                        <a:pt x="0" y="424"/>
                      </a:lnTo>
                      <a:lnTo>
                        <a:pt x="3286" y="530"/>
                      </a:lnTo>
                      <a:lnTo>
                        <a:pt x="6889" y="636"/>
                      </a:lnTo>
                      <a:lnTo>
                        <a:pt x="11235" y="742"/>
                      </a:lnTo>
                      <a:lnTo>
                        <a:pt x="15581" y="636"/>
                      </a:lnTo>
                      <a:lnTo>
                        <a:pt x="19184" y="530"/>
                      </a:lnTo>
                      <a:lnTo>
                        <a:pt x="22470" y="424"/>
                      </a:lnTo>
                      <a:lnTo>
                        <a:pt x="19184" y="212"/>
                      </a:lnTo>
                      <a:lnTo>
                        <a:pt x="15581" y="106"/>
                      </a:lnTo>
                      <a:lnTo>
                        <a:pt x="112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41"/>
                <p:cNvSpPr/>
                <p:nvPr/>
              </p:nvSpPr>
              <p:spPr>
                <a:xfrm>
                  <a:off x="4391680" y="2311963"/>
                  <a:ext cx="394808" cy="15724"/>
                </a:xfrm>
                <a:custGeom>
                  <a:rect b="b" l="l" r="r" t="t"/>
                  <a:pathLst>
                    <a:path extrusionOk="0" h="743" w="18656">
                      <a:moveTo>
                        <a:pt x="9328" y="0"/>
                      </a:moveTo>
                      <a:lnTo>
                        <a:pt x="5618" y="106"/>
                      </a:lnTo>
                      <a:lnTo>
                        <a:pt x="2651" y="212"/>
                      </a:lnTo>
                      <a:lnTo>
                        <a:pt x="1" y="424"/>
                      </a:lnTo>
                      <a:lnTo>
                        <a:pt x="2651" y="530"/>
                      </a:lnTo>
                      <a:lnTo>
                        <a:pt x="5618" y="742"/>
                      </a:lnTo>
                      <a:lnTo>
                        <a:pt x="12932" y="742"/>
                      </a:lnTo>
                      <a:lnTo>
                        <a:pt x="15899" y="530"/>
                      </a:lnTo>
                      <a:lnTo>
                        <a:pt x="18655" y="424"/>
                      </a:lnTo>
                      <a:lnTo>
                        <a:pt x="15899" y="212"/>
                      </a:lnTo>
                      <a:lnTo>
                        <a:pt x="12932" y="106"/>
                      </a:lnTo>
                      <a:lnTo>
                        <a:pt x="932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10" name="Google Shape;1110;p41"/>
          <p:cNvGrpSpPr/>
          <p:nvPr/>
        </p:nvGrpSpPr>
        <p:grpSpPr>
          <a:xfrm>
            <a:off x="735300" y="1892308"/>
            <a:ext cx="2087906" cy="1403718"/>
            <a:chOff x="735300" y="2044708"/>
            <a:chExt cx="2087906" cy="1403718"/>
          </a:xfrm>
        </p:grpSpPr>
        <p:sp>
          <p:nvSpPr>
            <p:cNvPr id="1111" name="Google Shape;1111;p41"/>
            <p:cNvSpPr/>
            <p:nvPr/>
          </p:nvSpPr>
          <p:spPr>
            <a:xfrm>
              <a:off x="2566917" y="3125705"/>
              <a:ext cx="256289" cy="322721"/>
            </a:xfrm>
            <a:custGeom>
              <a:rect b="b" l="l" r="r" t="t"/>
              <a:pathLst>
                <a:path extrusionOk="0" h="7486" w="5945">
                  <a:moveTo>
                    <a:pt x="1651" y="0"/>
                  </a:moveTo>
                  <a:lnTo>
                    <a:pt x="1651" y="6274"/>
                  </a:lnTo>
                  <a:lnTo>
                    <a:pt x="0" y="7485"/>
                  </a:lnTo>
                  <a:lnTo>
                    <a:pt x="5944" y="7485"/>
                  </a:lnTo>
                  <a:lnTo>
                    <a:pt x="4073" y="3523"/>
                  </a:lnTo>
                  <a:lnTo>
                    <a:pt x="59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735300" y="3125705"/>
              <a:ext cx="256289" cy="322721"/>
            </a:xfrm>
            <a:custGeom>
              <a:rect b="b" l="l" r="r" t="t"/>
              <a:pathLst>
                <a:path extrusionOk="0" h="7486" w="5945">
                  <a:moveTo>
                    <a:pt x="0" y="0"/>
                  </a:moveTo>
                  <a:lnTo>
                    <a:pt x="1871" y="3523"/>
                  </a:lnTo>
                  <a:lnTo>
                    <a:pt x="0" y="7485"/>
                  </a:lnTo>
                  <a:lnTo>
                    <a:pt x="5944" y="7485"/>
                  </a:lnTo>
                  <a:lnTo>
                    <a:pt x="4293" y="6274"/>
                  </a:lnTo>
                  <a:lnTo>
                    <a:pt x="42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939335" y="3045004"/>
              <a:ext cx="1675125" cy="313237"/>
            </a:xfrm>
            <a:custGeom>
              <a:rect b="b" l="l" r="r" t="t"/>
              <a:pathLst>
                <a:path extrusionOk="0" h="7266" w="38857">
                  <a:moveTo>
                    <a:pt x="0" y="1"/>
                  </a:moveTo>
                  <a:lnTo>
                    <a:pt x="0" y="7266"/>
                  </a:lnTo>
                  <a:lnTo>
                    <a:pt x="38856" y="7266"/>
                  </a:lnTo>
                  <a:lnTo>
                    <a:pt x="38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1001024" y="3139931"/>
              <a:ext cx="128166" cy="123424"/>
            </a:xfrm>
            <a:custGeom>
              <a:rect b="b" l="l" r="r" t="t"/>
              <a:pathLst>
                <a:path extrusionOk="0" h="2863" w="2973">
                  <a:moveTo>
                    <a:pt x="1431" y="0"/>
                  </a:moveTo>
                  <a:lnTo>
                    <a:pt x="991" y="991"/>
                  </a:lnTo>
                  <a:lnTo>
                    <a:pt x="0" y="1101"/>
                  </a:lnTo>
                  <a:lnTo>
                    <a:pt x="661" y="1872"/>
                  </a:lnTo>
                  <a:lnTo>
                    <a:pt x="551" y="2862"/>
                  </a:lnTo>
                  <a:lnTo>
                    <a:pt x="1431" y="2422"/>
                  </a:lnTo>
                  <a:lnTo>
                    <a:pt x="2422" y="2862"/>
                  </a:lnTo>
                  <a:lnTo>
                    <a:pt x="2202" y="1872"/>
                  </a:lnTo>
                  <a:lnTo>
                    <a:pt x="2972" y="1101"/>
                  </a:lnTo>
                  <a:lnTo>
                    <a:pt x="1982" y="991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2429313" y="3135189"/>
              <a:ext cx="128166" cy="123424"/>
            </a:xfrm>
            <a:custGeom>
              <a:rect b="b" l="l" r="r" t="t"/>
              <a:pathLst>
                <a:path extrusionOk="0" h="2863" w="2973">
                  <a:moveTo>
                    <a:pt x="1431" y="0"/>
                  </a:moveTo>
                  <a:lnTo>
                    <a:pt x="991" y="991"/>
                  </a:lnTo>
                  <a:lnTo>
                    <a:pt x="0" y="1101"/>
                  </a:lnTo>
                  <a:lnTo>
                    <a:pt x="661" y="1872"/>
                  </a:lnTo>
                  <a:lnTo>
                    <a:pt x="551" y="2862"/>
                  </a:lnTo>
                  <a:lnTo>
                    <a:pt x="1431" y="2422"/>
                  </a:lnTo>
                  <a:lnTo>
                    <a:pt x="2422" y="2862"/>
                  </a:lnTo>
                  <a:lnTo>
                    <a:pt x="2202" y="1872"/>
                  </a:lnTo>
                  <a:lnTo>
                    <a:pt x="2972" y="1101"/>
                  </a:lnTo>
                  <a:lnTo>
                    <a:pt x="1982" y="991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084759" y="2953952"/>
              <a:ext cx="520163" cy="19550"/>
            </a:xfrm>
            <a:custGeom>
              <a:rect b="b" l="l" r="r" t="t"/>
              <a:pathLst>
                <a:path extrusionOk="0" h="331" w="8807">
                  <a:moveTo>
                    <a:pt x="1" y="0"/>
                  </a:moveTo>
                  <a:lnTo>
                    <a:pt x="1" y="110"/>
                  </a:lnTo>
                  <a:lnTo>
                    <a:pt x="1" y="330"/>
                  </a:lnTo>
                  <a:lnTo>
                    <a:pt x="8807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953581" y="2953952"/>
              <a:ext cx="539654" cy="19550"/>
            </a:xfrm>
            <a:custGeom>
              <a:rect b="b" l="l" r="r" t="t"/>
              <a:pathLst>
                <a:path extrusionOk="0" h="331" w="9137">
                  <a:moveTo>
                    <a:pt x="9136" y="0"/>
                  </a:moveTo>
                  <a:lnTo>
                    <a:pt x="2642" y="110"/>
                  </a:lnTo>
                  <a:lnTo>
                    <a:pt x="0" y="220"/>
                  </a:lnTo>
                  <a:lnTo>
                    <a:pt x="2642" y="220"/>
                  </a:lnTo>
                  <a:lnTo>
                    <a:pt x="9136" y="330"/>
                  </a:lnTo>
                  <a:lnTo>
                    <a:pt x="9136" y="110"/>
                  </a:lnTo>
                  <a:lnTo>
                    <a:pt x="9136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1194087" y="2375311"/>
              <a:ext cx="390167" cy="390167"/>
            </a:xfrm>
            <a:custGeom>
              <a:rect b="b" l="l" r="r" t="t"/>
              <a:pathLst>
                <a:path extrusionOk="0" h="6606" w="6606">
                  <a:moveTo>
                    <a:pt x="1" y="1"/>
                  </a:moveTo>
                  <a:lnTo>
                    <a:pt x="1762" y="1872"/>
                  </a:lnTo>
                  <a:lnTo>
                    <a:pt x="6385" y="6605"/>
                  </a:lnTo>
                  <a:lnTo>
                    <a:pt x="6605" y="6385"/>
                  </a:lnTo>
                  <a:lnTo>
                    <a:pt x="1872" y="18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1987246" y="2381808"/>
              <a:ext cx="377114" cy="377114"/>
            </a:xfrm>
            <a:custGeom>
              <a:rect b="b" l="l" r="r" t="t"/>
              <a:pathLst>
                <a:path extrusionOk="0" h="6385" w="6385">
                  <a:moveTo>
                    <a:pt x="6385" y="1"/>
                  </a:moveTo>
                  <a:lnTo>
                    <a:pt x="1" y="6165"/>
                  </a:lnTo>
                  <a:lnTo>
                    <a:pt x="221" y="6385"/>
                  </a:lnTo>
                  <a:lnTo>
                    <a:pt x="6385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058771" y="2654856"/>
              <a:ext cx="487620" cy="201639"/>
            </a:xfrm>
            <a:custGeom>
              <a:rect b="b" l="l" r="r" t="t"/>
              <a:pathLst>
                <a:path extrusionOk="0" h="3414" w="8256">
                  <a:moveTo>
                    <a:pt x="8256" y="1"/>
                  </a:moveTo>
                  <a:lnTo>
                    <a:pt x="0" y="3193"/>
                  </a:lnTo>
                  <a:lnTo>
                    <a:pt x="111" y="3413"/>
                  </a:lnTo>
                  <a:lnTo>
                    <a:pt x="8256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1018551" y="2641863"/>
              <a:ext cx="500673" cy="214633"/>
            </a:xfrm>
            <a:custGeom>
              <a:rect b="b" l="l" r="r" t="t"/>
              <a:pathLst>
                <a:path extrusionOk="0" h="3634" w="8477">
                  <a:moveTo>
                    <a:pt x="1" y="1"/>
                  </a:moveTo>
                  <a:lnTo>
                    <a:pt x="2422" y="991"/>
                  </a:lnTo>
                  <a:lnTo>
                    <a:pt x="8366" y="3633"/>
                  </a:lnTo>
                  <a:lnTo>
                    <a:pt x="8476" y="3413"/>
                  </a:lnTo>
                  <a:lnTo>
                    <a:pt x="2422" y="8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078262" y="2810901"/>
              <a:ext cx="507170" cy="104068"/>
            </a:xfrm>
            <a:custGeom>
              <a:rect b="b" l="l" r="r" t="t"/>
              <a:pathLst>
                <a:path extrusionOk="0" h="1762" w="8587">
                  <a:moveTo>
                    <a:pt x="8586" y="1"/>
                  </a:moveTo>
                  <a:lnTo>
                    <a:pt x="1" y="1431"/>
                  </a:lnTo>
                  <a:lnTo>
                    <a:pt x="1" y="1762"/>
                  </a:lnTo>
                  <a:lnTo>
                    <a:pt x="8586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096573" y="2498871"/>
              <a:ext cx="448639" cy="312086"/>
            </a:xfrm>
            <a:custGeom>
              <a:rect b="b" l="l" r="r" t="t"/>
              <a:pathLst>
                <a:path extrusionOk="0" h="5284" w="7596">
                  <a:moveTo>
                    <a:pt x="1" y="0"/>
                  </a:moveTo>
                  <a:lnTo>
                    <a:pt x="2092" y="1541"/>
                  </a:lnTo>
                  <a:lnTo>
                    <a:pt x="7486" y="5284"/>
                  </a:lnTo>
                  <a:lnTo>
                    <a:pt x="7596" y="5063"/>
                  </a:lnTo>
                  <a:lnTo>
                    <a:pt x="2202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941767" y="2284295"/>
              <a:ext cx="299092" cy="435645"/>
            </a:xfrm>
            <a:custGeom>
              <a:rect b="b" l="l" r="r" t="t"/>
              <a:pathLst>
                <a:path extrusionOk="0" h="7376" w="5064">
                  <a:moveTo>
                    <a:pt x="5064" y="1"/>
                  </a:moveTo>
                  <a:lnTo>
                    <a:pt x="0" y="7265"/>
                  </a:lnTo>
                  <a:lnTo>
                    <a:pt x="220" y="7376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1330641" y="2271301"/>
              <a:ext cx="299092" cy="455136"/>
            </a:xfrm>
            <a:custGeom>
              <a:rect b="b" l="l" r="r" t="t"/>
              <a:pathLst>
                <a:path extrusionOk="0" h="7706" w="5064">
                  <a:moveTo>
                    <a:pt x="0" y="0"/>
                  </a:moveTo>
                  <a:lnTo>
                    <a:pt x="1321" y="2202"/>
                  </a:lnTo>
                  <a:lnTo>
                    <a:pt x="4844" y="7706"/>
                  </a:lnTo>
                  <a:lnTo>
                    <a:pt x="5064" y="7485"/>
                  </a:lnTo>
                  <a:lnTo>
                    <a:pt x="1431" y="2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026287" y="2518362"/>
              <a:ext cx="442142" cy="292596"/>
            </a:xfrm>
            <a:custGeom>
              <a:rect b="b" l="l" r="r" t="t"/>
              <a:pathLst>
                <a:path extrusionOk="0" h="4954" w="7486">
                  <a:moveTo>
                    <a:pt x="7485" y="0"/>
                  </a:moveTo>
                  <a:lnTo>
                    <a:pt x="0" y="4623"/>
                  </a:lnTo>
                  <a:lnTo>
                    <a:pt x="220" y="4954"/>
                  </a:lnTo>
                  <a:lnTo>
                    <a:pt x="7485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973072" y="2791410"/>
              <a:ext cx="533157" cy="123559"/>
            </a:xfrm>
            <a:custGeom>
              <a:rect b="b" l="l" r="r" t="t"/>
              <a:pathLst>
                <a:path extrusionOk="0" h="2092" w="9027">
                  <a:moveTo>
                    <a:pt x="0" y="0"/>
                  </a:moveTo>
                  <a:lnTo>
                    <a:pt x="2532" y="551"/>
                  </a:lnTo>
                  <a:lnTo>
                    <a:pt x="8916" y="2092"/>
                  </a:lnTo>
                  <a:lnTo>
                    <a:pt x="9026" y="1761"/>
                  </a:lnTo>
                  <a:lnTo>
                    <a:pt x="2532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1"/>
            <p:cNvSpPr txBox="1"/>
            <p:nvPr/>
          </p:nvSpPr>
          <p:spPr>
            <a:xfrm>
              <a:off x="1166911" y="3100454"/>
              <a:ext cx="1209900" cy="2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Champion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129" name="Google Shape;1129;p41"/>
            <p:cNvGrpSpPr/>
            <p:nvPr/>
          </p:nvGrpSpPr>
          <p:grpSpPr>
            <a:xfrm>
              <a:off x="1466353" y="2206281"/>
              <a:ext cx="625792" cy="774172"/>
              <a:chOff x="2909203" y="2112756"/>
              <a:chExt cx="625792" cy="774172"/>
            </a:xfrm>
          </p:grpSpPr>
          <p:sp>
            <p:nvSpPr>
              <p:cNvPr id="1130" name="Google Shape;1130;p41"/>
              <p:cNvSpPr/>
              <p:nvPr/>
            </p:nvSpPr>
            <p:spPr>
              <a:xfrm>
                <a:off x="3023816" y="2112756"/>
                <a:ext cx="398739" cy="26840"/>
              </a:xfrm>
              <a:custGeom>
                <a:rect b="b" l="l" r="r" t="t"/>
                <a:pathLst>
                  <a:path extrusionOk="0" h="1591" w="23636">
                    <a:moveTo>
                      <a:pt x="318" y="0"/>
                    </a:moveTo>
                    <a:lnTo>
                      <a:pt x="106" y="106"/>
                    </a:lnTo>
                    <a:lnTo>
                      <a:pt x="0" y="318"/>
                    </a:lnTo>
                    <a:lnTo>
                      <a:pt x="0" y="1272"/>
                    </a:lnTo>
                    <a:lnTo>
                      <a:pt x="106" y="1484"/>
                    </a:lnTo>
                    <a:lnTo>
                      <a:pt x="318" y="1590"/>
                    </a:lnTo>
                    <a:lnTo>
                      <a:pt x="23318" y="1590"/>
                    </a:lnTo>
                    <a:lnTo>
                      <a:pt x="23530" y="1484"/>
                    </a:lnTo>
                    <a:lnTo>
                      <a:pt x="23636" y="1272"/>
                    </a:lnTo>
                    <a:lnTo>
                      <a:pt x="23636" y="318"/>
                    </a:lnTo>
                    <a:lnTo>
                      <a:pt x="23530" y="106"/>
                    </a:lnTo>
                    <a:lnTo>
                      <a:pt x="23318" y="0"/>
                    </a:lnTo>
                    <a:close/>
                  </a:path>
                </a:pathLst>
              </a:custGeom>
              <a:solidFill>
                <a:srgbClr val="F5A3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3055985" y="2860089"/>
                <a:ext cx="334397" cy="26840"/>
              </a:xfrm>
              <a:custGeom>
                <a:rect b="b" l="l" r="r" t="t"/>
                <a:pathLst>
                  <a:path extrusionOk="0" h="1591" w="19822">
                    <a:moveTo>
                      <a:pt x="319" y="0"/>
                    </a:moveTo>
                    <a:lnTo>
                      <a:pt x="107" y="106"/>
                    </a:lnTo>
                    <a:lnTo>
                      <a:pt x="1" y="318"/>
                    </a:lnTo>
                    <a:lnTo>
                      <a:pt x="1" y="1272"/>
                    </a:lnTo>
                    <a:lnTo>
                      <a:pt x="107" y="1590"/>
                    </a:lnTo>
                    <a:lnTo>
                      <a:pt x="19715" y="1590"/>
                    </a:lnTo>
                    <a:lnTo>
                      <a:pt x="19821" y="1272"/>
                    </a:lnTo>
                    <a:lnTo>
                      <a:pt x="19821" y="318"/>
                    </a:lnTo>
                    <a:lnTo>
                      <a:pt x="19715" y="106"/>
                    </a:lnTo>
                    <a:lnTo>
                      <a:pt x="19503" y="0"/>
                    </a:lnTo>
                    <a:close/>
                  </a:path>
                </a:pathLst>
              </a:custGeom>
              <a:solidFill>
                <a:srgbClr val="F5A3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2" name="Google Shape;1132;p41"/>
              <p:cNvGrpSpPr/>
              <p:nvPr/>
            </p:nvGrpSpPr>
            <p:grpSpPr>
              <a:xfrm>
                <a:off x="2909203" y="2119891"/>
                <a:ext cx="625792" cy="759881"/>
                <a:chOff x="4196548" y="1374414"/>
                <a:chExt cx="785086" cy="953306"/>
              </a:xfrm>
            </p:grpSpPr>
            <p:sp>
              <p:nvSpPr>
                <p:cNvPr id="1133" name="Google Shape;1133;p41"/>
                <p:cNvSpPr/>
                <p:nvPr/>
              </p:nvSpPr>
              <p:spPr>
                <a:xfrm>
                  <a:off x="4196548" y="1392359"/>
                  <a:ext cx="785086" cy="935361"/>
                </a:xfrm>
                <a:custGeom>
                  <a:rect b="b" l="l" r="r" t="t"/>
                  <a:pathLst>
                    <a:path extrusionOk="0" h="44199" w="37098">
                      <a:moveTo>
                        <a:pt x="4664" y="1908"/>
                      </a:moveTo>
                      <a:lnTo>
                        <a:pt x="5088" y="2014"/>
                      </a:lnTo>
                      <a:lnTo>
                        <a:pt x="5618" y="2120"/>
                      </a:lnTo>
                      <a:lnTo>
                        <a:pt x="5936" y="2332"/>
                      </a:lnTo>
                      <a:lnTo>
                        <a:pt x="6678" y="2862"/>
                      </a:lnTo>
                      <a:lnTo>
                        <a:pt x="7208" y="3604"/>
                      </a:lnTo>
                      <a:lnTo>
                        <a:pt x="7208" y="4134"/>
                      </a:lnTo>
                      <a:lnTo>
                        <a:pt x="7208" y="6360"/>
                      </a:lnTo>
                      <a:lnTo>
                        <a:pt x="7420" y="8373"/>
                      </a:lnTo>
                      <a:lnTo>
                        <a:pt x="7738" y="10387"/>
                      </a:lnTo>
                      <a:lnTo>
                        <a:pt x="8162" y="12401"/>
                      </a:lnTo>
                      <a:lnTo>
                        <a:pt x="8692" y="14203"/>
                      </a:lnTo>
                      <a:lnTo>
                        <a:pt x="9328" y="15899"/>
                      </a:lnTo>
                      <a:lnTo>
                        <a:pt x="10070" y="17489"/>
                      </a:lnTo>
                      <a:lnTo>
                        <a:pt x="10918" y="18973"/>
                      </a:lnTo>
                      <a:lnTo>
                        <a:pt x="9540" y="18337"/>
                      </a:lnTo>
                      <a:lnTo>
                        <a:pt x="8268" y="17701"/>
                      </a:lnTo>
                      <a:lnTo>
                        <a:pt x="6996" y="16747"/>
                      </a:lnTo>
                      <a:lnTo>
                        <a:pt x="5830" y="15687"/>
                      </a:lnTo>
                      <a:lnTo>
                        <a:pt x="4876" y="14521"/>
                      </a:lnTo>
                      <a:lnTo>
                        <a:pt x="3922" y="13249"/>
                      </a:lnTo>
                      <a:lnTo>
                        <a:pt x="3180" y="11871"/>
                      </a:lnTo>
                      <a:lnTo>
                        <a:pt x="2544" y="10281"/>
                      </a:lnTo>
                      <a:lnTo>
                        <a:pt x="2121" y="8479"/>
                      </a:lnTo>
                      <a:lnTo>
                        <a:pt x="1909" y="7526"/>
                      </a:lnTo>
                      <a:lnTo>
                        <a:pt x="1803" y="6572"/>
                      </a:lnTo>
                      <a:lnTo>
                        <a:pt x="1803" y="5724"/>
                      </a:lnTo>
                      <a:lnTo>
                        <a:pt x="1909" y="4876"/>
                      </a:lnTo>
                      <a:lnTo>
                        <a:pt x="2015" y="4028"/>
                      </a:lnTo>
                      <a:lnTo>
                        <a:pt x="2332" y="3286"/>
                      </a:lnTo>
                      <a:lnTo>
                        <a:pt x="2650" y="2862"/>
                      </a:lnTo>
                      <a:lnTo>
                        <a:pt x="3074" y="2438"/>
                      </a:lnTo>
                      <a:lnTo>
                        <a:pt x="3498" y="2226"/>
                      </a:lnTo>
                      <a:lnTo>
                        <a:pt x="4028" y="2014"/>
                      </a:lnTo>
                      <a:lnTo>
                        <a:pt x="4664" y="1908"/>
                      </a:lnTo>
                      <a:close/>
                      <a:moveTo>
                        <a:pt x="32540" y="1908"/>
                      </a:moveTo>
                      <a:lnTo>
                        <a:pt x="33176" y="2014"/>
                      </a:lnTo>
                      <a:lnTo>
                        <a:pt x="33706" y="2226"/>
                      </a:lnTo>
                      <a:lnTo>
                        <a:pt x="34130" y="2438"/>
                      </a:lnTo>
                      <a:lnTo>
                        <a:pt x="34554" y="2862"/>
                      </a:lnTo>
                      <a:lnTo>
                        <a:pt x="34872" y="3286"/>
                      </a:lnTo>
                      <a:lnTo>
                        <a:pt x="35084" y="4028"/>
                      </a:lnTo>
                      <a:lnTo>
                        <a:pt x="35295" y="4876"/>
                      </a:lnTo>
                      <a:lnTo>
                        <a:pt x="35401" y="5724"/>
                      </a:lnTo>
                      <a:lnTo>
                        <a:pt x="35401" y="6572"/>
                      </a:lnTo>
                      <a:lnTo>
                        <a:pt x="35295" y="7526"/>
                      </a:lnTo>
                      <a:lnTo>
                        <a:pt x="35084" y="8479"/>
                      </a:lnTo>
                      <a:lnTo>
                        <a:pt x="34554" y="10281"/>
                      </a:lnTo>
                      <a:lnTo>
                        <a:pt x="34024" y="11871"/>
                      </a:lnTo>
                      <a:lnTo>
                        <a:pt x="33176" y="13249"/>
                      </a:lnTo>
                      <a:lnTo>
                        <a:pt x="32222" y="14627"/>
                      </a:lnTo>
                      <a:lnTo>
                        <a:pt x="31268" y="15793"/>
                      </a:lnTo>
                      <a:lnTo>
                        <a:pt x="30102" y="16853"/>
                      </a:lnTo>
                      <a:lnTo>
                        <a:pt x="28830" y="17701"/>
                      </a:lnTo>
                      <a:lnTo>
                        <a:pt x="27558" y="18443"/>
                      </a:lnTo>
                      <a:lnTo>
                        <a:pt x="26180" y="18973"/>
                      </a:lnTo>
                      <a:lnTo>
                        <a:pt x="27028" y="17489"/>
                      </a:lnTo>
                      <a:lnTo>
                        <a:pt x="27664" y="15899"/>
                      </a:lnTo>
                      <a:lnTo>
                        <a:pt x="28300" y="14203"/>
                      </a:lnTo>
                      <a:lnTo>
                        <a:pt x="28936" y="12401"/>
                      </a:lnTo>
                      <a:lnTo>
                        <a:pt x="29360" y="10493"/>
                      </a:lnTo>
                      <a:lnTo>
                        <a:pt x="29678" y="8373"/>
                      </a:lnTo>
                      <a:lnTo>
                        <a:pt x="29784" y="6360"/>
                      </a:lnTo>
                      <a:lnTo>
                        <a:pt x="29890" y="4134"/>
                      </a:lnTo>
                      <a:lnTo>
                        <a:pt x="29890" y="3816"/>
                      </a:lnTo>
                      <a:lnTo>
                        <a:pt x="30208" y="3392"/>
                      </a:lnTo>
                      <a:lnTo>
                        <a:pt x="30420" y="2968"/>
                      </a:lnTo>
                      <a:lnTo>
                        <a:pt x="30844" y="2650"/>
                      </a:lnTo>
                      <a:lnTo>
                        <a:pt x="31162" y="2332"/>
                      </a:lnTo>
                      <a:lnTo>
                        <a:pt x="31586" y="2120"/>
                      </a:lnTo>
                      <a:lnTo>
                        <a:pt x="32010" y="2014"/>
                      </a:lnTo>
                      <a:lnTo>
                        <a:pt x="32540" y="1908"/>
                      </a:lnTo>
                      <a:close/>
                      <a:moveTo>
                        <a:pt x="7420" y="0"/>
                      </a:moveTo>
                      <a:lnTo>
                        <a:pt x="7314" y="1166"/>
                      </a:lnTo>
                      <a:lnTo>
                        <a:pt x="6890" y="848"/>
                      </a:lnTo>
                      <a:lnTo>
                        <a:pt x="6042" y="424"/>
                      </a:lnTo>
                      <a:lnTo>
                        <a:pt x="5300" y="212"/>
                      </a:lnTo>
                      <a:lnTo>
                        <a:pt x="4452" y="212"/>
                      </a:lnTo>
                      <a:lnTo>
                        <a:pt x="3604" y="318"/>
                      </a:lnTo>
                      <a:lnTo>
                        <a:pt x="2756" y="636"/>
                      </a:lnTo>
                      <a:lnTo>
                        <a:pt x="1909" y="1060"/>
                      </a:lnTo>
                      <a:lnTo>
                        <a:pt x="1273" y="1696"/>
                      </a:lnTo>
                      <a:lnTo>
                        <a:pt x="743" y="2544"/>
                      </a:lnTo>
                      <a:lnTo>
                        <a:pt x="531" y="3074"/>
                      </a:lnTo>
                      <a:lnTo>
                        <a:pt x="319" y="3710"/>
                      </a:lnTo>
                      <a:lnTo>
                        <a:pt x="107" y="4982"/>
                      </a:lnTo>
                      <a:lnTo>
                        <a:pt x="1" y="6254"/>
                      </a:lnTo>
                      <a:lnTo>
                        <a:pt x="107" y="7526"/>
                      </a:lnTo>
                      <a:lnTo>
                        <a:pt x="319" y="8691"/>
                      </a:lnTo>
                      <a:lnTo>
                        <a:pt x="531" y="9645"/>
                      </a:lnTo>
                      <a:lnTo>
                        <a:pt x="955" y="10917"/>
                      </a:lnTo>
                      <a:lnTo>
                        <a:pt x="1379" y="11977"/>
                      </a:lnTo>
                      <a:lnTo>
                        <a:pt x="1803" y="13037"/>
                      </a:lnTo>
                      <a:lnTo>
                        <a:pt x="2438" y="13991"/>
                      </a:lnTo>
                      <a:lnTo>
                        <a:pt x="3074" y="15051"/>
                      </a:lnTo>
                      <a:lnTo>
                        <a:pt x="3710" y="15899"/>
                      </a:lnTo>
                      <a:lnTo>
                        <a:pt x="4452" y="16747"/>
                      </a:lnTo>
                      <a:lnTo>
                        <a:pt x="5300" y="17595"/>
                      </a:lnTo>
                      <a:lnTo>
                        <a:pt x="6148" y="18337"/>
                      </a:lnTo>
                      <a:lnTo>
                        <a:pt x="7632" y="19290"/>
                      </a:lnTo>
                      <a:lnTo>
                        <a:pt x="9222" y="20138"/>
                      </a:lnTo>
                      <a:lnTo>
                        <a:pt x="10812" y="20774"/>
                      </a:lnTo>
                      <a:lnTo>
                        <a:pt x="12508" y="21092"/>
                      </a:lnTo>
                      <a:lnTo>
                        <a:pt x="13567" y="22046"/>
                      </a:lnTo>
                      <a:lnTo>
                        <a:pt x="14627" y="22894"/>
                      </a:lnTo>
                      <a:lnTo>
                        <a:pt x="15793" y="23530"/>
                      </a:lnTo>
                      <a:lnTo>
                        <a:pt x="16959" y="23954"/>
                      </a:lnTo>
                      <a:lnTo>
                        <a:pt x="16959" y="24908"/>
                      </a:lnTo>
                      <a:lnTo>
                        <a:pt x="16959" y="25862"/>
                      </a:lnTo>
                      <a:lnTo>
                        <a:pt x="16959" y="27028"/>
                      </a:lnTo>
                      <a:lnTo>
                        <a:pt x="16747" y="28300"/>
                      </a:lnTo>
                      <a:lnTo>
                        <a:pt x="16429" y="29466"/>
                      </a:lnTo>
                      <a:lnTo>
                        <a:pt x="16005" y="30525"/>
                      </a:lnTo>
                      <a:lnTo>
                        <a:pt x="15475" y="31479"/>
                      </a:lnTo>
                      <a:lnTo>
                        <a:pt x="15051" y="32327"/>
                      </a:lnTo>
                      <a:lnTo>
                        <a:pt x="13991" y="33811"/>
                      </a:lnTo>
                      <a:lnTo>
                        <a:pt x="13038" y="34977"/>
                      </a:lnTo>
                      <a:lnTo>
                        <a:pt x="12402" y="35719"/>
                      </a:lnTo>
                      <a:lnTo>
                        <a:pt x="11978" y="36143"/>
                      </a:lnTo>
                      <a:lnTo>
                        <a:pt x="11554" y="36461"/>
                      </a:lnTo>
                      <a:lnTo>
                        <a:pt x="11130" y="36991"/>
                      </a:lnTo>
                      <a:lnTo>
                        <a:pt x="10600" y="37839"/>
                      </a:lnTo>
                      <a:lnTo>
                        <a:pt x="10176" y="38793"/>
                      </a:lnTo>
                      <a:lnTo>
                        <a:pt x="9964" y="39747"/>
                      </a:lnTo>
                      <a:lnTo>
                        <a:pt x="9752" y="40701"/>
                      </a:lnTo>
                      <a:lnTo>
                        <a:pt x="9752" y="41654"/>
                      </a:lnTo>
                      <a:lnTo>
                        <a:pt x="9752" y="42502"/>
                      </a:lnTo>
                      <a:lnTo>
                        <a:pt x="9858" y="44198"/>
                      </a:lnTo>
                      <a:lnTo>
                        <a:pt x="27346" y="44198"/>
                      </a:lnTo>
                      <a:lnTo>
                        <a:pt x="27452" y="42502"/>
                      </a:lnTo>
                      <a:lnTo>
                        <a:pt x="27452" y="41548"/>
                      </a:lnTo>
                      <a:lnTo>
                        <a:pt x="27452" y="40595"/>
                      </a:lnTo>
                      <a:lnTo>
                        <a:pt x="27240" y="39747"/>
                      </a:lnTo>
                      <a:lnTo>
                        <a:pt x="27028" y="38793"/>
                      </a:lnTo>
                      <a:lnTo>
                        <a:pt x="26604" y="37839"/>
                      </a:lnTo>
                      <a:lnTo>
                        <a:pt x="26074" y="36991"/>
                      </a:lnTo>
                      <a:lnTo>
                        <a:pt x="25544" y="36461"/>
                      </a:lnTo>
                      <a:lnTo>
                        <a:pt x="25120" y="36037"/>
                      </a:lnTo>
                      <a:lnTo>
                        <a:pt x="24590" y="35613"/>
                      </a:lnTo>
                      <a:lnTo>
                        <a:pt x="23955" y="34871"/>
                      </a:lnTo>
                      <a:lnTo>
                        <a:pt x="23001" y="33705"/>
                      </a:lnTo>
                      <a:lnTo>
                        <a:pt x="22259" y="32645"/>
                      </a:lnTo>
                      <a:lnTo>
                        <a:pt x="21729" y="31585"/>
                      </a:lnTo>
                      <a:lnTo>
                        <a:pt x="21305" y="30631"/>
                      </a:lnTo>
                      <a:lnTo>
                        <a:pt x="20669" y="29042"/>
                      </a:lnTo>
                      <a:lnTo>
                        <a:pt x="20457" y="28088"/>
                      </a:lnTo>
                      <a:lnTo>
                        <a:pt x="20139" y="26286"/>
                      </a:lnTo>
                      <a:lnTo>
                        <a:pt x="20139" y="25226"/>
                      </a:lnTo>
                      <a:lnTo>
                        <a:pt x="20139" y="23954"/>
                      </a:lnTo>
                      <a:lnTo>
                        <a:pt x="21305" y="23530"/>
                      </a:lnTo>
                      <a:lnTo>
                        <a:pt x="22471" y="22894"/>
                      </a:lnTo>
                      <a:lnTo>
                        <a:pt x="23531" y="22152"/>
                      </a:lnTo>
                      <a:lnTo>
                        <a:pt x="24590" y="21092"/>
                      </a:lnTo>
                      <a:lnTo>
                        <a:pt x="26286" y="20774"/>
                      </a:lnTo>
                      <a:lnTo>
                        <a:pt x="27876" y="20138"/>
                      </a:lnTo>
                      <a:lnTo>
                        <a:pt x="29466" y="19396"/>
                      </a:lnTo>
                      <a:lnTo>
                        <a:pt x="31056" y="18337"/>
                      </a:lnTo>
                      <a:lnTo>
                        <a:pt x="31904" y="17595"/>
                      </a:lnTo>
                      <a:lnTo>
                        <a:pt x="32646" y="16747"/>
                      </a:lnTo>
                      <a:lnTo>
                        <a:pt x="33388" y="15899"/>
                      </a:lnTo>
                      <a:lnTo>
                        <a:pt x="34130" y="15051"/>
                      </a:lnTo>
                      <a:lnTo>
                        <a:pt x="34766" y="13991"/>
                      </a:lnTo>
                      <a:lnTo>
                        <a:pt x="35295" y="13037"/>
                      </a:lnTo>
                      <a:lnTo>
                        <a:pt x="35825" y="11977"/>
                      </a:lnTo>
                      <a:lnTo>
                        <a:pt x="36249" y="10917"/>
                      </a:lnTo>
                      <a:lnTo>
                        <a:pt x="36567" y="9645"/>
                      </a:lnTo>
                      <a:lnTo>
                        <a:pt x="36885" y="8691"/>
                      </a:lnTo>
                      <a:lnTo>
                        <a:pt x="36991" y="7526"/>
                      </a:lnTo>
                      <a:lnTo>
                        <a:pt x="37097" y="6254"/>
                      </a:lnTo>
                      <a:lnTo>
                        <a:pt x="37097" y="4982"/>
                      </a:lnTo>
                      <a:lnTo>
                        <a:pt x="36885" y="3710"/>
                      </a:lnTo>
                      <a:lnTo>
                        <a:pt x="36673" y="3074"/>
                      </a:lnTo>
                      <a:lnTo>
                        <a:pt x="36355" y="2544"/>
                      </a:lnTo>
                      <a:lnTo>
                        <a:pt x="35825" y="1696"/>
                      </a:lnTo>
                      <a:lnTo>
                        <a:pt x="35190" y="1060"/>
                      </a:lnTo>
                      <a:lnTo>
                        <a:pt x="34448" y="636"/>
                      </a:lnTo>
                      <a:lnTo>
                        <a:pt x="33600" y="318"/>
                      </a:lnTo>
                      <a:lnTo>
                        <a:pt x="32752" y="212"/>
                      </a:lnTo>
                      <a:lnTo>
                        <a:pt x="31904" y="212"/>
                      </a:lnTo>
                      <a:lnTo>
                        <a:pt x="31056" y="424"/>
                      </a:lnTo>
                      <a:lnTo>
                        <a:pt x="30314" y="848"/>
                      </a:lnTo>
                      <a:lnTo>
                        <a:pt x="29784" y="1166"/>
                      </a:lnTo>
                      <a:lnTo>
                        <a:pt x="296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41"/>
                <p:cNvSpPr/>
                <p:nvPr/>
              </p:nvSpPr>
              <p:spPr>
                <a:xfrm>
                  <a:off x="4611487" y="1394602"/>
                  <a:ext cx="190695" cy="493488"/>
                </a:xfrm>
                <a:custGeom>
                  <a:rect b="b" l="l" r="r" t="t"/>
                  <a:pathLst>
                    <a:path extrusionOk="0" h="23319" w="9011">
                      <a:moveTo>
                        <a:pt x="5936" y="0"/>
                      </a:moveTo>
                      <a:lnTo>
                        <a:pt x="6148" y="1484"/>
                      </a:lnTo>
                      <a:lnTo>
                        <a:pt x="6466" y="3392"/>
                      </a:lnTo>
                      <a:lnTo>
                        <a:pt x="6572" y="5618"/>
                      </a:lnTo>
                      <a:lnTo>
                        <a:pt x="6572" y="8161"/>
                      </a:lnTo>
                      <a:lnTo>
                        <a:pt x="6466" y="9539"/>
                      </a:lnTo>
                      <a:lnTo>
                        <a:pt x="6254" y="11023"/>
                      </a:lnTo>
                      <a:lnTo>
                        <a:pt x="6042" y="12401"/>
                      </a:lnTo>
                      <a:lnTo>
                        <a:pt x="5618" y="13885"/>
                      </a:lnTo>
                      <a:lnTo>
                        <a:pt x="5194" y="15369"/>
                      </a:lnTo>
                      <a:lnTo>
                        <a:pt x="4559" y="16853"/>
                      </a:lnTo>
                      <a:lnTo>
                        <a:pt x="3817" y="18231"/>
                      </a:lnTo>
                      <a:lnTo>
                        <a:pt x="2969" y="19714"/>
                      </a:lnTo>
                      <a:lnTo>
                        <a:pt x="2227" y="20774"/>
                      </a:lnTo>
                      <a:lnTo>
                        <a:pt x="1591" y="21728"/>
                      </a:lnTo>
                      <a:lnTo>
                        <a:pt x="1" y="23318"/>
                      </a:lnTo>
                      <a:lnTo>
                        <a:pt x="1061" y="22682"/>
                      </a:lnTo>
                      <a:lnTo>
                        <a:pt x="2439" y="21728"/>
                      </a:lnTo>
                      <a:lnTo>
                        <a:pt x="3181" y="20986"/>
                      </a:lnTo>
                      <a:lnTo>
                        <a:pt x="3817" y="20350"/>
                      </a:lnTo>
                      <a:lnTo>
                        <a:pt x="4453" y="19502"/>
                      </a:lnTo>
                      <a:lnTo>
                        <a:pt x="5194" y="18443"/>
                      </a:lnTo>
                      <a:lnTo>
                        <a:pt x="5936" y="17171"/>
                      </a:lnTo>
                      <a:lnTo>
                        <a:pt x="6678" y="15687"/>
                      </a:lnTo>
                      <a:lnTo>
                        <a:pt x="7314" y="13779"/>
                      </a:lnTo>
                      <a:lnTo>
                        <a:pt x="7950" y="11765"/>
                      </a:lnTo>
                      <a:lnTo>
                        <a:pt x="8374" y="9857"/>
                      </a:lnTo>
                      <a:lnTo>
                        <a:pt x="8692" y="7950"/>
                      </a:lnTo>
                      <a:lnTo>
                        <a:pt x="8904" y="6042"/>
                      </a:lnTo>
                      <a:lnTo>
                        <a:pt x="9010" y="4346"/>
                      </a:lnTo>
                      <a:lnTo>
                        <a:pt x="9010" y="2756"/>
                      </a:lnTo>
                      <a:lnTo>
                        <a:pt x="87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41"/>
                <p:cNvSpPr/>
                <p:nvPr/>
              </p:nvSpPr>
              <p:spPr>
                <a:xfrm>
                  <a:off x="4598028" y="1899267"/>
                  <a:ext cx="103210" cy="240025"/>
                </a:xfrm>
                <a:custGeom>
                  <a:rect b="b" l="l" r="r" t="t"/>
                  <a:pathLst>
                    <a:path extrusionOk="0" h="11342" w="4877">
                      <a:moveTo>
                        <a:pt x="107" y="0"/>
                      </a:moveTo>
                      <a:lnTo>
                        <a:pt x="1" y="1166"/>
                      </a:lnTo>
                      <a:lnTo>
                        <a:pt x="107" y="2862"/>
                      </a:lnTo>
                      <a:lnTo>
                        <a:pt x="213" y="3816"/>
                      </a:lnTo>
                      <a:lnTo>
                        <a:pt x="531" y="4876"/>
                      </a:lnTo>
                      <a:lnTo>
                        <a:pt x="849" y="5936"/>
                      </a:lnTo>
                      <a:lnTo>
                        <a:pt x="1379" y="7101"/>
                      </a:lnTo>
                      <a:lnTo>
                        <a:pt x="1803" y="7843"/>
                      </a:lnTo>
                      <a:lnTo>
                        <a:pt x="2227" y="8585"/>
                      </a:lnTo>
                      <a:lnTo>
                        <a:pt x="3181" y="9751"/>
                      </a:lnTo>
                      <a:lnTo>
                        <a:pt x="4135" y="10705"/>
                      </a:lnTo>
                      <a:lnTo>
                        <a:pt x="4877" y="11341"/>
                      </a:lnTo>
                      <a:lnTo>
                        <a:pt x="4135" y="10493"/>
                      </a:lnTo>
                      <a:lnTo>
                        <a:pt x="3287" y="9327"/>
                      </a:lnTo>
                      <a:lnTo>
                        <a:pt x="2333" y="7843"/>
                      </a:lnTo>
                      <a:lnTo>
                        <a:pt x="1909" y="6995"/>
                      </a:lnTo>
                      <a:lnTo>
                        <a:pt x="1591" y="6042"/>
                      </a:lnTo>
                      <a:lnTo>
                        <a:pt x="1273" y="5088"/>
                      </a:lnTo>
                      <a:lnTo>
                        <a:pt x="1061" y="4240"/>
                      </a:lnTo>
                      <a:lnTo>
                        <a:pt x="743" y="2544"/>
                      </a:lnTo>
                      <a:lnTo>
                        <a:pt x="743" y="1060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41"/>
                <p:cNvSpPr/>
                <p:nvPr/>
              </p:nvSpPr>
              <p:spPr>
                <a:xfrm>
                  <a:off x="4710186" y="2154943"/>
                  <a:ext cx="53859" cy="152560"/>
                </a:xfrm>
                <a:custGeom>
                  <a:rect b="b" l="l" r="r" t="t"/>
                  <a:pathLst>
                    <a:path extrusionOk="0" h="7209" w="2545">
                      <a:moveTo>
                        <a:pt x="0" y="1"/>
                      </a:moveTo>
                      <a:lnTo>
                        <a:pt x="212" y="743"/>
                      </a:lnTo>
                      <a:lnTo>
                        <a:pt x="530" y="1591"/>
                      </a:lnTo>
                      <a:lnTo>
                        <a:pt x="742" y="2651"/>
                      </a:lnTo>
                      <a:lnTo>
                        <a:pt x="848" y="3817"/>
                      </a:lnTo>
                      <a:lnTo>
                        <a:pt x="848" y="4771"/>
                      </a:lnTo>
                      <a:lnTo>
                        <a:pt x="742" y="5724"/>
                      </a:lnTo>
                      <a:lnTo>
                        <a:pt x="424" y="7208"/>
                      </a:lnTo>
                      <a:lnTo>
                        <a:pt x="2544" y="7208"/>
                      </a:lnTo>
                      <a:lnTo>
                        <a:pt x="2438" y="6360"/>
                      </a:lnTo>
                      <a:lnTo>
                        <a:pt x="2332" y="5512"/>
                      </a:lnTo>
                      <a:lnTo>
                        <a:pt x="2226" y="4453"/>
                      </a:lnTo>
                      <a:lnTo>
                        <a:pt x="1908" y="3393"/>
                      </a:lnTo>
                      <a:lnTo>
                        <a:pt x="1378" y="2333"/>
                      </a:lnTo>
                      <a:lnTo>
                        <a:pt x="954" y="1379"/>
                      </a:lnTo>
                      <a:lnTo>
                        <a:pt x="424" y="5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41"/>
                <p:cNvSpPr/>
                <p:nvPr/>
              </p:nvSpPr>
              <p:spPr>
                <a:xfrm>
                  <a:off x="4351325" y="1374414"/>
                  <a:ext cx="475521" cy="15724"/>
                </a:xfrm>
                <a:custGeom>
                  <a:rect b="b" l="l" r="r" t="t"/>
                  <a:pathLst>
                    <a:path extrusionOk="0" h="743" w="22470">
                      <a:moveTo>
                        <a:pt x="11235" y="0"/>
                      </a:moveTo>
                      <a:lnTo>
                        <a:pt x="6889" y="106"/>
                      </a:lnTo>
                      <a:lnTo>
                        <a:pt x="3286" y="212"/>
                      </a:lnTo>
                      <a:lnTo>
                        <a:pt x="0" y="424"/>
                      </a:lnTo>
                      <a:lnTo>
                        <a:pt x="3286" y="530"/>
                      </a:lnTo>
                      <a:lnTo>
                        <a:pt x="6889" y="636"/>
                      </a:lnTo>
                      <a:lnTo>
                        <a:pt x="11235" y="742"/>
                      </a:lnTo>
                      <a:lnTo>
                        <a:pt x="15581" y="636"/>
                      </a:lnTo>
                      <a:lnTo>
                        <a:pt x="19184" y="530"/>
                      </a:lnTo>
                      <a:lnTo>
                        <a:pt x="22470" y="424"/>
                      </a:lnTo>
                      <a:lnTo>
                        <a:pt x="19184" y="212"/>
                      </a:lnTo>
                      <a:lnTo>
                        <a:pt x="15581" y="106"/>
                      </a:lnTo>
                      <a:lnTo>
                        <a:pt x="112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41"/>
                <p:cNvSpPr/>
                <p:nvPr/>
              </p:nvSpPr>
              <p:spPr>
                <a:xfrm>
                  <a:off x="4391680" y="2311963"/>
                  <a:ext cx="394808" cy="15724"/>
                </a:xfrm>
                <a:custGeom>
                  <a:rect b="b" l="l" r="r" t="t"/>
                  <a:pathLst>
                    <a:path extrusionOk="0" h="743" w="18656">
                      <a:moveTo>
                        <a:pt x="9328" y="0"/>
                      </a:moveTo>
                      <a:lnTo>
                        <a:pt x="5618" y="106"/>
                      </a:lnTo>
                      <a:lnTo>
                        <a:pt x="2651" y="212"/>
                      </a:lnTo>
                      <a:lnTo>
                        <a:pt x="1" y="424"/>
                      </a:lnTo>
                      <a:lnTo>
                        <a:pt x="2651" y="530"/>
                      </a:lnTo>
                      <a:lnTo>
                        <a:pt x="5618" y="742"/>
                      </a:lnTo>
                      <a:lnTo>
                        <a:pt x="12932" y="742"/>
                      </a:lnTo>
                      <a:lnTo>
                        <a:pt x="15899" y="530"/>
                      </a:lnTo>
                      <a:lnTo>
                        <a:pt x="18655" y="424"/>
                      </a:lnTo>
                      <a:lnTo>
                        <a:pt x="15899" y="212"/>
                      </a:lnTo>
                      <a:lnTo>
                        <a:pt x="12932" y="106"/>
                      </a:lnTo>
                      <a:lnTo>
                        <a:pt x="932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9" name="Google Shape;1139;p41"/>
            <p:cNvSpPr/>
            <p:nvPr/>
          </p:nvSpPr>
          <p:spPr>
            <a:xfrm>
              <a:off x="1635634" y="2044708"/>
              <a:ext cx="130115" cy="117062"/>
            </a:xfrm>
            <a:custGeom>
              <a:rect b="b" l="l" r="r" t="t"/>
              <a:pathLst>
                <a:path extrusionOk="0" h="1982" w="2203">
                  <a:moveTo>
                    <a:pt x="1101" y="0"/>
                  </a:moveTo>
                  <a:lnTo>
                    <a:pt x="771" y="661"/>
                  </a:lnTo>
                  <a:lnTo>
                    <a:pt x="1" y="771"/>
                  </a:lnTo>
                  <a:lnTo>
                    <a:pt x="551" y="1321"/>
                  </a:lnTo>
                  <a:lnTo>
                    <a:pt x="441" y="1982"/>
                  </a:lnTo>
                  <a:lnTo>
                    <a:pt x="1101" y="1652"/>
                  </a:lnTo>
                  <a:lnTo>
                    <a:pt x="1762" y="1982"/>
                  </a:lnTo>
                  <a:lnTo>
                    <a:pt x="1652" y="1321"/>
                  </a:lnTo>
                  <a:lnTo>
                    <a:pt x="2202" y="771"/>
                  </a:lnTo>
                  <a:lnTo>
                    <a:pt x="1432" y="66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1788034" y="2044708"/>
              <a:ext cx="130115" cy="117062"/>
            </a:xfrm>
            <a:custGeom>
              <a:rect b="b" l="l" r="r" t="t"/>
              <a:pathLst>
                <a:path extrusionOk="0" h="1982" w="2203">
                  <a:moveTo>
                    <a:pt x="1101" y="0"/>
                  </a:moveTo>
                  <a:lnTo>
                    <a:pt x="771" y="661"/>
                  </a:lnTo>
                  <a:lnTo>
                    <a:pt x="1" y="771"/>
                  </a:lnTo>
                  <a:lnTo>
                    <a:pt x="551" y="1321"/>
                  </a:lnTo>
                  <a:lnTo>
                    <a:pt x="441" y="1982"/>
                  </a:lnTo>
                  <a:lnTo>
                    <a:pt x="1101" y="1652"/>
                  </a:lnTo>
                  <a:lnTo>
                    <a:pt x="1762" y="1982"/>
                  </a:lnTo>
                  <a:lnTo>
                    <a:pt x="1652" y="1321"/>
                  </a:lnTo>
                  <a:lnTo>
                    <a:pt x="2202" y="771"/>
                  </a:lnTo>
                  <a:lnTo>
                    <a:pt x="1432" y="66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146" name="Google Shape;1146;p42"/>
          <p:cNvSpPr/>
          <p:nvPr/>
        </p:nvSpPr>
        <p:spPr>
          <a:xfrm>
            <a:off x="6926787" y="1973897"/>
            <a:ext cx="38" cy="1381"/>
          </a:xfrm>
          <a:custGeom>
            <a:rect b="b" l="l" r="r" t="t"/>
            <a:pathLst>
              <a:path extrusionOk="0" h="36" w="1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2"/>
          <p:cNvSpPr/>
          <p:nvPr/>
        </p:nvSpPr>
        <p:spPr>
          <a:xfrm>
            <a:off x="6850167" y="1834079"/>
            <a:ext cx="8092" cy="13461"/>
          </a:xfrm>
          <a:custGeom>
            <a:rect b="b" l="l" r="r" t="t"/>
            <a:pathLst>
              <a:path extrusionOk="0" h="351" w="211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6858220" y="1848843"/>
            <a:ext cx="8130" cy="13499"/>
          </a:xfrm>
          <a:custGeom>
            <a:rect b="b" l="l" r="r" t="t"/>
            <a:pathLst>
              <a:path extrusionOk="0" h="352" w="212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2"/>
          <p:cNvSpPr/>
          <p:nvPr/>
        </p:nvSpPr>
        <p:spPr>
          <a:xfrm>
            <a:off x="5972222" y="1172612"/>
            <a:ext cx="867247" cy="645392"/>
          </a:xfrm>
          <a:custGeom>
            <a:rect b="b" l="l" r="r" t="t"/>
            <a:pathLst>
              <a:path extrusionOk="0" h="16829" w="22614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2"/>
          <p:cNvSpPr/>
          <p:nvPr/>
        </p:nvSpPr>
        <p:spPr>
          <a:xfrm>
            <a:off x="6866312" y="1862303"/>
            <a:ext cx="39002" cy="68608"/>
          </a:xfrm>
          <a:custGeom>
            <a:rect b="b" l="l" r="r" t="t"/>
            <a:pathLst>
              <a:path extrusionOk="0" h="1789" w="1017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2"/>
          <p:cNvSpPr/>
          <p:nvPr/>
        </p:nvSpPr>
        <p:spPr>
          <a:xfrm>
            <a:off x="6839391" y="1817935"/>
            <a:ext cx="9472" cy="14841"/>
          </a:xfrm>
          <a:custGeom>
            <a:rect b="b" l="l" r="r" t="t"/>
            <a:pathLst>
              <a:path extrusionOk="0" h="387" w="247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2"/>
          <p:cNvSpPr/>
          <p:nvPr/>
        </p:nvSpPr>
        <p:spPr>
          <a:xfrm>
            <a:off x="6910681" y="1941646"/>
            <a:ext cx="2723" cy="5407"/>
          </a:xfrm>
          <a:custGeom>
            <a:rect b="b" l="l" r="r" t="t"/>
            <a:pathLst>
              <a:path extrusionOk="0" h="141" w="71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2"/>
          <p:cNvSpPr/>
          <p:nvPr/>
        </p:nvSpPr>
        <p:spPr>
          <a:xfrm>
            <a:off x="6917392" y="1956410"/>
            <a:ext cx="2723" cy="4065"/>
          </a:xfrm>
          <a:custGeom>
            <a:rect b="b" l="l" r="r" t="t"/>
            <a:pathLst>
              <a:path extrusionOk="0" h="106" w="71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2"/>
          <p:cNvSpPr/>
          <p:nvPr/>
        </p:nvSpPr>
        <p:spPr>
          <a:xfrm>
            <a:off x="6914707" y="1948357"/>
            <a:ext cx="2723" cy="5407"/>
          </a:xfrm>
          <a:custGeom>
            <a:rect b="b" l="l" r="r" t="t"/>
            <a:pathLst>
              <a:path extrusionOk="0" h="141" w="71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2"/>
          <p:cNvSpPr/>
          <p:nvPr/>
        </p:nvSpPr>
        <p:spPr>
          <a:xfrm>
            <a:off x="6921418" y="1963159"/>
            <a:ext cx="1381" cy="2723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2"/>
          <p:cNvSpPr/>
          <p:nvPr/>
        </p:nvSpPr>
        <p:spPr>
          <a:xfrm>
            <a:off x="6925445" y="1971212"/>
            <a:ext cx="38" cy="2723"/>
          </a:xfrm>
          <a:custGeom>
            <a:rect b="b" l="l" r="r" t="t"/>
            <a:pathLst>
              <a:path extrusionOk="0" h="71" w="1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2"/>
          <p:cNvSpPr/>
          <p:nvPr/>
        </p:nvSpPr>
        <p:spPr>
          <a:xfrm>
            <a:off x="6905274" y="1932212"/>
            <a:ext cx="4065" cy="6750"/>
          </a:xfrm>
          <a:custGeom>
            <a:rect b="b" l="l" r="r" t="t"/>
            <a:pathLst>
              <a:path extrusionOk="0" h="176" w="106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2"/>
          <p:cNvSpPr/>
          <p:nvPr/>
        </p:nvSpPr>
        <p:spPr>
          <a:xfrm>
            <a:off x="6922760" y="1968528"/>
            <a:ext cx="1381" cy="2723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2"/>
          <p:cNvSpPr/>
          <p:nvPr/>
        </p:nvSpPr>
        <p:spPr>
          <a:xfrm>
            <a:off x="5972222" y="949425"/>
            <a:ext cx="2498157" cy="1721033"/>
          </a:xfrm>
          <a:custGeom>
            <a:rect b="b" l="l" r="r" t="t"/>
            <a:pathLst>
              <a:path extrusionOk="0" h="44877" w="65141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2"/>
          <p:cNvSpPr/>
          <p:nvPr/>
        </p:nvSpPr>
        <p:spPr>
          <a:xfrm>
            <a:off x="7326108" y="1925501"/>
            <a:ext cx="1360696" cy="2249419"/>
          </a:xfrm>
          <a:custGeom>
            <a:rect b="b" l="l" r="r" t="t"/>
            <a:pathLst>
              <a:path extrusionOk="0" h="58655" w="35481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2"/>
          <p:cNvSpPr/>
          <p:nvPr/>
        </p:nvSpPr>
        <p:spPr>
          <a:xfrm>
            <a:off x="6171211" y="3420543"/>
            <a:ext cx="1871595" cy="1192647"/>
          </a:xfrm>
          <a:custGeom>
            <a:rect b="b" l="l" r="r" t="t"/>
            <a:pathLst>
              <a:path extrusionOk="0" h="31099" w="48803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2"/>
          <p:cNvSpPr/>
          <p:nvPr/>
        </p:nvSpPr>
        <p:spPr>
          <a:xfrm>
            <a:off x="5020379" y="2440440"/>
            <a:ext cx="1325721" cy="2062540"/>
          </a:xfrm>
          <a:custGeom>
            <a:rect b="b" l="l" r="r" t="t"/>
            <a:pathLst>
              <a:path extrusionOk="0" h="53782" w="34569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2"/>
          <p:cNvSpPr/>
          <p:nvPr/>
        </p:nvSpPr>
        <p:spPr>
          <a:xfrm>
            <a:off x="5040512" y="1173954"/>
            <a:ext cx="1886398" cy="1358012"/>
          </a:xfrm>
          <a:custGeom>
            <a:rect b="b" l="l" r="r" t="t"/>
            <a:pathLst>
              <a:path extrusionOk="0" h="35411" w="49189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2"/>
          <p:cNvSpPr txBox="1"/>
          <p:nvPr/>
        </p:nvSpPr>
        <p:spPr>
          <a:xfrm>
            <a:off x="2703825" y="1351975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Settings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5" name="Google Shape;1165;p42"/>
          <p:cNvSpPr txBox="1"/>
          <p:nvPr/>
        </p:nvSpPr>
        <p:spPr>
          <a:xfrm>
            <a:off x="515475" y="1351975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good idea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6" name="Google Shape;1166;p42"/>
          <p:cNvSpPr txBox="1"/>
          <p:nvPr/>
        </p:nvSpPr>
        <p:spPr>
          <a:xfrm>
            <a:off x="515475" y="382160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Increase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7" name="Google Shape;1167;p42"/>
          <p:cNvSpPr txBox="1"/>
          <p:nvPr/>
        </p:nvSpPr>
        <p:spPr>
          <a:xfrm>
            <a:off x="2703825" y="16390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42"/>
          <p:cNvSpPr txBox="1"/>
          <p:nvPr/>
        </p:nvSpPr>
        <p:spPr>
          <a:xfrm>
            <a:off x="515475" y="16390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42"/>
          <p:cNvSpPr txBox="1"/>
          <p:nvPr/>
        </p:nvSpPr>
        <p:spPr>
          <a:xfrm>
            <a:off x="515475" y="410870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42"/>
          <p:cNvSpPr txBox="1"/>
          <p:nvPr/>
        </p:nvSpPr>
        <p:spPr>
          <a:xfrm>
            <a:off x="2703825" y="2586788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Earnings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1" name="Google Shape;1171;p42"/>
          <p:cNvSpPr txBox="1"/>
          <p:nvPr/>
        </p:nvSpPr>
        <p:spPr>
          <a:xfrm>
            <a:off x="515475" y="2586788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Start moving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2" name="Google Shape;1172;p42"/>
          <p:cNvSpPr txBox="1"/>
          <p:nvPr/>
        </p:nvSpPr>
        <p:spPr>
          <a:xfrm>
            <a:off x="2703825" y="287388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42"/>
          <p:cNvSpPr txBox="1"/>
          <p:nvPr/>
        </p:nvSpPr>
        <p:spPr>
          <a:xfrm>
            <a:off x="515475" y="287388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4" name="Google Shape;1174;p42"/>
          <p:cNvCxnSpPr/>
          <p:nvPr/>
        </p:nvCxnSpPr>
        <p:spPr>
          <a:xfrm>
            <a:off x="457200" y="3555975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42"/>
          <p:cNvSpPr txBox="1"/>
          <p:nvPr/>
        </p:nvSpPr>
        <p:spPr>
          <a:xfrm>
            <a:off x="6285863" y="2901950"/>
            <a:ext cx="1106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award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6" name="Google Shape;1176;p42"/>
          <p:cNvSpPr txBox="1"/>
          <p:nvPr/>
        </p:nvSpPr>
        <p:spPr>
          <a:xfrm>
            <a:off x="515475" y="10730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7" name="Google Shape;1177;p42"/>
          <p:cNvSpPr txBox="1"/>
          <p:nvPr/>
        </p:nvSpPr>
        <p:spPr>
          <a:xfrm>
            <a:off x="515475" y="23079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8" name="Google Shape;1178;p42"/>
          <p:cNvSpPr txBox="1"/>
          <p:nvPr/>
        </p:nvSpPr>
        <p:spPr>
          <a:xfrm>
            <a:off x="515475" y="354271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9" name="Google Shape;1179;p42"/>
          <p:cNvSpPr txBox="1"/>
          <p:nvPr/>
        </p:nvSpPr>
        <p:spPr>
          <a:xfrm>
            <a:off x="2705325" y="10730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80" name="Google Shape;1180;p42"/>
          <p:cNvSpPr txBox="1"/>
          <p:nvPr/>
        </p:nvSpPr>
        <p:spPr>
          <a:xfrm>
            <a:off x="2705325" y="23079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81" name="Google Shape;1181;p42"/>
          <p:cNvCxnSpPr/>
          <p:nvPr/>
        </p:nvCxnSpPr>
        <p:spPr>
          <a:xfrm>
            <a:off x="457200" y="2328925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42"/>
          <p:cNvCxnSpPr/>
          <p:nvPr/>
        </p:nvCxnSpPr>
        <p:spPr>
          <a:xfrm>
            <a:off x="457200" y="1101875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42"/>
          <p:cNvCxnSpPr/>
          <p:nvPr/>
        </p:nvCxnSpPr>
        <p:spPr>
          <a:xfrm>
            <a:off x="2644250" y="2328925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42"/>
          <p:cNvCxnSpPr/>
          <p:nvPr/>
        </p:nvCxnSpPr>
        <p:spPr>
          <a:xfrm>
            <a:off x="2644250" y="1101875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5" name="Google Shape;1185;p42"/>
          <p:cNvGrpSpPr/>
          <p:nvPr/>
        </p:nvGrpSpPr>
        <p:grpSpPr>
          <a:xfrm>
            <a:off x="6726374" y="3970908"/>
            <a:ext cx="365762" cy="377964"/>
            <a:chOff x="3357325" y="2093500"/>
            <a:chExt cx="311525" cy="322825"/>
          </a:xfrm>
        </p:grpSpPr>
        <p:sp>
          <p:nvSpPr>
            <p:cNvPr id="1186" name="Google Shape;1186;p42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9" name="Google Shape;1189;p42"/>
          <p:cNvGrpSpPr/>
          <p:nvPr/>
        </p:nvGrpSpPr>
        <p:grpSpPr>
          <a:xfrm>
            <a:off x="7888278" y="2976919"/>
            <a:ext cx="365740" cy="365751"/>
            <a:chOff x="2084100" y="4400250"/>
            <a:chExt cx="486550" cy="479925"/>
          </a:xfrm>
        </p:grpSpPr>
        <p:sp>
          <p:nvSpPr>
            <p:cNvPr id="1190" name="Google Shape;1190;p42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6" name="Google Shape;1196;p42"/>
          <p:cNvGrpSpPr/>
          <p:nvPr/>
        </p:nvGrpSpPr>
        <p:grpSpPr>
          <a:xfrm>
            <a:off x="5800833" y="1754260"/>
            <a:ext cx="365739" cy="365739"/>
            <a:chOff x="6239925" y="2032450"/>
            <a:chExt cx="472775" cy="472775"/>
          </a:xfrm>
        </p:grpSpPr>
        <p:sp>
          <p:nvSpPr>
            <p:cNvPr id="1197" name="Google Shape;1197;p42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9" name="Google Shape;1199;p42"/>
          <p:cNvGrpSpPr/>
          <p:nvPr/>
        </p:nvGrpSpPr>
        <p:grpSpPr>
          <a:xfrm>
            <a:off x="7326103" y="1559736"/>
            <a:ext cx="263357" cy="365754"/>
            <a:chOff x="-38129425" y="3222550"/>
            <a:chExt cx="228450" cy="315850"/>
          </a:xfrm>
        </p:grpSpPr>
        <p:sp>
          <p:nvSpPr>
            <p:cNvPr id="1200" name="Google Shape;1200;p42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42"/>
          <p:cNvGrpSpPr/>
          <p:nvPr/>
        </p:nvGrpSpPr>
        <p:grpSpPr>
          <a:xfrm>
            <a:off x="5500371" y="3087257"/>
            <a:ext cx="365751" cy="358448"/>
            <a:chOff x="-31817400" y="3910025"/>
            <a:chExt cx="301675" cy="294075"/>
          </a:xfrm>
        </p:grpSpPr>
        <p:sp>
          <p:nvSpPr>
            <p:cNvPr id="1203" name="Google Shape;1203;p42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42"/>
          <p:cNvGrpSpPr/>
          <p:nvPr/>
        </p:nvGrpSpPr>
        <p:grpSpPr>
          <a:xfrm>
            <a:off x="6653221" y="2490552"/>
            <a:ext cx="365747" cy="365747"/>
            <a:chOff x="3860400" y="3955025"/>
            <a:chExt cx="296175" cy="296175"/>
          </a:xfrm>
        </p:grpSpPr>
        <p:sp>
          <p:nvSpPr>
            <p:cNvPr id="1207" name="Google Shape;1207;p42"/>
            <p:cNvSpPr/>
            <p:nvPr/>
          </p:nvSpPr>
          <p:spPr>
            <a:xfrm>
              <a:off x="3973825" y="3955025"/>
              <a:ext cx="68525" cy="68550"/>
            </a:xfrm>
            <a:custGeom>
              <a:rect b="b" l="l" r="r" t="t"/>
              <a:pathLst>
                <a:path extrusionOk="0" h="2742" w="2741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3947025" y="40219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4086450" y="4145650"/>
              <a:ext cx="70125" cy="104775"/>
            </a:xfrm>
            <a:custGeom>
              <a:rect b="b" l="l" r="r" t="t"/>
              <a:pathLst>
                <a:path extrusionOk="0" h="4191" w="2805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3860400" y="418030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3947025" y="4111775"/>
              <a:ext cx="122125" cy="139425"/>
            </a:xfrm>
            <a:custGeom>
              <a:rect b="b" l="l" r="r" t="t"/>
              <a:pathLst>
                <a:path extrusionOk="0" h="5577" w="4885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43"/>
          <p:cNvGrpSpPr/>
          <p:nvPr/>
        </p:nvGrpSpPr>
        <p:grpSpPr>
          <a:xfrm>
            <a:off x="813675" y="1384390"/>
            <a:ext cx="4935600" cy="2982259"/>
            <a:chOff x="813675" y="1384390"/>
            <a:chExt cx="4935600" cy="2982259"/>
          </a:xfrm>
        </p:grpSpPr>
        <p:sp>
          <p:nvSpPr>
            <p:cNvPr id="1217" name="Google Shape;1217;p43"/>
            <p:cNvSpPr/>
            <p:nvPr/>
          </p:nvSpPr>
          <p:spPr>
            <a:xfrm>
              <a:off x="818631" y="1384390"/>
              <a:ext cx="4930643" cy="2982259"/>
            </a:xfrm>
            <a:custGeom>
              <a:rect b="b" l="l" r="r" t="t"/>
              <a:pathLst>
                <a:path extrusionOk="0" h="158252" w="261642">
                  <a:moveTo>
                    <a:pt x="182516" y="5276"/>
                  </a:moveTo>
                  <a:lnTo>
                    <a:pt x="186209" y="5408"/>
                  </a:lnTo>
                  <a:lnTo>
                    <a:pt x="189769" y="5671"/>
                  </a:lnTo>
                  <a:lnTo>
                    <a:pt x="193330" y="6067"/>
                  </a:lnTo>
                  <a:lnTo>
                    <a:pt x="196891" y="6726"/>
                  </a:lnTo>
                  <a:lnTo>
                    <a:pt x="200451" y="7518"/>
                  </a:lnTo>
                  <a:lnTo>
                    <a:pt x="203880" y="8441"/>
                  </a:lnTo>
                  <a:lnTo>
                    <a:pt x="207309" y="9628"/>
                  </a:lnTo>
                  <a:lnTo>
                    <a:pt x="210738" y="10946"/>
                  </a:lnTo>
                  <a:lnTo>
                    <a:pt x="213903" y="12397"/>
                  </a:lnTo>
                  <a:lnTo>
                    <a:pt x="217200" y="13979"/>
                  </a:lnTo>
                  <a:lnTo>
                    <a:pt x="220233" y="15826"/>
                  </a:lnTo>
                  <a:lnTo>
                    <a:pt x="223398" y="17672"/>
                  </a:lnTo>
                  <a:lnTo>
                    <a:pt x="226299" y="19782"/>
                  </a:lnTo>
                  <a:lnTo>
                    <a:pt x="229200" y="22024"/>
                  </a:lnTo>
                  <a:lnTo>
                    <a:pt x="231970" y="24530"/>
                  </a:lnTo>
                  <a:lnTo>
                    <a:pt x="234607" y="27035"/>
                  </a:lnTo>
                  <a:lnTo>
                    <a:pt x="237245" y="29673"/>
                  </a:lnTo>
                  <a:lnTo>
                    <a:pt x="239618" y="32442"/>
                  </a:lnTo>
                  <a:lnTo>
                    <a:pt x="241860" y="35343"/>
                  </a:lnTo>
                  <a:lnTo>
                    <a:pt x="243970" y="38376"/>
                  </a:lnTo>
                  <a:lnTo>
                    <a:pt x="245816" y="41410"/>
                  </a:lnTo>
                  <a:lnTo>
                    <a:pt x="247663" y="44443"/>
                  </a:lnTo>
                  <a:lnTo>
                    <a:pt x="249245" y="47740"/>
                  </a:lnTo>
                  <a:lnTo>
                    <a:pt x="250696" y="51036"/>
                  </a:lnTo>
                  <a:lnTo>
                    <a:pt x="252015" y="54333"/>
                  </a:lnTo>
                  <a:lnTo>
                    <a:pt x="253201" y="57762"/>
                  </a:lnTo>
                  <a:lnTo>
                    <a:pt x="254125" y="61191"/>
                  </a:lnTo>
                  <a:lnTo>
                    <a:pt x="254916" y="64752"/>
                  </a:lnTo>
                  <a:lnTo>
                    <a:pt x="255575" y="68312"/>
                  </a:lnTo>
                  <a:lnTo>
                    <a:pt x="255971" y="71873"/>
                  </a:lnTo>
                  <a:lnTo>
                    <a:pt x="256235" y="75565"/>
                  </a:lnTo>
                  <a:lnTo>
                    <a:pt x="256367" y="79126"/>
                  </a:lnTo>
                  <a:lnTo>
                    <a:pt x="256235" y="82818"/>
                  </a:lnTo>
                  <a:lnTo>
                    <a:pt x="255971" y="86511"/>
                  </a:lnTo>
                  <a:lnTo>
                    <a:pt x="255575" y="90072"/>
                  </a:lnTo>
                  <a:lnTo>
                    <a:pt x="254916" y="93632"/>
                  </a:lnTo>
                  <a:lnTo>
                    <a:pt x="254125" y="97193"/>
                  </a:lnTo>
                  <a:lnTo>
                    <a:pt x="253201" y="100622"/>
                  </a:lnTo>
                  <a:lnTo>
                    <a:pt x="252015" y="104050"/>
                  </a:lnTo>
                  <a:lnTo>
                    <a:pt x="250696" y="107347"/>
                  </a:lnTo>
                  <a:lnTo>
                    <a:pt x="249245" y="110644"/>
                  </a:lnTo>
                  <a:lnTo>
                    <a:pt x="247663" y="113809"/>
                  </a:lnTo>
                  <a:lnTo>
                    <a:pt x="245816" y="116974"/>
                  </a:lnTo>
                  <a:lnTo>
                    <a:pt x="243970" y="120007"/>
                  </a:lnTo>
                  <a:lnTo>
                    <a:pt x="241860" y="123040"/>
                  </a:lnTo>
                  <a:lnTo>
                    <a:pt x="239618" y="125810"/>
                  </a:lnTo>
                  <a:lnTo>
                    <a:pt x="237245" y="128711"/>
                  </a:lnTo>
                  <a:lnTo>
                    <a:pt x="234607" y="131349"/>
                  </a:lnTo>
                  <a:lnTo>
                    <a:pt x="231970" y="133854"/>
                  </a:lnTo>
                  <a:lnTo>
                    <a:pt x="229200" y="136228"/>
                  </a:lnTo>
                  <a:lnTo>
                    <a:pt x="226299" y="138470"/>
                  </a:lnTo>
                  <a:lnTo>
                    <a:pt x="223398" y="140580"/>
                  </a:lnTo>
                  <a:lnTo>
                    <a:pt x="220233" y="142558"/>
                  </a:lnTo>
                  <a:lnTo>
                    <a:pt x="217200" y="144404"/>
                  </a:lnTo>
                  <a:lnTo>
                    <a:pt x="213903" y="145987"/>
                  </a:lnTo>
                  <a:lnTo>
                    <a:pt x="210738" y="147437"/>
                  </a:lnTo>
                  <a:lnTo>
                    <a:pt x="207309" y="148756"/>
                  </a:lnTo>
                  <a:lnTo>
                    <a:pt x="203880" y="149811"/>
                  </a:lnTo>
                  <a:lnTo>
                    <a:pt x="200451" y="150866"/>
                  </a:lnTo>
                  <a:lnTo>
                    <a:pt x="196891" y="151657"/>
                  </a:lnTo>
                  <a:lnTo>
                    <a:pt x="193330" y="152185"/>
                  </a:lnTo>
                  <a:lnTo>
                    <a:pt x="189769" y="152712"/>
                  </a:lnTo>
                  <a:lnTo>
                    <a:pt x="186209" y="152976"/>
                  </a:lnTo>
                  <a:lnTo>
                    <a:pt x="75434" y="152976"/>
                  </a:lnTo>
                  <a:lnTo>
                    <a:pt x="71873" y="152712"/>
                  </a:lnTo>
                  <a:lnTo>
                    <a:pt x="68312" y="152185"/>
                  </a:lnTo>
                  <a:lnTo>
                    <a:pt x="64752" y="151657"/>
                  </a:lnTo>
                  <a:lnTo>
                    <a:pt x="61191" y="150866"/>
                  </a:lnTo>
                  <a:lnTo>
                    <a:pt x="57762" y="149811"/>
                  </a:lnTo>
                  <a:lnTo>
                    <a:pt x="54334" y="148756"/>
                  </a:lnTo>
                  <a:lnTo>
                    <a:pt x="50905" y="147437"/>
                  </a:lnTo>
                  <a:lnTo>
                    <a:pt x="47740" y="145987"/>
                  </a:lnTo>
                  <a:lnTo>
                    <a:pt x="44443" y="144404"/>
                  </a:lnTo>
                  <a:lnTo>
                    <a:pt x="41410" y="142558"/>
                  </a:lnTo>
                  <a:lnTo>
                    <a:pt x="38245" y="140580"/>
                  </a:lnTo>
                  <a:lnTo>
                    <a:pt x="35344" y="138470"/>
                  </a:lnTo>
                  <a:lnTo>
                    <a:pt x="32442" y="136228"/>
                  </a:lnTo>
                  <a:lnTo>
                    <a:pt x="29673" y="133854"/>
                  </a:lnTo>
                  <a:lnTo>
                    <a:pt x="27035" y="131349"/>
                  </a:lnTo>
                  <a:lnTo>
                    <a:pt x="24398" y="128711"/>
                  </a:lnTo>
                  <a:lnTo>
                    <a:pt x="22024" y="125810"/>
                  </a:lnTo>
                  <a:lnTo>
                    <a:pt x="19782" y="123040"/>
                  </a:lnTo>
                  <a:lnTo>
                    <a:pt x="17672" y="120007"/>
                  </a:lnTo>
                  <a:lnTo>
                    <a:pt x="15826" y="116974"/>
                  </a:lnTo>
                  <a:lnTo>
                    <a:pt x="13980" y="113809"/>
                  </a:lnTo>
                  <a:lnTo>
                    <a:pt x="12397" y="110644"/>
                  </a:lnTo>
                  <a:lnTo>
                    <a:pt x="10947" y="107347"/>
                  </a:lnTo>
                  <a:lnTo>
                    <a:pt x="9628" y="104050"/>
                  </a:lnTo>
                  <a:lnTo>
                    <a:pt x="8441" y="100622"/>
                  </a:lnTo>
                  <a:lnTo>
                    <a:pt x="7518" y="97193"/>
                  </a:lnTo>
                  <a:lnTo>
                    <a:pt x="6727" y="93632"/>
                  </a:lnTo>
                  <a:lnTo>
                    <a:pt x="6067" y="90072"/>
                  </a:lnTo>
                  <a:lnTo>
                    <a:pt x="5672" y="86511"/>
                  </a:lnTo>
                  <a:lnTo>
                    <a:pt x="5408" y="82818"/>
                  </a:lnTo>
                  <a:lnTo>
                    <a:pt x="5276" y="79126"/>
                  </a:lnTo>
                  <a:lnTo>
                    <a:pt x="5408" y="75565"/>
                  </a:lnTo>
                  <a:lnTo>
                    <a:pt x="5672" y="71873"/>
                  </a:lnTo>
                  <a:lnTo>
                    <a:pt x="6067" y="68312"/>
                  </a:lnTo>
                  <a:lnTo>
                    <a:pt x="6727" y="64752"/>
                  </a:lnTo>
                  <a:lnTo>
                    <a:pt x="7518" y="61191"/>
                  </a:lnTo>
                  <a:lnTo>
                    <a:pt x="8441" y="57762"/>
                  </a:lnTo>
                  <a:lnTo>
                    <a:pt x="9628" y="54333"/>
                  </a:lnTo>
                  <a:lnTo>
                    <a:pt x="10947" y="51036"/>
                  </a:lnTo>
                  <a:lnTo>
                    <a:pt x="12397" y="47740"/>
                  </a:lnTo>
                  <a:lnTo>
                    <a:pt x="13980" y="44443"/>
                  </a:lnTo>
                  <a:lnTo>
                    <a:pt x="15826" y="41410"/>
                  </a:lnTo>
                  <a:lnTo>
                    <a:pt x="17672" y="38376"/>
                  </a:lnTo>
                  <a:lnTo>
                    <a:pt x="19782" y="35343"/>
                  </a:lnTo>
                  <a:lnTo>
                    <a:pt x="22024" y="32442"/>
                  </a:lnTo>
                  <a:lnTo>
                    <a:pt x="24398" y="29673"/>
                  </a:lnTo>
                  <a:lnTo>
                    <a:pt x="27035" y="27035"/>
                  </a:lnTo>
                  <a:lnTo>
                    <a:pt x="29673" y="24530"/>
                  </a:lnTo>
                  <a:lnTo>
                    <a:pt x="32442" y="22024"/>
                  </a:lnTo>
                  <a:lnTo>
                    <a:pt x="35344" y="19782"/>
                  </a:lnTo>
                  <a:lnTo>
                    <a:pt x="38245" y="17672"/>
                  </a:lnTo>
                  <a:lnTo>
                    <a:pt x="41410" y="15826"/>
                  </a:lnTo>
                  <a:lnTo>
                    <a:pt x="44443" y="13979"/>
                  </a:lnTo>
                  <a:lnTo>
                    <a:pt x="47740" y="12397"/>
                  </a:lnTo>
                  <a:lnTo>
                    <a:pt x="50905" y="10946"/>
                  </a:lnTo>
                  <a:lnTo>
                    <a:pt x="54334" y="9628"/>
                  </a:lnTo>
                  <a:lnTo>
                    <a:pt x="57762" y="8441"/>
                  </a:lnTo>
                  <a:lnTo>
                    <a:pt x="61191" y="7518"/>
                  </a:lnTo>
                  <a:lnTo>
                    <a:pt x="64752" y="6726"/>
                  </a:lnTo>
                  <a:lnTo>
                    <a:pt x="68312" y="6067"/>
                  </a:lnTo>
                  <a:lnTo>
                    <a:pt x="71873" y="5671"/>
                  </a:lnTo>
                  <a:lnTo>
                    <a:pt x="75434" y="5408"/>
                  </a:lnTo>
                  <a:lnTo>
                    <a:pt x="79126" y="5276"/>
                  </a:lnTo>
                  <a:close/>
                  <a:moveTo>
                    <a:pt x="79126" y="1"/>
                  </a:moveTo>
                  <a:lnTo>
                    <a:pt x="75170" y="133"/>
                  </a:lnTo>
                  <a:lnTo>
                    <a:pt x="71082" y="396"/>
                  </a:lnTo>
                  <a:lnTo>
                    <a:pt x="67125" y="924"/>
                  </a:lnTo>
                  <a:lnTo>
                    <a:pt x="63301" y="1715"/>
                  </a:lnTo>
                  <a:lnTo>
                    <a:pt x="59477" y="2506"/>
                  </a:lnTo>
                  <a:lnTo>
                    <a:pt x="55652" y="3561"/>
                  </a:lnTo>
                  <a:lnTo>
                    <a:pt x="52092" y="4880"/>
                  </a:lnTo>
                  <a:lnTo>
                    <a:pt x="48399" y="6331"/>
                  </a:lnTo>
                  <a:lnTo>
                    <a:pt x="44970" y="7913"/>
                  </a:lnTo>
                  <a:lnTo>
                    <a:pt x="41542" y="9628"/>
                  </a:lnTo>
                  <a:lnTo>
                    <a:pt x="38245" y="11606"/>
                  </a:lnTo>
                  <a:lnTo>
                    <a:pt x="34948" y="13584"/>
                  </a:lnTo>
                  <a:lnTo>
                    <a:pt x="31915" y="15826"/>
                  </a:lnTo>
                  <a:lnTo>
                    <a:pt x="28882" y="18200"/>
                  </a:lnTo>
                  <a:lnTo>
                    <a:pt x="25980" y="20705"/>
                  </a:lnTo>
                  <a:lnTo>
                    <a:pt x="23343" y="23343"/>
                  </a:lnTo>
                  <a:lnTo>
                    <a:pt x="20705" y="25980"/>
                  </a:lnTo>
                  <a:lnTo>
                    <a:pt x="18200" y="28881"/>
                  </a:lnTo>
                  <a:lnTo>
                    <a:pt x="15826" y="31915"/>
                  </a:lnTo>
                  <a:lnTo>
                    <a:pt x="13584" y="34948"/>
                  </a:lnTo>
                  <a:lnTo>
                    <a:pt x="11474" y="38245"/>
                  </a:lnTo>
                  <a:lnTo>
                    <a:pt x="9628" y="41541"/>
                  </a:lnTo>
                  <a:lnTo>
                    <a:pt x="7913" y="44970"/>
                  </a:lnTo>
                  <a:lnTo>
                    <a:pt x="6331" y="48399"/>
                  </a:lnTo>
                  <a:lnTo>
                    <a:pt x="4880" y="52091"/>
                  </a:lnTo>
                  <a:lnTo>
                    <a:pt x="3562" y="55652"/>
                  </a:lnTo>
                  <a:lnTo>
                    <a:pt x="2507" y="59477"/>
                  </a:lnTo>
                  <a:lnTo>
                    <a:pt x="1715" y="63301"/>
                  </a:lnTo>
                  <a:lnTo>
                    <a:pt x="924" y="67125"/>
                  </a:lnTo>
                  <a:lnTo>
                    <a:pt x="397" y="71082"/>
                  </a:lnTo>
                  <a:lnTo>
                    <a:pt x="133" y="75170"/>
                  </a:lnTo>
                  <a:lnTo>
                    <a:pt x="1" y="79126"/>
                  </a:lnTo>
                  <a:lnTo>
                    <a:pt x="133" y="83214"/>
                  </a:lnTo>
                  <a:lnTo>
                    <a:pt x="397" y="87170"/>
                  </a:lnTo>
                  <a:lnTo>
                    <a:pt x="924" y="91127"/>
                  </a:lnTo>
                  <a:lnTo>
                    <a:pt x="1715" y="95083"/>
                  </a:lnTo>
                  <a:lnTo>
                    <a:pt x="2507" y="98907"/>
                  </a:lnTo>
                  <a:lnTo>
                    <a:pt x="3562" y="102600"/>
                  </a:lnTo>
                  <a:lnTo>
                    <a:pt x="4880" y="106292"/>
                  </a:lnTo>
                  <a:lnTo>
                    <a:pt x="6331" y="109853"/>
                  </a:lnTo>
                  <a:lnTo>
                    <a:pt x="7913" y="113414"/>
                  </a:lnTo>
                  <a:lnTo>
                    <a:pt x="9628" y="116842"/>
                  </a:lnTo>
                  <a:lnTo>
                    <a:pt x="11474" y="120139"/>
                  </a:lnTo>
                  <a:lnTo>
                    <a:pt x="13584" y="123304"/>
                  </a:lnTo>
                  <a:lnTo>
                    <a:pt x="15826" y="126469"/>
                  </a:lnTo>
                  <a:lnTo>
                    <a:pt x="18200" y="129370"/>
                  </a:lnTo>
                  <a:lnTo>
                    <a:pt x="20705" y="132272"/>
                  </a:lnTo>
                  <a:lnTo>
                    <a:pt x="23343" y="135041"/>
                  </a:lnTo>
                  <a:lnTo>
                    <a:pt x="25980" y="137679"/>
                  </a:lnTo>
                  <a:lnTo>
                    <a:pt x="28882" y="140184"/>
                  </a:lnTo>
                  <a:lnTo>
                    <a:pt x="31915" y="142558"/>
                  </a:lnTo>
                  <a:lnTo>
                    <a:pt x="34948" y="144800"/>
                  </a:lnTo>
                  <a:lnTo>
                    <a:pt x="38245" y="146778"/>
                  </a:lnTo>
                  <a:lnTo>
                    <a:pt x="41542" y="148756"/>
                  </a:lnTo>
                  <a:lnTo>
                    <a:pt x="44970" y="150471"/>
                  </a:lnTo>
                  <a:lnTo>
                    <a:pt x="48399" y="152053"/>
                  </a:lnTo>
                  <a:lnTo>
                    <a:pt x="52092" y="153504"/>
                  </a:lnTo>
                  <a:lnTo>
                    <a:pt x="55652" y="154691"/>
                  </a:lnTo>
                  <a:lnTo>
                    <a:pt x="59477" y="155746"/>
                  </a:lnTo>
                  <a:lnTo>
                    <a:pt x="63301" y="156669"/>
                  </a:lnTo>
                  <a:lnTo>
                    <a:pt x="67125" y="157328"/>
                  </a:lnTo>
                  <a:lnTo>
                    <a:pt x="71082" y="157856"/>
                  </a:lnTo>
                  <a:lnTo>
                    <a:pt x="75170" y="158251"/>
                  </a:lnTo>
                  <a:lnTo>
                    <a:pt x="186473" y="158251"/>
                  </a:lnTo>
                  <a:lnTo>
                    <a:pt x="190561" y="157856"/>
                  </a:lnTo>
                  <a:lnTo>
                    <a:pt x="194517" y="157328"/>
                  </a:lnTo>
                  <a:lnTo>
                    <a:pt x="198341" y="156669"/>
                  </a:lnTo>
                  <a:lnTo>
                    <a:pt x="202166" y="155746"/>
                  </a:lnTo>
                  <a:lnTo>
                    <a:pt x="205990" y="154691"/>
                  </a:lnTo>
                  <a:lnTo>
                    <a:pt x="209551" y="153504"/>
                  </a:lnTo>
                  <a:lnTo>
                    <a:pt x="213243" y="152053"/>
                  </a:lnTo>
                  <a:lnTo>
                    <a:pt x="216672" y="150471"/>
                  </a:lnTo>
                  <a:lnTo>
                    <a:pt x="220101" y="148756"/>
                  </a:lnTo>
                  <a:lnTo>
                    <a:pt x="223398" y="146778"/>
                  </a:lnTo>
                  <a:lnTo>
                    <a:pt x="226695" y="144800"/>
                  </a:lnTo>
                  <a:lnTo>
                    <a:pt x="229728" y="142558"/>
                  </a:lnTo>
                  <a:lnTo>
                    <a:pt x="232761" y="140184"/>
                  </a:lnTo>
                  <a:lnTo>
                    <a:pt x="235662" y="137679"/>
                  </a:lnTo>
                  <a:lnTo>
                    <a:pt x="238300" y="135041"/>
                  </a:lnTo>
                  <a:lnTo>
                    <a:pt x="240937" y="132272"/>
                  </a:lnTo>
                  <a:lnTo>
                    <a:pt x="243443" y="129370"/>
                  </a:lnTo>
                  <a:lnTo>
                    <a:pt x="245816" y="126469"/>
                  </a:lnTo>
                  <a:lnTo>
                    <a:pt x="248058" y="123304"/>
                  </a:lnTo>
                  <a:lnTo>
                    <a:pt x="250168" y="120139"/>
                  </a:lnTo>
                  <a:lnTo>
                    <a:pt x="252015" y="116842"/>
                  </a:lnTo>
                  <a:lnTo>
                    <a:pt x="253729" y="113414"/>
                  </a:lnTo>
                  <a:lnTo>
                    <a:pt x="255312" y="109853"/>
                  </a:lnTo>
                  <a:lnTo>
                    <a:pt x="256762" y="106292"/>
                  </a:lnTo>
                  <a:lnTo>
                    <a:pt x="258081" y="102600"/>
                  </a:lnTo>
                  <a:lnTo>
                    <a:pt x="259136" y="98907"/>
                  </a:lnTo>
                  <a:lnTo>
                    <a:pt x="259927" y="95083"/>
                  </a:lnTo>
                  <a:lnTo>
                    <a:pt x="260718" y="91127"/>
                  </a:lnTo>
                  <a:lnTo>
                    <a:pt x="261246" y="87170"/>
                  </a:lnTo>
                  <a:lnTo>
                    <a:pt x="261510" y="83214"/>
                  </a:lnTo>
                  <a:lnTo>
                    <a:pt x="261642" y="79126"/>
                  </a:lnTo>
                  <a:lnTo>
                    <a:pt x="261510" y="75170"/>
                  </a:lnTo>
                  <a:lnTo>
                    <a:pt x="261246" y="71082"/>
                  </a:lnTo>
                  <a:lnTo>
                    <a:pt x="260718" y="67125"/>
                  </a:lnTo>
                  <a:lnTo>
                    <a:pt x="259927" y="63301"/>
                  </a:lnTo>
                  <a:lnTo>
                    <a:pt x="259136" y="59477"/>
                  </a:lnTo>
                  <a:lnTo>
                    <a:pt x="258081" y="55652"/>
                  </a:lnTo>
                  <a:lnTo>
                    <a:pt x="256762" y="52091"/>
                  </a:lnTo>
                  <a:lnTo>
                    <a:pt x="255312" y="48399"/>
                  </a:lnTo>
                  <a:lnTo>
                    <a:pt x="253729" y="44970"/>
                  </a:lnTo>
                  <a:lnTo>
                    <a:pt x="252015" y="41541"/>
                  </a:lnTo>
                  <a:lnTo>
                    <a:pt x="250168" y="38245"/>
                  </a:lnTo>
                  <a:lnTo>
                    <a:pt x="248058" y="34948"/>
                  </a:lnTo>
                  <a:lnTo>
                    <a:pt x="245816" y="31915"/>
                  </a:lnTo>
                  <a:lnTo>
                    <a:pt x="243443" y="28881"/>
                  </a:lnTo>
                  <a:lnTo>
                    <a:pt x="240937" y="25980"/>
                  </a:lnTo>
                  <a:lnTo>
                    <a:pt x="238300" y="23343"/>
                  </a:lnTo>
                  <a:lnTo>
                    <a:pt x="235662" y="20705"/>
                  </a:lnTo>
                  <a:lnTo>
                    <a:pt x="232761" y="18200"/>
                  </a:lnTo>
                  <a:lnTo>
                    <a:pt x="229728" y="15826"/>
                  </a:lnTo>
                  <a:lnTo>
                    <a:pt x="226695" y="13584"/>
                  </a:lnTo>
                  <a:lnTo>
                    <a:pt x="223398" y="11606"/>
                  </a:lnTo>
                  <a:lnTo>
                    <a:pt x="220101" y="9628"/>
                  </a:lnTo>
                  <a:lnTo>
                    <a:pt x="216672" y="7913"/>
                  </a:lnTo>
                  <a:lnTo>
                    <a:pt x="213243" y="6331"/>
                  </a:lnTo>
                  <a:lnTo>
                    <a:pt x="209551" y="4880"/>
                  </a:lnTo>
                  <a:lnTo>
                    <a:pt x="205990" y="3561"/>
                  </a:lnTo>
                  <a:lnTo>
                    <a:pt x="202166" y="2506"/>
                  </a:lnTo>
                  <a:lnTo>
                    <a:pt x="198341" y="1715"/>
                  </a:lnTo>
                  <a:lnTo>
                    <a:pt x="194517" y="924"/>
                  </a:lnTo>
                  <a:lnTo>
                    <a:pt x="190561" y="396"/>
                  </a:lnTo>
                  <a:lnTo>
                    <a:pt x="186473" y="133"/>
                  </a:lnTo>
                  <a:lnTo>
                    <a:pt x="182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918034" y="1483793"/>
              <a:ext cx="4731829" cy="2783444"/>
            </a:xfrm>
            <a:custGeom>
              <a:rect b="b" l="l" r="r" t="t"/>
              <a:pathLst>
                <a:path extrusionOk="0" h="147702" w="251092">
                  <a:moveTo>
                    <a:pt x="177241" y="5276"/>
                  </a:moveTo>
                  <a:lnTo>
                    <a:pt x="180670" y="5408"/>
                  </a:lnTo>
                  <a:lnTo>
                    <a:pt x="183967" y="5671"/>
                  </a:lnTo>
                  <a:lnTo>
                    <a:pt x="187264" y="6067"/>
                  </a:lnTo>
                  <a:lnTo>
                    <a:pt x="190693" y="6594"/>
                  </a:lnTo>
                  <a:lnTo>
                    <a:pt x="193858" y="7386"/>
                  </a:lnTo>
                  <a:lnTo>
                    <a:pt x="197155" y="8309"/>
                  </a:lnTo>
                  <a:lnTo>
                    <a:pt x="200320" y="9364"/>
                  </a:lnTo>
                  <a:lnTo>
                    <a:pt x="203353" y="10551"/>
                  </a:lnTo>
                  <a:lnTo>
                    <a:pt x="206386" y="11870"/>
                  </a:lnTo>
                  <a:lnTo>
                    <a:pt x="209419" y="13452"/>
                  </a:lnTo>
                  <a:lnTo>
                    <a:pt x="212320" y="15035"/>
                  </a:lnTo>
                  <a:lnTo>
                    <a:pt x="215090" y="16881"/>
                  </a:lnTo>
                  <a:lnTo>
                    <a:pt x="217859" y="18727"/>
                  </a:lnTo>
                  <a:lnTo>
                    <a:pt x="220628" y="20837"/>
                  </a:lnTo>
                  <a:lnTo>
                    <a:pt x="223134" y="23079"/>
                  </a:lnTo>
                  <a:lnTo>
                    <a:pt x="225640" y="25453"/>
                  </a:lnTo>
                  <a:lnTo>
                    <a:pt x="228013" y="27958"/>
                  </a:lnTo>
                  <a:lnTo>
                    <a:pt x="230255" y="30596"/>
                  </a:lnTo>
                  <a:lnTo>
                    <a:pt x="232365" y="33233"/>
                  </a:lnTo>
                  <a:lnTo>
                    <a:pt x="234211" y="36003"/>
                  </a:lnTo>
                  <a:lnTo>
                    <a:pt x="236058" y="38772"/>
                  </a:lnTo>
                  <a:lnTo>
                    <a:pt x="237772" y="41673"/>
                  </a:lnTo>
                  <a:lnTo>
                    <a:pt x="239223" y="44706"/>
                  </a:lnTo>
                  <a:lnTo>
                    <a:pt x="240541" y="47740"/>
                  </a:lnTo>
                  <a:lnTo>
                    <a:pt x="241728" y="50773"/>
                  </a:lnTo>
                  <a:lnTo>
                    <a:pt x="242783" y="53938"/>
                  </a:lnTo>
                  <a:lnTo>
                    <a:pt x="243706" y="57235"/>
                  </a:lnTo>
                  <a:lnTo>
                    <a:pt x="244498" y="60532"/>
                  </a:lnTo>
                  <a:lnTo>
                    <a:pt x="245025" y="63828"/>
                  </a:lnTo>
                  <a:lnTo>
                    <a:pt x="245421" y="67125"/>
                  </a:lnTo>
                  <a:lnTo>
                    <a:pt x="245685" y="70554"/>
                  </a:lnTo>
                  <a:lnTo>
                    <a:pt x="245816" y="73851"/>
                  </a:lnTo>
                  <a:lnTo>
                    <a:pt x="245685" y="77280"/>
                  </a:lnTo>
                  <a:lnTo>
                    <a:pt x="245421" y="80708"/>
                  </a:lnTo>
                  <a:lnTo>
                    <a:pt x="245025" y="84005"/>
                  </a:lnTo>
                  <a:lnTo>
                    <a:pt x="244498" y="87302"/>
                  </a:lnTo>
                  <a:lnTo>
                    <a:pt x="243706" y="90599"/>
                  </a:lnTo>
                  <a:lnTo>
                    <a:pt x="242783" y="93764"/>
                  </a:lnTo>
                  <a:lnTo>
                    <a:pt x="241728" y="96929"/>
                  </a:lnTo>
                  <a:lnTo>
                    <a:pt x="240541" y="100094"/>
                  </a:lnTo>
                  <a:lnTo>
                    <a:pt x="239223" y="103127"/>
                  </a:lnTo>
                  <a:lnTo>
                    <a:pt x="237772" y="106160"/>
                  </a:lnTo>
                  <a:lnTo>
                    <a:pt x="236058" y="109062"/>
                  </a:lnTo>
                  <a:lnTo>
                    <a:pt x="234211" y="111831"/>
                  </a:lnTo>
                  <a:lnTo>
                    <a:pt x="232365" y="114600"/>
                  </a:lnTo>
                  <a:lnTo>
                    <a:pt x="230255" y="117238"/>
                  </a:lnTo>
                  <a:lnTo>
                    <a:pt x="228013" y="119875"/>
                  </a:lnTo>
                  <a:lnTo>
                    <a:pt x="225640" y="122381"/>
                  </a:lnTo>
                  <a:lnTo>
                    <a:pt x="223134" y="124623"/>
                  </a:lnTo>
                  <a:lnTo>
                    <a:pt x="220628" y="126865"/>
                  </a:lnTo>
                  <a:lnTo>
                    <a:pt x="217859" y="128975"/>
                  </a:lnTo>
                  <a:lnTo>
                    <a:pt x="215090" y="130953"/>
                  </a:lnTo>
                  <a:lnTo>
                    <a:pt x="212320" y="132799"/>
                  </a:lnTo>
                  <a:lnTo>
                    <a:pt x="209419" y="134382"/>
                  </a:lnTo>
                  <a:lnTo>
                    <a:pt x="206386" y="135964"/>
                  </a:lnTo>
                  <a:lnTo>
                    <a:pt x="203353" y="137283"/>
                  </a:lnTo>
                  <a:lnTo>
                    <a:pt x="200320" y="138470"/>
                  </a:lnTo>
                  <a:lnTo>
                    <a:pt x="197155" y="139525"/>
                  </a:lnTo>
                  <a:lnTo>
                    <a:pt x="193858" y="140448"/>
                  </a:lnTo>
                  <a:lnTo>
                    <a:pt x="190693" y="141107"/>
                  </a:lnTo>
                  <a:lnTo>
                    <a:pt x="187264" y="141767"/>
                  </a:lnTo>
                  <a:lnTo>
                    <a:pt x="183967" y="142162"/>
                  </a:lnTo>
                  <a:lnTo>
                    <a:pt x="180670" y="142426"/>
                  </a:lnTo>
                  <a:lnTo>
                    <a:pt x="70422" y="142426"/>
                  </a:lnTo>
                  <a:lnTo>
                    <a:pt x="67125" y="142162"/>
                  </a:lnTo>
                  <a:lnTo>
                    <a:pt x="63829" y="141767"/>
                  </a:lnTo>
                  <a:lnTo>
                    <a:pt x="60400" y="141107"/>
                  </a:lnTo>
                  <a:lnTo>
                    <a:pt x="57235" y="140448"/>
                  </a:lnTo>
                  <a:lnTo>
                    <a:pt x="53938" y="139525"/>
                  </a:lnTo>
                  <a:lnTo>
                    <a:pt x="50773" y="138470"/>
                  </a:lnTo>
                  <a:lnTo>
                    <a:pt x="47740" y="137283"/>
                  </a:lnTo>
                  <a:lnTo>
                    <a:pt x="44707" y="135964"/>
                  </a:lnTo>
                  <a:lnTo>
                    <a:pt x="41674" y="134382"/>
                  </a:lnTo>
                  <a:lnTo>
                    <a:pt x="38772" y="132799"/>
                  </a:lnTo>
                  <a:lnTo>
                    <a:pt x="36003" y="130953"/>
                  </a:lnTo>
                  <a:lnTo>
                    <a:pt x="33234" y="128975"/>
                  </a:lnTo>
                  <a:lnTo>
                    <a:pt x="30464" y="126865"/>
                  </a:lnTo>
                  <a:lnTo>
                    <a:pt x="27959" y="124623"/>
                  </a:lnTo>
                  <a:lnTo>
                    <a:pt x="25453" y="122381"/>
                  </a:lnTo>
                  <a:lnTo>
                    <a:pt x="23079" y="119875"/>
                  </a:lnTo>
                  <a:lnTo>
                    <a:pt x="20837" y="117238"/>
                  </a:lnTo>
                  <a:lnTo>
                    <a:pt x="18727" y="114600"/>
                  </a:lnTo>
                  <a:lnTo>
                    <a:pt x="16881" y="111831"/>
                  </a:lnTo>
                  <a:lnTo>
                    <a:pt x="15035" y="109062"/>
                  </a:lnTo>
                  <a:lnTo>
                    <a:pt x="13320" y="106160"/>
                  </a:lnTo>
                  <a:lnTo>
                    <a:pt x="11870" y="103127"/>
                  </a:lnTo>
                  <a:lnTo>
                    <a:pt x="10551" y="100094"/>
                  </a:lnTo>
                  <a:lnTo>
                    <a:pt x="9364" y="96929"/>
                  </a:lnTo>
                  <a:lnTo>
                    <a:pt x="8309" y="93764"/>
                  </a:lnTo>
                  <a:lnTo>
                    <a:pt x="7386" y="90599"/>
                  </a:lnTo>
                  <a:lnTo>
                    <a:pt x="6595" y="87302"/>
                  </a:lnTo>
                  <a:lnTo>
                    <a:pt x="6067" y="84005"/>
                  </a:lnTo>
                  <a:lnTo>
                    <a:pt x="5672" y="80708"/>
                  </a:lnTo>
                  <a:lnTo>
                    <a:pt x="5408" y="77280"/>
                  </a:lnTo>
                  <a:lnTo>
                    <a:pt x="5276" y="73851"/>
                  </a:lnTo>
                  <a:lnTo>
                    <a:pt x="5408" y="70554"/>
                  </a:lnTo>
                  <a:lnTo>
                    <a:pt x="5672" y="67125"/>
                  </a:lnTo>
                  <a:lnTo>
                    <a:pt x="6067" y="63828"/>
                  </a:lnTo>
                  <a:lnTo>
                    <a:pt x="6595" y="60532"/>
                  </a:lnTo>
                  <a:lnTo>
                    <a:pt x="7386" y="57235"/>
                  </a:lnTo>
                  <a:lnTo>
                    <a:pt x="8309" y="53938"/>
                  </a:lnTo>
                  <a:lnTo>
                    <a:pt x="9364" y="50773"/>
                  </a:lnTo>
                  <a:lnTo>
                    <a:pt x="10551" y="47740"/>
                  </a:lnTo>
                  <a:lnTo>
                    <a:pt x="11870" y="44706"/>
                  </a:lnTo>
                  <a:lnTo>
                    <a:pt x="13320" y="41673"/>
                  </a:lnTo>
                  <a:lnTo>
                    <a:pt x="15035" y="38772"/>
                  </a:lnTo>
                  <a:lnTo>
                    <a:pt x="16881" y="36003"/>
                  </a:lnTo>
                  <a:lnTo>
                    <a:pt x="18727" y="33233"/>
                  </a:lnTo>
                  <a:lnTo>
                    <a:pt x="20837" y="30596"/>
                  </a:lnTo>
                  <a:lnTo>
                    <a:pt x="23079" y="27958"/>
                  </a:lnTo>
                  <a:lnTo>
                    <a:pt x="25453" y="25453"/>
                  </a:lnTo>
                  <a:lnTo>
                    <a:pt x="27959" y="23079"/>
                  </a:lnTo>
                  <a:lnTo>
                    <a:pt x="30464" y="20837"/>
                  </a:lnTo>
                  <a:lnTo>
                    <a:pt x="33234" y="18727"/>
                  </a:lnTo>
                  <a:lnTo>
                    <a:pt x="36003" y="16881"/>
                  </a:lnTo>
                  <a:lnTo>
                    <a:pt x="38772" y="15035"/>
                  </a:lnTo>
                  <a:lnTo>
                    <a:pt x="41674" y="13452"/>
                  </a:lnTo>
                  <a:lnTo>
                    <a:pt x="44707" y="11870"/>
                  </a:lnTo>
                  <a:lnTo>
                    <a:pt x="47740" y="10551"/>
                  </a:lnTo>
                  <a:lnTo>
                    <a:pt x="50773" y="9364"/>
                  </a:lnTo>
                  <a:lnTo>
                    <a:pt x="53938" y="8309"/>
                  </a:lnTo>
                  <a:lnTo>
                    <a:pt x="57235" y="7386"/>
                  </a:lnTo>
                  <a:lnTo>
                    <a:pt x="60400" y="6594"/>
                  </a:lnTo>
                  <a:lnTo>
                    <a:pt x="63829" y="6067"/>
                  </a:lnTo>
                  <a:lnTo>
                    <a:pt x="67125" y="5671"/>
                  </a:lnTo>
                  <a:lnTo>
                    <a:pt x="70422" y="5408"/>
                  </a:lnTo>
                  <a:lnTo>
                    <a:pt x="73851" y="5276"/>
                  </a:lnTo>
                  <a:close/>
                  <a:moveTo>
                    <a:pt x="73851" y="1"/>
                  </a:moveTo>
                  <a:lnTo>
                    <a:pt x="70159" y="133"/>
                  </a:lnTo>
                  <a:lnTo>
                    <a:pt x="66598" y="396"/>
                  </a:lnTo>
                  <a:lnTo>
                    <a:pt x="63037" y="792"/>
                  </a:lnTo>
                  <a:lnTo>
                    <a:pt x="59477" y="1451"/>
                  </a:lnTo>
                  <a:lnTo>
                    <a:pt x="55916" y="2243"/>
                  </a:lnTo>
                  <a:lnTo>
                    <a:pt x="52487" y="3166"/>
                  </a:lnTo>
                  <a:lnTo>
                    <a:pt x="49059" y="4353"/>
                  </a:lnTo>
                  <a:lnTo>
                    <a:pt x="45630" y="5671"/>
                  </a:lnTo>
                  <a:lnTo>
                    <a:pt x="42465" y="7122"/>
                  </a:lnTo>
                  <a:lnTo>
                    <a:pt x="39168" y="8704"/>
                  </a:lnTo>
                  <a:lnTo>
                    <a:pt x="36135" y="10551"/>
                  </a:lnTo>
                  <a:lnTo>
                    <a:pt x="32970" y="12397"/>
                  </a:lnTo>
                  <a:lnTo>
                    <a:pt x="30069" y="14507"/>
                  </a:lnTo>
                  <a:lnTo>
                    <a:pt x="27167" y="16749"/>
                  </a:lnTo>
                  <a:lnTo>
                    <a:pt x="24398" y="19255"/>
                  </a:lnTo>
                  <a:lnTo>
                    <a:pt x="21760" y="21760"/>
                  </a:lnTo>
                  <a:lnTo>
                    <a:pt x="19123" y="24398"/>
                  </a:lnTo>
                  <a:lnTo>
                    <a:pt x="16749" y="27167"/>
                  </a:lnTo>
                  <a:lnTo>
                    <a:pt x="14507" y="30068"/>
                  </a:lnTo>
                  <a:lnTo>
                    <a:pt x="12397" y="33101"/>
                  </a:lnTo>
                  <a:lnTo>
                    <a:pt x="10551" y="36135"/>
                  </a:lnTo>
                  <a:lnTo>
                    <a:pt x="8705" y="39168"/>
                  </a:lnTo>
                  <a:lnTo>
                    <a:pt x="7122" y="42465"/>
                  </a:lnTo>
                  <a:lnTo>
                    <a:pt x="5672" y="45761"/>
                  </a:lnTo>
                  <a:lnTo>
                    <a:pt x="4353" y="49058"/>
                  </a:lnTo>
                  <a:lnTo>
                    <a:pt x="3166" y="52487"/>
                  </a:lnTo>
                  <a:lnTo>
                    <a:pt x="2243" y="55916"/>
                  </a:lnTo>
                  <a:lnTo>
                    <a:pt x="1452" y="59477"/>
                  </a:lnTo>
                  <a:lnTo>
                    <a:pt x="792" y="63037"/>
                  </a:lnTo>
                  <a:lnTo>
                    <a:pt x="397" y="66598"/>
                  </a:lnTo>
                  <a:lnTo>
                    <a:pt x="133" y="70290"/>
                  </a:lnTo>
                  <a:lnTo>
                    <a:pt x="1" y="73851"/>
                  </a:lnTo>
                  <a:lnTo>
                    <a:pt x="133" y="77543"/>
                  </a:lnTo>
                  <a:lnTo>
                    <a:pt x="397" y="81236"/>
                  </a:lnTo>
                  <a:lnTo>
                    <a:pt x="792" y="84797"/>
                  </a:lnTo>
                  <a:lnTo>
                    <a:pt x="1452" y="88357"/>
                  </a:lnTo>
                  <a:lnTo>
                    <a:pt x="2243" y="91918"/>
                  </a:lnTo>
                  <a:lnTo>
                    <a:pt x="3166" y="95347"/>
                  </a:lnTo>
                  <a:lnTo>
                    <a:pt x="4353" y="98775"/>
                  </a:lnTo>
                  <a:lnTo>
                    <a:pt x="5672" y="102072"/>
                  </a:lnTo>
                  <a:lnTo>
                    <a:pt x="7122" y="105369"/>
                  </a:lnTo>
                  <a:lnTo>
                    <a:pt x="8705" y="108534"/>
                  </a:lnTo>
                  <a:lnTo>
                    <a:pt x="10551" y="111699"/>
                  </a:lnTo>
                  <a:lnTo>
                    <a:pt x="12397" y="114732"/>
                  </a:lnTo>
                  <a:lnTo>
                    <a:pt x="14507" y="117765"/>
                  </a:lnTo>
                  <a:lnTo>
                    <a:pt x="16749" y="120535"/>
                  </a:lnTo>
                  <a:lnTo>
                    <a:pt x="19123" y="123436"/>
                  </a:lnTo>
                  <a:lnTo>
                    <a:pt x="21760" y="126074"/>
                  </a:lnTo>
                  <a:lnTo>
                    <a:pt x="24398" y="128579"/>
                  </a:lnTo>
                  <a:lnTo>
                    <a:pt x="27167" y="130953"/>
                  </a:lnTo>
                  <a:lnTo>
                    <a:pt x="30069" y="133195"/>
                  </a:lnTo>
                  <a:lnTo>
                    <a:pt x="32970" y="135305"/>
                  </a:lnTo>
                  <a:lnTo>
                    <a:pt x="36135" y="137283"/>
                  </a:lnTo>
                  <a:lnTo>
                    <a:pt x="39168" y="139129"/>
                  </a:lnTo>
                  <a:lnTo>
                    <a:pt x="42465" y="140712"/>
                  </a:lnTo>
                  <a:lnTo>
                    <a:pt x="45630" y="142162"/>
                  </a:lnTo>
                  <a:lnTo>
                    <a:pt x="49059" y="143481"/>
                  </a:lnTo>
                  <a:lnTo>
                    <a:pt x="52487" y="144536"/>
                  </a:lnTo>
                  <a:lnTo>
                    <a:pt x="55916" y="145591"/>
                  </a:lnTo>
                  <a:lnTo>
                    <a:pt x="59477" y="146382"/>
                  </a:lnTo>
                  <a:lnTo>
                    <a:pt x="63037" y="146910"/>
                  </a:lnTo>
                  <a:lnTo>
                    <a:pt x="66598" y="147437"/>
                  </a:lnTo>
                  <a:lnTo>
                    <a:pt x="70159" y="147701"/>
                  </a:lnTo>
                  <a:lnTo>
                    <a:pt x="180934" y="147701"/>
                  </a:lnTo>
                  <a:lnTo>
                    <a:pt x="184494" y="147437"/>
                  </a:lnTo>
                  <a:lnTo>
                    <a:pt x="188055" y="146910"/>
                  </a:lnTo>
                  <a:lnTo>
                    <a:pt x="191616" y="146382"/>
                  </a:lnTo>
                  <a:lnTo>
                    <a:pt x="195176" y="145591"/>
                  </a:lnTo>
                  <a:lnTo>
                    <a:pt x="198605" y="144536"/>
                  </a:lnTo>
                  <a:lnTo>
                    <a:pt x="202034" y="143481"/>
                  </a:lnTo>
                  <a:lnTo>
                    <a:pt x="205463" y="142162"/>
                  </a:lnTo>
                  <a:lnTo>
                    <a:pt x="208628" y="140712"/>
                  </a:lnTo>
                  <a:lnTo>
                    <a:pt x="211925" y="139129"/>
                  </a:lnTo>
                  <a:lnTo>
                    <a:pt x="214958" y="137283"/>
                  </a:lnTo>
                  <a:lnTo>
                    <a:pt x="218123" y="135305"/>
                  </a:lnTo>
                  <a:lnTo>
                    <a:pt x="221024" y="133195"/>
                  </a:lnTo>
                  <a:lnTo>
                    <a:pt x="223925" y="130953"/>
                  </a:lnTo>
                  <a:lnTo>
                    <a:pt x="226695" y="128579"/>
                  </a:lnTo>
                  <a:lnTo>
                    <a:pt x="229332" y="126074"/>
                  </a:lnTo>
                  <a:lnTo>
                    <a:pt x="231970" y="123436"/>
                  </a:lnTo>
                  <a:lnTo>
                    <a:pt x="234343" y="120535"/>
                  </a:lnTo>
                  <a:lnTo>
                    <a:pt x="236585" y="117765"/>
                  </a:lnTo>
                  <a:lnTo>
                    <a:pt x="238695" y="114732"/>
                  </a:lnTo>
                  <a:lnTo>
                    <a:pt x="240541" y="111699"/>
                  </a:lnTo>
                  <a:lnTo>
                    <a:pt x="242388" y="108534"/>
                  </a:lnTo>
                  <a:lnTo>
                    <a:pt x="243970" y="105369"/>
                  </a:lnTo>
                  <a:lnTo>
                    <a:pt x="245421" y="102072"/>
                  </a:lnTo>
                  <a:lnTo>
                    <a:pt x="246740" y="98775"/>
                  </a:lnTo>
                  <a:lnTo>
                    <a:pt x="247926" y="95347"/>
                  </a:lnTo>
                  <a:lnTo>
                    <a:pt x="248850" y="91918"/>
                  </a:lnTo>
                  <a:lnTo>
                    <a:pt x="249641" y="88357"/>
                  </a:lnTo>
                  <a:lnTo>
                    <a:pt x="250300" y="84797"/>
                  </a:lnTo>
                  <a:lnTo>
                    <a:pt x="250696" y="81236"/>
                  </a:lnTo>
                  <a:lnTo>
                    <a:pt x="250960" y="77543"/>
                  </a:lnTo>
                  <a:lnTo>
                    <a:pt x="251092" y="73851"/>
                  </a:lnTo>
                  <a:lnTo>
                    <a:pt x="250960" y="70290"/>
                  </a:lnTo>
                  <a:lnTo>
                    <a:pt x="250696" y="66598"/>
                  </a:lnTo>
                  <a:lnTo>
                    <a:pt x="250300" y="63037"/>
                  </a:lnTo>
                  <a:lnTo>
                    <a:pt x="249641" y="59477"/>
                  </a:lnTo>
                  <a:lnTo>
                    <a:pt x="248850" y="55916"/>
                  </a:lnTo>
                  <a:lnTo>
                    <a:pt x="247926" y="52487"/>
                  </a:lnTo>
                  <a:lnTo>
                    <a:pt x="246740" y="49058"/>
                  </a:lnTo>
                  <a:lnTo>
                    <a:pt x="245421" y="45761"/>
                  </a:lnTo>
                  <a:lnTo>
                    <a:pt x="243970" y="42465"/>
                  </a:lnTo>
                  <a:lnTo>
                    <a:pt x="242388" y="39168"/>
                  </a:lnTo>
                  <a:lnTo>
                    <a:pt x="240541" y="36135"/>
                  </a:lnTo>
                  <a:lnTo>
                    <a:pt x="238695" y="33101"/>
                  </a:lnTo>
                  <a:lnTo>
                    <a:pt x="236585" y="30068"/>
                  </a:lnTo>
                  <a:lnTo>
                    <a:pt x="234343" y="27167"/>
                  </a:lnTo>
                  <a:lnTo>
                    <a:pt x="231970" y="24398"/>
                  </a:lnTo>
                  <a:lnTo>
                    <a:pt x="229332" y="21760"/>
                  </a:lnTo>
                  <a:lnTo>
                    <a:pt x="226695" y="19255"/>
                  </a:lnTo>
                  <a:lnTo>
                    <a:pt x="223925" y="16749"/>
                  </a:lnTo>
                  <a:lnTo>
                    <a:pt x="221024" y="14507"/>
                  </a:lnTo>
                  <a:lnTo>
                    <a:pt x="218123" y="12397"/>
                  </a:lnTo>
                  <a:lnTo>
                    <a:pt x="214958" y="10551"/>
                  </a:lnTo>
                  <a:lnTo>
                    <a:pt x="211925" y="8704"/>
                  </a:lnTo>
                  <a:lnTo>
                    <a:pt x="208628" y="7122"/>
                  </a:lnTo>
                  <a:lnTo>
                    <a:pt x="205463" y="5671"/>
                  </a:lnTo>
                  <a:lnTo>
                    <a:pt x="202034" y="4353"/>
                  </a:lnTo>
                  <a:lnTo>
                    <a:pt x="198605" y="3166"/>
                  </a:lnTo>
                  <a:lnTo>
                    <a:pt x="195176" y="2243"/>
                  </a:lnTo>
                  <a:lnTo>
                    <a:pt x="191616" y="1451"/>
                  </a:lnTo>
                  <a:lnTo>
                    <a:pt x="188055" y="792"/>
                  </a:lnTo>
                  <a:lnTo>
                    <a:pt x="184494" y="396"/>
                  </a:lnTo>
                  <a:lnTo>
                    <a:pt x="180934" y="133"/>
                  </a:lnTo>
                  <a:lnTo>
                    <a:pt x="1772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1017437" y="1583197"/>
              <a:ext cx="4533014" cy="2584629"/>
            </a:xfrm>
            <a:custGeom>
              <a:rect b="b" l="l" r="r" t="t"/>
              <a:pathLst>
                <a:path extrusionOk="0" h="137152" w="240542">
                  <a:moveTo>
                    <a:pt x="171966" y="5276"/>
                  </a:moveTo>
                  <a:lnTo>
                    <a:pt x="175131" y="5408"/>
                  </a:lnTo>
                  <a:lnTo>
                    <a:pt x="178164" y="5671"/>
                  </a:lnTo>
                  <a:lnTo>
                    <a:pt x="181329" y="6067"/>
                  </a:lnTo>
                  <a:lnTo>
                    <a:pt x="184363" y="6595"/>
                  </a:lnTo>
                  <a:lnTo>
                    <a:pt x="187396" y="7254"/>
                  </a:lnTo>
                  <a:lnTo>
                    <a:pt x="190297" y="8045"/>
                  </a:lnTo>
                  <a:lnTo>
                    <a:pt x="193198" y="8968"/>
                  </a:lnTo>
                  <a:lnTo>
                    <a:pt x="196100" y="10155"/>
                  </a:lnTo>
                  <a:lnTo>
                    <a:pt x="198869" y="11342"/>
                  </a:lnTo>
                  <a:lnTo>
                    <a:pt x="201638" y="12793"/>
                  </a:lnTo>
                  <a:lnTo>
                    <a:pt x="204276" y="14243"/>
                  </a:lnTo>
                  <a:lnTo>
                    <a:pt x="206913" y="15958"/>
                  </a:lnTo>
                  <a:lnTo>
                    <a:pt x="209419" y="17804"/>
                  </a:lnTo>
                  <a:lnTo>
                    <a:pt x="211925" y="19650"/>
                  </a:lnTo>
                  <a:lnTo>
                    <a:pt x="214298" y="21760"/>
                  </a:lnTo>
                  <a:lnTo>
                    <a:pt x="216672" y="23870"/>
                  </a:lnTo>
                  <a:lnTo>
                    <a:pt x="218782" y="26244"/>
                  </a:lnTo>
                  <a:lnTo>
                    <a:pt x="220892" y="28618"/>
                  </a:lnTo>
                  <a:lnTo>
                    <a:pt x="222738" y="31123"/>
                  </a:lnTo>
                  <a:lnTo>
                    <a:pt x="224585" y="33629"/>
                  </a:lnTo>
                  <a:lnTo>
                    <a:pt x="226299" y="36266"/>
                  </a:lnTo>
                  <a:lnTo>
                    <a:pt x="227750" y="38904"/>
                  </a:lnTo>
                  <a:lnTo>
                    <a:pt x="229200" y="41673"/>
                  </a:lnTo>
                  <a:lnTo>
                    <a:pt x="230387" y="44443"/>
                  </a:lnTo>
                  <a:lnTo>
                    <a:pt x="231574" y="47344"/>
                  </a:lnTo>
                  <a:lnTo>
                    <a:pt x="232497" y="50245"/>
                  </a:lnTo>
                  <a:lnTo>
                    <a:pt x="233288" y="53278"/>
                  </a:lnTo>
                  <a:lnTo>
                    <a:pt x="233948" y="56180"/>
                  </a:lnTo>
                  <a:lnTo>
                    <a:pt x="234475" y="59345"/>
                  </a:lnTo>
                  <a:lnTo>
                    <a:pt x="234871" y="62378"/>
                  </a:lnTo>
                  <a:lnTo>
                    <a:pt x="235135" y="65543"/>
                  </a:lnTo>
                  <a:lnTo>
                    <a:pt x="235266" y="68576"/>
                  </a:lnTo>
                  <a:lnTo>
                    <a:pt x="235135" y="71741"/>
                  </a:lnTo>
                  <a:lnTo>
                    <a:pt x="234871" y="74906"/>
                  </a:lnTo>
                  <a:lnTo>
                    <a:pt x="234475" y="77939"/>
                  </a:lnTo>
                  <a:lnTo>
                    <a:pt x="233948" y="80972"/>
                  </a:lnTo>
                  <a:lnTo>
                    <a:pt x="233288" y="84005"/>
                  </a:lnTo>
                  <a:lnTo>
                    <a:pt x="232497" y="87039"/>
                  </a:lnTo>
                  <a:lnTo>
                    <a:pt x="231574" y="89940"/>
                  </a:lnTo>
                  <a:lnTo>
                    <a:pt x="230387" y="92841"/>
                  </a:lnTo>
                  <a:lnTo>
                    <a:pt x="229200" y="95610"/>
                  </a:lnTo>
                  <a:lnTo>
                    <a:pt x="227750" y="98380"/>
                  </a:lnTo>
                  <a:lnTo>
                    <a:pt x="226299" y="101017"/>
                  </a:lnTo>
                  <a:lnTo>
                    <a:pt x="224585" y="103655"/>
                  </a:lnTo>
                  <a:lnTo>
                    <a:pt x="222738" y="106160"/>
                  </a:lnTo>
                  <a:lnTo>
                    <a:pt x="220892" y="108666"/>
                  </a:lnTo>
                  <a:lnTo>
                    <a:pt x="218782" y="111040"/>
                  </a:lnTo>
                  <a:lnTo>
                    <a:pt x="216672" y="113282"/>
                  </a:lnTo>
                  <a:lnTo>
                    <a:pt x="214298" y="115524"/>
                  </a:lnTo>
                  <a:lnTo>
                    <a:pt x="211925" y="117502"/>
                  </a:lnTo>
                  <a:lnTo>
                    <a:pt x="209419" y="119480"/>
                  </a:lnTo>
                  <a:lnTo>
                    <a:pt x="206913" y="121326"/>
                  </a:lnTo>
                  <a:lnTo>
                    <a:pt x="204276" y="122909"/>
                  </a:lnTo>
                  <a:lnTo>
                    <a:pt x="201638" y="124491"/>
                  </a:lnTo>
                  <a:lnTo>
                    <a:pt x="198869" y="125810"/>
                  </a:lnTo>
                  <a:lnTo>
                    <a:pt x="196100" y="127129"/>
                  </a:lnTo>
                  <a:lnTo>
                    <a:pt x="193198" y="128184"/>
                  </a:lnTo>
                  <a:lnTo>
                    <a:pt x="190297" y="129239"/>
                  </a:lnTo>
                  <a:lnTo>
                    <a:pt x="187396" y="130030"/>
                  </a:lnTo>
                  <a:lnTo>
                    <a:pt x="184363" y="130689"/>
                  </a:lnTo>
                  <a:lnTo>
                    <a:pt x="181329" y="131217"/>
                  </a:lnTo>
                  <a:lnTo>
                    <a:pt x="178164" y="131612"/>
                  </a:lnTo>
                  <a:lnTo>
                    <a:pt x="175131" y="131876"/>
                  </a:lnTo>
                  <a:lnTo>
                    <a:pt x="65411" y="131876"/>
                  </a:lnTo>
                  <a:lnTo>
                    <a:pt x="62378" y="131612"/>
                  </a:lnTo>
                  <a:lnTo>
                    <a:pt x="59213" y="131217"/>
                  </a:lnTo>
                  <a:lnTo>
                    <a:pt x="56180" y="130689"/>
                  </a:lnTo>
                  <a:lnTo>
                    <a:pt x="53147" y="130030"/>
                  </a:lnTo>
                  <a:lnTo>
                    <a:pt x="50245" y="129239"/>
                  </a:lnTo>
                  <a:lnTo>
                    <a:pt x="47344" y="128184"/>
                  </a:lnTo>
                  <a:lnTo>
                    <a:pt x="44443" y="127129"/>
                  </a:lnTo>
                  <a:lnTo>
                    <a:pt x="41674" y="125810"/>
                  </a:lnTo>
                  <a:lnTo>
                    <a:pt x="38904" y="124491"/>
                  </a:lnTo>
                  <a:lnTo>
                    <a:pt x="36267" y="122909"/>
                  </a:lnTo>
                  <a:lnTo>
                    <a:pt x="33629" y="121326"/>
                  </a:lnTo>
                  <a:lnTo>
                    <a:pt x="31124" y="119480"/>
                  </a:lnTo>
                  <a:lnTo>
                    <a:pt x="28618" y="117502"/>
                  </a:lnTo>
                  <a:lnTo>
                    <a:pt x="26244" y="115524"/>
                  </a:lnTo>
                  <a:lnTo>
                    <a:pt x="23870" y="113282"/>
                  </a:lnTo>
                  <a:lnTo>
                    <a:pt x="21760" y="111040"/>
                  </a:lnTo>
                  <a:lnTo>
                    <a:pt x="19650" y="108666"/>
                  </a:lnTo>
                  <a:lnTo>
                    <a:pt x="17804" y="106160"/>
                  </a:lnTo>
                  <a:lnTo>
                    <a:pt x="15958" y="103655"/>
                  </a:lnTo>
                  <a:lnTo>
                    <a:pt x="14243" y="101017"/>
                  </a:lnTo>
                  <a:lnTo>
                    <a:pt x="12793" y="98380"/>
                  </a:lnTo>
                  <a:lnTo>
                    <a:pt x="11342" y="95610"/>
                  </a:lnTo>
                  <a:lnTo>
                    <a:pt x="10155" y="92841"/>
                  </a:lnTo>
                  <a:lnTo>
                    <a:pt x="8968" y="89940"/>
                  </a:lnTo>
                  <a:lnTo>
                    <a:pt x="8045" y="87039"/>
                  </a:lnTo>
                  <a:lnTo>
                    <a:pt x="7254" y="84005"/>
                  </a:lnTo>
                  <a:lnTo>
                    <a:pt x="6595" y="80972"/>
                  </a:lnTo>
                  <a:lnTo>
                    <a:pt x="5935" y="77939"/>
                  </a:lnTo>
                  <a:lnTo>
                    <a:pt x="5672" y="74906"/>
                  </a:lnTo>
                  <a:lnTo>
                    <a:pt x="5408" y="71741"/>
                  </a:lnTo>
                  <a:lnTo>
                    <a:pt x="5276" y="68576"/>
                  </a:lnTo>
                  <a:lnTo>
                    <a:pt x="5408" y="65543"/>
                  </a:lnTo>
                  <a:lnTo>
                    <a:pt x="5672" y="62378"/>
                  </a:lnTo>
                  <a:lnTo>
                    <a:pt x="5935" y="59345"/>
                  </a:lnTo>
                  <a:lnTo>
                    <a:pt x="6595" y="56180"/>
                  </a:lnTo>
                  <a:lnTo>
                    <a:pt x="7254" y="53278"/>
                  </a:lnTo>
                  <a:lnTo>
                    <a:pt x="8045" y="50245"/>
                  </a:lnTo>
                  <a:lnTo>
                    <a:pt x="8968" y="47344"/>
                  </a:lnTo>
                  <a:lnTo>
                    <a:pt x="10155" y="44443"/>
                  </a:lnTo>
                  <a:lnTo>
                    <a:pt x="11342" y="41673"/>
                  </a:lnTo>
                  <a:lnTo>
                    <a:pt x="12793" y="38904"/>
                  </a:lnTo>
                  <a:lnTo>
                    <a:pt x="14243" y="36266"/>
                  </a:lnTo>
                  <a:lnTo>
                    <a:pt x="15958" y="33629"/>
                  </a:lnTo>
                  <a:lnTo>
                    <a:pt x="17804" y="31123"/>
                  </a:lnTo>
                  <a:lnTo>
                    <a:pt x="19650" y="28618"/>
                  </a:lnTo>
                  <a:lnTo>
                    <a:pt x="21760" y="26244"/>
                  </a:lnTo>
                  <a:lnTo>
                    <a:pt x="23870" y="23870"/>
                  </a:lnTo>
                  <a:lnTo>
                    <a:pt x="26244" y="21760"/>
                  </a:lnTo>
                  <a:lnTo>
                    <a:pt x="28618" y="19650"/>
                  </a:lnTo>
                  <a:lnTo>
                    <a:pt x="31124" y="17804"/>
                  </a:lnTo>
                  <a:lnTo>
                    <a:pt x="33629" y="15958"/>
                  </a:lnTo>
                  <a:lnTo>
                    <a:pt x="36267" y="14243"/>
                  </a:lnTo>
                  <a:lnTo>
                    <a:pt x="38904" y="12793"/>
                  </a:lnTo>
                  <a:lnTo>
                    <a:pt x="41674" y="11342"/>
                  </a:lnTo>
                  <a:lnTo>
                    <a:pt x="44443" y="10155"/>
                  </a:lnTo>
                  <a:lnTo>
                    <a:pt x="47344" y="8968"/>
                  </a:lnTo>
                  <a:lnTo>
                    <a:pt x="50245" y="8045"/>
                  </a:lnTo>
                  <a:lnTo>
                    <a:pt x="53147" y="7254"/>
                  </a:lnTo>
                  <a:lnTo>
                    <a:pt x="56180" y="6595"/>
                  </a:lnTo>
                  <a:lnTo>
                    <a:pt x="59213" y="6067"/>
                  </a:lnTo>
                  <a:lnTo>
                    <a:pt x="62378" y="5671"/>
                  </a:lnTo>
                  <a:lnTo>
                    <a:pt x="65411" y="5408"/>
                  </a:lnTo>
                  <a:lnTo>
                    <a:pt x="68576" y="5276"/>
                  </a:lnTo>
                  <a:close/>
                  <a:moveTo>
                    <a:pt x="68576" y="1"/>
                  </a:moveTo>
                  <a:lnTo>
                    <a:pt x="65147" y="133"/>
                  </a:lnTo>
                  <a:lnTo>
                    <a:pt x="61850" y="396"/>
                  </a:lnTo>
                  <a:lnTo>
                    <a:pt x="58554" y="792"/>
                  </a:lnTo>
                  <a:lnTo>
                    <a:pt x="55125" y="1319"/>
                  </a:lnTo>
                  <a:lnTo>
                    <a:pt x="51960" y="2111"/>
                  </a:lnTo>
                  <a:lnTo>
                    <a:pt x="48663" y="3034"/>
                  </a:lnTo>
                  <a:lnTo>
                    <a:pt x="45498" y="4089"/>
                  </a:lnTo>
                  <a:lnTo>
                    <a:pt x="42465" y="5276"/>
                  </a:lnTo>
                  <a:lnTo>
                    <a:pt x="39432" y="6595"/>
                  </a:lnTo>
                  <a:lnTo>
                    <a:pt x="36399" y="8177"/>
                  </a:lnTo>
                  <a:lnTo>
                    <a:pt x="33497" y="9760"/>
                  </a:lnTo>
                  <a:lnTo>
                    <a:pt x="30728" y="11606"/>
                  </a:lnTo>
                  <a:lnTo>
                    <a:pt x="27959" y="13452"/>
                  </a:lnTo>
                  <a:lnTo>
                    <a:pt x="25189" y="15562"/>
                  </a:lnTo>
                  <a:lnTo>
                    <a:pt x="22684" y="17804"/>
                  </a:lnTo>
                  <a:lnTo>
                    <a:pt x="20178" y="20178"/>
                  </a:lnTo>
                  <a:lnTo>
                    <a:pt x="17804" y="22683"/>
                  </a:lnTo>
                  <a:lnTo>
                    <a:pt x="15562" y="25321"/>
                  </a:lnTo>
                  <a:lnTo>
                    <a:pt x="13452" y="27958"/>
                  </a:lnTo>
                  <a:lnTo>
                    <a:pt x="11606" y="30728"/>
                  </a:lnTo>
                  <a:lnTo>
                    <a:pt x="9760" y="33497"/>
                  </a:lnTo>
                  <a:lnTo>
                    <a:pt x="8045" y="36398"/>
                  </a:lnTo>
                  <a:lnTo>
                    <a:pt x="6595" y="39431"/>
                  </a:lnTo>
                  <a:lnTo>
                    <a:pt x="5276" y="42465"/>
                  </a:lnTo>
                  <a:lnTo>
                    <a:pt x="4089" y="45498"/>
                  </a:lnTo>
                  <a:lnTo>
                    <a:pt x="3034" y="48663"/>
                  </a:lnTo>
                  <a:lnTo>
                    <a:pt x="2111" y="51960"/>
                  </a:lnTo>
                  <a:lnTo>
                    <a:pt x="1320" y="55257"/>
                  </a:lnTo>
                  <a:lnTo>
                    <a:pt x="792" y="58553"/>
                  </a:lnTo>
                  <a:lnTo>
                    <a:pt x="397" y="61850"/>
                  </a:lnTo>
                  <a:lnTo>
                    <a:pt x="133" y="65279"/>
                  </a:lnTo>
                  <a:lnTo>
                    <a:pt x="1" y="68576"/>
                  </a:lnTo>
                  <a:lnTo>
                    <a:pt x="133" y="72005"/>
                  </a:lnTo>
                  <a:lnTo>
                    <a:pt x="397" y="75433"/>
                  </a:lnTo>
                  <a:lnTo>
                    <a:pt x="792" y="78730"/>
                  </a:lnTo>
                  <a:lnTo>
                    <a:pt x="1320" y="82027"/>
                  </a:lnTo>
                  <a:lnTo>
                    <a:pt x="2111" y="85324"/>
                  </a:lnTo>
                  <a:lnTo>
                    <a:pt x="3034" y="88489"/>
                  </a:lnTo>
                  <a:lnTo>
                    <a:pt x="4089" y="91654"/>
                  </a:lnTo>
                  <a:lnTo>
                    <a:pt x="5276" y="94819"/>
                  </a:lnTo>
                  <a:lnTo>
                    <a:pt x="6595" y="97852"/>
                  </a:lnTo>
                  <a:lnTo>
                    <a:pt x="8045" y="100885"/>
                  </a:lnTo>
                  <a:lnTo>
                    <a:pt x="9760" y="103787"/>
                  </a:lnTo>
                  <a:lnTo>
                    <a:pt x="11606" y="106556"/>
                  </a:lnTo>
                  <a:lnTo>
                    <a:pt x="13452" y="109325"/>
                  </a:lnTo>
                  <a:lnTo>
                    <a:pt x="15562" y="111963"/>
                  </a:lnTo>
                  <a:lnTo>
                    <a:pt x="17804" y="114600"/>
                  </a:lnTo>
                  <a:lnTo>
                    <a:pt x="20178" y="117106"/>
                  </a:lnTo>
                  <a:lnTo>
                    <a:pt x="22684" y="119348"/>
                  </a:lnTo>
                  <a:lnTo>
                    <a:pt x="25189" y="121590"/>
                  </a:lnTo>
                  <a:lnTo>
                    <a:pt x="27959" y="123700"/>
                  </a:lnTo>
                  <a:lnTo>
                    <a:pt x="30728" y="125678"/>
                  </a:lnTo>
                  <a:lnTo>
                    <a:pt x="33497" y="127524"/>
                  </a:lnTo>
                  <a:lnTo>
                    <a:pt x="36399" y="129107"/>
                  </a:lnTo>
                  <a:lnTo>
                    <a:pt x="39432" y="130689"/>
                  </a:lnTo>
                  <a:lnTo>
                    <a:pt x="42465" y="132008"/>
                  </a:lnTo>
                  <a:lnTo>
                    <a:pt x="45498" y="133195"/>
                  </a:lnTo>
                  <a:lnTo>
                    <a:pt x="48663" y="134250"/>
                  </a:lnTo>
                  <a:lnTo>
                    <a:pt x="51960" y="135173"/>
                  </a:lnTo>
                  <a:lnTo>
                    <a:pt x="55125" y="135832"/>
                  </a:lnTo>
                  <a:lnTo>
                    <a:pt x="58554" y="136492"/>
                  </a:lnTo>
                  <a:lnTo>
                    <a:pt x="61850" y="136887"/>
                  </a:lnTo>
                  <a:lnTo>
                    <a:pt x="65147" y="137151"/>
                  </a:lnTo>
                  <a:lnTo>
                    <a:pt x="175395" y="137151"/>
                  </a:lnTo>
                  <a:lnTo>
                    <a:pt x="178692" y="136887"/>
                  </a:lnTo>
                  <a:lnTo>
                    <a:pt x="181989" y="136492"/>
                  </a:lnTo>
                  <a:lnTo>
                    <a:pt x="185418" y="135832"/>
                  </a:lnTo>
                  <a:lnTo>
                    <a:pt x="188583" y="135173"/>
                  </a:lnTo>
                  <a:lnTo>
                    <a:pt x="191880" y="134250"/>
                  </a:lnTo>
                  <a:lnTo>
                    <a:pt x="195045" y="133195"/>
                  </a:lnTo>
                  <a:lnTo>
                    <a:pt x="198078" y="132008"/>
                  </a:lnTo>
                  <a:lnTo>
                    <a:pt x="201111" y="130689"/>
                  </a:lnTo>
                  <a:lnTo>
                    <a:pt x="204144" y="129107"/>
                  </a:lnTo>
                  <a:lnTo>
                    <a:pt x="207045" y="127524"/>
                  </a:lnTo>
                  <a:lnTo>
                    <a:pt x="209815" y="125678"/>
                  </a:lnTo>
                  <a:lnTo>
                    <a:pt x="212584" y="123700"/>
                  </a:lnTo>
                  <a:lnTo>
                    <a:pt x="215353" y="121590"/>
                  </a:lnTo>
                  <a:lnTo>
                    <a:pt x="217859" y="119348"/>
                  </a:lnTo>
                  <a:lnTo>
                    <a:pt x="220365" y="117106"/>
                  </a:lnTo>
                  <a:lnTo>
                    <a:pt x="222738" y="114600"/>
                  </a:lnTo>
                  <a:lnTo>
                    <a:pt x="224980" y="111963"/>
                  </a:lnTo>
                  <a:lnTo>
                    <a:pt x="227090" y="109325"/>
                  </a:lnTo>
                  <a:lnTo>
                    <a:pt x="228936" y="106556"/>
                  </a:lnTo>
                  <a:lnTo>
                    <a:pt x="230783" y="103787"/>
                  </a:lnTo>
                  <a:lnTo>
                    <a:pt x="232497" y="100885"/>
                  </a:lnTo>
                  <a:lnTo>
                    <a:pt x="233948" y="97852"/>
                  </a:lnTo>
                  <a:lnTo>
                    <a:pt x="235266" y="94819"/>
                  </a:lnTo>
                  <a:lnTo>
                    <a:pt x="236453" y="91654"/>
                  </a:lnTo>
                  <a:lnTo>
                    <a:pt x="237508" y="88489"/>
                  </a:lnTo>
                  <a:lnTo>
                    <a:pt x="238431" y="85324"/>
                  </a:lnTo>
                  <a:lnTo>
                    <a:pt x="239223" y="82027"/>
                  </a:lnTo>
                  <a:lnTo>
                    <a:pt x="239750" y="78730"/>
                  </a:lnTo>
                  <a:lnTo>
                    <a:pt x="240146" y="75433"/>
                  </a:lnTo>
                  <a:lnTo>
                    <a:pt x="240410" y="72005"/>
                  </a:lnTo>
                  <a:lnTo>
                    <a:pt x="240541" y="68576"/>
                  </a:lnTo>
                  <a:lnTo>
                    <a:pt x="240410" y="65279"/>
                  </a:lnTo>
                  <a:lnTo>
                    <a:pt x="240146" y="61850"/>
                  </a:lnTo>
                  <a:lnTo>
                    <a:pt x="239750" y="58553"/>
                  </a:lnTo>
                  <a:lnTo>
                    <a:pt x="239223" y="55257"/>
                  </a:lnTo>
                  <a:lnTo>
                    <a:pt x="238431" y="51960"/>
                  </a:lnTo>
                  <a:lnTo>
                    <a:pt x="237508" y="48663"/>
                  </a:lnTo>
                  <a:lnTo>
                    <a:pt x="236453" y="45498"/>
                  </a:lnTo>
                  <a:lnTo>
                    <a:pt x="235266" y="42465"/>
                  </a:lnTo>
                  <a:lnTo>
                    <a:pt x="233948" y="39431"/>
                  </a:lnTo>
                  <a:lnTo>
                    <a:pt x="232497" y="36398"/>
                  </a:lnTo>
                  <a:lnTo>
                    <a:pt x="230783" y="33497"/>
                  </a:lnTo>
                  <a:lnTo>
                    <a:pt x="228936" y="30728"/>
                  </a:lnTo>
                  <a:lnTo>
                    <a:pt x="227090" y="27958"/>
                  </a:lnTo>
                  <a:lnTo>
                    <a:pt x="224980" y="25321"/>
                  </a:lnTo>
                  <a:lnTo>
                    <a:pt x="222738" y="22683"/>
                  </a:lnTo>
                  <a:lnTo>
                    <a:pt x="220365" y="20178"/>
                  </a:lnTo>
                  <a:lnTo>
                    <a:pt x="217859" y="17804"/>
                  </a:lnTo>
                  <a:lnTo>
                    <a:pt x="215353" y="15562"/>
                  </a:lnTo>
                  <a:lnTo>
                    <a:pt x="212584" y="13452"/>
                  </a:lnTo>
                  <a:lnTo>
                    <a:pt x="209815" y="11606"/>
                  </a:lnTo>
                  <a:lnTo>
                    <a:pt x="207045" y="9760"/>
                  </a:lnTo>
                  <a:lnTo>
                    <a:pt x="204144" y="8177"/>
                  </a:lnTo>
                  <a:lnTo>
                    <a:pt x="201111" y="6595"/>
                  </a:lnTo>
                  <a:lnTo>
                    <a:pt x="198078" y="5276"/>
                  </a:lnTo>
                  <a:lnTo>
                    <a:pt x="195045" y="4089"/>
                  </a:lnTo>
                  <a:lnTo>
                    <a:pt x="191880" y="3034"/>
                  </a:lnTo>
                  <a:lnTo>
                    <a:pt x="188583" y="2111"/>
                  </a:lnTo>
                  <a:lnTo>
                    <a:pt x="185418" y="1319"/>
                  </a:lnTo>
                  <a:lnTo>
                    <a:pt x="181989" y="792"/>
                  </a:lnTo>
                  <a:lnTo>
                    <a:pt x="178692" y="396"/>
                  </a:lnTo>
                  <a:lnTo>
                    <a:pt x="175395" y="133"/>
                  </a:lnTo>
                  <a:lnTo>
                    <a:pt x="1719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1116840" y="1682601"/>
              <a:ext cx="4334199" cy="2385815"/>
            </a:xfrm>
            <a:custGeom>
              <a:rect b="b" l="l" r="r" t="t"/>
              <a:pathLst>
                <a:path extrusionOk="0" h="126602" w="229992">
                  <a:moveTo>
                    <a:pt x="166691" y="5276"/>
                  </a:moveTo>
                  <a:lnTo>
                    <a:pt x="169593" y="5408"/>
                  </a:lnTo>
                  <a:lnTo>
                    <a:pt x="172362" y="5540"/>
                  </a:lnTo>
                  <a:lnTo>
                    <a:pt x="175263" y="5935"/>
                  </a:lnTo>
                  <a:lnTo>
                    <a:pt x="178033" y="6463"/>
                  </a:lnTo>
                  <a:lnTo>
                    <a:pt x="180802" y="7122"/>
                  </a:lnTo>
                  <a:lnTo>
                    <a:pt x="183439" y="7781"/>
                  </a:lnTo>
                  <a:lnTo>
                    <a:pt x="186209" y="8705"/>
                  </a:lnTo>
                  <a:lnTo>
                    <a:pt x="188846" y="9760"/>
                  </a:lnTo>
                  <a:lnTo>
                    <a:pt x="191352" y="10815"/>
                  </a:lnTo>
                  <a:lnTo>
                    <a:pt x="193858" y="12133"/>
                  </a:lnTo>
                  <a:lnTo>
                    <a:pt x="196363" y="13584"/>
                  </a:lnTo>
                  <a:lnTo>
                    <a:pt x="198737" y="15035"/>
                  </a:lnTo>
                  <a:lnTo>
                    <a:pt x="201111" y="16749"/>
                  </a:lnTo>
                  <a:lnTo>
                    <a:pt x="203353" y="18463"/>
                  </a:lnTo>
                  <a:lnTo>
                    <a:pt x="205463" y="20441"/>
                  </a:lnTo>
                  <a:lnTo>
                    <a:pt x="207573" y="22420"/>
                  </a:lnTo>
                  <a:lnTo>
                    <a:pt x="209683" y="24530"/>
                  </a:lnTo>
                  <a:lnTo>
                    <a:pt x="211529" y="26640"/>
                  </a:lnTo>
                  <a:lnTo>
                    <a:pt x="213243" y="28881"/>
                  </a:lnTo>
                  <a:lnTo>
                    <a:pt x="214958" y="31255"/>
                  </a:lnTo>
                  <a:lnTo>
                    <a:pt x="216408" y="33629"/>
                  </a:lnTo>
                  <a:lnTo>
                    <a:pt x="217859" y="36135"/>
                  </a:lnTo>
                  <a:lnTo>
                    <a:pt x="219178" y="38640"/>
                  </a:lnTo>
                  <a:lnTo>
                    <a:pt x="220233" y="41278"/>
                  </a:lnTo>
                  <a:lnTo>
                    <a:pt x="221288" y="43783"/>
                  </a:lnTo>
                  <a:lnTo>
                    <a:pt x="222211" y="46553"/>
                  </a:lnTo>
                  <a:lnTo>
                    <a:pt x="223002" y="49190"/>
                  </a:lnTo>
                  <a:lnTo>
                    <a:pt x="223530" y="51960"/>
                  </a:lnTo>
                  <a:lnTo>
                    <a:pt x="224057" y="54729"/>
                  </a:lnTo>
                  <a:lnTo>
                    <a:pt x="224453" y="57630"/>
                  </a:lnTo>
                  <a:lnTo>
                    <a:pt x="224585" y="60532"/>
                  </a:lnTo>
                  <a:lnTo>
                    <a:pt x="224716" y="63301"/>
                  </a:lnTo>
                  <a:lnTo>
                    <a:pt x="224585" y="66202"/>
                  </a:lnTo>
                  <a:lnTo>
                    <a:pt x="224453" y="69103"/>
                  </a:lnTo>
                  <a:lnTo>
                    <a:pt x="224057" y="71873"/>
                  </a:lnTo>
                  <a:lnTo>
                    <a:pt x="223530" y="74642"/>
                  </a:lnTo>
                  <a:lnTo>
                    <a:pt x="223002" y="77412"/>
                  </a:lnTo>
                  <a:lnTo>
                    <a:pt x="222211" y="80181"/>
                  </a:lnTo>
                  <a:lnTo>
                    <a:pt x="221288" y="82819"/>
                  </a:lnTo>
                  <a:lnTo>
                    <a:pt x="220233" y="85456"/>
                  </a:lnTo>
                  <a:lnTo>
                    <a:pt x="219178" y="88094"/>
                  </a:lnTo>
                  <a:lnTo>
                    <a:pt x="217859" y="90599"/>
                  </a:lnTo>
                  <a:lnTo>
                    <a:pt x="216408" y="92973"/>
                  </a:lnTo>
                  <a:lnTo>
                    <a:pt x="214958" y="95479"/>
                  </a:lnTo>
                  <a:lnTo>
                    <a:pt x="213243" y="97720"/>
                  </a:lnTo>
                  <a:lnTo>
                    <a:pt x="211529" y="99962"/>
                  </a:lnTo>
                  <a:lnTo>
                    <a:pt x="209683" y="102204"/>
                  </a:lnTo>
                  <a:lnTo>
                    <a:pt x="207573" y="104314"/>
                  </a:lnTo>
                  <a:lnTo>
                    <a:pt x="205463" y="106292"/>
                  </a:lnTo>
                  <a:lnTo>
                    <a:pt x="203353" y="108139"/>
                  </a:lnTo>
                  <a:lnTo>
                    <a:pt x="201111" y="109985"/>
                  </a:lnTo>
                  <a:lnTo>
                    <a:pt x="198737" y="111567"/>
                  </a:lnTo>
                  <a:lnTo>
                    <a:pt x="196363" y="113150"/>
                  </a:lnTo>
                  <a:lnTo>
                    <a:pt x="193858" y="114600"/>
                  </a:lnTo>
                  <a:lnTo>
                    <a:pt x="191352" y="115787"/>
                  </a:lnTo>
                  <a:lnTo>
                    <a:pt x="188846" y="116974"/>
                  </a:lnTo>
                  <a:lnTo>
                    <a:pt x="186209" y="118029"/>
                  </a:lnTo>
                  <a:lnTo>
                    <a:pt x="183439" y="118820"/>
                  </a:lnTo>
                  <a:lnTo>
                    <a:pt x="180802" y="119612"/>
                  </a:lnTo>
                  <a:lnTo>
                    <a:pt x="178033" y="120271"/>
                  </a:lnTo>
                  <a:lnTo>
                    <a:pt x="175263" y="120799"/>
                  </a:lnTo>
                  <a:lnTo>
                    <a:pt x="172362" y="121062"/>
                  </a:lnTo>
                  <a:lnTo>
                    <a:pt x="169593" y="121326"/>
                  </a:lnTo>
                  <a:lnTo>
                    <a:pt x="60400" y="121326"/>
                  </a:lnTo>
                  <a:lnTo>
                    <a:pt x="57630" y="121062"/>
                  </a:lnTo>
                  <a:lnTo>
                    <a:pt x="54729" y="120799"/>
                  </a:lnTo>
                  <a:lnTo>
                    <a:pt x="51960" y="120271"/>
                  </a:lnTo>
                  <a:lnTo>
                    <a:pt x="49190" y="119612"/>
                  </a:lnTo>
                  <a:lnTo>
                    <a:pt x="46553" y="118820"/>
                  </a:lnTo>
                  <a:lnTo>
                    <a:pt x="43784" y="118029"/>
                  </a:lnTo>
                  <a:lnTo>
                    <a:pt x="41146" y="116974"/>
                  </a:lnTo>
                  <a:lnTo>
                    <a:pt x="38640" y="115787"/>
                  </a:lnTo>
                  <a:lnTo>
                    <a:pt x="36135" y="114600"/>
                  </a:lnTo>
                  <a:lnTo>
                    <a:pt x="33629" y="113150"/>
                  </a:lnTo>
                  <a:lnTo>
                    <a:pt x="31255" y="111567"/>
                  </a:lnTo>
                  <a:lnTo>
                    <a:pt x="28882" y="109985"/>
                  </a:lnTo>
                  <a:lnTo>
                    <a:pt x="26640" y="108139"/>
                  </a:lnTo>
                  <a:lnTo>
                    <a:pt x="24530" y="106292"/>
                  </a:lnTo>
                  <a:lnTo>
                    <a:pt x="22420" y="104314"/>
                  </a:lnTo>
                  <a:lnTo>
                    <a:pt x="20310" y="102204"/>
                  </a:lnTo>
                  <a:lnTo>
                    <a:pt x="18464" y="99962"/>
                  </a:lnTo>
                  <a:lnTo>
                    <a:pt x="16749" y="97720"/>
                  </a:lnTo>
                  <a:lnTo>
                    <a:pt x="15035" y="95479"/>
                  </a:lnTo>
                  <a:lnTo>
                    <a:pt x="13584" y="92973"/>
                  </a:lnTo>
                  <a:lnTo>
                    <a:pt x="12133" y="90599"/>
                  </a:lnTo>
                  <a:lnTo>
                    <a:pt x="10815" y="88094"/>
                  </a:lnTo>
                  <a:lnTo>
                    <a:pt x="9760" y="85456"/>
                  </a:lnTo>
                  <a:lnTo>
                    <a:pt x="8705" y="82819"/>
                  </a:lnTo>
                  <a:lnTo>
                    <a:pt x="7782" y="80181"/>
                  </a:lnTo>
                  <a:lnTo>
                    <a:pt x="6990" y="77412"/>
                  </a:lnTo>
                  <a:lnTo>
                    <a:pt x="6463" y="74642"/>
                  </a:lnTo>
                  <a:lnTo>
                    <a:pt x="5935" y="71873"/>
                  </a:lnTo>
                  <a:lnTo>
                    <a:pt x="5540" y="69103"/>
                  </a:lnTo>
                  <a:lnTo>
                    <a:pt x="5408" y="66202"/>
                  </a:lnTo>
                  <a:lnTo>
                    <a:pt x="5276" y="63301"/>
                  </a:lnTo>
                  <a:lnTo>
                    <a:pt x="5408" y="60532"/>
                  </a:lnTo>
                  <a:lnTo>
                    <a:pt x="5540" y="57630"/>
                  </a:lnTo>
                  <a:lnTo>
                    <a:pt x="5935" y="54729"/>
                  </a:lnTo>
                  <a:lnTo>
                    <a:pt x="6463" y="51960"/>
                  </a:lnTo>
                  <a:lnTo>
                    <a:pt x="6990" y="49190"/>
                  </a:lnTo>
                  <a:lnTo>
                    <a:pt x="7782" y="46553"/>
                  </a:lnTo>
                  <a:lnTo>
                    <a:pt x="8705" y="43783"/>
                  </a:lnTo>
                  <a:lnTo>
                    <a:pt x="9760" y="41278"/>
                  </a:lnTo>
                  <a:lnTo>
                    <a:pt x="10815" y="38640"/>
                  </a:lnTo>
                  <a:lnTo>
                    <a:pt x="12133" y="36135"/>
                  </a:lnTo>
                  <a:lnTo>
                    <a:pt x="13584" y="33629"/>
                  </a:lnTo>
                  <a:lnTo>
                    <a:pt x="15035" y="31255"/>
                  </a:lnTo>
                  <a:lnTo>
                    <a:pt x="16749" y="28881"/>
                  </a:lnTo>
                  <a:lnTo>
                    <a:pt x="18464" y="26640"/>
                  </a:lnTo>
                  <a:lnTo>
                    <a:pt x="20310" y="24530"/>
                  </a:lnTo>
                  <a:lnTo>
                    <a:pt x="22420" y="22420"/>
                  </a:lnTo>
                  <a:lnTo>
                    <a:pt x="24530" y="20441"/>
                  </a:lnTo>
                  <a:lnTo>
                    <a:pt x="26640" y="18463"/>
                  </a:lnTo>
                  <a:lnTo>
                    <a:pt x="28882" y="16749"/>
                  </a:lnTo>
                  <a:lnTo>
                    <a:pt x="31255" y="15035"/>
                  </a:lnTo>
                  <a:lnTo>
                    <a:pt x="33629" y="13584"/>
                  </a:lnTo>
                  <a:lnTo>
                    <a:pt x="36135" y="12133"/>
                  </a:lnTo>
                  <a:lnTo>
                    <a:pt x="38640" y="10815"/>
                  </a:lnTo>
                  <a:lnTo>
                    <a:pt x="41146" y="9760"/>
                  </a:lnTo>
                  <a:lnTo>
                    <a:pt x="43784" y="8705"/>
                  </a:lnTo>
                  <a:lnTo>
                    <a:pt x="46553" y="7781"/>
                  </a:lnTo>
                  <a:lnTo>
                    <a:pt x="49190" y="7122"/>
                  </a:lnTo>
                  <a:lnTo>
                    <a:pt x="51960" y="6463"/>
                  </a:lnTo>
                  <a:lnTo>
                    <a:pt x="54729" y="5935"/>
                  </a:lnTo>
                  <a:lnTo>
                    <a:pt x="57630" y="5540"/>
                  </a:lnTo>
                  <a:lnTo>
                    <a:pt x="60400" y="5408"/>
                  </a:lnTo>
                  <a:lnTo>
                    <a:pt x="63301" y="5276"/>
                  </a:lnTo>
                  <a:close/>
                  <a:moveTo>
                    <a:pt x="63301" y="1"/>
                  </a:moveTo>
                  <a:lnTo>
                    <a:pt x="60136" y="133"/>
                  </a:lnTo>
                  <a:lnTo>
                    <a:pt x="57103" y="396"/>
                  </a:lnTo>
                  <a:lnTo>
                    <a:pt x="53938" y="792"/>
                  </a:lnTo>
                  <a:lnTo>
                    <a:pt x="50905" y="1320"/>
                  </a:lnTo>
                  <a:lnTo>
                    <a:pt x="47872" y="1979"/>
                  </a:lnTo>
                  <a:lnTo>
                    <a:pt x="44970" y="2770"/>
                  </a:lnTo>
                  <a:lnTo>
                    <a:pt x="42069" y="3693"/>
                  </a:lnTo>
                  <a:lnTo>
                    <a:pt x="39168" y="4880"/>
                  </a:lnTo>
                  <a:lnTo>
                    <a:pt x="36399" y="6067"/>
                  </a:lnTo>
                  <a:lnTo>
                    <a:pt x="33629" y="7518"/>
                  </a:lnTo>
                  <a:lnTo>
                    <a:pt x="30992" y="8968"/>
                  </a:lnTo>
                  <a:lnTo>
                    <a:pt x="28354" y="10683"/>
                  </a:lnTo>
                  <a:lnTo>
                    <a:pt x="25849" y="12529"/>
                  </a:lnTo>
                  <a:lnTo>
                    <a:pt x="23343" y="14375"/>
                  </a:lnTo>
                  <a:lnTo>
                    <a:pt x="20969" y="16485"/>
                  </a:lnTo>
                  <a:lnTo>
                    <a:pt x="18595" y="18595"/>
                  </a:lnTo>
                  <a:lnTo>
                    <a:pt x="16485" y="20969"/>
                  </a:lnTo>
                  <a:lnTo>
                    <a:pt x="14375" y="23343"/>
                  </a:lnTo>
                  <a:lnTo>
                    <a:pt x="12529" y="25848"/>
                  </a:lnTo>
                  <a:lnTo>
                    <a:pt x="10683" y="28354"/>
                  </a:lnTo>
                  <a:lnTo>
                    <a:pt x="8968" y="30991"/>
                  </a:lnTo>
                  <a:lnTo>
                    <a:pt x="7518" y="33629"/>
                  </a:lnTo>
                  <a:lnTo>
                    <a:pt x="6067" y="36398"/>
                  </a:lnTo>
                  <a:lnTo>
                    <a:pt x="4880" y="39168"/>
                  </a:lnTo>
                  <a:lnTo>
                    <a:pt x="3693" y="42069"/>
                  </a:lnTo>
                  <a:lnTo>
                    <a:pt x="2770" y="44970"/>
                  </a:lnTo>
                  <a:lnTo>
                    <a:pt x="1979" y="48003"/>
                  </a:lnTo>
                  <a:lnTo>
                    <a:pt x="1320" y="50905"/>
                  </a:lnTo>
                  <a:lnTo>
                    <a:pt x="660" y="54070"/>
                  </a:lnTo>
                  <a:lnTo>
                    <a:pt x="397" y="57103"/>
                  </a:lnTo>
                  <a:lnTo>
                    <a:pt x="133" y="60268"/>
                  </a:lnTo>
                  <a:lnTo>
                    <a:pt x="1" y="63301"/>
                  </a:lnTo>
                  <a:lnTo>
                    <a:pt x="133" y="66466"/>
                  </a:lnTo>
                  <a:lnTo>
                    <a:pt x="397" y="69631"/>
                  </a:lnTo>
                  <a:lnTo>
                    <a:pt x="660" y="72664"/>
                  </a:lnTo>
                  <a:lnTo>
                    <a:pt x="1320" y="75697"/>
                  </a:lnTo>
                  <a:lnTo>
                    <a:pt x="1979" y="78730"/>
                  </a:lnTo>
                  <a:lnTo>
                    <a:pt x="2770" y="81764"/>
                  </a:lnTo>
                  <a:lnTo>
                    <a:pt x="3693" y="84665"/>
                  </a:lnTo>
                  <a:lnTo>
                    <a:pt x="4880" y="87566"/>
                  </a:lnTo>
                  <a:lnTo>
                    <a:pt x="6067" y="90335"/>
                  </a:lnTo>
                  <a:lnTo>
                    <a:pt x="7518" y="93105"/>
                  </a:lnTo>
                  <a:lnTo>
                    <a:pt x="8968" y="95742"/>
                  </a:lnTo>
                  <a:lnTo>
                    <a:pt x="10683" y="98380"/>
                  </a:lnTo>
                  <a:lnTo>
                    <a:pt x="12529" y="100885"/>
                  </a:lnTo>
                  <a:lnTo>
                    <a:pt x="14375" y="103391"/>
                  </a:lnTo>
                  <a:lnTo>
                    <a:pt x="16485" y="105765"/>
                  </a:lnTo>
                  <a:lnTo>
                    <a:pt x="18595" y="108007"/>
                  </a:lnTo>
                  <a:lnTo>
                    <a:pt x="20969" y="110249"/>
                  </a:lnTo>
                  <a:lnTo>
                    <a:pt x="23343" y="112227"/>
                  </a:lnTo>
                  <a:lnTo>
                    <a:pt x="25849" y="114205"/>
                  </a:lnTo>
                  <a:lnTo>
                    <a:pt x="28354" y="116051"/>
                  </a:lnTo>
                  <a:lnTo>
                    <a:pt x="30992" y="117634"/>
                  </a:lnTo>
                  <a:lnTo>
                    <a:pt x="33629" y="119216"/>
                  </a:lnTo>
                  <a:lnTo>
                    <a:pt x="36399" y="120535"/>
                  </a:lnTo>
                  <a:lnTo>
                    <a:pt x="39168" y="121854"/>
                  </a:lnTo>
                  <a:lnTo>
                    <a:pt x="42069" y="122909"/>
                  </a:lnTo>
                  <a:lnTo>
                    <a:pt x="44970" y="123964"/>
                  </a:lnTo>
                  <a:lnTo>
                    <a:pt x="47872" y="124755"/>
                  </a:lnTo>
                  <a:lnTo>
                    <a:pt x="50905" y="125414"/>
                  </a:lnTo>
                  <a:lnTo>
                    <a:pt x="53938" y="125942"/>
                  </a:lnTo>
                  <a:lnTo>
                    <a:pt x="57103" y="126337"/>
                  </a:lnTo>
                  <a:lnTo>
                    <a:pt x="60136" y="126601"/>
                  </a:lnTo>
                  <a:lnTo>
                    <a:pt x="169856" y="126601"/>
                  </a:lnTo>
                  <a:lnTo>
                    <a:pt x="172889" y="126337"/>
                  </a:lnTo>
                  <a:lnTo>
                    <a:pt x="176054" y="125942"/>
                  </a:lnTo>
                  <a:lnTo>
                    <a:pt x="179088" y="125414"/>
                  </a:lnTo>
                  <a:lnTo>
                    <a:pt x="182121" y="124755"/>
                  </a:lnTo>
                  <a:lnTo>
                    <a:pt x="185022" y="123964"/>
                  </a:lnTo>
                  <a:lnTo>
                    <a:pt x="187923" y="122909"/>
                  </a:lnTo>
                  <a:lnTo>
                    <a:pt x="190825" y="121854"/>
                  </a:lnTo>
                  <a:lnTo>
                    <a:pt x="193594" y="120535"/>
                  </a:lnTo>
                  <a:lnTo>
                    <a:pt x="196363" y="119216"/>
                  </a:lnTo>
                  <a:lnTo>
                    <a:pt x="199001" y="117634"/>
                  </a:lnTo>
                  <a:lnTo>
                    <a:pt x="201638" y="116051"/>
                  </a:lnTo>
                  <a:lnTo>
                    <a:pt x="204144" y="114205"/>
                  </a:lnTo>
                  <a:lnTo>
                    <a:pt x="206650" y="112227"/>
                  </a:lnTo>
                  <a:lnTo>
                    <a:pt x="209023" y="110249"/>
                  </a:lnTo>
                  <a:lnTo>
                    <a:pt x="211397" y="108007"/>
                  </a:lnTo>
                  <a:lnTo>
                    <a:pt x="213507" y="105765"/>
                  </a:lnTo>
                  <a:lnTo>
                    <a:pt x="215617" y="103391"/>
                  </a:lnTo>
                  <a:lnTo>
                    <a:pt x="217463" y="100885"/>
                  </a:lnTo>
                  <a:lnTo>
                    <a:pt x="219310" y="98380"/>
                  </a:lnTo>
                  <a:lnTo>
                    <a:pt x="221024" y="95742"/>
                  </a:lnTo>
                  <a:lnTo>
                    <a:pt x="222475" y="93105"/>
                  </a:lnTo>
                  <a:lnTo>
                    <a:pt x="223925" y="90335"/>
                  </a:lnTo>
                  <a:lnTo>
                    <a:pt x="225112" y="87566"/>
                  </a:lnTo>
                  <a:lnTo>
                    <a:pt x="226299" y="84665"/>
                  </a:lnTo>
                  <a:lnTo>
                    <a:pt x="227222" y="81764"/>
                  </a:lnTo>
                  <a:lnTo>
                    <a:pt x="228013" y="78730"/>
                  </a:lnTo>
                  <a:lnTo>
                    <a:pt x="228673" y="75697"/>
                  </a:lnTo>
                  <a:lnTo>
                    <a:pt x="229200" y="72664"/>
                  </a:lnTo>
                  <a:lnTo>
                    <a:pt x="229596" y="69631"/>
                  </a:lnTo>
                  <a:lnTo>
                    <a:pt x="229860" y="66466"/>
                  </a:lnTo>
                  <a:lnTo>
                    <a:pt x="229991" y="63301"/>
                  </a:lnTo>
                  <a:lnTo>
                    <a:pt x="229860" y="60268"/>
                  </a:lnTo>
                  <a:lnTo>
                    <a:pt x="229596" y="57103"/>
                  </a:lnTo>
                  <a:lnTo>
                    <a:pt x="229200" y="54070"/>
                  </a:lnTo>
                  <a:lnTo>
                    <a:pt x="228673" y="50905"/>
                  </a:lnTo>
                  <a:lnTo>
                    <a:pt x="228013" y="48003"/>
                  </a:lnTo>
                  <a:lnTo>
                    <a:pt x="227222" y="44970"/>
                  </a:lnTo>
                  <a:lnTo>
                    <a:pt x="226299" y="42069"/>
                  </a:lnTo>
                  <a:lnTo>
                    <a:pt x="225112" y="39168"/>
                  </a:lnTo>
                  <a:lnTo>
                    <a:pt x="223925" y="36398"/>
                  </a:lnTo>
                  <a:lnTo>
                    <a:pt x="222475" y="33629"/>
                  </a:lnTo>
                  <a:lnTo>
                    <a:pt x="221024" y="30991"/>
                  </a:lnTo>
                  <a:lnTo>
                    <a:pt x="219310" y="28354"/>
                  </a:lnTo>
                  <a:lnTo>
                    <a:pt x="217463" y="25848"/>
                  </a:lnTo>
                  <a:lnTo>
                    <a:pt x="215617" y="23343"/>
                  </a:lnTo>
                  <a:lnTo>
                    <a:pt x="213507" y="20969"/>
                  </a:lnTo>
                  <a:lnTo>
                    <a:pt x="211397" y="18595"/>
                  </a:lnTo>
                  <a:lnTo>
                    <a:pt x="209023" y="16485"/>
                  </a:lnTo>
                  <a:lnTo>
                    <a:pt x="206650" y="14375"/>
                  </a:lnTo>
                  <a:lnTo>
                    <a:pt x="204144" y="12529"/>
                  </a:lnTo>
                  <a:lnTo>
                    <a:pt x="201638" y="10683"/>
                  </a:lnTo>
                  <a:lnTo>
                    <a:pt x="199001" y="8968"/>
                  </a:lnTo>
                  <a:lnTo>
                    <a:pt x="196363" y="7518"/>
                  </a:lnTo>
                  <a:lnTo>
                    <a:pt x="193594" y="6067"/>
                  </a:lnTo>
                  <a:lnTo>
                    <a:pt x="190825" y="4880"/>
                  </a:lnTo>
                  <a:lnTo>
                    <a:pt x="187923" y="3693"/>
                  </a:lnTo>
                  <a:lnTo>
                    <a:pt x="185022" y="2770"/>
                  </a:lnTo>
                  <a:lnTo>
                    <a:pt x="182121" y="1979"/>
                  </a:lnTo>
                  <a:lnTo>
                    <a:pt x="179088" y="1320"/>
                  </a:lnTo>
                  <a:lnTo>
                    <a:pt x="176054" y="792"/>
                  </a:lnTo>
                  <a:lnTo>
                    <a:pt x="172889" y="396"/>
                  </a:lnTo>
                  <a:lnTo>
                    <a:pt x="169856" y="133"/>
                  </a:lnTo>
                  <a:lnTo>
                    <a:pt x="1666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813675" y="3968902"/>
              <a:ext cx="1478692" cy="99426"/>
            </a:xfrm>
            <a:custGeom>
              <a:rect b="b" l="l" r="r" t="t"/>
              <a:pathLst>
                <a:path extrusionOk="0" h="5276" w="78466">
                  <a:moveTo>
                    <a:pt x="0" y="0"/>
                  </a:moveTo>
                  <a:lnTo>
                    <a:pt x="0" y="5275"/>
                  </a:lnTo>
                  <a:lnTo>
                    <a:pt x="78466" y="5275"/>
                  </a:lnTo>
                  <a:lnTo>
                    <a:pt x="78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813675" y="4068306"/>
              <a:ext cx="1478692" cy="99426"/>
            </a:xfrm>
            <a:custGeom>
              <a:rect b="b" l="l" r="r" t="t"/>
              <a:pathLst>
                <a:path extrusionOk="0" h="5276" w="78466">
                  <a:moveTo>
                    <a:pt x="0" y="0"/>
                  </a:moveTo>
                  <a:lnTo>
                    <a:pt x="0" y="5275"/>
                  </a:lnTo>
                  <a:lnTo>
                    <a:pt x="78466" y="5275"/>
                  </a:lnTo>
                  <a:lnTo>
                    <a:pt x="784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813675" y="4167709"/>
              <a:ext cx="1478692" cy="99426"/>
            </a:xfrm>
            <a:custGeom>
              <a:rect b="b" l="l" r="r" t="t"/>
              <a:pathLst>
                <a:path extrusionOk="0" h="5276" w="78466">
                  <a:moveTo>
                    <a:pt x="0" y="0"/>
                  </a:moveTo>
                  <a:lnTo>
                    <a:pt x="0" y="5275"/>
                  </a:lnTo>
                  <a:lnTo>
                    <a:pt x="78466" y="5275"/>
                  </a:lnTo>
                  <a:lnTo>
                    <a:pt x="78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813675" y="4267113"/>
              <a:ext cx="1478692" cy="99426"/>
            </a:xfrm>
            <a:custGeom>
              <a:rect b="b" l="l" r="r" t="t"/>
              <a:pathLst>
                <a:path extrusionOk="0" h="5276" w="78466">
                  <a:moveTo>
                    <a:pt x="0" y="0"/>
                  </a:moveTo>
                  <a:lnTo>
                    <a:pt x="0" y="5275"/>
                  </a:lnTo>
                  <a:lnTo>
                    <a:pt x="78466" y="5275"/>
                  </a:lnTo>
                  <a:lnTo>
                    <a:pt x="78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4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226" name="Google Shape;1226;p43"/>
          <p:cNvSpPr/>
          <p:nvPr/>
        </p:nvSpPr>
        <p:spPr>
          <a:xfrm>
            <a:off x="452233" y="4067618"/>
            <a:ext cx="157390" cy="95403"/>
          </a:xfrm>
          <a:custGeom>
            <a:rect b="b" l="l" r="r" t="t"/>
            <a:pathLst>
              <a:path extrusionOk="0" h="5276" w="8704">
                <a:moveTo>
                  <a:pt x="3429" y="0"/>
                </a:moveTo>
                <a:lnTo>
                  <a:pt x="2901" y="132"/>
                </a:lnTo>
                <a:lnTo>
                  <a:pt x="2506" y="396"/>
                </a:lnTo>
                <a:lnTo>
                  <a:pt x="132" y="3693"/>
                </a:lnTo>
                <a:lnTo>
                  <a:pt x="0" y="4089"/>
                </a:lnTo>
                <a:lnTo>
                  <a:pt x="0" y="4484"/>
                </a:lnTo>
                <a:lnTo>
                  <a:pt x="132" y="4880"/>
                </a:lnTo>
                <a:lnTo>
                  <a:pt x="396" y="5144"/>
                </a:lnTo>
                <a:lnTo>
                  <a:pt x="659" y="5275"/>
                </a:lnTo>
                <a:lnTo>
                  <a:pt x="1451" y="5275"/>
                </a:lnTo>
                <a:lnTo>
                  <a:pt x="1846" y="4880"/>
                </a:lnTo>
                <a:lnTo>
                  <a:pt x="3824" y="2110"/>
                </a:lnTo>
                <a:lnTo>
                  <a:pt x="7649" y="2110"/>
                </a:lnTo>
                <a:lnTo>
                  <a:pt x="8044" y="1979"/>
                </a:lnTo>
                <a:lnTo>
                  <a:pt x="8440" y="1847"/>
                </a:lnTo>
                <a:lnTo>
                  <a:pt x="8572" y="1451"/>
                </a:lnTo>
                <a:lnTo>
                  <a:pt x="8704" y="1055"/>
                </a:lnTo>
                <a:lnTo>
                  <a:pt x="8572" y="660"/>
                </a:lnTo>
                <a:lnTo>
                  <a:pt x="8440" y="396"/>
                </a:lnTo>
                <a:lnTo>
                  <a:pt x="8044" y="132"/>
                </a:lnTo>
                <a:lnTo>
                  <a:pt x="7649" y="132"/>
                </a:lnTo>
                <a:lnTo>
                  <a:pt x="34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3"/>
          <p:cNvSpPr/>
          <p:nvPr/>
        </p:nvSpPr>
        <p:spPr>
          <a:xfrm>
            <a:off x="602463" y="4081921"/>
            <a:ext cx="162164" cy="81100"/>
          </a:xfrm>
          <a:custGeom>
            <a:rect b="b" l="l" r="r" t="t"/>
            <a:pathLst>
              <a:path extrusionOk="0" h="4485" w="8968">
                <a:moveTo>
                  <a:pt x="7649" y="1"/>
                </a:moveTo>
                <a:lnTo>
                  <a:pt x="7253" y="133"/>
                </a:lnTo>
                <a:lnTo>
                  <a:pt x="4616" y="2374"/>
                </a:lnTo>
                <a:lnTo>
                  <a:pt x="1451" y="924"/>
                </a:lnTo>
                <a:lnTo>
                  <a:pt x="1055" y="792"/>
                </a:lnTo>
                <a:lnTo>
                  <a:pt x="660" y="792"/>
                </a:lnTo>
                <a:lnTo>
                  <a:pt x="264" y="1056"/>
                </a:lnTo>
                <a:lnTo>
                  <a:pt x="0" y="1319"/>
                </a:lnTo>
                <a:lnTo>
                  <a:pt x="0" y="1715"/>
                </a:lnTo>
                <a:lnTo>
                  <a:pt x="0" y="2111"/>
                </a:lnTo>
                <a:lnTo>
                  <a:pt x="264" y="2506"/>
                </a:lnTo>
                <a:lnTo>
                  <a:pt x="528" y="2770"/>
                </a:lnTo>
                <a:lnTo>
                  <a:pt x="4352" y="4484"/>
                </a:lnTo>
                <a:lnTo>
                  <a:pt x="5143" y="4484"/>
                </a:lnTo>
                <a:lnTo>
                  <a:pt x="5407" y="4353"/>
                </a:lnTo>
                <a:lnTo>
                  <a:pt x="8572" y="1715"/>
                </a:lnTo>
                <a:lnTo>
                  <a:pt x="8836" y="1451"/>
                </a:lnTo>
                <a:lnTo>
                  <a:pt x="8968" y="1056"/>
                </a:lnTo>
                <a:lnTo>
                  <a:pt x="8968" y="660"/>
                </a:lnTo>
                <a:lnTo>
                  <a:pt x="8704" y="264"/>
                </a:lnTo>
                <a:lnTo>
                  <a:pt x="8440" y="133"/>
                </a:lnTo>
                <a:lnTo>
                  <a:pt x="804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3"/>
          <p:cNvSpPr/>
          <p:nvPr/>
        </p:nvSpPr>
        <p:spPr>
          <a:xfrm>
            <a:off x="502304" y="4160616"/>
            <a:ext cx="155021" cy="116867"/>
          </a:xfrm>
          <a:custGeom>
            <a:rect b="b" l="l" r="r" t="t"/>
            <a:pathLst>
              <a:path extrusionOk="0" h="6463" w="8573">
                <a:moveTo>
                  <a:pt x="4089" y="1"/>
                </a:moveTo>
                <a:lnTo>
                  <a:pt x="0" y="6462"/>
                </a:lnTo>
                <a:lnTo>
                  <a:pt x="7913" y="3825"/>
                </a:lnTo>
                <a:lnTo>
                  <a:pt x="8177" y="3693"/>
                </a:lnTo>
                <a:lnTo>
                  <a:pt x="8440" y="3429"/>
                </a:lnTo>
                <a:lnTo>
                  <a:pt x="8572" y="3166"/>
                </a:lnTo>
                <a:lnTo>
                  <a:pt x="8572" y="2902"/>
                </a:lnTo>
                <a:lnTo>
                  <a:pt x="8572" y="2638"/>
                </a:lnTo>
                <a:lnTo>
                  <a:pt x="8440" y="2242"/>
                </a:lnTo>
                <a:lnTo>
                  <a:pt x="8309" y="2111"/>
                </a:lnTo>
                <a:lnTo>
                  <a:pt x="8045" y="1847"/>
                </a:lnTo>
                <a:lnTo>
                  <a:pt x="4089" y="1"/>
                </a:lnTo>
                <a:close/>
              </a:path>
            </a:pathLst>
          </a:custGeom>
          <a:solidFill>
            <a:srgbClr val="4875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3"/>
          <p:cNvSpPr/>
          <p:nvPr/>
        </p:nvSpPr>
        <p:spPr>
          <a:xfrm>
            <a:off x="461763" y="4067618"/>
            <a:ext cx="183628" cy="288561"/>
          </a:xfrm>
          <a:custGeom>
            <a:rect b="b" l="l" r="r" t="t"/>
            <a:pathLst>
              <a:path extrusionOk="0" h="15958" w="10155">
                <a:moveTo>
                  <a:pt x="7517" y="0"/>
                </a:moveTo>
                <a:lnTo>
                  <a:pt x="6858" y="132"/>
                </a:lnTo>
                <a:lnTo>
                  <a:pt x="6594" y="396"/>
                </a:lnTo>
                <a:lnTo>
                  <a:pt x="6462" y="660"/>
                </a:lnTo>
                <a:lnTo>
                  <a:pt x="132" y="14507"/>
                </a:lnTo>
                <a:lnTo>
                  <a:pt x="1" y="14902"/>
                </a:lnTo>
                <a:lnTo>
                  <a:pt x="1" y="15298"/>
                </a:lnTo>
                <a:lnTo>
                  <a:pt x="264" y="15562"/>
                </a:lnTo>
                <a:lnTo>
                  <a:pt x="528" y="15825"/>
                </a:lnTo>
                <a:lnTo>
                  <a:pt x="1056" y="15957"/>
                </a:lnTo>
                <a:lnTo>
                  <a:pt x="1583" y="15825"/>
                </a:lnTo>
                <a:lnTo>
                  <a:pt x="1847" y="15430"/>
                </a:lnTo>
                <a:lnTo>
                  <a:pt x="10023" y="2506"/>
                </a:lnTo>
                <a:lnTo>
                  <a:pt x="10155" y="1979"/>
                </a:lnTo>
                <a:lnTo>
                  <a:pt x="10023" y="1451"/>
                </a:lnTo>
                <a:lnTo>
                  <a:pt x="9627" y="792"/>
                </a:lnTo>
                <a:lnTo>
                  <a:pt x="8968" y="264"/>
                </a:lnTo>
                <a:lnTo>
                  <a:pt x="817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3"/>
          <p:cNvSpPr/>
          <p:nvPr/>
        </p:nvSpPr>
        <p:spPr>
          <a:xfrm>
            <a:off x="597689" y="3981762"/>
            <a:ext cx="85856" cy="85874"/>
          </a:xfrm>
          <a:custGeom>
            <a:rect b="b" l="l" r="r" t="t"/>
            <a:pathLst>
              <a:path extrusionOk="0" h="4749" w="4748">
                <a:moveTo>
                  <a:pt x="1979" y="1"/>
                </a:moveTo>
                <a:lnTo>
                  <a:pt x="1451" y="133"/>
                </a:lnTo>
                <a:lnTo>
                  <a:pt x="1055" y="396"/>
                </a:lnTo>
                <a:lnTo>
                  <a:pt x="660" y="660"/>
                </a:lnTo>
                <a:lnTo>
                  <a:pt x="396" y="1056"/>
                </a:lnTo>
                <a:lnTo>
                  <a:pt x="132" y="1451"/>
                </a:lnTo>
                <a:lnTo>
                  <a:pt x="0" y="1847"/>
                </a:lnTo>
                <a:lnTo>
                  <a:pt x="0" y="2375"/>
                </a:lnTo>
                <a:lnTo>
                  <a:pt x="0" y="2902"/>
                </a:lnTo>
                <a:lnTo>
                  <a:pt x="132" y="3298"/>
                </a:lnTo>
                <a:lnTo>
                  <a:pt x="396" y="3693"/>
                </a:lnTo>
                <a:lnTo>
                  <a:pt x="660" y="4089"/>
                </a:lnTo>
                <a:lnTo>
                  <a:pt x="1055" y="4353"/>
                </a:lnTo>
                <a:lnTo>
                  <a:pt x="1451" y="4617"/>
                </a:lnTo>
                <a:lnTo>
                  <a:pt x="1979" y="4748"/>
                </a:lnTo>
                <a:lnTo>
                  <a:pt x="2902" y="4748"/>
                </a:lnTo>
                <a:lnTo>
                  <a:pt x="3297" y="4617"/>
                </a:lnTo>
                <a:lnTo>
                  <a:pt x="3693" y="4353"/>
                </a:lnTo>
                <a:lnTo>
                  <a:pt x="4089" y="4089"/>
                </a:lnTo>
                <a:lnTo>
                  <a:pt x="4352" y="3693"/>
                </a:lnTo>
                <a:lnTo>
                  <a:pt x="4616" y="3298"/>
                </a:lnTo>
                <a:lnTo>
                  <a:pt x="4748" y="2902"/>
                </a:lnTo>
                <a:lnTo>
                  <a:pt x="4748" y="2375"/>
                </a:lnTo>
                <a:lnTo>
                  <a:pt x="4748" y="1847"/>
                </a:lnTo>
                <a:lnTo>
                  <a:pt x="4616" y="1451"/>
                </a:lnTo>
                <a:lnTo>
                  <a:pt x="4352" y="1056"/>
                </a:lnTo>
                <a:lnTo>
                  <a:pt x="4089" y="660"/>
                </a:lnTo>
                <a:lnTo>
                  <a:pt x="3693" y="396"/>
                </a:lnTo>
                <a:lnTo>
                  <a:pt x="3297" y="133"/>
                </a:lnTo>
                <a:lnTo>
                  <a:pt x="29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3"/>
          <p:cNvSpPr/>
          <p:nvPr/>
        </p:nvSpPr>
        <p:spPr>
          <a:xfrm>
            <a:off x="1967477" y="2363176"/>
            <a:ext cx="575494" cy="159276"/>
          </a:xfrm>
          <a:custGeom>
            <a:rect b="b" l="l" r="r" t="t"/>
            <a:pathLst>
              <a:path extrusionOk="0" h="5804" w="20969">
                <a:moveTo>
                  <a:pt x="4220" y="1"/>
                </a:moveTo>
                <a:lnTo>
                  <a:pt x="0" y="5803"/>
                </a:lnTo>
                <a:lnTo>
                  <a:pt x="20969" y="5803"/>
                </a:lnTo>
                <a:lnTo>
                  <a:pt x="171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3"/>
          <p:cNvSpPr/>
          <p:nvPr/>
        </p:nvSpPr>
        <p:spPr>
          <a:xfrm>
            <a:off x="1952986" y="2363176"/>
            <a:ext cx="358349" cy="665920"/>
          </a:xfrm>
          <a:custGeom>
            <a:rect b="b" l="l" r="r" t="t"/>
            <a:pathLst>
              <a:path extrusionOk="0" h="24266" w="13057">
                <a:moveTo>
                  <a:pt x="4748" y="1"/>
                </a:moveTo>
                <a:lnTo>
                  <a:pt x="1" y="5012"/>
                </a:lnTo>
                <a:lnTo>
                  <a:pt x="7254" y="24266"/>
                </a:lnTo>
                <a:lnTo>
                  <a:pt x="13057" y="22024"/>
                </a:lnTo>
                <a:lnTo>
                  <a:pt x="4748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2209974" y="2363176"/>
            <a:ext cx="358322" cy="665920"/>
          </a:xfrm>
          <a:custGeom>
            <a:rect b="b" l="l" r="r" t="t"/>
            <a:pathLst>
              <a:path extrusionOk="0" h="24266" w="13056">
                <a:moveTo>
                  <a:pt x="8308" y="1"/>
                </a:moveTo>
                <a:lnTo>
                  <a:pt x="0" y="22024"/>
                </a:lnTo>
                <a:lnTo>
                  <a:pt x="5803" y="24266"/>
                </a:lnTo>
                <a:lnTo>
                  <a:pt x="13056" y="5012"/>
                </a:lnTo>
                <a:lnTo>
                  <a:pt x="8308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3"/>
          <p:cNvSpPr txBox="1"/>
          <p:nvPr/>
        </p:nvSpPr>
        <p:spPr>
          <a:xfrm>
            <a:off x="6951950" y="1272350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35" name="Google Shape;1235;p43"/>
          <p:cNvSpPr txBox="1"/>
          <p:nvPr/>
        </p:nvSpPr>
        <p:spPr>
          <a:xfrm>
            <a:off x="6378100" y="1523650"/>
            <a:ext cx="2308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43"/>
          <p:cNvSpPr txBox="1"/>
          <p:nvPr/>
        </p:nvSpPr>
        <p:spPr>
          <a:xfrm>
            <a:off x="6951950" y="2191173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37" name="Google Shape;1237;p43"/>
          <p:cNvSpPr txBox="1"/>
          <p:nvPr/>
        </p:nvSpPr>
        <p:spPr>
          <a:xfrm>
            <a:off x="6378100" y="2442466"/>
            <a:ext cx="2308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43"/>
          <p:cNvSpPr txBox="1"/>
          <p:nvPr/>
        </p:nvSpPr>
        <p:spPr>
          <a:xfrm>
            <a:off x="6951950" y="3110002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39" name="Google Shape;1239;p43"/>
          <p:cNvSpPr txBox="1"/>
          <p:nvPr/>
        </p:nvSpPr>
        <p:spPr>
          <a:xfrm>
            <a:off x="6378100" y="3359094"/>
            <a:ext cx="2308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43"/>
          <p:cNvSpPr txBox="1"/>
          <p:nvPr/>
        </p:nvSpPr>
        <p:spPr>
          <a:xfrm>
            <a:off x="7042487" y="4042674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1" name="Google Shape;1241;p43"/>
          <p:cNvSpPr txBox="1"/>
          <p:nvPr/>
        </p:nvSpPr>
        <p:spPr>
          <a:xfrm>
            <a:off x="6378100" y="4295273"/>
            <a:ext cx="2308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2" name="Google Shape;1242;p43"/>
          <p:cNvGrpSpPr/>
          <p:nvPr/>
        </p:nvGrpSpPr>
        <p:grpSpPr>
          <a:xfrm>
            <a:off x="5888314" y="1312344"/>
            <a:ext cx="340221" cy="340168"/>
            <a:chOff x="5648375" y="1427025"/>
            <a:chExt cx="483200" cy="483125"/>
          </a:xfrm>
        </p:grpSpPr>
        <p:sp>
          <p:nvSpPr>
            <p:cNvPr id="1243" name="Google Shape;1243;p43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5" name="Google Shape;1245;p43"/>
          <p:cNvGrpSpPr/>
          <p:nvPr/>
        </p:nvGrpSpPr>
        <p:grpSpPr>
          <a:xfrm>
            <a:off x="5879397" y="2191165"/>
            <a:ext cx="358056" cy="369913"/>
            <a:chOff x="-62148000" y="1930075"/>
            <a:chExt cx="309550" cy="319800"/>
          </a:xfrm>
        </p:grpSpPr>
        <p:sp>
          <p:nvSpPr>
            <p:cNvPr id="1246" name="Google Shape;1246;p43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3"/>
          <p:cNvGrpSpPr/>
          <p:nvPr/>
        </p:nvGrpSpPr>
        <p:grpSpPr>
          <a:xfrm>
            <a:off x="5883239" y="4037923"/>
            <a:ext cx="350371" cy="348247"/>
            <a:chOff x="5045775" y="1946400"/>
            <a:chExt cx="296950" cy="295150"/>
          </a:xfrm>
        </p:grpSpPr>
        <p:sp>
          <p:nvSpPr>
            <p:cNvPr id="1249" name="Google Shape;1249;p43"/>
            <p:cNvSpPr/>
            <p:nvPr/>
          </p:nvSpPr>
          <p:spPr>
            <a:xfrm>
              <a:off x="5113500" y="1998600"/>
              <a:ext cx="160700" cy="155950"/>
            </a:xfrm>
            <a:custGeom>
              <a:rect b="b" l="l" r="r" t="t"/>
              <a:pathLst>
                <a:path extrusionOk="0" h="6238" w="6428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5045775" y="1946400"/>
              <a:ext cx="296950" cy="295150"/>
            </a:xfrm>
            <a:custGeom>
              <a:rect b="b" l="l" r="r" t="t"/>
              <a:pathLst>
                <a:path extrusionOk="0" h="11806" w="11878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43"/>
          <p:cNvGrpSpPr/>
          <p:nvPr/>
        </p:nvGrpSpPr>
        <p:grpSpPr>
          <a:xfrm>
            <a:off x="5884625" y="3110001"/>
            <a:ext cx="347599" cy="347599"/>
            <a:chOff x="3601275" y="2319150"/>
            <a:chExt cx="294600" cy="294600"/>
          </a:xfrm>
        </p:grpSpPr>
        <p:sp>
          <p:nvSpPr>
            <p:cNvPr id="1252" name="Google Shape;1252;p43"/>
            <p:cNvSpPr/>
            <p:nvPr/>
          </p:nvSpPr>
          <p:spPr>
            <a:xfrm>
              <a:off x="3601275" y="2319150"/>
              <a:ext cx="294600" cy="294600"/>
            </a:xfrm>
            <a:custGeom>
              <a:rect b="b" l="l" r="r" t="t"/>
              <a:pathLst>
                <a:path extrusionOk="0" h="11784" w="11784">
                  <a:moveTo>
                    <a:pt x="8223" y="694"/>
                  </a:moveTo>
                  <a:cubicBezTo>
                    <a:pt x="8696" y="725"/>
                    <a:pt x="9168" y="914"/>
                    <a:pt x="9546" y="1198"/>
                  </a:cubicBezTo>
                  <a:lnTo>
                    <a:pt x="7057" y="3687"/>
                  </a:lnTo>
                  <a:cubicBezTo>
                    <a:pt x="6774" y="3498"/>
                    <a:pt x="6459" y="3340"/>
                    <a:pt x="6144" y="3245"/>
                  </a:cubicBezTo>
                  <a:lnTo>
                    <a:pt x="8223" y="694"/>
                  </a:lnTo>
                  <a:close/>
                  <a:moveTo>
                    <a:pt x="10523" y="1198"/>
                  </a:moveTo>
                  <a:cubicBezTo>
                    <a:pt x="10838" y="1576"/>
                    <a:pt x="11027" y="2111"/>
                    <a:pt x="11027" y="2615"/>
                  </a:cubicBezTo>
                  <a:lnTo>
                    <a:pt x="8286" y="4852"/>
                  </a:lnTo>
                  <a:lnTo>
                    <a:pt x="7561" y="4159"/>
                  </a:lnTo>
                  <a:lnTo>
                    <a:pt x="10523" y="1198"/>
                  </a:lnTo>
                  <a:close/>
                  <a:moveTo>
                    <a:pt x="5592" y="3923"/>
                  </a:moveTo>
                  <a:cubicBezTo>
                    <a:pt x="6033" y="3923"/>
                    <a:pt x="6474" y="4096"/>
                    <a:pt x="6805" y="4443"/>
                  </a:cubicBezTo>
                  <a:cubicBezTo>
                    <a:pt x="7498" y="5104"/>
                    <a:pt x="7498" y="6207"/>
                    <a:pt x="6805" y="6869"/>
                  </a:cubicBezTo>
                  <a:cubicBezTo>
                    <a:pt x="6474" y="7199"/>
                    <a:pt x="6033" y="7365"/>
                    <a:pt x="5592" y="7365"/>
                  </a:cubicBezTo>
                  <a:cubicBezTo>
                    <a:pt x="5151" y="7365"/>
                    <a:pt x="4710" y="7199"/>
                    <a:pt x="4379" y="6869"/>
                  </a:cubicBezTo>
                  <a:cubicBezTo>
                    <a:pt x="3718" y="6207"/>
                    <a:pt x="3718" y="5104"/>
                    <a:pt x="4379" y="4443"/>
                  </a:cubicBezTo>
                  <a:cubicBezTo>
                    <a:pt x="4710" y="4096"/>
                    <a:pt x="5151" y="3923"/>
                    <a:pt x="5592" y="3923"/>
                  </a:cubicBezTo>
                  <a:close/>
                  <a:moveTo>
                    <a:pt x="8034" y="5577"/>
                  </a:moveTo>
                  <a:lnTo>
                    <a:pt x="8191" y="5734"/>
                  </a:lnTo>
                  <a:cubicBezTo>
                    <a:pt x="8696" y="6270"/>
                    <a:pt x="9326" y="6742"/>
                    <a:pt x="10019" y="7058"/>
                  </a:cubicBezTo>
                  <a:lnTo>
                    <a:pt x="9420" y="7278"/>
                  </a:lnTo>
                  <a:cubicBezTo>
                    <a:pt x="9263" y="7310"/>
                    <a:pt x="9168" y="7467"/>
                    <a:pt x="9168" y="7593"/>
                  </a:cubicBezTo>
                  <a:lnTo>
                    <a:pt x="9168" y="8066"/>
                  </a:lnTo>
                  <a:cubicBezTo>
                    <a:pt x="8601" y="7814"/>
                    <a:pt x="8034" y="7467"/>
                    <a:pt x="7561" y="7058"/>
                  </a:cubicBezTo>
                  <a:cubicBezTo>
                    <a:pt x="7876" y="6648"/>
                    <a:pt x="8034" y="6175"/>
                    <a:pt x="8034" y="5608"/>
                  </a:cubicBezTo>
                  <a:lnTo>
                    <a:pt x="8034" y="5577"/>
                  </a:lnTo>
                  <a:close/>
                  <a:moveTo>
                    <a:pt x="3245" y="6081"/>
                  </a:moveTo>
                  <a:cubicBezTo>
                    <a:pt x="3308" y="6427"/>
                    <a:pt x="3466" y="6806"/>
                    <a:pt x="3655" y="7058"/>
                  </a:cubicBezTo>
                  <a:lnTo>
                    <a:pt x="1197" y="9546"/>
                  </a:lnTo>
                  <a:cubicBezTo>
                    <a:pt x="882" y="9200"/>
                    <a:pt x="662" y="8696"/>
                    <a:pt x="630" y="8160"/>
                  </a:cubicBezTo>
                  <a:lnTo>
                    <a:pt x="3245" y="6081"/>
                  </a:lnTo>
                  <a:close/>
                  <a:moveTo>
                    <a:pt x="7057" y="7593"/>
                  </a:moveTo>
                  <a:cubicBezTo>
                    <a:pt x="7435" y="8066"/>
                    <a:pt x="7813" y="8601"/>
                    <a:pt x="8034" y="9200"/>
                  </a:cubicBezTo>
                  <a:lnTo>
                    <a:pt x="7561" y="9200"/>
                  </a:lnTo>
                  <a:cubicBezTo>
                    <a:pt x="7404" y="9200"/>
                    <a:pt x="7278" y="9263"/>
                    <a:pt x="7246" y="9420"/>
                  </a:cubicBezTo>
                  <a:lnTo>
                    <a:pt x="7057" y="10019"/>
                  </a:lnTo>
                  <a:cubicBezTo>
                    <a:pt x="6742" y="9357"/>
                    <a:pt x="6270" y="8727"/>
                    <a:pt x="5766" y="8223"/>
                  </a:cubicBezTo>
                  <a:lnTo>
                    <a:pt x="5608" y="8066"/>
                  </a:lnTo>
                  <a:lnTo>
                    <a:pt x="5640" y="8066"/>
                  </a:lnTo>
                  <a:cubicBezTo>
                    <a:pt x="6144" y="8066"/>
                    <a:pt x="6648" y="7877"/>
                    <a:pt x="7057" y="7593"/>
                  </a:cubicBezTo>
                  <a:close/>
                  <a:moveTo>
                    <a:pt x="4096" y="7625"/>
                  </a:moveTo>
                  <a:lnTo>
                    <a:pt x="4820" y="8318"/>
                  </a:lnTo>
                  <a:lnTo>
                    <a:pt x="2552" y="11090"/>
                  </a:lnTo>
                  <a:cubicBezTo>
                    <a:pt x="2048" y="11059"/>
                    <a:pt x="1575" y="10901"/>
                    <a:pt x="1134" y="10586"/>
                  </a:cubicBezTo>
                  <a:lnTo>
                    <a:pt x="4096" y="7625"/>
                  </a:lnTo>
                  <a:close/>
                  <a:moveTo>
                    <a:pt x="8160" y="0"/>
                  </a:moveTo>
                  <a:cubicBezTo>
                    <a:pt x="8034" y="0"/>
                    <a:pt x="7971" y="63"/>
                    <a:pt x="7876" y="126"/>
                  </a:cubicBezTo>
                  <a:lnTo>
                    <a:pt x="5356" y="3245"/>
                  </a:lnTo>
                  <a:cubicBezTo>
                    <a:pt x="4852" y="3308"/>
                    <a:pt x="4348" y="3529"/>
                    <a:pt x="3938" y="3970"/>
                  </a:cubicBezTo>
                  <a:cubicBezTo>
                    <a:pt x="3592" y="4317"/>
                    <a:pt x="3340" y="4758"/>
                    <a:pt x="3277" y="5262"/>
                  </a:cubicBezTo>
                  <a:lnTo>
                    <a:pt x="126" y="7782"/>
                  </a:lnTo>
                  <a:cubicBezTo>
                    <a:pt x="32" y="7845"/>
                    <a:pt x="0" y="7940"/>
                    <a:pt x="0" y="8066"/>
                  </a:cubicBezTo>
                  <a:cubicBezTo>
                    <a:pt x="0" y="8790"/>
                    <a:pt x="284" y="9546"/>
                    <a:pt x="756" y="10114"/>
                  </a:cubicBezTo>
                  <a:lnTo>
                    <a:pt x="473" y="10366"/>
                  </a:lnTo>
                  <a:cubicBezTo>
                    <a:pt x="410" y="10460"/>
                    <a:pt x="347" y="10523"/>
                    <a:pt x="347" y="10618"/>
                  </a:cubicBezTo>
                  <a:cubicBezTo>
                    <a:pt x="347" y="10681"/>
                    <a:pt x="410" y="10807"/>
                    <a:pt x="473" y="10838"/>
                  </a:cubicBezTo>
                  <a:cubicBezTo>
                    <a:pt x="1103" y="11468"/>
                    <a:pt x="1922" y="11783"/>
                    <a:pt x="2804" y="11783"/>
                  </a:cubicBezTo>
                  <a:cubicBezTo>
                    <a:pt x="2930" y="11783"/>
                    <a:pt x="2993" y="11752"/>
                    <a:pt x="3088" y="11657"/>
                  </a:cubicBezTo>
                  <a:lnTo>
                    <a:pt x="5388" y="8790"/>
                  </a:lnTo>
                  <a:cubicBezTo>
                    <a:pt x="6018" y="9452"/>
                    <a:pt x="6553" y="10303"/>
                    <a:pt x="6805" y="11153"/>
                  </a:cubicBezTo>
                  <a:cubicBezTo>
                    <a:pt x="6868" y="11311"/>
                    <a:pt x="7026" y="11405"/>
                    <a:pt x="7120" y="11405"/>
                  </a:cubicBezTo>
                  <a:cubicBezTo>
                    <a:pt x="7278" y="11405"/>
                    <a:pt x="7404" y="11311"/>
                    <a:pt x="7435" y="11153"/>
                  </a:cubicBezTo>
                  <a:lnTo>
                    <a:pt x="7845" y="9924"/>
                  </a:lnTo>
                  <a:lnTo>
                    <a:pt x="8601" y="9924"/>
                  </a:lnTo>
                  <a:cubicBezTo>
                    <a:pt x="8696" y="9924"/>
                    <a:pt x="8790" y="9893"/>
                    <a:pt x="8853" y="9767"/>
                  </a:cubicBezTo>
                  <a:cubicBezTo>
                    <a:pt x="8948" y="9704"/>
                    <a:pt x="8948" y="9578"/>
                    <a:pt x="8916" y="9452"/>
                  </a:cubicBezTo>
                  <a:cubicBezTo>
                    <a:pt x="8790" y="9137"/>
                    <a:pt x="8664" y="8822"/>
                    <a:pt x="8507" y="8507"/>
                  </a:cubicBezTo>
                  <a:lnTo>
                    <a:pt x="8507" y="8507"/>
                  </a:lnTo>
                  <a:cubicBezTo>
                    <a:pt x="8822" y="8664"/>
                    <a:pt x="9137" y="8790"/>
                    <a:pt x="9452" y="8916"/>
                  </a:cubicBezTo>
                  <a:cubicBezTo>
                    <a:pt x="9489" y="8926"/>
                    <a:pt x="9526" y="8929"/>
                    <a:pt x="9561" y="8929"/>
                  </a:cubicBezTo>
                  <a:cubicBezTo>
                    <a:pt x="9646" y="8929"/>
                    <a:pt x="9722" y="8907"/>
                    <a:pt x="9767" y="8885"/>
                  </a:cubicBezTo>
                  <a:cubicBezTo>
                    <a:pt x="9861" y="8790"/>
                    <a:pt x="9924" y="8727"/>
                    <a:pt x="9924" y="8601"/>
                  </a:cubicBezTo>
                  <a:lnTo>
                    <a:pt x="9924" y="7845"/>
                  </a:lnTo>
                  <a:lnTo>
                    <a:pt x="11153" y="7467"/>
                  </a:lnTo>
                  <a:cubicBezTo>
                    <a:pt x="11310" y="7404"/>
                    <a:pt x="11373" y="7247"/>
                    <a:pt x="11373" y="7152"/>
                  </a:cubicBezTo>
                  <a:cubicBezTo>
                    <a:pt x="11373" y="6995"/>
                    <a:pt x="11310" y="6869"/>
                    <a:pt x="11153" y="6837"/>
                  </a:cubicBezTo>
                  <a:cubicBezTo>
                    <a:pt x="10271" y="6553"/>
                    <a:pt x="9452" y="6049"/>
                    <a:pt x="8790" y="5419"/>
                  </a:cubicBezTo>
                  <a:lnTo>
                    <a:pt x="11657" y="3088"/>
                  </a:lnTo>
                  <a:cubicBezTo>
                    <a:pt x="11689" y="2962"/>
                    <a:pt x="11783" y="2867"/>
                    <a:pt x="11783" y="2773"/>
                  </a:cubicBezTo>
                  <a:cubicBezTo>
                    <a:pt x="11783" y="1922"/>
                    <a:pt x="11436" y="1072"/>
                    <a:pt x="10838" y="442"/>
                  </a:cubicBezTo>
                  <a:cubicBezTo>
                    <a:pt x="10775" y="379"/>
                    <a:pt x="10688" y="347"/>
                    <a:pt x="10602" y="347"/>
                  </a:cubicBezTo>
                  <a:cubicBezTo>
                    <a:pt x="10515" y="347"/>
                    <a:pt x="10428" y="379"/>
                    <a:pt x="10365" y="442"/>
                  </a:cubicBezTo>
                  <a:lnTo>
                    <a:pt x="10082" y="725"/>
                  </a:lnTo>
                  <a:cubicBezTo>
                    <a:pt x="9546" y="284"/>
                    <a:pt x="8853" y="0"/>
                    <a:pt x="8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3713900" y="2434350"/>
              <a:ext cx="55950" cy="52200"/>
            </a:xfrm>
            <a:custGeom>
              <a:rect b="b" l="l" r="r" t="t"/>
              <a:pathLst>
                <a:path extrusionOk="0" h="2088" w="2238">
                  <a:moveTo>
                    <a:pt x="1087" y="685"/>
                  </a:moveTo>
                  <a:cubicBezTo>
                    <a:pt x="1174" y="685"/>
                    <a:pt x="1261" y="717"/>
                    <a:pt x="1324" y="780"/>
                  </a:cubicBezTo>
                  <a:cubicBezTo>
                    <a:pt x="1450" y="874"/>
                    <a:pt x="1450" y="1126"/>
                    <a:pt x="1324" y="1252"/>
                  </a:cubicBezTo>
                  <a:cubicBezTo>
                    <a:pt x="1261" y="1300"/>
                    <a:pt x="1174" y="1323"/>
                    <a:pt x="1087" y="1323"/>
                  </a:cubicBezTo>
                  <a:cubicBezTo>
                    <a:pt x="1001" y="1323"/>
                    <a:pt x="914" y="1300"/>
                    <a:pt x="851" y="1252"/>
                  </a:cubicBezTo>
                  <a:cubicBezTo>
                    <a:pt x="725" y="1126"/>
                    <a:pt x="725" y="937"/>
                    <a:pt x="851" y="780"/>
                  </a:cubicBezTo>
                  <a:cubicBezTo>
                    <a:pt x="914" y="717"/>
                    <a:pt x="1001" y="685"/>
                    <a:pt x="1087" y="685"/>
                  </a:cubicBezTo>
                  <a:close/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47"/>
                    <a:pt x="378" y="1756"/>
                  </a:cubicBezTo>
                  <a:cubicBezTo>
                    <a:pt x="583" y="1977"/>
                    <a:pt x="851" y="2087"/>
                    <a:pt x="1115" y="2087"/>
                  </a:cubicBezTo>
                  <a:cubicBezTo>
                    <a:pt x="1379" y="2087"/>
                    <a:pt x="1639" y="1977"/>
                    <a:pt x="1828" y="1756"/>
                  </a:cubicBezTo>
                  <a:cubicBezTo>
                    <a:pt x="2237" y="1347"/>
                    <a:pt x="2237" y="685"/>
                    <a:pt x="1828" y="307"/>
                  </a:cubicBez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43"/>
          <p:cNvSpPr/>
          <p:nvPr/>
        </p:nvSpPr>
        <p:spPr>
          <a:xfrm>
            <a:off x="2048350" y="2954300"/>
            <a:ext cx="408300" cy="40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3"/>
          <p:cNvSpPr txBox="1"/>
          <p:nvPr/>
        </p:nvSpPr>
        <p:spPr>
          <a:xfrm>
            <a:off x="1948425" y="30227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6" name="Google Shape;1256;p43"/>
          <p:cNvSpPr/>
          <p:nvPr/>
        </p:nvSpPr>
        <p:spPr>
          <a:xfrm>
            <a:off x="2649552" y="2363176"/>
            <a:ext cx="575494" cy="159276"/>
          </a:xfrm>
          <a:custGeom>
            <a:rect b="b" l="l" r="r" t="t"/>
            <a:pathLst>
              <a:path extrusionOk="0" h="5804" w="20969">
                <a:moveTo>
                  <a:pt x="4220" y="1"/>
                </a:moveTo>
                <a:lnTo>
                  <a:pt x="0" y="5803"/>
                </a:lnTo>
                <a:lnTo>
                  <a:pt x="20969" y="5803"/>
                </a:lnTo>
                <a:lnTo>
                  <a:pt x="171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3"/>
          <p:cNvSpPr/>
          <p:nvPr/>
        </p:nvSpPr>
        <p:spPr>
          <a:xfrm>
            <a:off x="2635061" y="2363176"/>
            <a:ext cx="358349" cy="665920"/>
          </a:xfrm>
          <a:custGeom>
            <a:rect b="b" l="l" r="r" t="t"/>
            <a:pathLst>
              <a:path extrusionOk="0" h="24266" w="13057">
                <a:moveTo>
                  <a:pt x="4748" y="1"/>
                </a:moveTo>
                <a:lnTo>
                  <a:pt x="1" y="5012"/>
                </a:lnTo>
                <a:lnTo>
                  <a:pt x="7254" y="24266"/>
                </a:lnTo>
                <a:lnTo>
                  <a:pt x="13057" y="22024"/>
                </a:lnTo>
                <a:lnTo>
                  <a:pt x="4748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3"/>
          <p:cNvSpPr/>
          <p:nvPr/>
        </p:nvSpPr>
        <p:spPr>
          <a:xfrm>
            <a:off x="2892049" y="2363176"/>
            <a:ext cx="358322" cy="665920"/>
          </a:xfrm>
          <a:custGeom>
            <a:rect b="b" l="l" r="r" t="t"/>
            <a:pathLst>
              <a:path extrusionOk="0" h="24266" w="13056">
                <a:moveTo>
                  <a:pt x="8308" y="1"/>
                </a:moveTo>
                <a:lnTo>
                  <a:pt x="0" y="22024"/>
                </a:lnTo>
                <a:lnTo>
                  <a:pt x="5803" y="24266"/>
                </a:lnTo>
                <a:lnTo>
                  <a:pt x="13056" y="5012"/>
                </a:lnTo>
                <a:lnTo>
                  <a:pt x="8308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3"/>
          <p:cNvSpPr/>
          <p:nvPr/>
        </p:nvSpPr>
        <p:spPr>
          <a:xfrm>
            <a:off x="2730425" y="2954300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3"/>
          <p:cNvSpPr txBox="1"/>
          <p:nvPr/>
        </p:nvSpPr>
        <p:spPr>
          <a:xfrm>
            <a:off x="2630500" y="30227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43"/>
          <p:cNvSpPr/>
          <p:nvPr/>
        </p:nvSpPr>
        <p:spPr>
          <a:xfrm>
            <a:off x="3331627" y="2363176"/>
            <a:ext cx="575494" cy="159276"/>
          </a:xfrm>
          <a:custGeom>
            <a:rect b="b" l="l" r="r" t="t"/>
            <a:pathLst>
              <a:path extrusionOk="0" h="5804" w="20969">
                <a:moveTo>
                  <a:pt x="4220" y="1"/>
                </a:moveTo>
                <a:lnTo>
                  <a:pt x="0" y="5803"/>
                </a:lnTo>
                <a:lnTo>
                  <a:pt x="20969" y="5803"/>
                </a:lnTo>
                <a:lnTo>
                  <a:pt x="171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3"/>
          <p:cNvSpPr/>
          <p:nvPr/>
        </p:nvSpPr>
        <p:spPr>
          <a:xfrm>
            <a:off x="3317136" y="2363176"/>
            <a:ext cx="358349" cy="665920"/>
          </a:xfrm>
          <a:custGeom>
            <a:rect b="b" l="l" r="r" t="t"/>
            <a:pathLst>
              <a:path extrusionOk="0" h="24266" w="13057">
                <a:moveTo>
                  <a:pt x="4748" y="1"/>
                </a:moveTo>
                <a:lnTo>
                  <a:pt x="1" y="5012"/>
                </a:lnTo>
                <a:lnTo>
                  <a:pt x="7254" y="24266"/>
                </a:lnTo>
                <a:lnTo>
                  <a:pt x="13057" y="22024"/>
                </a:lnTo>
                <a:lnTo>
                  <a:pt x="4748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3"/>
          <p:cNvSpPr/>
          <p:nvPr/>
        </p:nvSpPr>
        <p:spPr>
          <a:xfrm>
            <a:off x="3574124" y="2363176"/>
            <a:ext cx="358322" cy="665920"/>
          </a:xfrm>
          <a:custGeom>
            <a:rect b="b" l="l" r="r" t="t"/>
            <a:pathLst>
              <a:path extrusionOk="0" h="24266" w="13056">
                <a:moveTo>
                  <a:pt x="8308" y="1"/>
                </a:moveTo>
                <a:lnTo>
                  <a:pt x="0" y="22024"/>
                </a:lnTo>
                <a:lnTo>
                  <a:pt x="5803" y="24266"/>
                </a:lnTo>
                <a:lnTo>
                  <a:pt x="13056" y="5012"/>
                </a:lnTo>
                <a:lnTo>
                  <a:pt x="8308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3"/>
          <p:cNvSpPr/>
          <p:nvPr/>
        </p:nvSpPr>
        <p:spPr>
          <a:xfrm>
            <a:off x="3412500" y="2954300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3"/>
          <p:cNvSpPr txBox="1"/>
          <p:nvPr/>
        </p:nvSpPr>
        <p:spPr>
          <a:xfrm>
            <a:off x="3312575" y="30227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6" name="Google Shape;1266;p43"/>
          <p:cNvSpPr/>
          <p:nvPr/>
        </p:nvSpPr>
        <p:spPr>
          <a:xfrm>
            <a:off x="4013702" y="2363176"/>
            <a:ext cx="575494" cy="159276"/>
          </a:xfrm>
          <a:custGeom>
            <a:rect b="b" l="l" r="r" t="t"/>
            <a:pathLst>
              <a:path extrusionOk="0" h="5804" w="20969">
                <a:moveTo>
                  <a:pt x="4220" y="1"/>
                </a:moveTo>
                <a:lnTo>
                  <a:pt x="0" y="5803"/>
                </a:lnTo>
                <a:lnTo>
                  <a:pt x="20969" y="5803"/>
                </a:lnTo>
                <a:lnTo>
                  <a:pt x="171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3"/>
          <p:cNvSpPr/>
          <p:nvPr/>
        </p:nvSpPr>
        <p:spPr>
          <a:xfrm>
            <a:off x="3999211" y="2363176"/>
            <a:ext cx="358349" cy="665920"/>
          </a:xfrm>
          <a:custGeom>
            <a:rect b="b" l="l" r="r" t="t"/>
            <a:pathLst>
              <a:path extrusionOk="0" h="24266" w="13057">
                <a:moveTo>
                  <a:pt x="4748" y="1"/>
                </a:moveTo>
                <a:lnTo>
                  <a:pt x="1" y="5012"/>
                </a:lnTo>
                <a:lnTo>
                  <a:pt x="7254" y="24266"/>
                </a:lnTo>
                <a:lnTo>
                  <a:pt x="13057" y="22024"/>
                </a:lnTo>
                <a:lnTo>
                  <a:pt x="4748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3"/>
          <p:cNvSpPr/>
          <p:nvPr/>
        </p:nvSpPr>
        <p:spPr>
          <a:xfrm>
            <a:off x="4256199" y="2363176"/>
            <a:ext cx="358322" cy="665920"/>
          </a:xfrm>
          <a:custGeom>
            <a:rect b="b" l="l" r="r" t="t"/>
            <a:pathLst>
              <a:path extrusionOk="0" h="24266" w="13056">
                <a:moveTo>
                  <a:pt x="8308" y="1"/>
                </a:moveTo>
                <a:lnTo>
                  <a:pt x="0" y="22024"/>
                </a:lnTo>
                <a:lnTo>
                  <a:pt x="5803" y="24266"/>
                </a:lnTo>
                <a:lnTo>
                  <a:pt x="13056" y="5012"/>
                </a:lnTo>
                <a:lnTo>
                  <a:pt x="8308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3"/>
          <p:cNvSpPr/>
          <p:nvPr/>
        </p:nvSpPr>
        <p:spPr>
          <a:xfrm>
            <a:off x="4094575" y="295430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3"/>
          <p:cNvSpPr txBox="1"/>
          <p:nvPr/>
        </p:nvSpPr>
        <p:spPr>
          <a:xfrm>
            <a:off x="3994650" y="30227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276" name="Google Shape;1276;p44"/>
          <p:cNvSpPr txBox="1"/>
          <p:nvPr/>
        </p:nvSpPr>
        <p:spPr>
          <a:xfrm>
            <a:off x="612000" y="1224750"/>
            <a:ext cx="1006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3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7" name="Google Shape;1277;p44"/>
          <p:cNvSpPr/>
          <p:nvPr/>
        </p:nvSpPr>
        <p:spPr>
          <a:xfrm>
            <a:off x="612000" y="1836450"/>
            <a:ext cx="2094300" cy="1464600"/>
          </a:xfrm>
          <a:prstGeom prst="chevron">
            <a:avLst>
              <a:gd fmla="val 267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4"/>
          <p:cNvSpPr txBox="1"/>
          <p:nvPr/>
        </p:nvSpPr>
        <p:spPr>
          <a:xfrm>
            <a:off x="612000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9" name="Google Shape;1279;p44"/>
          <p:cNvSpPr txBox="1"/>
          <p:nvPr/>
        </p:nvSpPr>
        <p:spPr>
          <a:xfrm>
            <a:off x="612000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0" name="Google Shape;1280;p44"/>
          <p:cNvSpPr txBox="1"/>
          <p:nvPr/>
        </p:nvSpPr>
        <p:spPr>
          <a:xfrm>
            <a:off x="2553900" y="1224750"/>
            <a:ext cx="1006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3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1" name="Google Shape;1281;p44"/>
          <p:cNvSpPr/>
          <p:nvPr/>
        </p:nvSpPr>
        <p:spPr>
          <a:xfrm>
            <a:off x="2553900" y="1836450"/>
            <a:ext cx="2094300" cy="1464600"/>
          </a:xfrm>
          <a:prstGeom prst="chevron">
            <a:avLst>
              <a:gd fmla="val 2675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4"/>
          <p:cNvSpPr txBox="1"/>
          <p:nvPr/>
        </p:nvSpPr>
        <p:spPr>
          <a:xfrm>
            <a:off x="2553900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3" name="Google Shape;1283;p44"/>
          <p:cNvSpPr txBox="1"/>
          <p:nvPr/>
        </p:nvSpPr>
        <p:spPr>
          <a:xfrm>
            <a:off x="2553900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44"/>
          <p:cNvSpPr txBox="1"/>
          <p:nvPr/>
        </p:nvSpPr>
        <p:spPr>
          <a:xfrm>
            <a:off x="4495800" y="1224750"/>
            <a:ext cx="1006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3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5" name="Google Shape;1285;p44"/>
          <p:cNvSpPr/>
          <p:nvPr/>
        </p:nvSpPr>
        <p:spPr>
          <a:xfrm>
            <a:off x="4495800" y="1836450"/>
            <a:ext cx="2094300" cy="1464600"/>
          </a:xfrm>
          <a:prstGeom prst="chevron">
            <a:avLst>
              <a:gd fmla="val 2675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4"/>
          <p:cNvSpPr txBox="1"/>
          <p:nvPr/>
        </p:nvSpPr>
        <p:spPr>
          <a:xfrm>
            <a:off x="4495800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7" name="Google Shape;1287;p44"/>
          <p:cNvSpPr txBox="1"/>
          <p:nvPr/>
        </p:nvSpPr>
        <p:spPr>
          <a:xfrm>
            <a:off x="4495800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44"/>
          <p:cNvSpPr txBox="1"/>
          <p:nvPr/>
        </p:nvSpPr>
        <p:spPr>
          <a:xfrm>
            <a:off x="6437700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award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9" name="Google Shape;1289;p44"/>
          <p:cNvSpPr txBox="1"/>
          <p:nvPr/>
        </p:nvSpPr>
        <p:spPr>
          <a:xfrm>
            <a:off x="6437700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planet and the farthest from the Su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0" name="Google Shape;1290;p44"/>
          <p:cNvGrpSpPr/>
          <p:nvPr/>
        </p:nvGrpSpPr>
        <p:grpSpPr>
          <a:xfrm>
            <a:off x="6795865" y="1844474"/>
            <a:ext cx="1183874" cy="1464579"/>
            <a:chOff x="2909203" y="2112756"/>
            <a:chExt cx="625792" cy="774172"/>
          </a:xfrm>
        </p:grpSpPr>
        <p:sp>
          <p:nvSpPr>
            <p:cNvPr id="1291" name="Google Shape;1291;p44"/>
            <p:cNvSpPr/>
            <p:nvPr/>
          </p:nvSpPr>
          <p:spPr>
            <a:xfrm>
              <a:off x="3023816" y="2112756"/>
              <a:ext cx="398739" cy="26840"/>
            </a:xfrm>
            <a:custGeom>
              <a:rect b="b" l="l" r="r" t="t"/>
              <a:pathLst>
                <a:path extrusionOk="0" h="1591" w="23636">
                  <a:moveTo>
                    <a:pt x="318" y="0"/>
                  </a:moveTo>
                  <a:lnTo>
                    <a:pt x="106" y="106"/>
                  </a:lnTo>
                  <a:lnTo>
                    <a:pt x="0" y="318"/>
                  </a:lnTo>
                  <a:lnTo>
                    <a:pt x="0" y="1272"/>
                  </a:lnTo>
                  <a:lnTo>
                    <a:pt x="106" y="1484"/>
                  </a:lnTo>
                  <a:lnTo>
                    <a:pt x="318" y="1590"/>
                  </a:lnTo>
                  <a:lnTo>
                    <a:pt x="23318" y="1590"/>
                  </a:lnTo>
                  <a:lnTo>
                    <a:pt x="23530" y="1484"/>
                  </a:lnTo>
                  <a:lnTo>
                    <a:pt x="23636" y="1272"/>
                  </a:lnTo>
                  <a:lnTo>
                    <a:pt x="23636" y="318"/>
                  </a:lnTo>
                  <a:lnTo>
                    <a:pt x="23530" y="106"/>
                  </a:lnTo>
                  <a:lnTo>
                    <a:pt x="23318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3055985" y="2860089"/>
              <a:ext cx="334397" cy="26840"/>
            </a:xfrm>
            <a:custGeom>
              <a:rect b="b" l="l" r="r" t="t"/>
              <a:pathLst>
                <a:path extrusionOk="0" h="1591" w="19822">
                  <a:moveTo>
                    <a:pt x="319" y="0"/>
                  </a:moveTo>
                  <a:lnTo>
                    <a:pt x="107" y="106"/>
                  </a:lnTo>
                  <a:lnTo>
                    <a:pt x="1" y="318"/>
                  </a:lnTo>
                  <a:lnTo>
                    <a:pt x="1" y="1272"/>
                  </a:lnTo>
                  <a:lnTo>
                    <a:pt x="107" y="1590"/>
                  </a:lnTo>
                  <a:lnTo>
                    <a:pt x="19715" y="1590"/>
                  </a:lnTo>
                  <a:lnTo>
                    <a:pt x="19821" y="1272"/>
                  </a:lnTo>
                  <a:lnTo>
                    <a:pt x="19821" y="318"/>
                  </a:lnTo>
                  <a:lnTo>
                    <a:pt x="19715" y="106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3" name="Google Shape;1293;p44"/>
            <p:cNvGrpSpPr/>
            <p:nvPr/>
          </p:nvGrpSpPr>
          <p:grpSpPr>
            <a:xfrm>
              <a:off x="2909203" y="2119891"/>
              <a:ext cx="625792" cy="759881"/>
              <a:chOff x="4196548" y="1374414"/>
              <a:chExt cx="785086" cy="953306"/>
            </a:xfrm>
          </p:grpSpPr>
          <p:sp>
            <p:nvSpPr>
              <p:cNvPr id="1294" name="Google Shape;1294;p44"/>
              <p:cNvSpPr/>
              <p:nvPr/>
            </p:nvSpPr>
            <p:spPr>
              <a:xfrm>
                <a:off x="4196548" y="1392359"/>
                <a:ext cx="785086" cy="935361"/>
              </a:xfrm>
              <a:custGeom>
                <a:rect b="b" l="l" r="r" t="t"/>
                <a:pathLst>
                  <a:path extrusionOk="0" h="44199" w="37098">
                    <a:moveTo>
                      <a:pt x="4664" y="1908"/>
                    </a:moveTo>
                    <a:lnTo>
                      <a:pt x="5088" y="2014"/>
                    </a:lnTo>
                    <a:lnTo>
                      <a:pt x="5618" y="2120"/>
                    </a:lnTo>
                    <a:lnTo>
                      <a:pt x="5936" y="2332"/>
                    </a:lnTo>
                    <a:lnTo>
                      <a:pt x="6678" y="2862"/>
                    </a:lnTo>
                    <a:lnTo>
                      <a:pt x="7208" y="3604"/>
                    </a:lnTo>
                    <a:lnTo>
                      <a:pt x="7208" y="4134"/>
                    </a:lnTo>
                    <a:lnTo>
                      <a:pt x="7208" y="6360"/>
                    </a:lnTo>
                    <a:lnTo>
                      <a:pt x="7420" y="8373"/>
                    </a:lnTo>
                    <a:lnTo>
                      <a:pt x="7738" y="10387"/>
                    </a:lnTo>
                    <a:lnTo>
                      <a:pt x="8162" y="12401"/>
                    </a:lnTo>
                    <a:lnTo>
                      <a:pt x="8692" y="14203"/>
                    </a:lnTo>
                    <a:lnTo>
                      <a:pt x="9328" y="15899"/>
                    </a:lnTo>
                    <a:lnTo>
                      <a:pt x="10070" y="17489"/>
                    </a:lnTo>
                    <a:lnTo>
                      <a:pt x="10918" y="18973"/>
                    </a:lnTo>
                    <a:lnTo>
                      <a:pt x="9540" y="18337"/>
                    </a:lnTo>
                    <a:lnTo>
                      <a:pt x="8268" y="17701"/>
                    </a:lnTo>
                    <a:lnTo>
                      <a:pt x="6996" y="16747"/>
                    </a:lnTo>
                    <a:lnTo>
                      <a:pt x="5830" y="15687"/>
                    </a:lnTo>
                    <a:lnTo>
                      <a:pt x="4876" y="14521"/>
                    </a:lnTo>
                    <a:lnTo>
                      <a:pt x="3922" y="13249"/>
                    </a:lnTo>
                    <a:lnTo>
                      <a:pt x="3180" y="11871"/>
                    </a:lnTo>
                    <a:lnTo>
                      <a:pt x="2544" y="10281"/>
                    </a:lnTo>
                    <a:lnTo>
                      <a:pt x="2121" y="8479"/>
                    </a:lnTo>
                    <a:lnTo>
                      <a:pt x="1909" y="7526"/>
                    </a:lnTo>
                    <a:lnTo>
                      <a:pt x="1803" y="6572"/>
                    </a:lnTo>
                    <a:lnTo>
                      <a:pt x="1803" y="5724"/>
                    </a:lnTo>
                    <a:lnTo>
                      <a:pt x="1909" y="4876"/>
                    </a:lnTo>
                    <a:lnTo>
                      <a:pt x="2015" y="4028"/>
                    </a:lnTo>
                    <a:lnTo>
                      <a:pt x="2332" y="3286"/>
                    </a:lnTo>
                    <a:lnTo>
                      <a:pt x="2650" y="2862"/>
                    </a:lnTo>
                    <a:lnTo>
                      <a:pt x="3074" y="2438"/>
                    </a:lnTo>
                    <a:lnTo>
                      <a:pt x="3498" y="2226"/>
                    </a:lnTo>
                    <a:lnTo>
                      <a:pt x="4028" y="2014"/>
                    </a:lnTo>
                    <a:lnTo>
                      <a:pt x="4664" y="1908"/>
                    </a:lnTo>
                    <a:close/>
                    <a:moveTo>
                      <a:pt x="32540" y="1908"/>
                    </a:moveTo>
                    <a:lnTo>
                      <a:pt x="33176" y="2014"/>
                    </a:lnTo>
                    <a:lnTo>
                      <a:pt x="33706" y="2226"/>
                    </a:lnTo>
                    <a:lnTo>
                      <a:pt x="34130" y="2438"/>
                    </a:lnTo>
                    <a:lnTo>
                      <a:pt x="34554" y="2862"/>
                    </a:lnTo>
                    <a:lnTo>
                      <a:pt x="34872" y="3286"/>
                    </a:lnTo>
                    <a:lnTo>
                      <a:pt x="35084" y="4028"/>
                    </a:lnTo>
                    <a:lnTo>
                      <a:pt x="35295" y="4876"/>
                    </a:lnTo>
                    <a:lnTo>
                      <a:pt x="35401" y="5724"/>
                    </a:lnTo>
                    <a:lnTo>
                      <a:pt x="35401" y="6572"/>
                    </a:lnTo>
                    <a:lnTo>
                      <a:pt x="35295" y="7526"/>
                    </a:lnTo>
                    <a:lnTo>
                      <a:pt x="35084" y="8479"/>
                    </a:lnTo>
                    <a:lnTo>
                      <a:pt x="34554" y="10281"/>
                    </a:lnTo>
                    <a:lnTo>
                      <a:pt x="34024" y="11871"/>
                    </a:lnTo>
                    <a:lnTo>
                      <a:pt x="33176" y="13249"/>
                    </a:lnTo>
                    <a:lnTo>
                      <a:pt x="32222" y="14627"/>
                    </a:lnTo>
                    <a:lnTo>
                      <a:pt x="31268" y="15793"/>
                    </a:lnTo>
                    <a:lnTo>
                      <a:pt x="30102" y="16853"/>
                    </a:lnTo>
                    <a:lnTo>
                      <a:pt x="28830" y="17701"/>
                    </a:lnTo>
                    <a:lnTo>
                      <a:pt x="27558" y="18443"/>
                    </a:lnTo>
                    <a:lnTo>
                      <a:pt x="26180" y="18973"/>
                    </a:lnTo>
                    <a:lnTo>
                      <a:pt x="27028" y="17489"/>
                    </a:lnTo>
                    <a:lnTo>
                      <a:pt x="27664" y="15899"/>
                    </a:lnTo>
                    <a:lnTo>
                      <a:pt x="28300" y="14203"/>
                    </a:lnTo>
                    <a:lnTo>
                      <a:pt x="28936" y="12401"/>
                    </a:lnTo>
                    <a:lnTo>
                      <a:pt x="29360" y="10493"/>
                    </a:lnTo>
                    <a:lnTo>
                      <a:pt x="29678" y="8373"/>
                    </a:lnTo>
                    <a:lnTo>
                      <a:pt x="29784" y="6360"/>
                    </a:lnTo>
                    <a:lnTo>
                      <a:pt x="29890" y="4134"/>
                    </a:lnTo>
                    <a:lnTo>
                      <a:pt x="29890" y="3816"/>
                    </a:lnTo>
                    <a:lnTo>
                      <a:pt x="30208" y="3392"/>
                    </a:lnTo>
                    <a:lnTo>
                      <a:pt x="30420" y="2968"/>
                    </a:lnTo>
                    <a:lnTo>
                      <a:pt x="30844" y="2650"/>
                    </a:lnTo>
                    <a:lnTo>
                      <a:pt x="31162" y="2332"/>
                    </a:lnTo>
                    <a:lnTo>
                      <a:pt x="31586" y="2120"/>
                    </a:lnTo>
                    <a:lnTo>
                      <a:pt x="32010" y="2014"/>
                    </a:lnTo>
                    <a:lnTo>
                      <a:pt x="32540" y="1908"/>
                    </a:lnTo>
                    <a:close/>
                    <a:moveTo>
                      <a:pt x="7420" y="0"/>
                    </a:moveTo>
                    <a:lnTo>
                      <a:pt x="7314" y="1166"/>
                    </a:lnTo>
                    <a:lnTo>
                      <a:pt x="6890" y="848"/>
                    </a:lnTo>
                    <a:lnTo>
                      <a:pt x="6042" y="424"/>
                    </a:lnTo>
                    <a:lnTo>
                      <a:pt x="5300" y="212"/>
                    </a:lnTo>
                    <a:lnTo>
                      <a:pt x="4452" y="212"/>
                    </a:lnTo>
                    <a:lnTo>
                      <a:pt x="3604" y="318"/>
                    </a:lnTo>
                    <a:lnTo>
                      <a:pt x="2756" y="636"/>
                    </a:lnTo>
                    <a:lnTo>
                      <a:pt x="1909" y="1060"/>
                    </a:lnTo>
                    <a:lnTo>
                      <a:pt x="1273" y="1696"/>
                    </a:lnTo>
                    <a:lnTo>
                      <a:pt x="743" y="2544"/>
                    </a:lnTo>
                    <a:lnTo>
                      <a:pt x="531" y="3074"/>
                    </a:lnTo>
                    <a:lnTo>
                      <a:pt x="319" y="3710"/>
                    </a:lnTo>
                    <a:lnTo>
                      <a:pt x="107" y="4982"/>
                    </a:lnTo>
                    <a:lnTo>
                      <a:pt x="1" y="6254"/>
                    </a:lnTo>
                    <a:lnTo>
                      <a:pt x="107" y="7526"/>
                    </a:lnTo>
                    <a:lnTo>
                      <a:pt x="319" y="8691"/>
                    </a:lnTo>
                    <a:lnTo>
                      <a:pt x="531" y="9645"/>
                    </a:lnTo>
                    <a:lnTo>
                      <a:pt x="955" y="10917"/>
                    </a:lnTo>
                    <a:lnTo>
                      <a:pt x="1379" y="11977"/>
                    </a:lnTo>
                    <a:lnTo>
                      <a:pt x="1803" y="13037"/>
                    </a:lnTo>
                    <a:lnTo>
                      <a:pt x="2438" y="13991"/>
                    </a:lnTo>
                    <a:lnTo>
                      <a:pt x="3074" y="15051"/>
                    </a:lnTo>
                    <a:lnTo>
                      <a:pt x="3710" y="15899"/>
                    </a:lnTo>
                    <a:lnTo>
                      <a:pt x="4452" y="16747"/>
                    </a:lnTo>
                    <a:lnTo>
                      <a:pt x="5300" y="17595"/>
                    </a:lnTo>
                    <a:lnTo>
                      <a:pt x="6148" y="18337"/>
                    </a:lnTo>
                    <a:lnTo>
                      <a:pt x="7632" y="19290"/>
                    </a:lnTo>
                    <a:lnTo>
                      <a:pt x="9222" y="20138"/>
                    </a:lnTo>
                    <a:lnTo>
                      <a:pt x="10812" y="20774"/>
                    </a:lnTo>
                    <a:lnTo>
                      <a:pt x="12508" y="21092"/>
                    </a:lnTo>
                    <a:lnTo>
                      <a:pt x="13567" y="22046"/>
                    </a:lnTo>
                    <a:lnTo>
                      <a:pt x="14627" y="22894"/>
                    </a:lnTo>
                    <a:lnTo>
                      <a:pt x="15793" y="23530"/>
                    </a:lnTo>
                    <a:lnTo>
                      <a:pt x="16959" y="23954"/>
                    </a:lnTo>
                    <a:lnTo>
                      <a:pt x="16959" y="24908"/>
                    </a:lnTo>
                    <a:lnTo>
                      <a:pt x="16959" y="25862"/>
                    </a:lnTo>
                    <a:lnTo>
                      <a:pt x="16959" y="27028"/>
                    </a:lnTo>
                    <a:lnTo>
                      <a:pt x="16747" y="28300"/>
                    </a:lnTo>
                    <a:lnTo>
                      <a:pt x="16429" y="29466"/>
                    </a:lnTo>
                    <a:lnTo>
                      <a:pt x="16005" y="30525"/>
                    </a:lnTo>
                    <a:lnTo>
                      <a:pt x="15475" y="31479"/>
                    </a:lnTo>
                    <a:lnTo>
                      <a:pt x="15051" y="32327"/>
                    </a:lnTo>
                    <a:lnTo>
                      <a:pt x="13991" y="33811"/>
                    </a:lnTo>
                    <a:lnTo>
                      <a:pt x="13038" y="34977"/>
                    </a:lnTo>
                    <a:lnTo>
                      <a:pt x="12402" y="35719"/>
                    </a:lnTo>
                    <a:lnTo>
                      <a:pt x="11978" y="36143"/>
                    </a:lnTo>
                    <a:lnTo>
                      <a:pt x="11554" y="36461"/>
                    </a:lnTo>
                    <a:lnTo>
                      <a:pt x="11130" y="36991"/>
                    </a:lnTo>
                    <a:lnTo>
                      <a:pt x="10600" y="37839"/>
                    </a:lnTo>
                    <a:lnTo>
                      <a:pt x="10176" y="38793"/>
                    </a:lnTo>
                    <a:lnTo>
                      <a:pt x="9964" y="39747"/>
                    </a:lnTo>
                    <a:lnTo>
                      <a:pt x="9752" y="40701"/>
                    </a:lnTo>
                    <a:lnTo>
                      <a:pt x="9752" y="41654"/>
                    </a:lnTo>
                    <a:lnTo>
                      <a:pt x="9752" y="42502"/>
                    </a:lnTo>
                    <a:lnTo>
                      <a:pt x="9858" y="44198"/>
                    </a:lnTo>
                    <a:lnTo>
                      <a:pt x="27346" y="44198"/>
                    </a:lnTo>
                    <a:lnTo>
                      <a:pt x="27452" y="42502"/>
                    </a:lnTo>
                    <a:lnTo>
                      <a:pt x="27452" y="41548"/>
                    </a:lnTo>
                    <a:lnTo>
                      <a:pt x="27452" y="40595"/>
                    </a:lnTo>
                    <a:lnTo>
                      <a:pt x="27240" y="39747"/>
                    </a:lnTo>
                    <a:lnTo>
                      <a:pt x="27028" y="38793"/>
                    </a:lnTo>
                    <a:lnTo>
                      <a:pt x="26604" y="37839"/>
                    </a:lnTo>
                    <a:lnTo>
                      <a:pt x="26074" y="36991"/>
                    </a:lnTo>
                    <a:lnTo>
                      <a:pt x="25544" y="36461"/>
                    </a:lnTo>
                    <a:lnTo>
                      <a:pt x="25120" y="36037"/>
                    </a:lnTo>
                    <a:lnTo>
                      <a:pt x="24590" y="35613"/>
                    </a:lnTo>
                    <a:lnTo>
                      <a:pt x="23955" y="34871"/>
                    </a:lnTo>
                    <a:lnTo>
                      <a:pt x="23001" y="33705"/>
                    </a:lnTo>
                    <a:lnTo>
                      <a:pt x="22259" y="32645"/>
                    </a:lnTo>
                    <a:lnTo>
                      <a:pt x="21729" y="31585"/>
                    </a:lnTo>
                    <a:lnTo>
                      <a:pt x="21305" y="30631"/>
                    </a:lnTo>
                    <a:lnTo>
                      <a:pt x="20669" y="29042"/>
                    </a:lnTo>
                    <a:lnTo>
                      <a:pt x="20457" y="28088"/>
                    </a:lnTo>
                    <a:lnTo>
                      <a:pt x="20139" y="26286"/>
                    </a:lnTo>
                    <a:lnTo>
                      <a:pt x="20139" y="25226"/>
                    </a:lnTo>
                    <a:lnTo>
                      <a:pt x="20139" y="23954"/>
                    </a:lnTo>
                    <a:lnTo>
                      <a:pt x="21305" y="23530"/>
                    </a:lnTo>
                    <a:lnTo>
                      <a:pt x="22471" y="22894"/>
                    </a:lnTo>
                    <a:lnTo>
                      <a:pt x="23531" y="22152"/>
                    </a:lnTo>
                    <a:lnTo>
                      <a:pt x="24590" y="21092"/>
                    </a:lnTo>
                    <a:lnTo>
                      <a:pt x="26286" y="20774"/>
                    </a:lnTo>
                    <a:lnTo>
                      <a:pt x="27876" y="20138"/>
                    </a:lnTo>
                    <a:lnTo>
                      <a:pt x="29466" y="19396"/>
                    </a:lnTo>
                    <a:lnTo>
                      <a:pt x="31056" y="18337"/>
                    </a:lnTo>
                    <a:lnTo>
                      <a:pt x="31904" y="17595"/>
                    </a:lnTo>
                    <a:lnTo>
                      <a:pt x="32646" y="16747"/>
                    </a:lnTo>
                    <a:lnTo>
                      <a:pt x="33388" y="15899"/>
                    </a:lnTo>
                    <a:lnTo>
                      <a:pt x="34130" y="15051"/>
                    </a:lnTo>
                    <a:lnTo>
                      <a:pt x="34766" y="13991"/>
                    </a:lnTo>
                    <a:lnTo>
                      <a:pt x="35295" y="13037"/>
                    </a:lnTo>
                    <a:lnTo>
                      <a:pt x="35825" y="11977"/>
                    </a:lnTo>
                    <a:lnTo>
                      <a:pt x="36249" y="10917"/>
                    </a:lnTo>
                    <a:lnTo>
                      <a:pt x="36567" y="9645"/>
                    </a:lnTo>
                    <a:lnTo>
                      <a:pt x="36885" y="8691"/>
                    </a:lnTo>
                    <a:lnTo>
                      <a:pt x="36991" y="7526"/>
                    </a:lnTo>
                    <a:lnTo>
                      <a:pt x="37097" y="6254"/>
                    </a:lnTo>
                    <a:lnTo>
                      <a:pt x="37097" y="4982"/>
                    </a:lnTo>
                    <a:lnTo>
                      <a:pt x="36885" y="3710"/>
                    </a:lnTo>
                    <a:lnTo>
                      <a:pt x="36673" y="3074"/>
                    </a:lnTo>
                    <a:lnTo>
                      <a:pt x="36355" y="2544"/>
                    </a:lnTo>
                    <a:lnTo>
                      <a:pt x="35825" y="1696"/>
                    </a:lnTo>
                    <a:lnTo>
                      <a:pt x="35190" y="1060"/>
                    </a:lnTo>
                    <a:lnTo>
                      <a:pt x="34448" y="636"/>
                    </a:lnTo>
                    <a:lnTo>
                      <a:pt x="33600" y="318"/>
                    </a:lnTo>
                    <a:lnTo>
                      <a:pt x="32752" y="212"/>
                    </a:lnTo>
                    <a:lnTo>
                      <a:pt x="31904" y="212"/>
                    </a:lnTo>
                    <a:lnTo>
                      <a:pt x="31056" y="424"/>
                    </a:lnTo>
                    <a:lnTo>
                      <a:pt x="30314" y="848"/>
                    </a:lnTo>
                    <a:lnTo>
                      <a:pt x="29784" y="1166"/>
                    </a:lnTo>
                    <a:lnTo>
                      <a:pt x="296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>
                <a:off x="4611487" y="1394602"/>
                <a:ext cx="190695" cy="493488"/>
              </a:xfrm>
              <a:custGeom>
                <a:rect b="b" l="l" r="r" t="t"/>
                <a:pathLst>
                  <a:path extrusionOk="0" h="23319" w="9011">
                    <a:moveTo>
                      <a:pt x="5936" y="0"/>
                    </a:moveTo>
                    <a:lnTo>
                      <a:pt x="6148" y="1484"/>
                    </a:lnTo>
                    <a:lnTo>
                      <a:pt x="6466" y="3392"/>
                    </a:lnTo>
                    <a:lnTo>
                      <a:pt x="6572" y="5618"/>
                    </a:lnTo>
                    <a:lnTo>
                      <a:pt x="6572" y="8161"/>
                    </a:lnTo>
                    <a:lnTo>
                      <a:pt x="6466" y="9539"/>
                    </a:lnTo>
                    <a:lnTo>
                      <a:pt x="6254" y="11023"/>
                    </a:lnTo>
                    <a:lnTo>
                      <a:pt x="6042" y="12401"/>
                    </a:lnTo>
                    <a:lnTo>
                      <a:pt x="5618" y="13885"/>
                    </a:lnTo>
                    <a:lnTo>
                      <a:pt x="5194" y="15369"/>
                    </a:lnTo>
                    <a:lnTo>
                      <a:pt x="4559" y="16853"/>
                    </a:lnTo>
                    <a:lnTo>
                      <a:pt x="3817" y="18231"/>
                    </a:lnTo>
                    <a:lnTo>
                      <a:pt x="2969" y="19714"/>
                    </a:lnTo>
                    <a:lnTo>
                      <a:pt x="2227" y="20774"/>
                    </a:lnTo>
                    <a:lnTo>
                      <a:pt x="1591" y="21728"/>
                    </a:lnTo>
                    <a:lnTo>
                      <a:pt x="1" y="23318"/>
                    </a:lnTo>
                    <a:lnTo>
                      <a:pt x="1061" y="22682"/>
                    </a:lnTo>
                    <a:lnTo>
                      <a:pt x="2439" y="21728"/>
                    </a:lnTo>
                    <a:lnTo>
                      <a:pt x="3181" y="20986"/>
                    </a:lnTo>
                    <a:lnTo>
                      <a:pt x="3817" y="20350"/>
                    </a:lnTo>
                    <a:lnTo>
                      <a:pt x="4453" y="19502"/>
                    </a:lnTo>
                    <a:lnTo>
                      <a:pt x="5194" y="18443"/>
                    </a:lnTo>
                    <a:lnTo>
                      <a:pt x="5936" y="17171"/>
                    </a:lnTo>
                    <a:lnTo>
                      <a:pt x="6678" y="15687"/>
                    </a:lnTo>
                    <a:lnTo>
                      <a:pt x="7314" y="13779"/>
                    </a:lnTo>
                    <a:lnTo>
                      <a:pt x="7950" y="11765"/>
                    </a:lnTo>
                    <a:lnTo>
                      <a:pt x="8374" y="9857"/>
                    </a:lnTo>
                    <a:lnTo>
                      <a:pt x="8692" y="7950"/>
                    </a:lnTo>
                    <a:lnTo>
                      <a:pt x="8904" y="6042"/>
                    </a:lnTo>
                    <a:lnTo>
                      <a:pt x="9010" y="4346"/>
                    </a:lnTo>
                    <a:lnTo>
                      <a:pt x="9010" y="2756"/>
                    </a:lnTo>
                    <a:lnTo>
                      <a:pt x="87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4598028" y="1899267"/>
                <a:ext cx="103210" cy="240025"/>
              </a:xfrm>
              <a:custGeom>
                <a:rect b="b" l="l" r="r" t="t"/>
                <a:pathLst>
                  <a:path extrusionOk="0" h="11342" w="4877">
                    <a:moveTo>
                      <a:pt x="107" y="0"/>
                    </a:moveTo>
                    <a:lnTo>
                      <a:pt x="1" y="1166"/>
                    </a:lnTo>
                    <a:lnTo>
                      <a:pt x="107" y="2862"/>
                    </a:lnTo>
                    <a:lnTo>
                      <a:pt x="213" y="3816"/>
                    </a:lnTo>
                    <a:lnTo>
                      <a:pt x="531" y="4876"/>
                    </a:lnTo>
                    <a:lnTo>
                      <a:pt x="849" y="5936"/>
                    </a:lnTo>
                    <a:lnTo>
                      <a:pt x="1379" y="7101"/>
                    </a:lnTo>
                    <a:lnTo>
                      <a:pt x="1803" y="7843"/>
                    </a:lnTo>
                    <a:lnTo>
                      <a:pt x="2227" y="8585"/>
                    </a:lnTo>
                    <a:lnTo>
                      <a:pt x="3181" y="9751"/>
                    </a:lnTo>
                    <a:lnTo>
                      <a:pt x="4135" y="10705"/>
                    </a:lnTo>
                    <a:lnTo>
                      <a:pt x="4877" y="11341"/>
                    </a:lnTo>
                    <a:lnTo>
                      <a:pt x="4135" y="10493"/>
                    </a:lnTo>
                    <a:lnTo>
                      <a:pt x="3287" y="9327"/>
                    </a:lnTo>
                    <a:lnTo>
                      <a:pt x="2333" y="7843"/>
                    </a:lnTo>
                    <a:lnTo>
                      <a:pt x="1909" y="6995"/>
                    </a:lnTo>
                    <a:lnTo>
                      <a:pt x="1591" y="6042"/>
                    </a:lnTo>
                    <a:lnTo>
                      <a:pt x="1273" y="5088"/>
                    </a:lnTo>
                    <a:lnTo>
                      <a:pt x="1061" y="4240"/>
                    </a:lnTo>
                    <a:lnTo>
                      <a:pt x="743" y="2544"/>
                    </a:lnTo>
                    <a:lnTo>
                      <a:pt x="743" y="1060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4710186" y="2154943"/>
                <a:ext cx="53859" cy="152560"/>
              </a:xfrm>
              <a:custGeom>
                <a:rect b="b" l="l" r="r" t="t"/>
                <a:pathLst>
                  <a:path extrusionOk="0" h="7209" w="2545">
                    <a:moveTo>
                      <a:pt x="0" y="1"/>
                    </a:moveTo>
                    <a:lnTo>
                      <a:pt x="212" y="743"/>
                    </a:lnTo>
                    <a:lnTo>
                      <a:pt x="530" y="1591"/>
                    </a:lnTo>
                    <a:lnTo>
                      <a:pt x="742" y="2651"/>
                    </a:lnTo>
                    <a:lnTo>
                      <a:pt x="848" y="3817"/>
                    </a:lnTo>
                    <a:lnTo>
                      <a:pt x="848" y="4771"/>
                    </a:lnTo>
                    <a:lnTo>
                      <a:pt x="742" y="5724"/>
                    </a:lnTo>
                    <a:lnTo>
                      <a:pt x="424" y="7208"/>
                    </a:lnTo>
                    <a:lnTo>
                      <a:pt x="2544" y="7208"/>
                    </a:lnTo>
                    <a:lnTo>
                      <a:pt x="2438" y="6360"/>
                    </a:lnTo>
                    <a:lnTo>
                      <a:pt x="2332" y="5512"/>
                    </a:lnTo>
                    <a:lnTo>
                      <a:pt x="2226" y="4453"/>
                    </a:lnTo>
                    <a:lnTo>
                      <a:pt x="1908" y="3393"/>
                    </a:lnTo>
                    <a:lnTo>
                      <a:pt x="1378" y="2333"/>
                    </a:lnTo>
                    <a:lnTo>
                      <a:pt x="954" y="1379"/>
                    </a:lnTo>
                    <a:lnTo>
                      <a:pt x="424" y="5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4351325" y="1374414"/>
                <a:ext cx="475521" cy="15724"/>
              </a:xfrm>
              <a:custGeom>
                <a:rect b="b" l="l" r="r" t="t"/>
                <a:pathLst>
                  <a:path extrusionOk="0" h="743" w="22470">
                    <a:moveTo>
                      <a:pt x="11235" y="0"/>
                    </a:moveTo>
                    <a:lnTo>
                      <a:pt x="6889" y="106"/>
                    </a:lnTo>
                    <a:lnTo>
                      <a:pt x="3286" y="212"/>
                    </a:lnTo>
                    <a:lnTo>
                      <a:pt x="0" y="424"/>
                    </a:lnTo>
                    <a:lnTo>
                      <a:pt x="3286" y="530"/>
                    </a:lnTo>
                    <a:lnTo>
                      <a:pt x="6889" y="636"/>
                    </a:lnTo>
                    <a:lnTo>
                      <a:pt x="11235" y="742"/>
                    </a:lnTo>
                    <a:lnTo>
                      <a:pt x="15581" y="636"/>
                    </a:lnTo>
                    <a:lnTo>
                      <a:pt x="19184" y="530"/>
                    </a:lnTo>
                    <a:lnTo>
                      <a:pt x="22470" y="424"/>
                    </a:lnTo>
                    <a:lnTo>
                      <a:pt x="19184" y="212"/>
                    </a:lnTo>
                    <a:lnTo>
                      <a:pt x="15581" y="106"/>
                    </a:lnTo>
                    <a:lnTo>
                      <a:pt x="112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4391680" y="2311963"/>
                <a:ext cx="394808" cy="15724"/>
              </a:xfrm>
              <a:custGeom>
                <a:rect b="b" l="l" r="r" t="t"/>
                <a:pathLst>
                  <a:path extrusionOk="0" h="743" w="18656">
                    <a:moveTo>
                      <a:pt x="9328" y="0"/>
                    </a:moveTo>
                    <a:lnTo>
                      <a:pt x="5618" y="106"/>
                    </a:lnTo>
                    <a:lnTo>
                      <a:pt x="2651" y="212"/>
                    </a:lnTo>
                    <a:lnTo>
                      <a:pt x="1" y="424"/>
                    </a:lnTo>
                    <a:lnTo>
                      <a:pt x="2651" y="530"/>
                    </a:lnTo>
                    <a:lnTo>
                      <a:pt x="5618" y="742"/>
                    </a:lnTo>
                    <a:lnTo>
                      <a:pt x="12932" y="742"/>
                    </a:lnTo>
                    <a:lnTo>
                      <a:pt x="15899" y="530"/>
                    </a:lnTo>
                    <a:lnTo>
                      <a:pt x="18655" y="424"/>
                    </a:lnTo>
                    <a:lnTo>
                      <a:pt x="15899" y="212"/>
                    </a:lnTo>
                    <a:lnTo>
                      <a:pt x="12932" y="106"/>
                    </a:lnTo>
                    <a:lnTo>
                      <a:pt x="93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0" name="Google Shape;1300;p44"/>
          <p:cNvGrpSpPr/>
          <p:nvPr/>
        </p:nvGrpSpPr>
        <p:grpSpPr>
          <a:xfrm>
            <a:off x="5360074" y="2374671"/>
            <a:ext cx="365762" cy="377964"/>
            <a:chOff x="3357325" y="2093500"/>
            <a:chExt cx="311525" cy="322825"/>
          </a:xfrm>
        </p:grpSpPr>
        <p:sp>
          <p:nvSpPr>
            <p:cNvPr id="1301" name="Google Shape;1301;p44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04" name="Google Shape;1304;p44"/>
          <p:cNvGrpSpPr/>
          <p:nvPr/>
        </p:nvGrpSpPr>
        <p:grpSpPr>
          <a:xfrm>
            <a:off x="3418178" y="2380769"/>
            <a:ext cx="365740" cy="365751"/>
            <a:chOff x="2084100" y="4400250"/>
            <a:chExt cx="486550" cy="479925"/>
          </a:xfrm>
        </p:grpSpPr>
        <p:sp>
          <p:nvSpPr>
            <p:cNvPr id="1305" name="Google Shape;1305;p44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1" name="Google Shape;1311;p44"/>
          <p:cNvGrpSpPr/>
          <p:nvPr/>
        </p:nvGrpSpPr>
        <p:grpSpPr>
          <a:xfrm>
            <a:off x="1578678" y="2380774"/>
            <a:ext cx="263357" cy="365754"/>
            <a:chOff x="-38129425" y="3222550"/>
            <a:chExt cx="228450" cy="315850"/>
          </a:xfrm>
        </p:grpSpPr>
        <p:sp>
          <p:nvSpPr>
            <p:cNvPr id="1312" name="Google Shape;1312;p44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319" name="Google Shape;1319;p45"/>
          <p:cNvSpPr txBox="1"/>
          <p:nvPr/>
        </p:nvSpPr>
        <p:spPr>
          <a:xfrm>
            <a:off x="1430417" y="3872829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0" name="Google Shape;1320;p45"/>
          <p:cNvSpPr txBox="1"/>
          <p:nvPr/>
        </p:nvSpPr>
        <p:spPr>
          <a:xfrm>
            <a:off x="1402963" y="4100550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45"/>
          <p:cNvSpPr txBox="1"/>
          <p:nvPr/>
        </p:nvSpPr>
        <p:spPr>
          <a:xfrm>
            <a:off x="6050499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2" name="Google Shape;1322;p45"/>
          <p:cNvSpPr txBox="1"/>
          <p:nvPr/>
        </p:nvSpPr>
        <p:spPr>
          <a:xfrm>
            <a:off x="6023049" y="4100525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planet and the farthest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3" name="Google Shape;1323;p45"/>
          <p:cNvSpPr txBox="1"/>
          <p:nvPr/>
        </p:nvSpPr>
        <p:spPr>
          <a:xfrm>
            <a:off x="3746338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4" name="Google Shape;1324;p45"/>
          <p:cNvSpPr txBox="1"/>
          <p:nvPr/>
        </p:nvSpPr>
        <p:spPr>
          <a:xfrm>
            <a:off x="3746338" y="4100525"/>
            <a:ext cx="1635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5" name="Google Shape;1325;p45"/>
          <p:cNvGrpSpPr/>
          <p:nvPr/>
        </p:nvGrpSpPr>
        <p:grpSpPr>
          <a:xfrm>
            <a:off x="3727062" y="1606877"/>
            <a:ext cx="1689877" cy="1929746"/>
            <a:chOff x="3727062" y="1418027"/>
            <a:chExt cx="1689877" cy="1929746"/>
          </a:xfrm>
        </p:grpSpPr>
        <p:sp>
          <p:nvSpPr>
            <p:cNvPr id="1326" name="Google Shape;1326;p45"/>
            <p:cNvSpPr/>
            <p:nvPr/>
          </p:nvSpPr>
          <p:spPr>
            <a:xfrm>
              <a:off x="4102863" y="1418027"/>
              <a:ext cx="938274" cy="301221"/>
            </a:xfrm>
            <a:custGeom>
              <a:rect b="b" l="l" r="r" t="t"/>
              <a:pathLst>
                <a:path extrusionOk="0" h="7401" w="23052">
                  <a:moveTo>
                    <a:pt x="1" y="1"/>
                  </a:moveTo>
                  <a:lnTo>
                    <a:pt x="1" y="7400"/>
                  </a:lnTo>
                  <a:lnTo>
                    <a:pt x="23051" y="740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4406703" y="1418027"/>
              <a:ext cx="1010236" cy="1369962"/>
            </a:xfrm>
            <a:custGeom>
              <a:rect b="b" l="l" r="r" t="t"/>
              <a:pathLst>
                <a:path extrusionOk="0" h="33660" w="24820">
                  <a:moveTo>
                    <a:pt x="15586" y="1"/>
                  </a:moveTo>
                  <a:lnTo>
                    <a:pt x="1" y="28683"/>
                  </a:lnTo>
                  <a:lnTo>
                    <a:pt x="9234" y="33660"/>
                  </a:lnTo>
                  <a:lnTo>
                    <a:pt x="24820" y="5043"/>
                  </a:lnTo>
                  <a:lnTo>
                    <a:pt x="15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3727062" y="1418027"/>
              <a:ext cx="1010236" cy="1369962"/>
            </a:xfrm>
            <a:custGeom>
              <a:rect b="b" l="l" r="r" t="t"/>
              <a:pathLst>
                <a:path extrusionOk="0" h="33660" w="24820">
                  <a:moveTo>
                    <a:pt x="9234" y="1"/>
                  </a:moveTo>
                  <a:lnTo>
                    <a:pt x="0" y="5043"/>
                  </a:lnTo>
                  <a:lnTo>
                    <a:pt x="15586" y="33660"/>
                  </a:lnTo>
                  <a:lnTo>
                    <a:pt x="24819" y="28683"/>
                  </a:lnTo>
                  <a:lnTo>
                    <a:pt x="92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4001596" y="2159002"/>
              <a:ext cx="1140810" cy="1140740"/>
            </a:xfrm>
            <a:custGeom>
              <a:rect b="b" l="l" r="r" t="t"/>
              <a:pathLst>
                <a:path extrusionOk="0" h="28028" w="28028">
                  <a:moveTo>
                    <a:pt x="14014" y="0"/>
                  </a:moveTo>
                  <a:lnTo>
                    <a:pt x="12573" y="66"/>
                  </a:lnTo>
                  <a:lnTo>
                    <a:pt x="11198" y="328"/>
                  </a:lnTo>
                  <a:lnTo>
                    <a:pt x="9823" y="655"/>
                  </a:lnTo>
                  <a:lnTo>
                    <a:pt x="8579" y="1114"/>
                  </a:lnTo>
                  <a:lnTo>
                    <a:pt x="7335" y="1703"/>
                  </a:lnTo>
                  <a:lnTo>
                    <a:pt x="6156" y="2423"/>
                  </a:lnTo>
                  <a:lnTo>
                    <a:pt x="5108" y="3209"/>
                  </a:lnTo>
                  <a:lnTo>
                    <a:pt x="4126" y="4126"/>
                  </a:lnTo>
                  <a:lnTo>
                    <a:pt x="3209" y="5108"/>
                  </a:lnTo>
                  <a:lnTo>
                    <a:pt x="2423" y="6221"/>
                  </a:lnTo>
                  <a:lnTo>
                    <a:pt x="1703" y="7335"/>
                  </a:lnTo>
                  <a:lnTo>
                    <a:pt x="1114" y="8579"/>
                  </a:lnTo>
                  <a:lnTo>
                    <a:pt x="655" y="9888"/>
                  </a:lnTo>
                  <a:lnTo>
                    <a:pt x="262" y="11198"/>
                  </a:lnTo>
                  <a:lnTo>
                    <a:pt x="66" y="12639"/>
                  </a:lnTo>
                  <a:lnTo>
                    <a:pt x="0" y="14014"/>
                  </a:lnTo>
                  <a:lnTo>
                    <a:pt x="66" y="15455"/>
                  </a:lnTo>
                  <a:lnTo>
                    <a:pt x="262" y="16895"/>
                  </a:lnTo>
                  <a:lnTo>
                    <a:pt x="655" y="18205"/>
                  </a:lnTo>
                  <a:lnTo>
                    <a:pt x="1114" y="19515"/>
                  </a:lnTo>
                  <a:lnTo>
                    <a:pt x="1703" y="20693"/>
                  </a:lnTo>
                  <a:lnTo>
                    <a:pt x="2423" y="21872"/>
                  </a:lnTo>
                  <a:lnTo>
                    <a:pt x="3209" y="22985"/>
                  </a:lnTo>
                  <a:lnTo>
                    <a:pt x="4126" y="23968"/>
                  </a:lnTo>
                  <a:lnTo>
                    <a:pt x="5108" y="24884"/>
                  </a:lnTo>
                  <a:lnTo>
                    <a:pt x="6156" y="25670"/>
                  </a:lnTo>
                  <a:lnTo>
                    <a:pt x="7335" y="26390"/>
                  </a:lnTo>
                  <a:lnTo>
                    <a:pt x="8579" y="26980"/>
                  </a:lnTo>
                  <a:lnTo>
                    <a:pt x="9823" y="27438"/>
                  </a:lnTo>
                  <a:lnTo>
                    <a:pt x="11198" y="27766"/>
                  </a:lnTo>
                  <a:lnTo>
                    <a:pt x="12573" y="27962"/>
                  </a:lnTo>
                  <a:lnTo>
                    <a:pt x="14014" y="28028"/>
                  </a:lnTo>
                  <a:lnTo>
                    <a:pt x="15455" y="27962"/>
                  </a:lnTo>
                  <a:lnTo>
                    <a:pt x="16830" y="27766"/>
                  </a:lnTo>
                  <a:lnTo>
                    <a:pt x="18205" y="27438"/>
                  </a:lnTo>
                  <a:lnTo>
                    <a:pt x="19449" y="26980"/>
                  </a:lnTo>
                  <a:lnTo>
                    <a:pt x="20693" y="26390"/>
                  </a:lnTo>
                  <a:lnTo>
                    <a:pt x="21872" y="25670"/>
                  </a:lnTo>
                  <a:lnTo>
                    <a:pt x="22920" y="24884"/>
                  </a:lnTo>
                  <a:lnTo>
                    <a:pt x="23902" y="23968"/>
                  </a:lnTo>
                  <a:lnTo>
                    <a:pt x="24819" y="22985"/>
                  </a:lnTo>
                  <a:lnTo>
                    <a:pt x="25605" y="21872"/>
                  </a:lnTo>
                  <a:lnTo>
                    <a:pt x="26325" y="20693"/>
                  </a:lnTo>
                  <a:lnTo>
                    <a:pt x="26914" y="19515"/>
                  </a:lnTo>
                  <a:lnTo>
                    <a:pt x="27373" y="18205"/>
                  </a:lnTo>
                  <a:lnTo>
                    <a:pt x="27766" y="16895"/>
                  </a:lnTo>
                  <a:lnTo>
                    <a:pt x="27962" y="15455"/>
                  </a:lnTo>
                  <a:lnTo>
                    <a:pt x="28028" y="14014"/>
                  </a:lnTo>
                  <a:lnTo>
                    <a:pt x="27962" y="12639"/>
                  </a:lnTo>
                  <a:lnTo>
                    <a:pt x="27766" y="11198"/>
                  </a:lnTo>
                  <a:lnTo>
                    <a:pt x="27373" y="9888"/>
                  </a:lnTo>
                  <a:lnTo>
                    <a:pt x="26914" y="8579"/>
                  </a:lnTo>
                  <a:lnTo>
                    <a:pt x="26325" y="7335"/>
                  </a:lnTo>
                  <a:lnTo>
                    <a:pt x="25605" y="6221"/>
                  </a:lnTo>
                  <a:lnTo>
                    <a:pt x="24819" y="5108"/>
                  </a:lnTo>
                  <a:lnTo>
                    <a:pt x="23902" y="4126"/>
                  </a:lnTo>
                  <a:lnTo>
                    <a:pt x="22920" y="3209"/>
                  </a:lnTo>
                  <a:lnTo>
                    <a:pt x="21872" y="2423"/>
                  </a:lnTo>
                  <a:lnTo>
                    <a:pt x="20693" y="1703"/>
                  </a:lnTo>
                  <a:lnTo>
                    <a:pt x="19449" y="1114"/>
                  </a:lnTo>
                  <a:lnTo>
                    <a:pt x="18205" y="655"/>
                  </a:lnTo>
                  <a:lnTo>
                    <a:pt x="16830" y="328"/>
                  </a:lnTo>
                  <a:lnTo>
                    <a:pt x="15455" y="66"/>
                  </a:lnTo>
                  <a:lnTo>
                    <a:pt x="14014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4084221" y="2244272"/>
              <a:ext cx="975558" cy="972852"/>
            </a:xfrm>
            <a:custGeom>
              <a:rect b="b" l="l" r="r" t="t"/>
              <a:pathLst>
                <a:path extrusionOk="0" h="23903" w="23968">
                  <a:moveTo>
                    <a:pt x="11984" y="918"/>
                  </a:moveTo>
                  <a:lnTo>
                    <a:pt x="13097" y="983"/>
                  </a:lnTo>
                  <a:lnTo>
                    <a:pt x="14210" y="1114"/>
                  </a:lnTo>
                  <a:lnTo>
                    <a:pt x="15258" y="1441"/>
                  </a:lnTo>
                  <a:lnTo>
                    <a:pt x="16240" y="1769"/>
                  </a:lnTo>
                  <a:lnTo>
                    <a:pt x="17223" y="2227"/>
                  </a:lnTo>
                  <a:lnTo>
                    <a:pt x="18140" y="2817"/>
                  </a:lnTo>
                  <a:lnTo>
                    <a:pt x="18991" y="3471"/>
                  </a:lnTo>
                  <a:lnTo>
                    <a:pt x="19777" y="4126"/>
                  </a:lnTo>
                  <a:lnTo>
                    <a:pt x="20497" y="4912"/>
                  </a:lnTo>
                  <a:lnTo>
                    <a:pt x="21152" y="5763"/>
                  </a:lnTo>
                  <a:lnTo>
                    <a:pt x="21676" y="6680"/>
                  </a:lnTo>
                  <a:lnTo>
                    <a:pt x="22134" y="7662"/>
                  </a:lnTo>
                  <a:lnTo>
                    <a:pt x="22527" y="8645"/>
                  </a:lnTo>
                  <a:lnTo>
                    <a:pt x="22789" y="9758"/>
                  </a:lnTo>
                  <a:lnTo>
                    <a:pt x="22985" y="10806"/>
                  </a:lnTo>
                  <a:lnTo>
                    <a:pt x="22985" y="11919"/>
                  </a:lnTo>
                  <a:lnTo>
                    <a:pt x="22985" y="13098"/>
                  </a:lnTo>
                  <a:lnTo>
                    <a:pt x="22789" y="14145"/>
                  </a:lnTo>
                  <a:lnTo>
                    <a:pt x="22527" y="15193"/>
                  </a:lnTo>
                  <a:lnTo>
                    <a:pt x="22134" y="16241"/>
                  </a:lnTo>
                  <a:lnTo>
                    <a:pt x="21676" y="17223"/>
                  </a:lnTo>
                  <a:lnTo>
                    <a:pt x="21152" y="18140"/>
                  </a:lnTo>
                  <a:lnTo>
                    <a:pt x="20497" y="18926"/>
                  </a:lnTo>
                  <a:lnTo>
                    <a:pt x="19777" y="19712"/>
                  </a:lnTo>
                  <a:lnTo>
                    <a:pt x="18991" y="20432"/>
                  </a:lnTo>
                  <a:lnTo>
                    <a:pt x="18140" y="21087"/>
                  </a:lnTo>
                  <a:lnTo>
                    <a:pt x="17223" y="21611"/>
                  </a:lnTo>
                  <a:lnTo>
                    <a:pt x="16240" y="22134"/>
                  </a:lnTo>
                  <a:lnTo>
                    <a:pt x="15258" y="22462"/>
                  </a:lnTo>
                  <a:lnTo>
                    <a:pt x="14210" y="22724"/>
                  </a:lnTo>
                  <a:lnTo>
                    <a:pt x="13097" y="22920"/>
                  </a:lnTo>
                  <a:lnTo>
                    <a:pt x="11984" y="22986"/>
                  </a:lnTo>
                  <a:lnTo>
                    <a:pt x="10871" y="22920"/>
                  </a:lnTo>
                  <a:lnTo>
                    <a:pt x="9758" y="22724"/>
                  </a:lnTo>
                  <a:lnTo>
                    <a:pt x="8710" y="22462"/>
                  </a:lnTo>
                  <a:lnTo>
                    <a:pt x="7728" y="22134"/>
                  </a:lnTo>
                  <a:lnTo>
                    <a:pt x="6745" y="21611"/>
                  </a:lnTo>
                  <a:lnTo>
                    <a:pt x="5828" y="21087"/>
                  </a:lnTo>
                  <a:lnTo>
                    <a:pt x="4977" y="20432"/>
                  </a:lnTo>
                  <a:lnTo>
                    <a:pt x="4191" y="19712"/>
                  </a:lnTo>
                  <a:lnTo>
                    <a:pt x="3471" y="18926"/>
                  </a:lnTo>
                  <a:lnTo>
                    <a:pt x="2816" y="18140"/>
                  </a:lnTo>
                  <a:lnTo>
                    <a:pt x="2292" y="17223"/>
                  </a:lnTo>
                  <a:lnTo>
                    <a:pt x="1834" y="16241"/>
                  </a:lnTo>
                  <a:lnTo>
                    <a:pt x="1441" y="15193"/>
                  </a:lnTo>
                  <a:lnTo>
                    <a:pt x="1179" y="14145"/>
                  </a:lnTo>
                  <a:lnTo>
                    <a:pt x="983" y="13098"/>
                  </a:lnTo>
                  <a:lnTo>
                    <a:pt x="983" y="11919"/>
                  </a:lnTo>
                  <a:lnTo>
                    <a:pt x="983" y="10806"/>
                  </a:lnTo>
                  <a:lnTo>
                    <a:pt x="1179" y="9758"/>
                  </a:lnTo>
                  <a:lnTo>
                    <a:pt x="1441" y="8645"/>
                  </a:lnTo>
                  <a:lnTo>
                    <a:pt x="1834" y="7662"/>
                  </a:lnTo>
                  <a:lnTo>
                    <a:pt x="2292" y="6680"/>
                  </a:lnTo>
                  <a:lnTo>
                    <a:pt x="2816" y="5763"/>
                  </a:lnTo>
                  <a:lnTo>
                    <a:pt x="3471" y="4912"/>
                  </a:lnTo>
                  <a:lnTo>
                    <a:pt x="4191" y="4126"/>
                  </a:lnTo>
                  <a:lnTo>
                    <a:pt x="4977" y="3471"/>
                  </a:lnTo>
                  <a:lnTo>
                    <a:pt x="5828" y="2817"/>
                  </a:lnTo>
                  <a:lnTo>
                    <a:pt x="6745" y="2227"/>
                  </a:lnTo>
                  <a:lnTo>
                    <a:pt x="7728" y="1769"/>
                  </a:lnTo>
                  <a:lnTo>
                    <a:pt x="8710" y="1441"/>
                  </a:lnTo>
                  <a:lnTo>
                    <a:pt x="9758" y="1114"/>
                  </a:lnTo>
                  <a:lnTo>
                    <a:pt x="10871" y="983"/>
                  </a:lnTo>
                  <a:lnTo>
                    <a:pt x="11984" y="918"/>
                  </a:lnTo>
                  <a:close/>
                  <a:moveTo>
                    <a:pt x="11984" y="1"/>
                  </a:moveTo>
                  <a:lnTo>
                    <a:pt x="10740" y="66"/>
                  </a:lnTo>
                  <a:lnTo>
                    <a:pt x="9561" y="263"/>
                  </a:lnTo>
                  <a:lnTo>
                    <a:pt x="8448" y="525"/>
                  </a:lnTo>
                  <a:lnTo>
                    <a:pt x="7335" y="918"/>
                  </a:lnTo>
                  <a:lnTo>
                    <a:pt x="6287" y="1441"/>
                  </a:lnTo>
                  <a:lnTo>
                    <a:pt x="5305" y="2031"/>
                  </a:lnTo>
                  <a:lnTo>
                    <a:pt x="4388" y="2751"/>
                  </a:lnTo>
                  <a:lnTo>
                    <a:pt x="3537" y="3471"/>
                  </a:lnTo>
                  <a:lnTo>
                    <a:pt x="2751" y="4323"/>
                  </a:lnTo>
                  <a:lnTo>
                    <a:pt x="2096" y="5240"/>
                  </a:lnTo>
                  <a:lnTo>
                    <a:pt x="1441" y="6222"/>
                  </a:lnTo>
                  <a:lnTo>
                    <a:pt x="983" y="7270"/>
                  </a:lnTo>
                  <a:lnTo>
                    <a:pt x="590" y="8383"/>
                  </a:lnTo>
                  <a:lnTo>
                    <a:pt x="262" y="9561"/>
                  </a:lnTo>
                  <a:lnTo>
                    <a:pt x="66" y="10740"/>
                  </a:lnTo>
                  <a:lnTo>
                    <a:pt x="0" y="11919"/>
                  </a:lnTo>
                  <a:lnTo>
                    <a:pt x="66" y="13163"/>
                  </a:lnTo>
                  <a:lnTo>
                    <a:pt x="262" y="14342"/>
                  </a:lnTo>
                  <a:lnTo>
                    <a:pt x="590" y="15521"/>
                  </a:lnTo>
                  <a:lnTo>
                    <a:pt x="983" y="16568"/>
                  </a:lnTo>
                  <a:lnTo>
                    <a:pt x="1441" y="17616"/>
                  </a:lnTo>
                  <a:lnTo>
                    <a:pt x="2096" y="18598"/>
                  </a:lnTo>
                  <a:lnTo>
                    <a:pt x="2751" y="19515"/>
                  </a:lnTo>
                  <a:lnTo>
                    <a:pt x="3537" y="20366"/>
                  </a:lnTo>
                  <a:lnTo>
                    <a:pt x="4388" y="21152"/>
                  </a:lnTo>
                  <a:lnTo>
                    <a:pt x="5305" y="21873"/>
                  </a:lnTo>
                  <a:lnTo>
                    <a:pt x="6287" y="22462"/>
                  </a:lnTo>
                  <a:lnTo>
                    <a:pt x="7335" y="22986"/>
                  </a:lnTo>
                  <a:lnTo>
                    <a:pt x="8448" y="23379"/>
                  </a:lnTo>
                  <a:lnTo>
                    <a:pt x="9561" y="23641"/>
                  </a:lnTo>
                  <a:lnTo>
                    <a:pt x="10740" y="23837"/>
                  </a:lnTo>
                  <a:lnTo>
                    <a:pt x="11984" y="23903"/>
                  </a:lnTo>
                  <a:lnTo>
                    <a:pt x="13228" y="23837"/>
                  </a:lnTo>
                  <a:lnTo>
                    <a:pt x="14407" y="23641"/>
                  </a:lnTo>
                  <a:lnTo>
                    <a:pt x="15520" y="23379"/>
                  </a:lnTo>
                  <a:lnTo>
                    <a:pt x="16633" y="22986"/>
                  </a:lnTo>
                  <a:lnTo>
                    <a:pt x="17681" y="22462"/>
                  </a:lnTo>
                  <a:lnTo>
                    <a:pt x="18663" y="21873"/>
                  </a:lnTo>
                  <a:lnTo>
                    <a:pt x="19580" y="21152"/>
                  </a:lnTo>
                  <a:lnTo>
                    <a:pt x="20431" y="20366"/>
                  </a:lnTo>
                  <a:lnTo>
                    <a:pt x="21217" y="19515"/>
                  </a:lnTo>
                  <a:lnTo>
                    <a:pt x="21872" y="18598"/>
                  </a:lnTo>
                  <a:lnTo>
                    <a:pt x="22527" y="17616"/>
                  </a:lnTo>
                  <a:lnTo>
                    <a:pt x="22985" y="16568"/>
                  </a:lnTo>
                  <a:lnTo>
                    <a:pt x="23378" y="15521"/>
                  </a:lnTo>
                  <a:lnTo>
                    <a:pt x="23706" y="14342"/>
                  </a:lnTo>
                  <a:lnTo>
                    <a:pt x="23902" y="13163"/>
                  </a:lnTo>
                  <a:lnTo>
                    <a:pt x="23968" y="11919"/>
                  </a:lnTo>
                  <a:lnTo>
                    <a:pt x="23902" y="10740"/>
                  </a:lnTo>
                  <a:lnTo>
                    <a:pt x="23706" y="9561"/>
                  </a:lnTo>
                  <a:lnTo>
                    <a:pt x="23378" y="8383"/>
                  </a:lnTo>
                  <a:lnTo>
                    <a:pt x="22985" y="7270"/>
                  </a:lnTo>
                  <a:lnTo>
                    <a:pt x="22527" y="6222"/>
                  </a:lnTo>
                  <a:lnTo>
                    <a:pt x="21872" y="5240"/>
                  </a:lnTo>
                  <a:lnTo>
                    <a:pt x="21217" y="4323"/>
                  </a:lnTo>
                  <a:lnTo>
                    <a:pt x="20431" y="3471"/>
                  </a:lnTo>
                  <a:lnTo>
                    <a:pt x="19580" y="2751"/>
                  </a:lnTo>
                  <a:lnTo>
                    <a:pt x="18663" y="2031"/>
                  </a:lnTo>
                  <a:lnTo>
                    <a:pt x="17681" y="1441"/>
                  </a:lnTo>
                  <a:lnTo>
                    <a:pt x="16633" y="918"/>
                  </a:lnTo>
                  <a:lnTo>
                    <a:pt x="15520" y="525"/>
                  </a:lnTo>
                  <a:lnTo>
                    <a:pt x="14407" y="263"/>
                  </a:lnTo>
                  <a:lnTo>
                    <a:pt x="13228" y="66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4148128" y="2295127"/>
              <a:ext cx="847743" cy="809892"/>
            </a:xfrm>
            <a:custGeom>
              <a:rect b="b" l="l" r="r" t="t"/>
              <a:pathLst>
                <a:path extrusionOk="0" h="14015" w="14670">
                  <a:moveTo>
                    <a:pt x="7335" y="1"/>
                  </a:moveTo>
                  <a:lnTo>
                    <a:pt x="5567" y="5370"/>
                  </a:lnTo>
                  <a:lnTo>
                    <a:pt x="1" y="5370"/>
                  </a:lnTo>
                  <a:lnTo>
                    <a:pt x="4519" y="8645"/>
                  </a:lnTo>
                  <a:lnTo>
                    <a:pt x="2751" y="14014"/>
                  </a:lnTo>
                  <a:lnTo>
                    <a:pt x="7335" y="10740"/>
                  </a:lnTo>
                  <a:lnTo>
                    <a:pt x="11919" y="14014"/>
                  </a:lnTo>
                  <a:lnTo>
                    <a:pt x="10151" y="8645"/>
                  </a:lnTo>
                  <a:lnTo>
                    <a:pt x="14669" y="5370"/>
                  </a:lnTo>
                  <a:lnTo>
                    <a:pt x="9103" y="5370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4937130" y="3201130"/>
              <a:ext cx="149297" cy="146642"/>
            </a:xfrm>
            <a:custGeom>
              <a:rect b="b" l="l" r="r" t="t"/>
              <a:pathLst>
                <a:path extrusionOk="0" h="3603" w="3668">
                  <a:moveTo>
                    <a:pt x="1441" y="1"/>
                  </a:moveTo>
                  <a:lnTo>
                    <a:pt x="1441" y="1376"/>
                  </a:lnTo>
                  <a:lnTo>
                    <a:pt x="0" y="1376"/>
                  </a:lnTo>
                  <a:lnTo>
                    <a:pt x="0" y="2162"/>
                  </a:lnTo>
                  <a:lnTo>
                    <a:pt x="1441" y="2162"/>
                  </a:lnTo>
                  <a:lnTo>
                    <a:pt x="1441" y="3602"/>
                  </a:lnTo>
                  <a:lnTo>
                    <a:pt x="2227" y="3602"/>
                  </a:lnTo>
                  <a:lnTo>
                    <a:pt x="2227" y="2162"/>
                  </a:lnTo>
                  <a:lnTo>
                    <a:pt x="3667" y="2162"/>
                  </a:lnTo>
                  <a:lnTo>
                    <a:pt x="3667" y="1376"/>
                  </a:lnTo>
                  <a:lnTo>
                    <a:pt x="2227" y="1376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3876316" y="2292260"/>
              <a:ext cx="117305" cy="117297"/>
            </a:xfrm>
            <a:custGeom>
              <a:rect b="b" l="l" r="r" t="t"/>
              <a:pathLst>
                <a:path extrusionOk="0" h="2882" w="2882">
                  <a:moveTo>
                    <a:pt x="1179" y="0"/>
                  </a:moveTo>
                  <a:lnTo>
                    <a:pt x="1179" y="1114"/>
                  </a:lnTo>
                  <a:lnTo>
                    <a:pt x="1" y="1114"/>
                  </a:lnTo>
                  <a:lnTo>
                    <a:pt x="1" y="1769"/>
                  </a:lnTo>
                  <a:lnTo>
                    <a:pt x="1179" y="1769"/>
                  </a:lnTo>
                  <a:lnTo>
                    <a:pt x="1179" y="2882"/>
                  </a:lnTo>
                  <a:lnTo>
                    <a:pt x="1769" y="2882"/>
                  </a:lnTo>
                  <a:lnTo>
                    <a:pt x="1769" y="1769"/>
                  </a:lnTo>
                  <a:lnTo>
                    <a:pt x="2882" y="1769"/>
                  </a:lnTo>
                  <a:lnTo>
                    <a:pt x="2882" y="1114"/>
                  </a:lnTo>
                  <a:lnTo>
                    <a:pt x="1769" y="1114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3844324" y="2633422"/>
              <a:ext cx="64025" cy="66667"/>
            </a:xfrm>
            <a:custGeom>
              <a:rect b="b" l="l" r="r" t="t"/>
              <a:pathLst>
                <a:path extrusionOk="0" h="1638" w="1573">
                  <a:moveTo>
                    <a:pt x="787" y="0"/>
                  </a:moveTo>
                  <a:lnTo>
                    <a:pt x="459" y="66"/>
                  </a:lnTo>
                  <a:lnTo>
                    <a:pt x="197" y="262"/>
                  </a:lnTo>
                  <a:lnTo>
                    <a:pt x="66" y="524"/>
                  </a:lnTo>
                  <a:lnTo>
                    <a:pt x="1" y="852"/>
                  </a:lnTo>
                  <a:lnTo>
                    <a:pt x="66" y="1179"/>
                  </a:lnTo>
                  <a:lnTo>
                    <a:pt x="197" y="1441"/>
                  </a:lnTo>
                  <a:lnTo>
                    <a:pt x="459" y="1572"/>
                  </a:lnTo>
                  <a:lnTo>
                    <a:pt x="787" y="1638"/>
                  </a:lnTo>
                  <a:lnTo>
                    <a:pt x="1114" y="1572"/>
                  </a:lnTo>
                  <a:lnTo>
                    <a:pt x="1376" y="1441"/>
                  </a:lnTo>
                  <a:lnTo>
                    <a:pt x="1507" y="1179"/>
                  </a:lnTo>
                  <a:lnTo>
                    <a:pt x="1572" y="852"/>
                  </a:lnTo>
                  <a:lnTo>
                    <a:pt x="1507" y="524"/>
                  </a:lnTo>
                  <a:lnTo>
                    <a:pt x="1376" y="262"/>
                  </a:lnTo>
                  <a:lnTo>
                    <a:pt x="1114" y="66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3950963" y="3027903"/>
              <a:ext cx="77335" cy="74644"/>
            </a:xfrm>
            <a:custGeom>
              <a:rect b="b" l="l" r="r" t="t"/>
              <a:pathLst>
                <a:path extrusionOk="0" h="1834" w="1900">
                  <a:moveTo>
                    <a:pt x="982" y="0"/>
                  </a:moveTo>
                  <a:lnTo>
                    <a:pt x="590" y="66"/>
                  </a:lnTo>
                  <a:lnTo>
                    <a:pt x="328" y="262"/>
                  </a:lnTo>
                  <a:lnTo>
                    <a:pt x="131" y="524"/>
                  </a:lnTo>
                  <a:lnTo>
                    <a:pt x="0" y="917"/>
                  </a:lnTo>
                  <a:lnTo>
                    <a:pt x="131" y="1244"/>
                  </a:lnTo>
                  <a:lnTo>
                    <a:pt x="328" y="1572"/>
                  </a:lnTo>
                  <a:lnTo>
                    <a:pt x="590" y="1768"/>
                  </a:lnTo>
                  <a:lnTo>
                    <a:pt x="982" y="1834"/>
                  </a:lnTo>
                  <a:lnTo>
                    <a:pt x="1310" y="1768"/>
                  </a:lnTo>
                  <a:lnTo>
                    <a:pt x="1637" y="1572"/>
                  </a:lnTo>
                  <a:lnTo>
                    <a:pt x="1834" y="1244"/>
                  </a:lnTo>
                  <a:lnTo>
                    <a:pt x="1899" y="917"/>
                  </a:lnTo>
                  <a:lnTo>
                    <a:pt x="1834" y="524"/>
                  </a:lnTo>
                  <a:lnTo>
                    <a:pt x="1637" y="262"/>
                  </a:lnTo>
                  <a:lnTo>
                    <a:pt x="1310" y="66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4020238" y="3150497"/>
              <a:ext cx="101349" cy="98657"/>
            </a:xfrm>
            <a:custGeom>
              <a:rect b="b" l="l" r="r" t="t"/>
              <a:pathLst>
                <a:path extrusionOk="0" h="2424" w="2490">
                  <a:moveTo>
                    <a:pt x="983" y="0"/>
                  </a:moveTo>
                  <a:lnTo>
                    <a:pt x="787" y="66"/>
                  </a:lnTo>
                  <a:lnTo>
                    <a:pt x="525" y="197"/>
                  </a:lnTo>
                  <a:lnTo>
                    <a:pt x="394" y="328"/>
                  </a:lnTo>
                  <a:lnTo>
                    <a:pt x="197" y="524"/>
                  </a:lnTo>
                  <a:lnTo>
                    <a:pt x="132" y="721"/>
                  </a:lnTo>
                  <a:lnTo>
                    <a:pt x="66" y="983"/>
                  </a:lnTo>
                  <a:lnTo>
                    <a:pt x="1" y="1245"/>
                  </a:lnTo>
                  <a:lnTo>
                    <a:pt x="66" y="1441"/>
                  </a:lnTo>
                  <a:lnTo>
                    <a:pt x="132" y="1703"/>
                  </a:lnTo>
                  <a:lnTo>
                    <a:pt x="197" y="1900"/>
                  </a:lnTo>
                  <a:lnTo>
                    <a:pt x="394" y="2096"/>
                  </a:lnTo>
                  <a:lnTo>
                    <a:pt x="525" y="2227"/>
                  </a:lnTo>
                  <a:lnTo>
                    <a:pt x="787" y="2358"/>
                  </a:lnTo>
                  <a:lnTo>
                    <a:pt x="983" y="2423"/>
                  </a:lnTo>
                  <a:lnTo>
                    <a:pt x="1507" y="2423"/>
                  </a:lnTo>
                  <a:lnTo>
                    <a:pt x="1703" y="2358"/>
                  </a:lnTo>
                  <a:lnTo>
                    <a:pt x="1965" y="2227"/>
                  </a:lnTo>
                  <a:lnTo>
                    <a:pt x="2096" y="2096"/>
                  </a:lnTo>
                  <a:lnTo>
                    <a:pt x="2293" y="1900"/>
                  </a:lnTo>
                  <a:lnTo>
                    <a:pt x="2358" y="1703"/>
                  </a:lnTo>
                  <a:lnTo>
                    <a:pt x="2424" y="1441"/>
                  </a:lnTo>
                  <a:lnTo>
                    <a:pt x="2489" y="1245"/>
                  </a:lnTo>
                  <a:lnTo>
                    <a:pt x="2424" y="983"/>
                  </a:lnTo>
                  <a:lnTo>
                    <a:pt x="2358" y="721"/>
                  </a:lnTo>
                  <a:lnTo>
                    <a:pt x="2293" y="524"/>
                  </a:lnTo>
                  <a:lnTo>
                    <a:pt x="2096" y="328"/>
                  </a:lnTo>
                  <a:lnTo>
                    <a:pt x="1965" y="197"/>
                  </a:lnTo>
                  <a:lnTo>
                    <a:pt x="1703" y="66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5251634" y="2676077"/>
              <a:ext cx="122637" cy="122629"/>
            </a:xfrm>
            <a:custGeom>
              <a:rect b="b" l="l" r="r" t="t"/>
              <a:pathLst>
                <a:path extrusionOk="0" h="3013" w="3013">
                  <a:moveTo>
                    <a:pt x="1507" y="0"/>
                  </a:moveTo>
                  <a:lnTo>
                    <a:pt x="1179" y="66"/>
                  </a:lnTo>
                  <a:lnTo>
                    <a:pt x="917" y="131"/>
                  </a:lnTo>
                  <a:lnTo>
                    <a:pt x="655" y="262"/>
                  </a:lnTo>
                  <a:lnTo>
                    <a:pt x="459" y="459"/>
                  </a:lnTo>
                  <a:lnTo>
                    <a:pt x="262" y="655"/>
                  </a:lnTo>
                  <a:lnTo>
                    <a:pt x="131" y="917"/>
                  </a:lnTo>
                  <a:lnTo>
                    <a:pt x="66" y="1244"/>
                  </a:lnTo>
                  <a:lnTo>
                    <a:pt x="1" y="1506"/>
                  </a:lnTo>
                  <a:lnTo>
                    <a:pt x="66" y="1834"/>
                  </a:lnTo>
                  <a:lnTo>
                    <a:pt x="131" y="2096"/>
                  </a:lnTo>
                  <a:lnTo>
                    <a:pt x="262" y="2358"/>
                  </a:lnTo>
                  <a:lnTo>
                    <a:pt x="459" y="2554"/>
                  </a:lnTo>
                  <a:lnTo>
                    <a:pt x="655" y="2751"/>
                  </a:lnTo>
                  <a:lnTo>
                    <a:pt x="917" y="2882"/>
                  </a:lnTo>
                  <a:lnTo>
                    <a:pt x="1179" y="3013"/>
                  </a:lnTo>
                  <a:lnTo>
                    <a:pt x="1834" y="3013"/>
                  </a:lnTo>
                  <a:lnTo>
                    <a:pt x="2096" y="2882"/>
                  </a:lnTo>
                  <a:lnTo>
                    <a:pt x="2358" y="2751"/>
                  </a:lnTo>
                  <a:lnTo>
                    <a:pt x="2554" y="2554"/>
                  </a:lnTo>
                  <a:lnTo>
                    <a:pt x="2751" y="2358"/>
                  </a:lnTo>
                  <a:lnTo>
                    <a:pt x="2882" y="2096"/>
                  </a:lnTo>
                  <a:lnTo>
                    <a:pt x="2947" y="1834"/>
                  </a:lnTo>
                  <a:lnTo>
                    <a:pt x="3013" y="1506"/>
                  </a:lnTo>
                  <a:lnTo>
                    <a:pt x="2947" y="1244"/>
                  </a:lnTo>
                  <a:lnTo>
                    <a:pt x="2882" y="917"/>
                  </a:lnTo>
                  <a:lnTo>
                    <a:pt x="2751" y="655"/>
                  </a:lnTo>
                  <a:lnTo>
                    <a:pt x="2554" y="459"/>
                  </a:lnTo>
                  <a:lnTo>
                    <a:pt x="2358" y="262"/>
                  </a:lnTo>
                  <a:lnTo>
                    <a:pt x="2096" y="131"/>
                  </a:lnTo>
                  <a:lnTo>
                    <a:pt x="1834" y="66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8" name="Google Shape;1338;p45"/>
          <p:cNvSpPr txBox="1"/>
          <p:nvPr/>
        </p:nvSpPr>
        <p:spPr>
          <a:xfrm>
            <a:off x="4256188" y="2774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39" name="Google Shape;1339;p45"/>
          <p:cNvGrpSpPr/>
          <p:nvPr/>
        </p:nvGrpSpPr>
        <p:grpSpPr>
          <a:xfrm>
            <a:off x="1606640" y="1996400"/>
            <a:ext cx="1337485" cy="1527302"/>
            <a:chOff x="1606640" y="1807550"/>
            <a:chExt cx="1337485" cy="1527302"/>
          </a:xfrm>
        </p:grpSpPr>
        <p:sp>
          <p:nvSpPr>
            <p:cNvPr id="1340" name="Google Shape;1340;p45"/>
            <p:cNvSpPr/>
            <p:nvPr/>
          </p:nvSpPr>
          <p:spPr>
            <a:xfrm>
              <a:off x="1758774" y="2749605"/>
              <a:ext cx="45452" cy="47330"/>
            </a:xfrm>
            <a:custGeom>
              <a:rect b="b" l="l" r="r" t="t"/>
              <a:pathLst>
                <a:path extrusionOk="0" h="1638" w="1573">
                  <a:moveTo>
                    <a:pt x="787" y="0"/>
                  </a:moveTo>
                  <a:lnTo>
                    <a:pt x="459" y="66"/>
                  </a:lnTo>
                  <a:lnTo>
                    <a:pt x="197" y="262"/>
                  </a:lnTo>
                  <a:lnTo>
                    <a:pt x="66" y="524"/>
                  </a:lnTo>
                  <a:lnTo>
                    <a:pt x="1" y="852"/>
                  </a:lnTo>
                  <a:lnTo>
                    <a:pt x="66" y="1179"/>
                  </a:lnTo>
                  <a:lnTo>
                    <a:pt x="197" y="1441"/>
                  </a:lnTo>
                  <a:lnTo>
                    <a:pt x="459" y="1572"/>
                  </a:lnTo>
                  <a:lnTo>
                    <a:pt x="787" y="1638"/>
                  </a:lnTo>
                  <a:lnTo>
                    <a:pt x="1114" y="1572"/>
                  </a:lnTo>
                  <a:lnTo>
                    <a:pt x="1376" y="1441"/>
                  </a:lnTo>
                  <a:lnTo>
                    <a:pt x="1507" y="1179"/>
                  </a:lnTo>
                  <a:lnTo>
                    <a:pt x="1572" y="852"/>
                  </a:lnTo>
                  <a:lnTo>
                    <a:pt x="1507" y="524"/>
                  </a:lnTo>
                  <a:lnTo>
                    <a:pt x="1376" y="262"/>
                  </a:lnTo>
                  <a:lnTo>
                    <a:pt x="1114" y="66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1904071" y="1807550"/>
              <a:ext cx="742620" cy="238405"/>
            </a:xfrm>
            <a:custGeom>
              <a:rect b="b" l="l" r="r" t="t"/>
              <a:pathLst>
                <a:path extrusionOk="0" h="7401" w="23052">
                  <a:moveTo>
                    <a:pt x="1" y="1"/>
                  </a:moveTo>
                  <a:lnTo>
                    <a:pt x="1" y="7400"/>
                  </a:lnTo>
                  <a:lnTo>
                    <a:pt x="23051" y="740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rgbClr val="476D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144548" y="1807550"/>
              <a:ext cx="799576" cy="1084273"/>
            </a:xfrm>
            <a:custGeom>
              <a:rect b="b" l="l" r="r" t="t"/>
              <a:pathLst>
                <a:path extrusionOk="0" h="33660" w="24820">
                  <a:moveTo>
                    <a:pt x="15586" y="1"/>
                  </a:moveTo>
                  <a:lnTo>
                    <a:pt x="1" y="28683"/>
                  </a:lnTo>
                  <a:lnTo>
                    <a:pt x="9234" y="33660"/>
                  </a:lnTo>
                  <a:lnTo>
                    <a:pt x="24820" y="5043"/>
                  </a:lnTo>
                  <a:lnTo>
                    <a:pt x="15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1606640" y="1807550"/>
              <a:ext cx="799576" cy="1084273"/>
            </a:xfrm>
            <a:custGeom>
              <a:rect b="b" l="l" r="r" t="t"/>
              <a:pathLst>
                <a:path extrusionOk="0" h="33660" w="24820">
                  <a:moveTo>
                    <a:pt x="9234" y="1"/>
                  </a:moveTo>
                  <a:lnTo>
                    <a:pt x="0" y="5043"/>
                  </a:lnTo>
                  <a:lnTo>
                    <a:pt x="15586" y="33660"/>
                  </a:lnTo>
                  <a:lnTo>
                    <a:pt x="24819" y="28683"/>
                  </a:lnTo>
                  <a:lnTo>
                    <a:pt x="9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1823923" y="2393996"/>
              <a:ext cx="902922" cy="902852"/>
            </a:xfrm>
            <a:custGeom>
              <a:rect b="b" l="l" r="r" t="t"/>
              <a:pathLst>
                <a:path extrusionOk="0" h="28028" w="28028">
                  <a:moveTo>
                    <a:pt x="14014" y="0"/>
                  </a:moveTo>
                  <a:lnTo>
                    <a:pt x="12573" y="66"/>
                  </a:lnTo>
                  <a:lnTo>
                    <a:pt x="11198" y="328"/>
                  </a:lnTo>
                  <a:lnTo>
                    <a:pt x="9823" y="655"/>
                  </a:lnTo>
                  <a:lnTo>
                    <a:pt x="8579" y="1114"/>
                  </a:lnTo>
                  <a:lnTo>
                    <a:pt x="7335" y="1703"/>
                  </a:lnTo>
                  <a:lnTo>
                    <a:pt x="6156" y="2423"/>
                  </a:lnTo>
                  <a:lnTo>
                    <a:pt x="5108" y="3209"/>
                  </a:lnTo>
                  <a:lnTo>
                    <a:pt x="4126" y="4126"/>
                  </a:lnTo>
                  <a:lnTo>
                    <a:pt x="3209" y="5108"/>
                  </a:lnTo>
                  <a:lnTo>
                    <a:pt x="2423" y="6221"/>
                  </a:lnTo>
                  <a:lnTo>
                    <a:pt x="1703" y="7335"/>
                  </a:lnTo>
                  <a:lnTo>
                    <a:pt x="1114" y="8579"/>
                  </a:lnTo>
                  <a:lnTo>
                    <a:pt x="655" y="9888"/>
                  </a:lnTo>
                  <a:lnTo>
                    <a:pt x="262" y="11198"/>
                  </a:lnTo>
                  <a:lnTo>
                    <a:pt x="66" y="12639"/>
                  </a:lnTo>
                  <a:lnTo>
                    <a:pt x="0" y="14014"/>
                  </a:lnTo>
                  <a:lnTo>
                    <a:pt x="66" y="15455"/>
                  </a:lnTo>
                  <a:lnTo>
                    <a:pt x="262" y="16895"/>
                  </a:lnTo>
                  <a:lnTo>
                    <a:pt x="655" y="18205"/>
                  </a:lnTo>
                  <a:lnTo>
                    <a:pt x="1114" y="19515"/>
                  </a:lnTo>
                  <a:lnTo>
                    <a:pt x="1703" y="20693"/>
                  </a:lnTo>
                  <a:lnTo>
                    <a:pt x="2423" y="21872"/>
                  </a:lnTo>
                  <a:lnTo>
                    <a:pt x="3209" y="22985"/>
                  </a:lnTo>
                  <a:lnTo>
                    <a:pt x="4126" y="23968"/>
                  </a:lnTo>
                  <a:lnTo>
                    <a:pt x="5108" y="24884"/>
                  </a:lnTo>
                  <a:lnTo>
                    <a:pt x="6156" y="25670"/>
                  </a:lnTo>
                  <a:lnTo>
                    <a:pt x="7335" y="26390"/>
                  </a:lnTo>
                  <a:lnTo>
                    <a:pt x="8579" y="26980"/>
                  </a:lnTo>
                  <a:lnTo>
                    <a:pt x="9823" y="27438"/>
                  </a:lnTo>
                  <a:lnTo>
                    <a:pt x="11198" y="27766"/>
                  </a:lnTo>
                  <a:lnTo>
                    <a:pt x="12573" y="27962"/>
                  </a:lnTo>
                  <a:lnTo>
                    <a:pt x="14014" y="28028"/>
                  </a:lnTo>
                  <a:lnTo>
                    <a:pt x="15455" y="27962"/>
                  </a:lnTo>
                  <a:lnTo>
                    <a:pt x="16830" y="27766"/>
                  </a:lnTo>
                  <a:lnTo>
                    <a:pt x="18205" y="27438"/>
                  </a:lnTo>
                  <a:lnTo>
                    <a:pt x="19449" y="26980"/>
                  </a:lnTo>
                  <a:lnTo>
                    <a:pt x="20693" y="26390"/>
                  </a:lnTo>
                  <a:lnTo>
                    <a:pt x="21872" y="25670"/>
                  </a:lnTo>
                  <a:lnTo>
                    <a:pt x="22920" y="24884"/>
                  </a:lnTo>
                  <a:lnTo>
                    <a:pt x="23902" y="23968"/>
                  </a:lnTo>
                  <a:lnTo>
                    <a:pt x="24819" y="22985"/>
                  </a:lnTo>
                  <a:lnTo>
                    <a:pt x="25605" y="21872"/>
                  </a:lnTo>
                  <a:lnTo>
                    <a:pt x="26325" y="20693"/>
                  </a:lnTo>
                  <a:lnTo>
                    <a:pt x="26914" y="19515"/>
                  </a:lnTo>
                  <a:lnTo>
                    <a:pt x="27373" y="18205"/>
                  </a:lnTo>
                  <a:lnTo>
                    <a:pt x="27766" y="16895"/>
                  </a:lnTo>
                  <a:lnTo>
                    <a:pt x="27962" y="15455"/>
                  </a:lnTo>
                  <a:lnTo>
                    <a:pt x="28028" y="14014"/>
                  </a:lnTo>
                  <a:lnTo>
                    <a:pt x="27962" y="12639"/>
                  </a:lnTo>
                  <a:lnTo>
                    <a:pt x="27766" y="11198"/>
                  </a:lnTo>
                  <a:lnTo>
                    <a:pt x="27373" y="9888"/>
                  </a:lnTo>
                  <a:lnTo>
                    <a:pt x="26914" y="8579"/>
                  </a:lnTo>
                  <a:lnTo>
                    <a:pt x="26325" y="7335"/>
                  </a:lnTo>
                  <a:lnTo>
                    <a:pt x="25605" y="6221"/>
                  </a:lnTo>
                  <a:lnTo>
                    <a:pt x="24819" y="5108"/>
                  </a:lnTo>
                  <a:lnTo>
                    <a:pt x="23902" y="4126"/>
                  </a:lnTo>
                  <a:lnTo>
                    <a:pt x="22920" y="3209"/>
                  </a:lnTo>
                  <a:lnTo>
                    <a:pt x="21872" y="2423"/>
                  </a:lnTo>
                  <a:lnTo>
                    <a:pt x="20693" y="1703"/>
                  </a:lnTo>
                  <a:lnTo>
                    <a:pt x="19449" y="1114"/>
                  </a:lnTo>
                  <a:lnTo>
                    <a:pt x="18205" y="655"/>
                  </a:lnTo>
                  <a:lnTo>
                    <a:pt x="16830" y="328"/>
                  </a:lnTo>
                  <a:lnTo>
                    <a:pt x="15455" y="66"/>
                  </a:lnTo>
                  <a:lnTo>
                    <a:pt x="14014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1889317" y="2461483"/>
              <a:ext cx="772129" cy="769975"/>
            </a:xfrm>
            <a:custGeom>
              <a:rect b="b" l="l" r="r" t="t"/>
              <a:pathLst>
                <a:path extrusionOk="0" h="23903" w="23968">
                  <a:moveTo>
                    <a:pt x="11984" y="918"/>
                  </a:moveTo>
                  <a:lnTo>
                    <a:pt x="13097" y="983"/>
                  </a:lnTo>
                  <a:lnTo>
                    <a:pt x="14210" y="1114"/>
                  </a:lnTo>
                  <a:lnTo>
                    <a:pt x="15258" y="1441"/>
                  </a:lnTo>
                  <a:lnTo>
                    <a:pt x="16240" y="1769"/>
                  </a:lnTo>
                  <a:lnTo>
                    <a:pt x="17223" y="2227"/>
                  </a:lnTo>
                  <a:lnTo>
                    <a:pt x="18140" y="2817"/>
                  </a:lnTo>
                  <a:lnTo>
                    <a:pt x="18991" y="3471"/>
                  </a:lnTo>
                  <a:lnTo>
                    <a:pt x="19777" y="4126"/>
                  </a:lnTo>
                  <a:lnTo>
                    <a:pt x="20497" y="4912"/>
                  </a:lnTo>
                  <a:lnTo>
                    <a:pt x="21152" y="5763"/>
                  </a:lnTo>
                  <a:lnTo>
                    <a:pt x="21676" y="6680"/>
                  </a:lnTo>
                  <a:lnTo>
                    <a:pt x="22134" y="7662"/>
                  </a:lnTo>
                  <a:lnTo>
                    <a:pt x="22527" y="8645"/>
                  </a:lnTo>
                  <a:lnTo>
                    <a:pt x="22789" y="9758"/>
                  </a:lnTo>
                  <a:lnTo>
                    <a:pt x="22985" y="10806"/>
                  </a:lnTo>
                  <a:lnTo>
                    <a:pt x="22985" y="11919"/>
                  </a:lnTo>
                  <a:lnTo>
                    <a:pt x="22985" y="13098"/>
                  </a:lnTo>
                  <a:lnTo>
                    <a:pt x="22789" y="14145"/>
                  </a:lnTo>
                  <a:lnTo>
                    <a:pt x="22527" y="15193"/>
                  </a:lnTo>
                  <a:lnTo>
                    <a:pt x="22134" y="16241"/>
                  </a:lnTo>
                  <a:lnTo>
                    <a:pt x="21676" y="17223"/>
                  </a:lnTo>
                  <a:lnTo>
                    <a:pt x="21152" y="18140"/>
                  </a:lnTo>
                  <a:lnTo>
                    <a:pt x="20497" y="18926"/>
                  </a:lnTo>
                  <a:lnTo>
                    <a:pt x="19777" y="19712"/>
                  </a:lnTo>
                  <a:lnTo>
                    <a:pt x="18991" y="20432"/>
                  </a:lnTo>
                  <a:lnTo>
                    <a:pt x="18140" y="21087"/>
                  </a:lnTo>
                  <a:lnTo>
                    <a:pt x="17223" y="21611"/>
                  </a:lnTo>
                  <a:lnTo>
                    <a:pt x="16240" y="22134"/>
                  </a:lnTo>
                  <a:lnTo>
                    <a:pt x="15258" y="22462"/>
                  </a:lnTo>
                  <a:lnTo>
                    <a:pt x="14210" y="22724"/>
                  </a:lnTo>
                  <a:lnTo>
                    <a:pt x="13097" y="22920"/>
                  </a:lnTo>
                  <a:lnTo>
                    <a:pt x="11984" y="22986"/>
                  </a:lnTo>
                  <a:lnTo>
                    <a:pt x="10871" y="22920"/>
                  </a:lnTo>
                  <a:lnTo>
                    <a:pt x="9758" y="22724"/>
                  </a:lnTo>
                  <a:lnTo>
                    <a:pt x="8710" y="22462"/>
                  </a:lnTo>
                  <a:lnTo>
                    <a:pt x="7728" y="22134"/>
                  </a:lnTo>
                  <a:lnTo>
                    <a:pt x="6745" y="21611"/>
                  </a:lnTo>
                  <a:lnTo>
                    <a:pt x="5828" y="21087"/>
                  </a:lnTo>
                  <a:lnTo>
                    <a:pt x="4977" y="20432"/>
                  </a:lnTo>
                  <a:lnTo>
                    <a:pt x="4191" y="19712"/>
                  </a:lnTo>
                  <a:lnTo>
                    <a:pt x="3471" y="18926"/>
                  </a:lnTo>
                  <a:lnTo>
                    <a:pt x="2816" y="18140"/>
                  </a:lnTo>
                  <a:lnTo>
                    <a:pt x="2292" y="17223"/>
                  </a:lnTo>
                  <a:lnTo>
                    <a:pt x="1834" y="16241"/>
                  </a:lnTo>
                  <a:lnTo>
                    <a:pt x="1441" y="15193"/>
                  </a:lnTo>
                  <a:lnTo>
                    <a:pt x="1179" y="14145"/>
                  </a:lnTo>
                  <a:lnTo>
                    <a:pt x="983" y="13098"/>
                  </a:lnTo>
                  <a:lnTo>
                    <a:pt x="983" y="11919"/>
                  </a:lnTo>
                  <a:lnTo>
                    <a:pt x="983" y="10806"/>
                  </a:lnTo>
                  <a:lnTo>
                    <a:pt x="1179" y="9758"/>
                  </a:lnTo>
                  <a:lnTo>
                    <a:pt x="1441" y="8645"/>
                  </a:lnTo>
                  <a:lnTo>
                    <a:pt x="1834" y="7662"/>
                  </a:lnTo>
                  <a:lnTo>
                    <a:pt x="2292" y="6680"/>
                  </a:lnTo>
                  <a:lnTo>
                    <a:pt x="2816" y="5763"/>
                  </a:lnTo>
                  <a:lnTo>
                    <a:pt x="3471" y="4912"/>
                  </a:lnTo>
                  <a:lnTo>
                    <a:pt x="4191" y="4126"/>
                  </a:lnTo>
                  <a:lnTo>
                    <a:pt x="4977" y="3471"/>
                  </a:lnTo>
                  <a:lnTo>
                    <a:pt x="5828" y="2817"/>
                  </a:lnTo>
                  <a:lnTo>
                    <a:pt x="6745" y="2227"/>
                  </a:lnTo>
                  <a:lnTo>
                    <a:pt x="7728" y="1769"/>
                  </a:lnTo>
                  <a:lnTo>
                    <a:pt x="8710" y="1441"/>
                  </a:lnTo>
                  <a:lnTo>
                    <a:pt x="9758" y="1114"/>
                  </a:lnTo>
                  <a:lnTo>
                    <a:pt x="10871" y="983"/>
                  </a:lnTo>
                  <a:lnTo>
                    <a:pt x="11984" y="918"/>
                  </a:lnTo>
                  <a:close/>
                  <a:moveTo>
                    <a:pt x="11984" y="1"/>
                  </a:moveTo>
                  <a:lnTo>
                    <a:pt x="10740" y="66"/>
                  </a:lnTo>
                  <a:lnTo>
                    <a:pt x="9561" y="263"/>
                  </a:lnTo>
                  <a:lnTo>
                    <a:pt x="8448" y="525"/>
                  </a:lnTo>
                  <a:lnTo>
                    <a:pt x="7335" y="918"/>
                  </a:lnTo>
                  <a:lnTo>
                    <a:pt x="6287" y="1441"/>
                  </a:lnTo>
                  <a:lnTo>
                    <a:pt x="5305" y="2031"/>
                  </a:lnTo>
                  <a:lnTo>
                    <a:pt x="4388" y="2751"/>
                  </a:lnTo>
                  <a:lnTo>
                    <a:pt x="3537" y="3471"/>
                  </a:lnTo>
                  <a:lnTo>
                    <a:pt x="2751" y="4323"/>
                  </a:lnTo>
                  <a:lnTo>
                    <a:pt x="2096" y="5240"/>
                  </a:lnTo>
                  <a:lnTo>
                    <a:pt x="1441" y="6222"/>
                  </a:lnTo>
                  <a:lnTo>
                    <a:pt x="983" y="7270"/>
                  </a:lnTo>
                  <a:lnTo>
                    <a:pt x="590" y="8383"/>
                  </a:lnTo>
                  <a:lnTo>
                    <a:pt x="262" y="9561"/>
                  </a:lnTo>
                  <a:lnTo>
                    <a:pt x="66" y="10740"/>
                  </a:lnTo>
                  <a:lnTo>
                    <a:pt x="0" y="11919"/>
                  </a:lnTo>
                  <a:lnTo>
                    <a:pt x="66" y="13163"/>
                  </a:lnTo>
                  <a:lnTo>
                    <a:pt x="262" y="14342"/>
                  </a:lnTo>
                  <a:lnTo>
                    <a:pt x="590" y="15521"/>
                  </a:lnTo>
                  <a:lnTo>
                    <a:pt x="983" y="16568"/>
                  </a:lnTo>
                  <a:lnTo>
                    <a:pt x="1441" y="17616"/>
                  </a:lnTo>
                  <a:lnTo>
                    <a:pt x="2096" y="18598"/>
                  </a:lnTo>
                  <a:lnTo>
                    <a:pt x="2751" y="19515"/>
                  </a:lnTo>
                  <a:lnTo>
                    <a:pt x="3537" y="20366"/>
                  </a:lnTo>
                  <a:lnTo>
                    <a:pt x="4388" y="21152"/>
                  </a:lnTo>
                  <a:lnTo>
                    <a:pt x="5305" y="21873"/>
                  </a:lnTo>
                  <a:lnTo>
                    <a:pt x="6287" y="22462"/>
                  </a:lnTo>
                  <a:lnTo>
                    <a:pt x="7335" y="22986"/>
                  </a:lnTo>
                  <a:lnTo>
                    <a:pt x="8448" y="23379"/>
                  </a:lnTo>
                  <a:lnTo>
                    <a:pt x="9561" y="23641"/>
                  </a:lnTo>
                  <a:lnTo>
                    <a:pt x="10740" y="23837"/>
                  </a:lnTo>
                  <a:lnTo>
                    <a:pt x="11984" y="23903"/>
                  </a:lnTo>
                  <a:lnTo>
                    <a:pt x="13228" y="23837"/>
                  </a:lnTo>
                  <a:lnTo>
                    <a:pt x="14407" y="23641"/>
                  </a:lnTo>
                  <a:lnTo>
                    <a:pt x="15520" y="23379"/>
                  </a:lnTo>
                  <a:lnTo>
                    <a:pt x="16633" y="22986"/>
                  </a:lnTo>
                  <a:lnTo>
                    <a:pt x="17681" y="22462"/>
                  </a:lnTo>
                  <a:lnTo>
                    <a:pt x="18663" y="21873"/>
                  </a:lnTo>
                  <a:lnTo>
                    <a:pt x="19580" y="21152"/>
                  </a:lnTo>
                  <a:lnTo>
                    <a:pt x="20431" y="20366"/>
                  </a:lnTo>
                  <a:lnTo>
                    <a:pt x="21217" y="19515"/>
                  </a:lnTo>
                  <a:lnTo>
                    <a:pt x="21872" y="18598"/>
                  </a:lnTo>
                  <a:lnTo>
                    <a:pt x="22527" y="17616"/>
                  </a:lnTo>
                  <a:lnTo>
                    <a:pt x="22985" y="16568"/>
                  </a:lnTo>
                  <a:lnTo>
                    <a:pt x="23378" y="15521"/>
                  </a:lnTo>
                  <a:lnTo>
                    <a:pt x="23706" y="14342"/>
                  </a:lnTo>
                  <a:lnTo>
                    <a:pt x="23902" y="13163"/>
                  </a:lnTo>
                  <a:lnTo>
                    <a:pt x="23968" y="11919"/>
                  </a:lnTo>
                  <a:lnTo>
                    <a:pt x="23902" y="10740"/>
                  </a:lnTo>
                  <a:lnTo>
                    <a:pt x="23706" y="9561"/>
                  </a:lnTo>
                  <a:lnTo>
                    <a:pt x="23378" y="8383"/>
                  </a:lnTo>
                  <a:lnTo>
                    <a:pt x="22985" y="7270"/>
                  </a:lnTo>
                  <a:lnTo>
                    <a:pt x="22527" y="6222"/>
                  </a:lnTo>
                  <a:lnTo>
                    <a:pt x="21872" y="5240"/>
                  </a:lnTo>
                  <a:lnTo>
                    <a:pt x="21217" y="4323"/>
                  </a:lnTo>
                  <a:lnTo>
                    <a:pt x="20431" y="3471"/>
                  </a:lnTo>
                  <a:lnTo>
                    <a:pt x="19580" y="2751"/>
                  </a:lnTo>
                  <a:lnTo>
                    <a:pt x="18663" y="2031"/>
                  </a:lnTo>
                  <a:lnTo>
                    <a:pt x="17681" y="1441"/>
                  </a:lnTo>
                  <a:lnTo>
                    <a:pt x="16633" y="918"/>
                  </a:lnTo>
                  <a:lnTo>
                    <a:pt x="15520" y="525"/>
                  </a:lnTo>
                  <a:lnTo>
                    <a:pt x="14407" y="263"/>
                  </a:lnTo>
                  <a:lnTo>
                    <a:pt x="13228" y="66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1939897" y="2501732"/>
              <a:ext cx="670969" cy="640976"/>
            </a:xfrm>
            <a:custGeom>
              <a:rect b="b" l="l" r="r" t="t"/>
              <a:pathLst>
                <a:path extrusionOk="0" h="14015" w="14670">
                  <a:moveTo>
                    <a:pt x="7335" y="1"/>
                  </a:moveTo>
                  <a:lnTo>
                    <a:pt x="5567" y="5370"/>
                  </a:lnTo>
                  <a:lnTo>
                    <a:pt x="1" y="5370"/>
                  </a:lnTo>
                  <a:lnTo>
                    <a:pt x="4519" y="8645"/>
                  </a:lnTo>
                  <a:lnTo>
                    <a:pt x="2751" y="14014"/>
                  </a:lnTo>
                  <a:lnTo>
                    <a:pt x="7335" y="10740"/>
                  </a:lnTo>
                  <a:lnTo>
                    <a:pt x="11919" y="14014"/>
                  </a:lnTo>
                  <a:lnTo>
                    <a:pt x="10151" y="8645"/>
                  </a:lnTo>
                  <a:lnTo>
                    <a:pt x="14669" y="5370"/>
                  </a:lnTo>
                  <a:lnTo>
                    <a:pt x="9103" y="5370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564361" y="3218790"/>
              <a:ext cx="118165" cy="116062"/>
            </a:xfrm>
            <a:custGeom>
              <a:rect b="b" l="l" r="r" t="t"/>
              <a:pathLst>
                <a:path extrusionOk="0" h="3603" w="3668">
                  <a:moveTo>
                    <a:pt x="1441" y="1"/>
                  </a:moveTo>
                  <a:lnTo>
                    <a:pt x="1441" y="1376"/>
                  </a:lnTo>
                  <a:lnTo>
                    <a:pt x="0" y="1376"/>
                  </a:lnTo>
                  <a:lnTo>
                    <a:pt x="0" y="2162"/>
                  </a:lnTo>
                  <a:lnTo>
                    <a:pt x="1441" y="2162"/>
                  </a:lnTo>
                  <a:lnTo>
                    <a:pt x="1441" y="3602"/>
                  </a:lnTo>
                  <a:lnTo>
                    <a:pt x="2227" y="3602"/>
                  </a:lnTo>
                  <a:lnTo>
                    <a:pt x="2227" y="2162"/>
                  </a:lnTo>
                  <a:lnTo>
                    <a:pt x="3667" y="2162"/>
                  </a:lnTo>
                  <a:lnTo>
                    <a:pt x="3667" y="1376"/>
                  </a:lnTo>
                  <a:lnTo>
                    <a:pt x="2227" y="1376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1724768" y="2499463"/>
              <a:ext cx="92844" cy="92836"/>
            </a:xfrm>
            <a:custGeom>
              <a:rect b="b" l="l" r="r" t="t"/>
              <a:pathLst>
                <a:path extrusionOk="0" h="2882" w="2882">
                  <a:moveTo>
                    <a:pt x="1179" y="0"/>
                  </a:moveTo>
                  <a:lnTo>
                    <a:pt x="1179" y="1114"/>
                  </a:lnTo>
                  <a:lnTo>
                    <a:pt x="1" y="1114"/>
                  </a:lnTo>
                  <a:lnTo>
                    <a:pt x="1" y="1769"/>
                  </a:lnTo>
                  <a:lnTo>
                    <a:pt x="1179" y="1769"/>
                  </a:lnTo>
                  <a:lnTo>
                    <a:pt x="1179" y="2882"/>
                  </a:lnTo>
                  <a:lnTo>
                    <a:pt x="1769" y="2882"/>
                  </a:lnTo>
                  <a:lnTo>
                    <a:pt x="1769" y="1769"/>
                  </a:lnTo>
                  <a:lnTo>
                    <a:pt x="2882" y="1769"/>
                  </a:lnTo>
                  <a:lnTo>
                    <a:pt x="2882" y="1114"/>
                  </a:lnTo>
                  <a:lnTo>
                    <a:pt x="1769" y="1114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1699448" y="2769476"/>
              <a:ext cx="50674" cy="52764"/>
            </a:xfrm>
            <a:custGeom>
              <a:rect b="b" l="l" r="r" t="t"/>
              <a:pathLst>
                <a:path extrusionOk="0" h="1638" w="1573">
                  <a:moveTo>
                    <a:pt x="787" y="0"/>
                  </a:moveTo>
                  <a:lnTo>
                    <a:pt x="459" y="66"/>
                  </a:lnTo>
                  <a:lnTo>
                    <a:pt x="197" y="262"/>
                  </a:lnTo>
                  <a:lnTo>
                    <a:pt x="66" y="524"/>
                  </a:lnTo>
                  <a:lnTo>
                    <a:pt x="1" y="852"/>
                  </a:lnTo>
                  <a:lnTo>
                    <a:pt x="66" y="1179"/>
                  </a:lnTo>
                  <a:lnTo>
                    <a:pt x="197" y="1441"/>
                  </a:lnTo>
                  <a:lnTo>
                    <a:pt x="459" y="1572"/>
                  </a:lnTo>
                  <a:lnTo>
                    <a:pt x="787" y="1638"/>
                  </a:lnTo>
                  <a:lnTo>
                    <a:pt x="1114" y="1572"/>
                  </a:lnTo>
                  <a:lnTo>
                    <a:pt x="1376" y="1441"/>
                  </a:lnTo>
                  <a:lnTo>
                    <a:pt x="1507" y="1179"/>
                  </a:lnTo>
                  <a:lnTo>
                    <a:pt x="1572" y="852"/>
                  </a:lnTo>
                  <a:lnTo>
                    <a:pt x="1507" y="524"/>
                  </a:lnTo>
                  <a:lnTo>
                    <a:pt x="1376" y="262"/>
                  </a:lnTo>
                  <a:lnTo>
                    <a:pt x="1114" y="66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1783849" y="3081689"/>
              <a:ext cx="61208" cy="59078"/>
            </a:xfrm>
            <a:custGeom>
              <a:rect b="b" l="l" r="r" t="t"/>
              <a:pathLst>
                <a:path extrusionOk="0" h="1834" w="1900">
                  <a:moveTo>
                    <a:pt x="982" y="0"/>
                  </a:moveTo>
                  <a:lnTo>
                    <a:pt x="590" y="66"/>
                  </a:lnTo>
                  <a:lnTo>
                    <a:pt x="328" y="262"/>
                  </a:lnTo>
                  <a:lnTo>
                    <a:pt x="131" y="524"/>
                  </a:lnTo>
                  <a:lnTo>
                    <a:pt x="0" y="917"/>
                  </a:lnTo>
                  <a:lnTo>
                    <a:pt x="131" y="1244"/>
                  </a:lnTo>
                  <a:lnTo>
                    <a:pt x="328" y="1572"/>
                  </a:lnTo>
                  <a:lnTo>
                    <a:pt x="590" y="1768"/>
                  </a:lnTo>
                  <a:lnTo>
                    <a:pt x="982" y="1834"/>
                  </a:lnTo>
                  <a:lnTo>
                    <a:pt x="1310" y="1768"/>
                  </a:lnTo>
                  <a:lnTo>
                    <a:pt x="1637" y="1572"/>
                  </a:lnTo>
                  <a:lnTo>
                    <a:pt x="1834" y="1244"/>
                  </a:lnTo>
                  <a:lnTo>
                    <a:pt x="1899" y="917"/>
                  </a:lnTo>
                  <a:lnTo>
                    <a:pt x="1834" y="524"/>
                  </a:lnTo>
                  <a:lnTo>
                    <a:pt x="1637" y="262"/>
                  </a:lnTo>
                  <a:lnTo>
                    <a:pt x="1310" y="66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1838677" y="3178716"/>
              <a:ext cx="80215" cy="78083"/>
            </a:xfrm>
            <a:custGeom>
              <a:rect b="b" l="l" r="r" t="t"/>
              <a:pathLst>
                <a:path extrusionOk="0" h="2424" w="2490">
                  <a:moveTo>
                    <a:pt x="983" y="0"/>
                  </a:moveTo>
                  <a:lnTo>
                    <a:pt x="787" y="66"/>
                  </a:lnTo>
                  <a:lnTo>
                    <a:pt x="525" y="197"/>
                  </a:lnTo>
                  <a:lnTo>
                    <a:pt x="394" y="328"/>
                  </a:lnTo>
                  <a:lnTo>
                    <a:pt x="197" y="524"/>
                  </a:lnTo>
                  <a:lnTo>
                    <a:pt x="132" y="721"/>
                  </a:lnTo>
                  <a:lnTo>
                    <a:pt x="66" y="983"/>
                  </a:lnTo>
                  <a:lnTo>
                    <a:pt x="1" y="1245"/>
                  </a:lnTo>
                  <a:lnTo>
                    <a:pt x="66" y="1441"/>
                  </a:lnTo>
                  <a:lnTo>
                    <a:pt x="132" y="1703"/>
                  </a:lnTo>
                  <a:lnTo>
                    <a:pt x="197" y="1900"/>
                  </a:lnTo>
                  <a:lnTo>
                    <a:pt x="394" y="2096"/>
                  </a:lnTo>
                  <a:lnTo>
                    <a:pt x="525" y="2227"/>
                  </a:lnTo>
                  <a:lnTo>
                    <a:pt x="787" y="2358"/>
                  </a:lnTo>
                  <a:lnTo>
                    <a:pt x="983" y="2423"/>
                  </a:lnTo>
                  <a:lnTo>
                    <a:pt x="1507" y="2423"/>
                  </a:lnTo>
                  <a:lnTo>
                    <a:pt x="1703" y="2358"/>
                  </a:lnTo>
                  <a:lnTo>
                    <a:pt x="1965" y="2227"/>
                  </a:lnTo>
                  <a:lnTo>
                    <a:pt x="2096" y="2096"/>
                  </a:lnTo>
                  <a:lnTo>
                    <a:pt x="2293" y="1900"/>
                  </a:lnTo>
                  <a:lnTo>
                    <a:pt x="2358" y="1703"/>
                  </a:lnTo>
                  <a:lnTo>
                    <a:pt x="2424" y="1441"/>
                  </a:lnTo>
                  <a:lnTo>
                    <a:pt x="2489" y="1245"/>
                  </a:lnTo>
                  <a:lnTo>
                    <a:pt x="2424" y="983"/>
                  </a:lnTo>
                  <a:lnTo>
                    <a:pt x="2358" y="721"/>
                  </a:lnTo>
                  <a:lnTo>
                    <a:pt x="2293" y="524"/>
                  </a:lnTo>
                  <a:lnTo>
                    <a:pt x="2096" y="328"/>
                  </a:lnTo>
                  <a:lnTo>
                    <a:pt x="1965" y="197"/>
                  </a:lnTo>
                  <a:lnTo>
                    <a:pt x="1703" y="66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813278" y="2803236"/>
              <a:ext cx="97064" cy="97056"/>
            </a:xfrm>
            <a:custGeom>
              <a:rect b="b" l="l" r="r" t="t"/>
              <a:pathLst>
                <a:path extrusionOk="0" h="3013" w="3013">
                  <a:moveTo>
                    <a:pt x="1507" y="0"/>
                  </a:moveTo>
                  <a:lnTo>
                    <a:pt x="1179" y="66"/>
                  </a:lnTo>
                  <a:lnTo>
                    <a:pt x="917" y="131"/>
                  </a:lnTo>
                  <a:lnTo>
                    <a:pt x="655" y="262"/>
                  </a:lnTo>
                  <a:lnTo>
                    <a:pt x="459" y="459"/>
                  </a:lnTo>
                  <a:lnTo>
                    <a:pt x="262" y="655"/>
                  </a:lnTo>
                  <a:lnTo>
                    <a:pt x="131" y="917"/>
                  </a:lnTo>
                  <a:lnTo>
                    <a:pt x="66" y="1244"/>
                  </a:lnTo>
                  <a:lnTo>
                    <a:pt x="1" y="1506"/>
                  </a:lnTo>
                  <a:lnTo>
                    <a:pt x="66" y="1834"/>
                  </a:lnTo>
                  <a:lnTo>
                    <a:pt x="131" y="2096"/>
                  </a:lnTo>
                  <a:lnTo>
                    <a:pt x="262" y="2358"/>
                  </a:lnTo>
                  <a:lnTo>
                    <a:pt x="459" y="2554"/>
                  </a:lnTo>
                  <a:lnTo>
                    <a:pt x="655" y="2751"/>
                  </a:lnTo>
                  <a:lnTo>
                    <a:pt x="917" y="2882"/>
                  </a:lnTo>
                  <a:lnTo>
                    <a:pt x="1179" y="3013"/>
                  </a:lnTo>
                  <a:lnTo>
                    <a:pt x="1834" y="3013"/>
                  </a:lnTo>
                  <a:lnTo>
                    <a:pt x="2096" y="2882"/>
                  </a:lnTo>
                  <a:lnTo>
                    <a:pt x="2358" y="2751"/>
                  </a:lnTo>
                  <a:lnTo>
                    <a:pt x="2554" y="2554"/>
                  </a:lnTo>
                  <a:lnTo>
                    <a:pt x="2751" y="2358"/>
                  </a:lnTo>
                  <a:lnTo>
                    <a:pt x="2882" y="2096"/>
                  </a:lnTo>
                  <a:lnTo>
                    <a:pt x="2947" y="1834"/>
                  </a:lnTo>
                  <a:lnTo>
                    <a:pt x="3013" y="1506"/>
                  </a:lnTo>
                  <a:lnTo>
                    <a:pt x="2947" y="1244"/>
                  </a:lnTo>
                  <a:lnTo>
                    <a:pt x="2882" y="917"/>
                  </a:lnTo>
                  <a:lnTo>
                    <a:pt x="2751" y="655"/>
                  </a:lnTo>
                  <a:lnTo>
                    <a:pt x="2554" y="459"/>
                  </a:lnTo>
                  <a:lnTo>
                    <a:pt x="2358" y="262"/>
                  </a:lnTo>
                  <a:lnTo>
                    <a:pt x="2096" y="131"/>
                  </a:lnTo>
                  <a:lnTo>
                    <a:pt x="1834" y="66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45"/>
          <p:cNvSpPr txBox="1"/>
          <p:nvPr/>
        </p:nvSpPr>
        <p:spPr>
          <a:xfrm>
            <a:off x="1959563" y="28970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54" name="Google Shape;1354;p45"/>
          <p:cNvGrpSpPr/>
          <p:nvPr/>
        </p:nvGrpSpPr>
        <p:grpSpPr>
          <a:xfrm>
            <a:off x="6199865" y="1996400"/>
            <a:ext cx="1337485" cy="1527302"/>
            <a:chOff x="1606640" y="1807550"/>
            <a:chExt cx="1337485" cy="1527302"/>
          </a:xfrm>
        </p:grpSpPr>
        <p:sp>
          <p:nvSpPr>
            <p:cNvPr id="1355" name="Google Shape;1355;p45"/>
            <p:cNvSpPr/>
            <p:nvPr/>
          </p:nvSpPr>
          <p:spPr>
            <a:xfrm>
              <a:off x="1758774" y="2749605"/>
              <a:ext cx="45452" cy="47330"/>
            </a:xfrm>
            <a:custGeom>
              <a:rect b="b" l="l" r="r" t="t"/>
              <a:pathLst>
                <a:path extrusionOk="0" h="1638" w="1573">
                  <a:moveTo>
                    <a:pt x="787" y="0"/>
                  </a:moveTo>
                  <a:lnTo>
                    <a:pt x="459" y="66"/>
                  </a:lnTo>
                  <a:lnTo>
                    <a:pt x="197" y="262"/>
                  </a:lnTo>
                  <a:lnTo>
                    <a:pt x="66" y="524"/>
                  </a:lnTo>
                  <a:lnTo>
                    <a:pt x="1" y="852"/>
                  </a:lnTo>
                  <a:lnTo>
                    <a:pt x="66" y="1179"/>
                  </a:lnTo>
                  <a:lnTo>
                    <a:pt x="197" y="1441"/>
                  </a:lnTo>
                  <a:lnTo>
                    <a:pt x="459" y="1572"/>
                  </a:lnTo>
                  <a:lnTo>
                    <a:pt x="787" y="1638"/>
                  </a:lnTo>
                  <a:lnTo>
                    <a:pt x="1114" y="1572"/>
                  </a:lnTo>
                  <a:lnTo>
                    <a:pt x="1376" y="1441"/>
                  </a:lnTo>
                  <a:lnTo>
                    <a:pt x="1507" y="1179"/>
                  </a:lnTo>
                  <a:lnTo>
                    <a:pt x="1572" y="852"/>
                  </a:lnTo>
                  <a:lnTo>
                    <a:pt x="1507" y="524"/>
                  </a:lnTo>
                  <a:lnTo>
                    <a:pt x="1376" y="262"/>
                  </a:lnTo>
                  <a:lnTo>
                    <a:pt x="1114" y="66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1904071" y="1807550"/>
              <a:ext cx="742620" cy="238405"/>
            </a:xfrm>
            <a:custGeom>
              <a:rect b="b" l="l" r="r" t="t"/>
              <a:pathLst>
                <a:path extrusionOk="0" h="7401" w="23052">
                  <a:moveTo>
                    <a:pt x="1" y="1"/>
                  </a:moveTo>
                  <a:lnTo>
                    <a:pt x="1" y="7400"/>
                  </a:lnTo>
                  <a:lnTo>
                    <a:pt x="23051" y="740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rgbClr val="476D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144548" y="1807550"/>
              <a:ext cx="799576" cy="1084273"/>
            </a:xfrm>
            <a:custGeom>
              <a:rect b="b" l="l" r="r" t="t"/>
              <a:pathLst>
                <a:path extrusionOk="0" h="33660" w="24820">
                  <a:moveTo>
                    <a:pt x="15586" y="1"/>
                  </a:moveTo>
                  <a:lnTo>
                    <a:pt x="1" y="28683"/>
                  </a:lnTo>
                  <a:lnTo>
                    <a:pt x="9234" y="33660"/>
                  </a:lnTo>
                  <a:lnTo>
                    <a:pt x="24820" y="5043"/>
                  </a:lnTo>
                  <a:lnTo>
                    <a:pt x="15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1606640" y="1807550"/>
              <a:ext cx="799576" cy="1084273"/>
            </a:xfrm>
            <a:custGeom>
              <a:rect b="b" l="l" r="r" t="t"/>
              <a:pathLst>
                <a:path extrusionOk="0" h="33660" w="24820">
                  <a:moveTo>
                    <a:pt x="9234" y="1"/>
                  </a:moveTo>
                  <a:lnTo>
                    <a:pt x="0" y="5043"/>
                  </a:lnTo>
                  <a:lnTo>
                    <a:pt x="15586" y="33660"/>
                  </a:lnTo>
                  <a:lnTo>
                    <a:pt x="24819" y="28683"/>
                  </a:lnTo>
                  <a:lnTo>
                    <a:pt x="9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1823923" y="2393996"/>
              <a:ext cx="902922" cy="902852"/>
            </a:xfrm>
            <a:custGeom>
              <a:rect b="b" l="l" r="r" t="t"/>
              <a:pathLst>
                <a:path extrusionOk="0" h="28028" w="28028">
                  <a:moveTo>
                    <a:pt x="14014" y="0"/>
                  </a:moveTo>
                  <a:lnTo>
                    <a:pt x="12573" y="66"/>
                  </a:lnTo>
                  <a:lnTo>
                    <a:pt x="11198" y="328"/>
                  </a:lnTo>
                  <a:lnTo>
                    <a:pt x="9823" y="655"/>
                  </a:lnTo>
                  <a:lnTo>
                    <a:pt x="8579" y="1114"/>
                  </a:lnTo>
                  <a:lnTo>
                    <a:pt x="7335" y="1703"/>
                  </a:lnTo>
                  <a:lnTo>
                    <a:pt x="6156" y="2423"/>
                  </a:lnTo>
                  <a:lnTo>
                    <a:pt x="5108" y="3209"/>
                  </a:lnTo>
                  <a:lnTo>
                    <a:pt x="4126" y="4126"/>
                  </a:lnTo>
                  <a:lnTo>
                    <a:pt x="3209" y="5108"/>
                  </a:lnTo>
                  <a:lnTo>
                    <a:pt x="2423" y="6221"/>
                  </a:lnTo>
                  <a:lnTo>
                    <a:pt x="1703" y="7335"/>
                  </a:lnTo>
                  <a:lnTo>
                    <a:pt x="1114" y="8579"/>
                  </a:lnTo>
                  <a:lnTo>
                    <a:pt x="655" y="9888"/>
                  </a:lnTo>
                  <a:lnTo>
                    <a:pt x="262" y="11198"/>
                  </a:lnTo>
                  <a:lnTo>
                    <a:pt x="66" y="12639"/>
                  </a:lnTo>
                  <a:lnTo>
                    <a:pt x="0" y="14014"/>
                  </a:lnTo>
                  <a:lnTo>
                    <a:pt x="66" y="15455"/>
                  </a:lnTo>
                  <a:lnTo>
                    <a:pt x="262" y="16895"/>
                  </a:lnTo>
                  <a:lnTo>
                    <a:pt x="655" y="18205"/>
                  </a:lnTo>
                  <a:lnTo>
                    <a:pt x="1114" y="19515"/>
                  </a:lnTo>
                  <a:lnTo>
                    <a:pt x="1703" y="20693"/>
                  </a:lnTo>
                  <a:lnTo>
                    <a:pt x="2423" y="21872"/>
                  </a:lnTo>
                  <a:lnTo>
                    <a:pt x="3209" y="22985"/>
                  </a:lnTo>
                  <a:lnTo>
                    <a:pt x="4126" y="23968"/>
                  </a:lnTo>
                  <a:lnTo>
                    <a:pt x="5108" y="24884"/>
                  </a:lnTo>
                  <a:lnTo>
                    <a:pt x="6156" y="25670"/>
                  </a:lnTo>
                  <a:lnTo>
                    <a:pt x="7335" y="26390"/>
                  </a:lnTo>
                  <a:lnTo>
                    <a:pt x="8579" y="26980"/>
                  </a:lnTo>
                  <a:lnTo>
                    <a:pt x="9823" y="27438"/>
                  </a:lnTo>
                  <a:lnTo>
                    <a:pt x="11198" y="27766"/>
                  </a:lnTo>
                  <a:lnTo>
                    <a:pt x="12573" y="27962"/>
                  </a:lnTo>
                  <a:lnTo>
                    <a:pt x="14014" y="28028"/>
                  </a:lnTo>
                  <a:lnTo>
                    <a:pt x="15455" y="27962"/>
                  </a:lnTo>
                  <a:lnTo>
                    <a:pt x="16830" y="27766"/>
                  </a:lnTo>
                  <a:lnTo>
                    <a:pt x="18205" y="27438"/>
                  </a:lnTo>
                  <a:lnTo>
                    <a:pt x="19449" y="26980"/>
                  </a:lnTo>
                  <a:lnTo>
                    <a:pt x="20693" y="26390"/>
                  </a:lnTo>
                  <a:lnTo>
                    <a:pt x="21872" y="25670"/>
                  </a:lnTo>
                  <a:lnTo>
                    <a:pt x="22920" y="24884"/>
                  </a:lnTo>
                  <a:lnTo>
                    <a:pt x="23902" y="23968"/>
                  </a:lnTo>
                  <a:lnTo>
                    <a:pt x="24819" y="22985"/>
                  </a:lnTo>
                  <a:lnTo>
                    <a:pt x="25605" y="21872"/>
                  </a:lnTo>
                  <a:lnTo>
                    <a:pt x="26325" y="20693"/>
                  </a:lnTo>
                  <a:lnTo>
                    <a:pt x="26914" y="19515"/>
                  </a:lnTo>
                  <a:lnTo>
                    <a:pt x="27373" y="18205"/>
                  </a:lnTo>
                  <a:lnTo>
                    <a:pt x="27766" y="16895"/>
                  </a:lnTo>
                  <a:lnTo>
                    <a:pt x="27962" y="15455"/>
                  </a:lnTo>
                  <a:lnTo>
                    <a:pt x="28028" y="14014"/>
                  </a:lnTo>
                  <a:lnTo>
                    <a:pt x="27962" y="12639"/>
                  </a:lnTo>
                  <a:lnTo>
                    <a:pt x="27766" y="11198"/>
                  </a:lnTo>
                  <a:lnTo>
                    <a:pt x="27373" y="9888"/>
                  </a:lnTo>
                  <a:lnTo>
                    <a:pt x="26914" y="8579"/>
                  </a:lnTo>
                  <a:lnTo>
                    <a:pt x="26325" y="7335"/>
                  </a:lnTo>
                  <a:lnTo>
                    <a:pt x="25605" y="6221"/>
                  </a:lnTo>
                  <a:lnTo>
                    <a:pt x="24819" y="5108"/>
                  </a:lnTo>
                  <a:lnTo>
                    <a:pt x="23902" y="4126"/>
                  </a:lnTo>
                  <a:lnTo>
                    <a:pt x="22920" y="3209"/>
                  </a:lnTo>
                  <a:lnTo>
                    <a:pt x="21872" y="2423"/>
                  </a:lnTo>
                  <a:lnTo>
                    <a:pt x="20693" y="1703"/>
                  </a:lnTo>
                  <a:lnTo>
                    <a:pt x="19449" y="1114"/>
                  </a:lnTo>
                  <a:lnTo>
                    <a:pt x="18205" y="655"/>
                  </a:lnTo>
                  <a:lnTo>
                    <a:pt x="16830" y="328"/>
                  </a:lnTo>
                  <a:lnTo>
                    <a:pt x="15455" y="66"/>
                  </a:lnTo>
                  <a:lnTo>
                    <a:pt x="14014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1889317" y="2461483"/>
              <a:ext cx="772129" cy="769975"/>
            </a:xfrm>
            <a:custGeom>
              <a:rect b="b" l="l" r="r" t="t"/>
              <a:pathLst>
                <a:path extrusionOk="0" h="23903" w="23968">
                  <a:moveTo>
                    <a:pt x="11984" y="918"/>
                  </a:moveTo>
                  <a:lnTo>
                    <a:pt x="13097" y="983"/>
                  </a:lnTo>
                  <a:lnTo>
                    <a:pt x="14210" y="1114"/>
                  </a:lnTo>
                  <a:lnTo>
                    <a:pt x="15258" y="1441"/>
                  </a:lnTo>
                  <a:lnTo>
                    <a:pt x="16240" y="1769"/>
                  </a:lnTo>
                  <a:lnTo>
                    <a:pt x="17223" y="2227"/>
                  </a:lnTo>
                  <a:lnTo>
                    <a:pt x="18140" y="2817"/>
                  </a:lnTo>
                  <a:lnTo>
                    <a:pt x="18991" y="3471"/>
                  </a:lnTo>
                  <a:lnTo>
                    <a:pt x="19777" y="4126"/>
                  </a:lnTo>
                  <a:lnTo>
                    <a:pt x="20497" y="4912"/>
                  </a:lnTo>
                  <a:lnTo>
                    <a:pt x="21152" y="5763"/>
                  </a:lnTo>
                  <a:lnTo>
                    <a:pt x="21676" y="6680"/>
                  </a:lnTo>
                  <a:lnTo>
                    <a:pt x="22134" y="7662"/>
                  </a:lnTo>
                  <a:lnTo>
                    <a:pt x="22527" y="8645"/>
                  </a:lnTo>
                  <a:lnTo>
                    <a:pt x="22789" y="9758"/>
                  </a:lnTo>
                  <a:lnTo>
                    <a:pt x="22985" y="10806"/>
                  </a:lnTo>
                  <a:lnTo>
                    <a:pt x="22985" y="11919"/>
                  </a:lnTo>
                  <a:lnTo>
                    <a:pt x="22985" y="13098"/>
                  </a:lnTo>
                  <a:lnTo>
                    <a:pt x="22789" y="14145"/>
                  </a:lnTo>
                  <a:lnTo>
                    <a:pt x="22527" y="15193"/>
                  </a:lnTo>
                  <a:lnTo>
                    <a:pt x="22134" y="16241"/>
                  </a:lnTo>
                  <a:lnTo>
                    <a:pt x="21676" y="17223"/>
                  </a:lnTo>
                  <a:lnTo>
                    <a:pt x="21152" y="18140"/>
                  </a:lnTo>
                  <a:lnTo>
                    <a:pt x="20497" y="18926"/>
                  </a:lnTo>
                  <a:lnTo>
                    <a:pt x="19777" y="19712"/>
                  </a:lnTo>
                  <a:lnTo>
                    <a:pt x="18991" y="20432"/>
                  </a:lnTo>
                  <a:lnTo>
                    <a:pt x="18140" y="21087"/>
                  </a:lnTo>
                  <a:lnTo>
                    <a:pt x="17223" y="21611"/>
                  </a:lnTo>
                  <a:lnTo>
                    <a:pt x="16240" y="22134"/>
                  </a:lnTo>
                  <a:lnTo>
                    <a:pt x="15258" y="22462"/>
                  </a:lnTo>
                  <a:lnTo>
                    <a:pt x="14210" y="22724"/>
                  </a:lnTo>
                  <a:lnTo>
                    <a:pt x="13097" y="22920"/>
                  </a:lnTo>
                  <a:lnTo>
                    <a:pt x="11984" y="22986"/>
                  </a:lnTo>
                  <a:lnTo>
                    <a:pt x="10871" y="22920"/>
                  </a:lnTo>
                  <a:lnTo>
                    <a:pt x="9758" y="22724"/>
                  </a:lnTo>
                  <a:lnTo>
                    <a:pt x="8710" y="22462"/>
                  </a:lnTo>
                  <a:lnTo>
                    <a:pt x="7728" y="22134"/>
                  </a:lnTo>
                  <a:lnTo>
                    <a:pt x="6745" y="21611"/>
                  </a:lnTo>
                  <a:lnTo>
                    <a:pt x="5828" y="21087"/>
                  </a:lnTo>
                  <a:lnTo>
                    <a:pt x="4977" y="20432"/>
                  </a:lnTo>
                  <a:lnTo>
                    <a:pt x="4191" y="19712"/>
                  </a:lnTo>
                  <a:lnTo>
                    <a:pt x="3471" y="18926"/>
                  </a:lnTo>
                  <a:lnTo>
                    <a:pt x="2816" y="18140"/>
                  </a:lnTo>
                  <a:lnTo>
                    <a:pt x="2292" y="17223"/>
                  </a:lnTo>
                  <a:lnTo>
                    <a:pt x="1834" y="16241"/>
                  </a:lnTo>
                  <a:lnTo>
                    <a:pt x="1441" y="15193"/>
                  </a:lnTo>
                  <a:lnTo>
                    <a:pt x="1179" y="14145"/>
                  </a:lnTo>
                  <a:lnTo>
                    <a:pt x="983" y="13098"/>
                  </a:lnTo>
                  <a:lnTo>
                    <a:pt x="983" y="11919"/>
                  </a:lnTo>
                  <a:lnTo>
                    <a:pt x="983" y="10806"/>
                  </a:lnTo>
                  <a:lnTo>
                    <a:pt x="1179" y="9758"/>
                  </a:lnTo>
                  <a:lnTo>
                    <a:pt x="1441" y="8645"/>
                  </a:lnTo>
                  <a:lnTo>
                    <a:pt x="1834" y="7662"/>
                  </a:lnTo>
                  <a:lnTo>
                    <a:pt x="2292" y="6680"/>
                  </a:lnTo>
                  <a:lnTo>
                    <a:pt x="2816" y="5763"/>
                  </a:lnTo>
                  <a:lnTo>
                    <a:pt x="3471" y="4912"/>
                  </a:lnTo>
                  <a:lnTo>
                    <a:pt x="4191" y="4126"/>
                  </a:lnTo>
                  <a:lnTo>
                    <a:pt x="4977" y="3471"/>
                  </a:lnTo>
                  <a:lnTo>
                    <a:pt x="5828" y="2817"/>
                  </a:lnTo>
                  <a:lnTo>
                    <a:pt x="6745" y="2227"/>
                  </a:lnTo>
                  <a:lnTo>
                    <a:pt x="7728" y="1769"/>
                  </a:lnTo>
                  <a:lnTo>
                    <a:pt x="8710" y="1441"/>
                  </a:lnTo>
                  <a:lnTo>
                    <a:pt x="9758" y="1114"/>
                  </a:lnTo>
                  <a:lnTo>
                    <a:pt x="10871" y="983"/>
                  </a:lnTo>
                  <a:lnTo>
                    <a:pt x="11984" y="918"/>
                  </a:lnTo>
                  <a:close/>
                  <a:moveTo>
                    <a:pt x="11984" y="1"/>
                  </a:moveTo>
                  <a:lnTo>
                    <a:pt x="10740" y="66"/>
                  </a:lnTo>
                  <a:lnTo>
                    <a:pt x="9561" y="263"/>
                  </a:lnTo>
                  <a:lnTo>
                    <a:pt x="8448" y="525"/>
                  </a:lnTo>
                  <a:lnTo>
                    <a:pt x="7335" y="918"/>
                  </a:lnTo>
                  <a:lnTo>
                    <a:pt x="6287" y="1441"/>
                  </a:lnTo>
                  <a:lnTo>
                    <a:pt x="5305" y="2031"/>
                  </a:lnTo>
                  <a:lnTo>
                    <a:pt x="4388" y="2751"/>
                  </a:lnTo>
                  <a:lnTo>
                    <a:pt x="3537" y="3471"/>
                  </a:lnTo>
                  <a:lnTo>
                    <a:pt x="2751" y="4323"/>
                  </a:lnTo>
                  <a:lnTo>
                    <a:pt x="2096" y="5240"/>
                  </a:lnTo>
                  <a:lnTo>
                    <a:pt x="1441" y="6222"/>
                  </a:lnTo>
                  <a:lnTo>
                    <a:pt x="983" y="7270"/>
                  </a:lnTo>
                  <a:lnTo>
                    <a:pt x="590" y="8383"/>
                  </a:lnTo>
                  <a:lnTo>
                    <a:pt x="262" y="9561"/>
                  </a:lnTo>
                  <a:lnTo>
                    <a:pt x="66" y="10740"/>
                  </a:lnTo>
                  <a:lnTo>
                    <a:pt x="0" y="11919"/>
                  </a:lnTo>
                  <a:lnTo>
                    <a:pt x="66" y="13163"/>
                  </a:lnTo>
                  <a:lnTo>
                    <a:pt x="262" y="14342"/>
                  </a:lnTo>
                  <a:lnTo>
                    <a:pt x="590" y="15521"/>
                  </a:lnTo>
                  <a:lnTo>
                    <a:pt x="983" y="16568"/>
                  </a:lnTo>
                  <a:lnTo>
                    <a:pt x="1441" y="17616"/>
                  </a:lnTo>
                  <a:lnTo>
                    <a:pt x="2096" y="18598"/>
                  </a:lnTo>
                  <a:lnTo>
                    <a:pt x="2751" y="19515"/>
                  </a:lnTo>
                  <a:lnTo>
                    <a:pt x="3537" y="20366"/>
                  </a:lnTo>
                  <a:lnTo>
                    <a:pt x="4388" y="21152"/>
                  </a:lnTo>
                  <a:lnTo>
                    <a:pt x="5305" y="21873"/>
                  </a:lnTo>
                  <a:lnTo>
                    <a:pt x="6287" y="22462"/>
                  </a:lnTo>
                  <a:lnTo>
                    <a:pt x="7335" y="22986"/>
                  </a:lnTo>
                  <a:lnTo>
                    <a:pt x="8448" y="23379"/>
                  </a:lnTo>
                  <a:lnTo>
                    <a:pt x="9561" y="23641"/>
                  </a:lnTo>
                  <a:lnTo>
                    <a:pt x="10740" y="23837"/>
                  </a:lnTo>
                  <a:lnTo>
                    <a:pt x="11984" y="23903"/>
                  </a:lnTo>
                  <a:lnTo>
                    <a:pt x="13228" y="23837"/>
                  </a:lnTo>
                  <a:lnTo>
                    <a:pt x="14407" y="23641"/>
                  </a:lnTo>
                  <a:lnTo>
                    <a:pt x="15520" y="23379"/>
                  </a:lnTo>
                  <a:lnTo>
                    <a:pt x="16633" y="22986"/>
                  </a:lnTo>
                  <a:lnTo>
                    <a:pt x="17681" y="22462"/>
                  </a:lnTo>
                  <a:lnTo>
                    <a:pt x="18663" y="21873"/>
                  </a:lnTo>
                  <a:lnTo>
                    <a:pt x="19580" y="21152"/>
                  </a:lnTo>
                  <a:lnTo>
                    <a:pt x="20431" y="20366"/>
                  </a:lnTo>
                  <a:lnTo>
                    <a:pt x="21217" y="19515"/>
                  </a:lnTo>
                  <a:lnTo>
                    <a:pt x="21872" y="18598"/>
                  </a:lnTo>
                  <a:lnTo>
                    <a:pt x="22527" y="17616"/>
                  </a:lnTo>
                  <a:lnTo>
                    <a:pt x="22985" y="16568"/>
                  </a:lnTo>
                  <a:lnTo>
                    <a:pt x="23378" y="15521"/>
                  </a:lnTo>
                  <a:lnTo>
                    <a:pt x="23706" y="14342"/>
                  </a:lnTo>
                  <a:lnTo>
                    <a:pt x="23902" y="13163"/>
                  </a:lnTo>
                  <a:lnTo>
                    <a:pt x="23968" y="11919"/>
                  </a:lnTo>
                  <a:lnTo>
                    <a:pt x="23902" y="10740"/>
                  </a:lnTo>
                  <a:lnTo>
                    <a:pt x="23706" y="9561"/>
                  </a:lnTo>
                  <a:lnTo>
                    <a:pt x="23378" y="8383"/>
                  </a:lnTo>
                  <a:lnTo>
                    <a:pt x="22985" y="7270"/>
                  </a:lnTo>
                  <a:lnTo>
                    <a:pt x="22527" y="6222"/>
                  </a:lnTo>
                  <a:lnTo>
                    <a:pt x="21872" y="5240"/>
                  </a:lnTo>
                  <a:lnTo>
                    <a:pt x="21217" y="4323"/>
                  </a:lnTo>
                  <a:lnTo>
                    <a:pt x="20431" y="3471"/>
                  </a:lnTo>
                  <a:lnTo>
                    <a:pt x="19580" y="2751"/>
                  </a:lnTo>
                  <a:lnTo>
                    <a:pt x="18663" y="2031"/>
                  </a:lnTo>
                  <a:lnTo>
                    <a:pt x="17681" y="1441"/>
                  </a:lnTo>
                  <a:lnTo>
                    <a:pt x="16633" y="918"/>
                  </a:lnTo>
                  <a:lnTo>
                    <a:pt x="15520" y="525"/>
                  </a:lnTo>
                  <a:lnTo>
                    <a:pt x="14407" y="263"/>
                  </a:lnTo>
                  <a:lnTo>
                    <a:pt x="13228" y="66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1939897" y="2501732"/>
              <a:ext cx="670969" cy="640976"/>
            </a:xfrm>
            <a:custGeom>
              <a:rect b="b" l="l" r="r" t="t"/>
              <a:pathLst>
                <a:path extrusionOk="0" h="14015" w="14670">
                  <a:moveTo>
                    <a:pt x="7335" y="1"/>
                  </a:moveTo>
                  <a:lnTo>
                    <a:pt x="5567" y="5370"/>
                  </a:lnTo>
                  <a:lnTo>
                    <a:pt x="1" y="5370"/>
                  </a:lnTo>
                  <a:lnTo>
                    <a:pt x="4519" y="8645"/>
                  </a:lnTo>
                  <a:lnTo>
                    <a:pt x="2751" y="14014"/>
                  </a:lnTo>
                  <a:lnTo>
                    <a:pt x="7335" y="10740"/>
                  </a:lnTo>
                  <a:lnTo>
                    <a:pt x="11919" y="14014"/>
                  </a:lnTo>
                  <a:lnTo>
                    <a:pt x="10151" y="8645"/>
                  </a:lnTo>
                  <a:lnTo>
                    <a:pt x="14669" y="5370"/>
                  </a:lnTo>
                  <a:lnTo>
                    <a:pt x="9103" y="5370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564361" y="3218790"/>
              <a:ext cx="118165" cy="116062"/>
            </a:xfrm>
            <a:custGeom>
              <a:rect b="b" l="l" r="r" t="t"/>
              <a:pathLst>
                <a:path extrusionOk="0" h="3603" w="3668">
                  <a:moveTo>
                    <a:pt x="1441" y="1"/>
                  </a:moveTo>
                  <a:lnTo>
                    <a:pt x="1441" y="1376"/>
                  </a:lnTo>
                  <a:lnTo>
                    <a:pt x="0" y="1376"/>
                  </a:lnTo>
                  <a:lnTo>
                    <a:pt x="0" y="2162"/>
                  </a:lnTo>
                  <a:lnTo>
                    <a:pt x="1441" y="2162"/>
                  </a:lnTo>
                  <a:lnTo>
                    <a:pt x="1441" y="3602"/>
                  </a:lnTo>
                  <a:lnTo>
                    <a:pt x="2227" y="3602"/>
                  </a:lnTo>
                  <a:lnTo>
                    <a:pt x="2227" y="2162"/>
                  </a:lnTo>
                  <a:lnTo>
                    <a:pt x="3667" y="2162"/>
                  </a:lnTo>
                  <a:lnTo>
                    <a:pt x="3667" y="1376"/>
                  </a:lnTo>
                  <a:lnTo>
                    <a:pt x="2227" y="1376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1724768" y="2499463"/>
              <a:ext cx="92844" cy="92836"/>
            </a:xfrm>
            <a:custGeom>
              <a:rect b="b" l="l" r="r" t="t"/>
              <a:pathLst>
                <a:path extrusionOk="0" h="2882" w="2882">
                  <a:moveTo>
                    <a:pt x="1179" y="0"/>
                  </a:moveTo>
                  <a:lnTo>
                    <a:pt x="1179" y="1114"/>
                  </a:lnTo>
                  <a:lnTo>
                    <a:pt x="1" y="1114"/>
                  </a:lnTo>
                  <a:lnTo>
                    <a:pt x="1" y="1769"/>
                  </a:lnTo>
                  <a:lnTo>
                    <a:pt x="1179" y="1769"/>
                  </a:lnTo>
                  <a:lnTo>
                    <a:pt x="1179" y="2882"/>
                  </a:lnTo>
                  <a:lnTo>
                    <a:pt x="1769" y="2882"/>
                  </a:lnTo>
                  <a:lnTo>
                    <a:pt x="1769" y="1769"/>
                  </a:lnTo>
                  <a:lnTo>
                    <a:pt x="2882" y="1769"/>
                  </a:lnTo>
                  <a:lnTo>
                    <a:pt x="2882" y="1114"/>
                  </a:lnTo>
                  <a:lnTo>
                    <a:pt x="1769" y="1114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1699448" y="2769476"/>
              <a:ext cx="50674" cy="52764"/>
            </a:xfrm>
            <a:custGeom>
              <a:rect b="b" l="l" r="r" t="t"/>
              <a:pathLst>
                <a:path extrusionOk="0" h="1638" w="1573">
                  <a:moveTo>
                    <a:pt x="787" y="0"/>
                  </a:moveTo>
                  <a:lnTo>
                    <a:pt x="459" y="66"/>
                  </a:lnTo>
                  <a:lnTo>
                    <a:pt x="197" y="262"/>
                  </a:lnTo>
                  <a:lnTo>
                    <a:pt x="66" y="524"/>
                  </a:lnTo>
                  <a:lnTo>
                    <a:pt x="1" y="852"/>
                  </a:lnTo>
                  <a:lnTo>
                    <a:pt x="66" y="1179"/>
                  </a:lnTo>
                  <a:lnTo>
                    <a:pt x="197" y="1441"/>
                  </a:lnTo>
                  <a:lnTo>
                    <a:pt x="459" y="1572"/>
                  </a:lnTo>
                  <a:lnTo>
                    <a:pt x="787" y="1638"/>
                  </a:lnTo>
                  <a:lnTo>
                    <a:pt x="1114" y="1572"/>
                  </a:lnTo>
                  <a:lnTo>
                    <a:pt x="1376" y="1441"/>
                  </a:lnTo>
                  <a:lnTo>
                    <a:pt x="1507" y="1179"/>
                  </a:lnTo>
                  <a:lnTo>
                    <a:pt x="1572" y="852"/>
                  </a:lnTo>
                  <a:lnTo>
                    <a:pt x="1507" y="524"/>
                  </a:lnTo>
                  <a:lnTo>
                    <a:pt x="1376" y="262"/>
                  </a:lnTo>
                  <a:lnTo>
                    <a:pt x="1114" y="66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1783849" y="3081689"/>
              <a:ext cx="61208" cy="59078"/>
            </a:xfrm>
            <a:custGeom>
              <a:rect b="b" l="l" r="r" t="t"/>
              <a:pathLst>
                <a:path extrusionOk="0" h="1834" w="1900">
                  <a:moveTo>
                    <a:pt x="982" y="0"/>
                  </a:moveTo>
                  <a:lnTo>
                    <a:pt x="590" y="66"/>
                  </a:lnTo>
                  <a:lnTo>
                    <a:pt x="328" y="262"/>
                  </a:lnTo>
                  <a:lnTo>
                    <a:pt x="131" y="524"/>
                  </a:lnTo>
                  <a:lnTo>
                    <a:pt x="0" y="917"/>
                  </a:lnTo>
                  <a:lnTo>
                    <a:pt x="131" y="1244"/>
                  </a:lnTo>
                  <a:lnTo>
                    <a:pt x="328" y="1572"/>
                  </a:lnTo>
                  <a:lnTo>
                    <a:pt x="590" y="1768"/>
                  </a:lnTo>
                  <a:lnTo>
                    <a:pt x="982" y="1834"/>
                  </a:lnTo>
                  <a:lnTo>
                    <a:pt x="1310" y="1768"/>
                  </a:lnTo>
                  <a:lnTo>
                    <a:pt x="1637" y="1572"/>
                  </a:lnTo>
                  <a:lnTo>
                    <a:pt x="1834" y="1244"/>
                  </a:lnTo>
                  <a:lnTo>
                    <a:pt x="1899" y="917"/>
                  </a:lnTo>
                  <a:lnTo>
                    <a:pt x="1834" y="524"/>
                  </a:lnTo>
                  <a:lnTo>
                    <a:pt x="1637" y="262"/>
                  </a:lnTo>
                  <a:lnTo>
                    <a:pt x="1310" y="66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1838677" y="3178716"/>
              <a:ext cx="80215" cy="78083"/>
            </a:xfrm>
            <a:custGeom>
              <a:rect b="b" l="l" r="r" t="t"/>
              <a:pathLst>
                <a:path extrusionOk="0" h="2424" w="2490">
                  <a:moveTo>
                    <a:pt x="983" y="0"/>
                  </a:moveTo>
                  <a:lnTo>
                    <a:pt x="787" y="66"/>
                  </a:lnTo>
                  <a:lnTo>
                    <a:pt x="525" y="197"/>
                  </a:lnTo>
                  <a:lnTo>
                    <a:pt x="394" y="328"/>
                  </a:lnTo>
                  <a:lnTo>
                    <a:pt x="197" y="524"/>
                  </a:lnTo>
                  <a:lnTo>
                    <a:pt x="132" y="721"/>
                  </a:lnTo>
                  <a:lnTo>
                    <a:pt x="66" y="983"/>
                  </a:lnTo>
                  <a:lnTo>
                    <a:pt x="1" y="1245"/>
                  </a:lnTo>
                  <a:lnTo>
                    <a:pt x="66" y="1441"/>
                  </a:lnTo>
                  <a:lnTo>
                    <a:pt x="132" y="1703"/>
                  </a:lnTo>
                  <a:lnTo>
                    <a:pt x="197" y="1900"/>
                  </a:lnTo>
                  <a:lnTo>
                    <a:pt x="394" y="2096"/>
                  </a:lnTo>
                  <a:lnTo>
                    <a:pt x="525" y="2227"/>
                  </a:lnTo>
                  <a:lnTo>
                    <a:pt x="787" y="2358"/>
                  </a:lnTo>
                  <a:lnTo>
                    <a:pt x="983" y="2423"/>
                  </a:lnTo>
                  <a:lnTo>
                    <a:pt x="1507" y="2423"/>
                  </a:lnTo>
                  <a:lnTo>
                    <a:pt x="1703" y="2358"/>
                  </a:lnTo>
                  <a:lnTo>
                    <a:pt x="1965" y="2227"/>
                  </a:lnTo>
                  <a:lnTo>
                    <a:pt x="2096" y="2096"/>
                  </a:lnTo>
                  <a:lnTo>
                    <a:pt x="2293" y="1900"/>
                  </a:lnTo>
                  <a:lnTo>
                    <a:pt x="2358" y="1703"/>
                  </a:lnTo>
                  <a:lnTo>
                    <a:pt x="2424" y="1441"/>
                  </a:lnTo>
                  <a:lnTo>
                    <a:pt x="2489" y="1245"/>
                  </a:lnTo>
                  <a:lnTo>
                    <a:pt x="2424" y="983"/>
                  </a:lnTo>
                  <a:lnTo>
                    <a:pt x="2358" y="721"/>
                  </a:lnTo>
                  <a:lnTo>
                    <a:pt x="2293" y="524"/>
                  </a:lnTo>
                  <a:lnTo>
                    <a:pt x="2096" y="328"/>
                  </a:lnTo>
                  <a:lnTo>
                    <a:pt x="1965" y="197"/>
                  </a:lnTo>
                  <a:lnTo>
                    <a:pt x="1703" y="66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2813278" y="2803236"/>
              <a:ext cx="97064" cy="97056"/>
            </a:xfrm>
            <a:custGeom>
              <a:rect b="b" l="l" r="r" t="t"/>
              <a:pathLst>
                <a:path extrusionOk="0" h="3013" w="3013">
                  <a:moveTo>
                    <a:pt x="1507" y="0"/>
                  </a:moveTo>
                  <a:lnTo>
                    <a:pt x="1179" y="66"/>
                  </a:lnTo>
                  <a:lnTo>
                    <a:pt x="917" y="131"/>
                  </a:lnTo>
                  <a:lnTo>
                    <a:pt x="655" y="262"/>
                  </a:lnTo>
                  <a:lnTo>
                    <a:pt x="459" y="459"/>
                  </a:lnTo>
                  <a:lnTo>
                    <a:pt x="262" y="655"/>
                  </a:lnTo>
                  <a:lnTo>
                    <a:pt x="131" y="917"/>
                  </a:lnTo>
                  <a:lnTo>
                    <a:pt x="66" y="1244"/>
                  </a:lnTo>
                  <a:lnTo>
                    <a:pt x="1" y="1506"/>
                  </a:lnTo>
                  <a:lnTo>
                    <a:pt x="66" y="1834"/>
                  </a:lnTo>
                  <a:lnTo>
                    <a:pt x="131" y="2096"/>
                  </a:lnTo>
                  <a:lnTo>
                    <a:pt x="262" y="2358"/>
                  </a:lnTo>
                  <a:lnTo>
                    <a:pt x="459" y="2554"/>
                  </a:lnTo>
                  <a:lnTo>
                    <a:pt x="655" y="2751"/>
                  </a:lnTo>
                  <a:lnTo>
                    <a:pt x="917" y="2882"/>
                  </a:lnTo>
                  <a:lnTo>
                    <a:pt x="1179" y="3013"/>
                  </a:lnTo>
                  <a:lnTo>
                    <a:pt x="1834" y="3013"/>
                  </a:lnTo>
                  <a:lnTo>
                    <a:pt x="2096" y="2882"/>
                  </a:lnTo>
                  <a:lnTo>
                    <a:pt x="2358" y="2751"/>
                  </a:lnTo>
                  <a:lnTo>
                    <a:pt x="2554" y="2554"/>
                  </a:lnTo>
                  <a:lnTo>
                    <a:pt x="2751" y="2358"/>
                  </a:lnTo>
                  <a:lnTo>
                    <a:pt x="2882" y="2096"/>
                  </a:lnTo>
                  <a:lnTo>
                    <a:pt x="2947" y="1834"/>
                  </a:lnTo>
                  <a:lnTo>
                    <a:pt x="3013" y="1506"/>
                  </a:lnTo>
                  <a:lnTo>
                    <a:pt x="2947" y="1244"/>
                  </a:lnTo>
                  <a:lnTo>
                    <a:pt x="2882" y="917"/>
                  </a:lnTo>
                  <a:lnTo>
                    <a:pt x="2751" y="655"/>
                  </a:lnTo>
                  <a:lnTo>
                    <a:pt x="2554" y="459"/>
                  </a:lnTo>
                  <a:lnTo>
                    <a:pt x="2358" y="262"/>
                  </a:lnTo>
                  <a:lnTo>
                    <a:pt x="2096" y="131"/>
                  </a:lnTo>
                  <a:lnTo>
                    <a:pt x="1834" y="66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8" name="Google Shape;1368;p45"/>
          <p:cNvSpPr txBox="1"/>
          <p:nvPr/>
        </p:nvSpPr>
        <p:spPr>
          <a:xfrm>
            <a:off x="6552788" y="28970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8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8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" name="Google Shape;1373;p46"/>
          <p:cNvGrpSpPr/>
          <p:nvPr/>
        </p:nvGrpSpPr>
        <p:grpSpPr>
          <a:xfrm>
            <a:off x="481156" y="2012584"/>
            <a:ext cx="1900235" cy="1297124"/>
            <a:chOff x="461000" y="1844472"/>
            <a:chExt cx="2245345" cy="1532700"/>
          </a:xfrm>
        </p:grpSpPr>
        <p:sp>
          <p:nvSpPr>
            <p:cNvPr id="1374" name="Google Shape;1374;p46"/>
            <p:cNvSpPr/>
            <p:nvPr/>
          </p:nvSpPr>
          <p:spPr>
            <a:xfrm>
              <a:off x="461000" y="1844472"/>
              <a:ext cx="1532700" cy="153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5" name="Google Shape;1375;p46"/>
            <p:cNvGrpSpPr/>
            <p:nvPr/>
          </p:nvGrpSpPr>
          <p:grpSpPr>
            <a:xfrm>
              <a:off x="635413" y="2018888"/>
              <a:ext cx="2070932" cy="1183800"/>
              <a:chOff x="635413" y="2018888"/>
              <a:chExt cx="2070932" cy="1183800"/>
            </a:xfrm>
          </p:grpSpPr>
          <p:sp>
            <p:nvSpPr>
              <p:cNvPr id="1376" name="Google Shape;1376;p46"/>
              <p:cNvSpPr/>
              <p:nvPr/>
            </p:nvSpPr>
            <p:spPr>
              <a:xfrm>
                <a:off x="1614345" y="2243922"/>
                <a:ext cx="1092000" cy="733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>
                <a:off x="635413" y="2018888"/>
                <a:ext cx="1183800" cy="1183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71438" rotWithShape="0" algn="bl" dir="5400000" dist="66675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8" name="Google Shape;1378;p4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379" name="Google Shape;1379;p46"/>
          <p:cNvSpPr txBox="1"/>
          <p:nvPr/>
        </p:nvSpPr>
        <p:spPr>
          <a:xfrm>
            <a:off x="481122" y="1419725"/>
            <a:ext cx="1006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3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0" name="Google Shape;1380;p46"/>
          <p:cNvSpPr txBox="1"/>
          <p:nvPr/>
        </p:nvSpPr>
        <p:spPr>
          <a:xfrm>
            <a:off x="481122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1" name="Google Shape;1381;p46"/>
          <p:cNvSpPr txBox="1"/>
          <p:nvPr/>
        </p:nvSpPr>
        <p:spPr>
          <a:xfrm>
            <a:off x="481122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2" name="Google Shape;1382;p46"/>
          <p:cNvSpPr txBox="1"/>
          <p:nvPr/>
        </p:nvSpPr>
        <p:spPr>
          <a:xfrm>
            <a:off x="2553900" y="1419725"/>
            <a:ext cx="1006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36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3" name="Google Shape;1383;p46"/>
          <p:cNvSpPr txBox="1"/>
          <p:nvPr/>
        </p:nvSpPr>
        <p:spPr>
          <a:xfrm>
            <a:off x="2553900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4" name="Google Shape;1384;p46"/>
          <p:cNvSpPr txBox="1"/>
          <p:nvPr/>
        </p:nvSpPr>
        <p:spPr>
          <a:xfrm>
            <a:off x="2553900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46"/>
          <p:cNvSpPr txBox="1"/>
          <p:nvPr/>
        </p:nvSpPr>
        <p:spPr>
          <a:xfrm>
            <a:off x="4674888" y="1419725"/>
            <a:ext cx="1006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36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6" name="Google Shape;1386;p46"/>
          <p:cNvSpPr txBox="1"/>
          <p:nvPr/>
        </p:nvSpPr>
        <p:spPr>
          <a:xfrm>
            <a:off x="4674888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7" name="Google Shape;1387;p46"/>
          <p:cNvSpPr txBox="1"/>
          <p:nvPr/>
        </p:nvSpPr>
        <p:spPr>
          <a:xfrm>
            <a:off x="4674888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46"/>
          <p:cNvSpPr txBox="1"/>
          <p:nvPr/>
        </p:nvSpPr>
        <p:spPr>
          <a:xfrm>
            <a:off x="6795875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award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9" name="Google Shape;1389;p46"/>
          <p:cNvSpPr txBox="1"/>
          <p:nvPr/>
        </p:nvSpPr>
        <p:spPr>
          <a:xfrm>
            <a:off x="6795875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planet and the farthest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0" name="Google Shape;1390;p46"/>
          <p:cNvGrpSpPr/>
          <p:nvPr/>
        </p:nvGrpSpPr>
        <p:grpSpPr>
          <a:xfrm>
            <a:off x="2586031" y="2012584"/>
            <a:ext cx="1900235" cy="1297124"/>
            <a:chOff x="461000" y="1844472"/>
            <a:chExt cx="2245345" cy="1532700"/>
          </a:xfrm>
        </p:grpSpPr>
        <p:sp>
          <p:nvSpPr>
            <p:cNvPr id="1391" name="Google Shape;1391;p46"/>
            <p:cNvSpPr/>
            <p:nvPr/>
          </p:nvSpPr>
          <p:spPr>
            <a:xfrm>
              <a:off x="461000" y="1844472"/>
              <a:ext cx="1532700" cy="153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46"/>
            <p:cNvGrpSpPr/>
            <p:nvPr/>
          </p:nvGrpSpPr>
          <p:grpSpPr>
            <a:xfrm>
              <a:off x="635413" y="2018888"/>
              <a:ext cx="2070932" cy="1183800"/>
              <a:chOff x="635413" y="2018888"/>
              <a:chExt cx="2070932" cy="1183800"/>
            </a:xfrm>
          </p:grpSpPr>
          <p:sp>
            <p:nvSpPr>
              <p:cNvPr id="1393" name="Google Shape;1393;p46"/>
              <p:cNvSpPr/>
              <p:nvPr/>
            </p:nvSpPr>
            <p:spPr>
              <a:xfrm>
                <a:off x="1614345" y="2243922"/>
                <a:ext cx="1092000" cy="733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635413" y="2018888"/>
                <a:ext cx="1183800" cy="1183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71438" rotWithShape="0" algn="bl" dir="5400000" dist="66675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5" name="Google Shape;1395;p46"/>
          <p:cNvGrpSpPr/>
          <p:nvPr/>
        </p:nvGrpSpPr>
        <p:grpSpPr>
          <a:xfrm>
            <a:off x="4690956" y="2012584"/>
            <a:ext cx="1900235" cy="1297124"/>
            <a:chOff x="461000" y="1844472"/>
            <a:chExt cx="2245345" cy="1532700"/>
          </a:xfrm>
        </p:grpSpPr>
        <p:sp>
          <p:nvSpPr>
            <p:cNvPr id="1396" name="Google Shape;1396;p46"/>
            <p:cNvSpPr/>
            <p:nvPr/>
          </p:nvSpPr>
          <p:spPr>
            <a:xfrm>
              <a:off x="461000" y="1844472"/>
              <a:ext cx="1532700" cy="153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7" name="Google Shape;1397;p46"/>
            <p:cNvGrpSpPr/>
            <p:nvPr/>
          </p:nvGrpSpPr>
          <p:grpSpPr>
            <a:xfrm>
              <a:off x="635413" y="2018888"/>
              <a:ext cx="2070932" cy="1183800"/>
              <a:chOff x="635413" y="2018888"/>
              <a:chExt cx="2070932" cy="1183800"/>
            </a:xfrm>
          </p:grpSpPr>
          <p:sp>
            <p:nvSpPr>
              <p:cNvPr id="1398" name="Google Shape;1398;p46"/>
              <p:cNvSpPr/>
              <p:nvPr/>
            </p:nvSpPr>
            <p:spPr>
              <a:xfrm>
                <a:off x="1614345" y="2243922"/>
                <a:ext cx="1092000" cy="733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6"/>
              <p:cNvSpPr/>
              <p:nvPr/>
            </p:nvSpPr>
            <p:spPr>
              <a:xfrm>
                <a:off x="635413" y="2018888"/>
                <a:ext cx="1183800" cy="1183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71438" rotWithShape="0" algn="bl" dir="5400000" dist="66675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0" name="Google Shape;1400;p46"/>
          <p:cNvGrpSpPr/>
          <p:nvPr/>
        </p:nvGrpSpPr>
        <p:grpSpPr>
          <a:xfrm>
            <a:off x="7067125" y="1609486"/>
            <a:ext cx="1357702" cy="1700221"/>
            <a:chOff x="7067125" y="1547650"/>
            <a:chExt cx="1357702" cy="1700221"/>
          </a:xfrm>
        </p:grpSpPr>
        <p:sp>
          <p:nvSpPr>
            <p:cNvPr id="1401" name="Google Shape;1401;p46"/>
            <p:cNvSpPr/>
            <p:nvPr/>
          </p:nvSpPr>
          <p:spPr>
            <a:xfrm>
              <a:off x="7067125" y="1886005"/>
              <a:ext cx="524331" cy="645427"/>
            </a:xfrm>
            <a:custGeom>
              <a:rect b="b" l="l" r="r" t="t"/>
              <a:pathLst>
                <a:path extrusionOk="0" h="20236" w="16438">
                  <a:moveTo>
                    <a:pt x="6942" y="1"/>
                  </a:moveTo>
                  <a:lnTo>
                    <a:pt x="6222" y="66"/>
                  </a:lnTo>
                  <a:lnTo>
                    <a:pt x="5502" y="132"/>
                  </a:lnTo>
                  <a:lnTo>
                    <a:pt x="4781" y="263"/>
                  </a:lnTo>
                  <a:lnTo>
                    <a:pt x="4126" y="393"/>
                  </a:lnTo>
                  <a:lnTo>
                    <a:pt x="3537" y="655"/>
                  </a:lnTo>
                  <a:lnTo>
                    <a:pt x="2948" y="917"/>
                  </a:lnTo>
                  <a:lnTo>
                    <a:pt x="2424" y="1245"/>
                  </a:lnTo>
                  <a:lnTo>
                    <a:pt x="1900" y="1572"/>
                  </a:lnTo>
                  <a:lnTo>
                    <a:pt x="1442" y="1965"/>
                  </a:lnTo>
                  <a:lnTo>
                    <a:pt x="1114" y="2424"/>
                  </a:lnTo>
                  <a:lnTo>
                    <a:pt x="787" y="2947"/>
                  </a:lnTo>
                  <a:lnTo>
                    <a:pt x="459" y="3471"/>
                  </a:lnTo>
                  <a:lnTo>
                    <a:pt x="263" y="3995"/>
                  </a:lnTo>
                  <a:lnTo>
                    <a:pt x="66" y="4781"/>
                  </a:lnTo>
                  <a:lnTo>
                    <a:pt x="1" y="5567"/>
                  </a:lnTo>
                  <a:lnTo>
                    <a:pt x="66" y="6484"/>
                  </a:lnTo>
                  <a:lnTo>
                    <a:pt x="263" y="7335"/>
                  </a:lnTo>
                  <a:lnTo>
                    <a:pt x="590" y="8317"/>
                  </a:lnTo>
                  <a:lnTo>
                    <a:pt x="1049" y="9299"/>
                  </a:lnTo>
                  <a:lnTo>
                    <a:pt x="1638" y="10282"/>
                  </a:lnTo>
                  <a:lnTo>
                    <a:pt x="2358" y="11329"/>
                  </a:lnTo>
                  <a:lnTo>
                    <a:pt x="3341" y="12443"/>
                  </a:lnTo>
                  <a:lnTo>
                    <a:pt x="4388" y="13490"/>
                  </a:lnTo>
                  <a:lnTo>
                    <a:pt x="5698" y="14604"/>
                  </a:lnTo>
                  <a:lnTo>
                    <a:pt x="7139" y="15717"/>
                  </a:lnTo>
                  <a:lnTo>
                    <a:pt x="8776" y="16830"/>
                  </a:lnTo>
                  <a:lnTo>
                    <a:pt x="10675" y="18009"/>
                  </a:lnTo>
                  <a:lnTo>
                    <a:pt x="12705" y="19122"/>
                  </a:lnTo>
                  <a:lnTo>
                    <a:pt x="14997" y="20235"/>
                  </a:lnTo>
                  <a:lnTo>
                    <a:pt x="16438" y="17157"/>
                  </a:lnTo>
                  <a:lnTo>
                    <a:pt x="14539" y="16241"/>
                  </a:lnTo>
                  <a:lnTo>
                    <a:pt x="12770" y="15258"/>
                  </a:lnTo>
                  <a:lnTo>
                    <a:pt x="11199" y="14342"/>
                  </a:lnTo>
                  <a:lnTo>
                    <a:pt x="9824" y="13425"/>
                  </a:lnTo>
                  <a:lnTo>
                    <a:pt x="8579" y="12574"/>
                  </a:lnTo>
                  <a:lnTo>
                    <a:pt x="7466" y="11657"/>
                  </a:lnTo>
                  <a:lnTo>
                    <a:pt x="6549" y="10806"/>
                  </a:lnTo>
                  <a:lnTo>
                    <a:pt x="5698" y="10020"/>
                  </a:lnTo>
                  <a:lnTo>
                    <a:pt x="5043" y="9234"/>
                  </a:lnTo>
                  <a:lnTo>
                    <a:pt x="4519" y="8514"/>
                  </a:lnTo>
                  <a:lnTo>
                    <a:pt x="4061" y="7793"/>
                  </a:lnTo>
                  <a:lnTo>
                    <a:pt x="3734" y="7138"/>
                  </a:lnTo>
                  <a:lnTo>
                    <a:pt x="3537" y="6484"/>
                  </a:lnTo>
                  <a:lnTo>
                    <a:pt x="3406" y="5960"/>
                  </a:lnTo>
                  <a:lnTo>
                    <a:pt x="3406" y="5501"/>
                  </a:lnTo>
                  <a:lnTo>
                    <a:pt x="3537" y="5043"/>
                  </a:lnTo>
                  <a:lnTo>
                    <a:pt x="3603" y="4781"/>
                  </a:lnTo>
                  <a:lnTo>
                    <a:pt x="3734" y="4584"/>
                  </a:lnTo>
                  <a:lnTo>
                    <a:pt x="4126" y="4192"/>
                  </a:lnTo>
                  <a:lnTo>
                    <a:pt x="4650" y="3864"/>
                  </a:lnTo>
                  <a:lnTo>
                    <a:pt x="5305" y="3602"/>
                  </a:lnTo>
                  <a:lnTo>
                    <a:pt x="6091" y="3471"/>
                  </a:lnTo>
                  <a:lnTo>
                    <a:pt x="6877" y="3406"/>
                  </a:lnTo>
                  <a:lnTo>
                    <a:pt x="7859" y="3471"/>
                  </a:lnTo>
                  <a:lnTo>
                    <a:pt x="8841" y="3602"/>
                  </a:lnTo>
                  <a:lnTo>
                    <a:pt x="9431" y="197"/>
                  </a:lnTo>
                  <a:lnTo>
                    <a:pt x="8579" y="132"/>
                  </a:lnTo>
                  <a:lnTo>
                    <a:pt x="7794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7883831" y="1886005"/>
              <a:ext cx="524299" cy="645427"/>
            </a:xfrm>
            <a:custGeom>
              <a:rect b="b" l="l" r="r" t="t"/>
              <a:pathLst>
                <a:path extrusionOk="0" h="20236" w="16437">
                  <a:moveTo>
                    <a:pt x="8644" y="1"/>
                  </a:moveTo>
                  <a:lnTo>
                    <a:pt x="7858" y="132"/>
                  </a:lnTo>
                  <a:lnTo>
                    <a:pt x="7007" y="197"/>
                  </a:lnTo>
                  <a:lnTo>
                    <a:pt x="7597" y="3602"/>
                  </a:lnTo>
                  <a:lnTo>
                    <a:pt x="8579" y="3471"/>
                  </a:lnTo>
                  <a:lnTo>
                    <a:pt x="9561" y="3406"/>
                  </a:lnTo>
                  <a:lnTo>
                    <a:pt x="10412" y="3471"/>
                  </a:lnTo>
                  <a:lnTo>
                    <a:pt x="11133" y="3602"/>
                  </a:lnTo>
                  <a:lnTo>
                    <a:pt x="11788" y="3864"/>
                  </a:lnTo>
                  <a:lnTo>
                    <a:pt x="12311" y="4192"/>
                  </a:lnTo>
                  <a:lnTo>
                    <a:pt x="12704" y="4584"/>
                  </a:lnTo>
                  <a:lnTo>
                    <a:pt x="12835" y="4781"/>
                  </a:lnTo>
                  <a:lnTo>
                    <a:pt x="12901" y="5043"/>
                  </a:lnTo>
                  <a:lnTo>
                    <a:pt x="13032" y="5501"/>
                  </a:lnTo>
                  <a:lnTo>
                    <a:pt x="13032" y="5960"/>
                  </a:lnTo>
                  <a:lnTo>
                    <a:pt x="12901" y="6484"/>
                  </a:lnTo>
                  <a:lnTo>
                    <a:pt x="12704" y="7138"/>
                  </a:lnTo>
                  <a:lnTo>
                    <a:pt x="12377" y="7793"/>
                  </a:lnTo>
                  <a:lnTo>
                    <a:pt x="11984" y="8514"/>
                  </a:lnTo>
                  <a:lnTo>
                    <a:pt x="11395" y="9234"/>
                  </a:lnTo>
                  <a:lnTo>
                    <a:pt x="10740" y="10020"/>
                  </a:lnTo>
                  <a:lnTo>
                    <a:pt x="9889" y="10806"/>
                  </a:lnTo>
                  <a:lnTo>
                    <a:pt x="8972" y="11657"/>
                  </a:lnTo>
                  <a:lnTo>
                    <a:pt x="7858" y="12574"/>
                  </a:lnTo>
                  <a:lnTo>
                    <a:pt x="6614" y="13425"/>
                  </a:lnTo>
                  <a:lnTo>
                    <a:pt x="5239" y="14342"/>
                  </a:lnTo>
                  <a:lnTo>
                    <a:pt x="3667" y="15258"/>
                  </a:lnTo>
                  <a:lnTo>
                    <a:pt x="1899" y="16241"/>
                  </a:lnTo>
                  <a:lnTo>
                    <a:pt x="0" y="17157"/>
                  </a:lnTo>
                  <a:lnTo>
                    <a:pt x="1441" y="20235"/>
                  </a:lnTo>
                  <a:lnTo>
                    <a:pt x="3733" y="19122"/>
                  </a:lnTo>
                  <a:lnTo>
                    <a:pt x="5763" y="18009"/>
                  </a:lnTo>
                  <a:lnTo>
                    <a:pt x="7662" y="16830"/>
                  </a:lnTo>
                  <a:lnTo>
                    <a:pt x="9299" y="15717"/>
                  </a:lnTo>
                  <a:lnTo>
                    <a:pt x="10740" y="14604"/>
                  </a:lnTo>
                  <a:lnTo>
                    <a:pt x="12049" y="13490"/>
                  </a:lnTo>
                  <a:lnTo>
                    <a:pt x="13163" y="12443"/>
                  </a:lnTo>
                  <a:lnTo>
                    <a:pt x="14080" y="11329"/>
                  </a:lnTo>
                  <a:lnTo>
                    <a:pt x="14800" y="10282"/>
                  </a:lnTo>
                  <a:lnTo>
                    <a:pt x="15455" y="9299"/>
                  </a:lnTo>
                  <a:lnTo>
                    <a:pt x="15848" y="8317"/>
                  </a:lnTo>
                  <a:lnTo>
                    <a:pt x="16175" y="7335"/>
                  </a:lnTo>
                  <a:lnTo>
                    <a:pt x="16371" y="6484"/>
                  </a:lnTo>
                  <a:lnTo>
                    <a:pt x="16437" y="5567"/>
                  </a:lnTo>
                  <a:lnTo>
                    <a:pt x="16371" y="4781"/>
                  </a:lnTo>
                  <a:lnTo>
                    <a:pt x="16175" y="3995"/>
                  </a:lnTo>
                  <a:lnTo>
                    <a:pt x="15979" y="3471"/>
                  </a:lnTo>
                  <a:lnTo>
                    <a:pt x="15717" y="2947"/>
                  </a:lnTo>
                  <a:lnTo>
                    <a:pt x="15324" y="2424"/>
                  </a:lnTo>
                  <a:lnTo>
                    <a:pt x="14996" y="1965"/>
                  </a:lnTo>
                  <a:lnTo>
                    <a:pt x="14538" y="1572"/>
                  </a:lnTo>
                  <a:lnTo>
                    <a:pt x="14080" y="1245"/>
                  </a:lnTo>
                  <a:lnTo>
                    <a:pt x="13490" y="917"/>
                  </a:lnTo>
                  <a:lnTo>
                    <a:pt x="12966" y="655"/>
                  </a:lnTo>
                  <a:lnTo>
                    <a:pt x="12311" y="393"/>
                  </a:lnTo>
                  <a:lnTo>
                    <a:pt x="11657" y="263"/>
                  </a:lnTo>
                  <a:lnTo>
                    <a:pt x="10936" y="132"/>
                  </a:lnTo>
                  <a:lnTo>
                    <a:pt x="10216" y="6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7687477" y="2393568"/>
              <a:ext cx="100318" cy="561862"/>
            </a:xfrm>
            <a:custGeom>
              <a:rect b="b" l="l" r="r" t="t"/>
              <a:pathLst>
                <a:path extrusionOk="0" h="17616" w="3145">
                  <a:moveTo>
                    <a:pt x="1" y="0"/>
                  </a:moveTo>
                  <a:lnTo>
                    <a:pt x="1" y="17616"/>
                  </a:lnTo>
                  <a:lnTo>
                    <a:pt x="3144" y="17616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7200803" y="1769041"/>
              <a:ext cx="1073670" cy="904415"/>
            </a:xfrm>
            <a:custGeom>
              <a:rect b="b" l="l" r="r" t="t"/>
              <a:pathLst>
                <a:path extrusionOk="0" h="28356" w="33660">
                  <a:moveTo>
                    <a:pt x="1" y="0"/>
                  </a:moveTo>
                  <a:lnTo>
                    <a:pt x="8317" y="22462"/>
                  </a:lnTo>
                  <a:lnTo>
                    <a:pt x="8579" y="23116"/>
                  </a:lnTo>
                  <a:lnTo>
                    <a:pt x="8907" y="23706"/>
                  </a:lnTo>
                  <a:lnTo>
                    <a:pt x="9234" y="24295"/>
                  </a:lnTo>
                  <a:lnTo>
                    <a:pt x="9693" y="24885"/>
                  </a:lnTo>
                  <a:lnTo>
                    <a:pt x="10086" y="25408"/>
                  </a:lnTo>
                  <a:lnTo>
                    <a:pt x="10609" y="25867"/>
                  </a:lnTo>
                  <a:lnTo>
                    <a:pt x="11068" y="26325"/>
                  </a:lnTo>
                  <a:lnTo>
                    <a:pt x="11657" y="26718"/>
                  </a:lnTo>
                  <a:lnTo>
                    <a:pt x="12247" y="27111"/>
                  </a:lnTo>
                  <a:lnTo>
                    <a:pt x="12836" y="27438"/>
                  </a:lnTo>
                  <a:lnTo>
                    <a:pt x="13425" y="27700"/>
                  </a:lnTo>
                  <a:lnTo>
                    <a:pt x="14080" y="27962"/>
                  </a:lnTo>
                  <a:lnTo>
                    <a:pt x="14735" y="28159"/>
                  </a:lnTo>
                  <a:lnTo>
                    <a:pt x="15455" y="28290"/>
                  </a:lnTo>
                  <a:lnTo>
                    <a:pt x="16110" y="28355"/>
                  </a:lnTo>
                  <a:lnTo>
                    <a:pt x="17551" y="28355"/>
                  </a:lnTo>
                  <a:lnTo>
                    <a:pt x="18206" y="28290"/>
                  </a:lnTo>
                  <a:lnTo>
                    <a:pt x="18926" y="28159"/>
                  </a:lnTo>
                  <a:lnTo>
                    <a:pt x="19581" y="27962"/>
                  </a:lnTo>
                  <a:lnTo>
                    <a:pt x="20236" y="27700"/>
                  </a:lnTo>
                  <a:lnTo>
                    <a:pt x="20825" y="27438"/>
                  </a:lnTo>
                  <a:lnTo>
                    <a:pt x="21480" y="27111"/>
                  </a:lnTo>
                  <a:lnTo>
                    <a:pt x="22004" y="26718"/>
                  </a:lnTo>
                  <a:lnTo>
                    <a:pt x="22593" y="26325"/>
                  </a:lnTo>
                  <a:lnTo>
                    <a:pt x="23051" y="25867"/>
                  </a:lnTo>
                  <a:lnTo>
                    <a:pt x="23575" y="25408"/>
                  </a:lnTo>
                  <a:lnTo>
                    <a:pt x="23968" y="24885"/>
                  </a:lnTo>
                  <a:lnTo>
                    <a:pt x="24427" y="24295"/>
                  </a:lnTo>
                  <a:lnTo>
                    <a:pt x="24754" y="23706"/>
                  </a:lnTo>
                  <a:lnTo>
                    <a:pt x="25081" y="23116"/>
                  </a:lnTo>
                  <a:lnTo>
                    <a:pt x="25343" y="22462"/>
                  </a:lnTo>
                  <a:lnTo>
                    <a:pt x="33660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7484871" y="2955419"/>
              <a:ext cx="505543" cy="192199"/>
            </a:xfrm>
            <a:custGeom>
              <a:rect b="b" l="l" r="r" t="t"/>
              <a:pathLst>
                <a:path extrusionOk="0" h="6026" w="15849">
                  <a:moveTo>
                    <a:pt x="5436" y="1"/>
                  </a:moveTo>
                  <a:lnTo>
                    <a:pt x="4847" y="132"/>
                  </a:lnTo>
                  <a:lnTo>
                    <a:pt x="4257" y="263"/>
                  </a:lnTo>
                  <a:lnTo>
                    <a:pt x="3733" y="459"/>
                  </a:lnTo>
                  <a:lnTo>
                    <a:pt x="3210" y="721"/>
                  </a:lnTo>
                  <a:lnTo>
                    <a:pt x="2686" y="1048"/>
                  </a:lnTo>
                  <a:lnTo>
                    <a:pt x="2227" y="1376"/>
                  </a:lnTo>
                  <a:lnTo>
                    <a:pt x="1769" y="1769"/>
                  </a:lnTo>
                  <a:lnTo>
                    <a:pt x="1442" y="2162"/>
                  </a:lnTo>
                  <a:lnTo>
                    <a:pt x="1049" y="2620"/>
                  </a:lnTo>
                  <a:lnTo>
                    <a:pt x="787" y="3144"/>
                  </a:lnTo>
                  <a:lnTo>
                    <a:pt x="525" y="3668"/>
                  </a:lnTo>
                  <a:lnTo>
                    <a:pt x="328" y="4257"/>
                  </a:lnTo>
                  <a:lnTo>
                    <a:pt x="132" y="4846"/>
                  </a:lnTo>
                  <a:lnTo>
                    <a:pt x="66" y="5436"/>
                  </a:lnTo>
                  <a:lnTo>
                    <a:pt x="1" y="6025"/>
                  </a:lnTo>
                  <a:lnTo>
                    <a:pt x="15848" y="6025"/>
                  </a:lnTo>
                  <a:lnTo>
                    <a:pt x="15783" y="5436"/>
                  </a:lnTo>
                  <a:lnTo>
                    <a:pt x="15717" y="4846"/>
                  </a:lnTo>
                  <a:lnTo>
                    <a:pt x="15521" y="4257"/>
                  </a:lnTo>
                  <a:lnTo>
                    <a:pt x="15324" y="3668"/>
                  </a:lnTo>
                  <a:lnTo>
                    <a:pt x="15062" y="3144"/>
                  </a:lnTo>
                  <a:lnTo>
                    <a:pt x="14800" y="2620"/>
                  </a:lnTo>
                  <a:lnTo>
                    <a:pt x="14473" y="2162"/>
                  </a:lnTo>
                  <a:lnTo>
                    <a:pt x="14080" y="1769"/>
                  </a:lnTo>
                  <a:lnTo>
                    <a:pt x="13622" y="1376"/>
                  </a:lnTo>
                  <a:lnTo>
                    <a:pt x="13163" y="1048"/>
                  </a:lnTo>
                  <a:lnTo>
                    <a:pt x="12639" y="721"/>
                  </a:lnTo>
                  <a:lnTo>
                    <a:pt x="12115" y="459"/>
                  </a:lnTo>
                  <a:lnTo>
                    <a:pt x="11592" y="263"/>
                  </a:lnTo>
                  <a:lnTo>
                    <a:pt x="11002" y="132"/>
                  </a:lnTo>
                  <a:lnTo>
                    <a:pt x="10413" y="1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7457728" y="3147593"/>
              <a:ext cx="559833" cy="100278"/>
            </a:xfrm>
            <a:custGeom>
              <a:rect b="b" l="l" r="r" t="t"/>
              <a:pathLst>
                <a:path extrusionOk="0" h="3144" w="17551">
                  <a:moveTo>
                    <a:pt x="1" y="0"/>
                  </a:moveTo>
                  <a:lnTo>
                    <a:pt x="1" y="3143"/>
                  </a:lnTo>
                  <a:lnTo>
                    <a:pt x="17550" y="3143"/>
                  </a:lnTo>
                  <a:lnTo>
                    <a:pt x="17550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7482798" y="1883931"/>
              <a:ext cx="509690" cy="486654"/>
            </a:xfrm>
            <a:custGeom>
              <a:rect b="b" l="l" r="r" t="t"/>
              <a:pathLst>
                <a:path extrusionOk="0" h="15258" w="15979">
                  <a:moveTo>
                    <a:pt x="7989" y="0"/>
                  </a:moveTo>
                  <a:lnTo>
                    <a:pt x="6090" y="5828"/>
                  </a:lnTo>
                  <a:lnTo>
                    <a:pt x="0" y="5828"/>
                  </a:lnTo>
                  <a:lnTo>
                    <a:pt x="4912" y="9430"/>
                  </a:lnTo>
                  <a:lnTo>
                    <a:pt x="3078" y="15258"/>
                  </a:lnTo>
                  <a:lnTo>
                    <a:pt x="3078" y="15258"/>
                  </a:lnTo>
                  <a:lnTo>
                    <a:pt x="7989" y="11656"/>
                  </a:lnTo>
                  <a:lnTo>
                    <a:pt x="12966" y="15258"/>
                  </a:lnTo>
                  <a:lnTo>
                    <a:pt x="11067" y="9430"/>
                  </a:lnTo>
                  <a:lnTo>
                    <a:pt x="15979" y="5828"/>
                  </a:lnTo>
                  <a:lnTo>
                    <a:pt x="9889" y="582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7303158" y="2591994"/>
              <a:ext cx="139998" cy="139955"/>
            </a:xfrm>
            <a:custGeom>
              <a:rect b="b" l="l" r="r" t="t"/>
              <a:pathLst>
                <a:path extrusionOk="0" h="4388" w="4389">
                  <a:moveTo>
                    <a:pt x="1703" y="0"/>
                  </a:moveTo>
                  <a:lnTo>
                    <a:pt x="1703" y="1768"/>
                  </a:lnTo>
                  <a:lnTo>
                    <a:pt x="1" y="1768"/>
                  </a:lnTo>
                  <a:lnTo>
                    <a:pt x="1" y="2685"/>
                  </a:lnTo>
                  <a:lnTo>
                    <a:pt x="1703" y="2685"/>
                  </a:lnTo>
                  <a:lnTo>
                    <a:pt x="1703" y="4388"/>
                  </a:lnTo>
                  <a:lnTo>
                    <a:pt x="2686" y="4388"/>
                  </a:lnTo>
                  <a:lnTo>
                    <a:pt x="2686" y="2685"/>
                  </a:lnTo>
                  <a:lnTo>
                    <a:pt x="4388" y="2685"/>
                  </a:lnTo>
                  <a:lnTo>
                    <a:pt x="4388" y="1768"/>
                  </a:lnTo>
                  <a:lnTo>
                    <a:pt x="2686" y="1768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7200803" y="2479209"/>
              <a:ext cx="71068" cy="73135"/>
            </a:xfrm>
            <a:custGeom>
              <a:rect b="b" l="l" r="r" t="t"/>
              <a:pathLst>
                <a:path extrusionOk="0" h="2293" w="2228">
                  <a:moveTo>
                    <a:pt x="1114" y="0"/>
                  </a:moveTo>
                  <a:lnTo>
                    <a:pt x="852" y="66"/>
                  </a:lnTo>
                  <a:lnTo>
                    <a:pt x="656" y="131"/>
                  </a:lnTo>
                  <a:lnTo>
                    <a:pt x="459" y="197"/>
                  </a:lnTo>
                  <a:lnTo>
                    <a:pt x="328" y="328"/>
                  </a:lnTo>
                  <a:lnTo>
                    <a:pt x="197" y="524"/>
                  </a:lnTo>
                  <a:lnTo>
                    <a:pt x="66" y="720"/>
                  </a:lnTo>
                  <a:lnTo>
                    <a:pt x="1" y="917"/>
                  </a:lnTo>
                  <a:lnTo>
                    <a:pt x="1" y="1113"/>
                  </a:lnTo>
                  <a:lnTo>
                    <a:pt x="1" y="1375"/>
                  </a:lnTo>
                  <a:lnTo>
                    <a:pt x="66" y="1572"/>
                  </a:lnTo>
                  <a:lnTo>
                    <a:pt x="197" y="1768"/>
                  </a:lnTo>
                  <a:lnTo>
                    <a:pt x="328" y="1965"/>
                  </a:lnTo>
                  <a:lnTo>
                    <a:pt x="459" y="2096"/>
                  </a:lnTo>
                  <a:lnTo>
                    <a:pt x="656" y="2161"/>
                  </a:lnTo>
                  <a:lnTo>
                    <a:pt x="852" y="2227"/>
                  </a:lnTo>
                  <a:lnTo>
                    <a:pt x="1114" y="2292"/>
                  </a:lnTo>
                  <a:lnTo>
                    <a:pt x="1311" y="2227"/>
                  </a:lnTo>
                  <a:lnTo>
                    <a:pt x="1573" y="2161"/>
                  </a:lnTo>
                  <a:lnTo>
                    <a:pt x="1769" y="2096"/>
                  </a:lnTo>
                  <a:lnTo>
                    <a:pt x="1900" y="1965"/>
                  </a:lnTo>
                  <a:lnTo>
                    <a:pt x="2031" y="1768"/>
                  </a:lnTo>
                  <a:lnTo>
                    <a:pt x="2162" y="1572"/>
                  </a:lnTo>
                  <a:lnTo>
                    <a:pt x="2227" y="1375"/>
                  </a:lnTo>
                  <a:lnTo>
                    <a:pt x="2227" y="1113"/>
                  </a:lnTo>
                  <a:lnTo>
                    <a:pt x="2227" y="917"/>
                  </a:lnTo>
                  <a:lnTo>
                    <a:pt x="2162" y="720"/>
                  </a:lnTo>
                  <a:lnTo>
                    <a:pt x="2031" y="524"/>
                  </a:lnTo>
                  <a:lnTo>
                    <a:pt x="1900" y="328"/>
                  </a:lnTo>
                  <a:lnTo>
                    <a:pt x="1769" y="197"/>
                  </a:lnTo>
                  <a:lnTo>
                    <a:pt x="1573" y="131"/>
                  </a:lnTo>
                  <a:lnTo>
                    <a:pt x="1311" y="66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7522477" y="1616578"/>
              <a:ext cx="110748" cy="110708"/>
            </a:xfrm>
            <a:custGeom>
              <a:rect b="b" l="l" r="r" t="t"/>
              <a:pathLst>
                <a:path extrusionOk="0" h="3471" w="3472">
                  <a:moveTo>
                    <a:pt x="1376" y="0"/>
                  </a:moveTo>
                  <a:lnTo>
                    <a:pt x="1376" y="1310"/>
                  </a:lnTo>
                  <a:lnTo>
                    <a:pt x="1" y="1310"/>
                  </a:lnTo>
                  <a:lnTo>
                    <a:pt x="1" y="2096"/>
                  </a:lnTo>
                  <a:lnTo>
                    <a:pt x="1376" y="2096"/>
                  </a:lnTo>
                  <a:lnTo>
                    <a:pt x="1376" y="3471"/>
                  </a:lnTo>
                  <a:lnTo>
                    <a:pt x="2096" y="3471"/>
                  </a:lnTo>
                  <a:lnTo>
                    <a:pt x="2096" y="2096"/>
                  </a:lnTo>
                  <a:lnTo>
                    <a:pt x="3471" y="2096"/>
                  </a:lnTo>
                  <a:lnTo>
                    <a:pt x="3471" y="1310"/>
                  </a:lnTo>
                  <a:lnTo>
                    <a:pt x="2096" y="1310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8042579" y="2617065"/>
              <a:ext cx="56427" cy="56422"/>
            </a:xfrm>
            <a:custGeom>
              <a:rect b="b" l="l" r="r" t="t"/>
              <a:pathLst>
                <a:path extrusionOk="0" h="1769" w="1769">
                  <a:moveTo>
                    <a:pt x="851" y="0"/>
                  </a:moveTo>
                  <a:lnTo>
                    <a:pt x="524" y="66"/>
                  </a:lnTo>
                  <a:lnTo>
                    <a:pt x="262" y="262"/>
                  </a:lnTo>
                  <a:lnTo>
                    <a:pt x="66" y="524"/>
                  </a:lnTo>
                  <a:lnTo>
                    <a:pt x="0" y="917"/>
                  </a:lnTo>
                  <a:lnTo>
                    <a:pt x="66" y="1244"/>
                  </a:lnTo>
                  <a:lnTo>
                    <a:pt x="262" y="1506"/>
                  </a:lnTo>
                  <a:lnTo>
                    <a:pt x="524" y="1703"/>
                  </a:lnTo>
                  <a:lnTo>
                    <a:pt x="851" y="1768"/>
                  </a:lnTo>
                  <a:lnTo>
                    <a:pt x="1244" y="1703"/>
                  </a:lnTo>
                  <a:lnTo>
                    <a:pt x="1506" y="1506"/>
                  </a:lnTo>
                  <a:lnTo>
                    <a:pt x="1703" y="1244"/>
                  </a:lnTo>
                  <a:lnTo>
                    <a:pt x="1768" y="917"/>
                  </a:lnTo>
                  <a:lnTo>
                    <a:pt x="1703" y="524"/>
                  </a:lnTo>
                  <a:lnTo>
                    <a:pt x="1506" y="262"/>
                  </a:lnTo>
                  <a:lnTo>
                    <a:pt x="1244" y="66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8360044" y="1741898"/>
              <a:ext cx="64784" cy="64779"/>
            </a:xfrm>
            <a:custGeom>
              <a:rect b="b" l="l" r="r" t="t"/>
              <a:pathLst>
                <a:path extrusionOk="0" h="2031" w="2031">
                  <a:moveTo>
                    <a:pt x="1049" y="0"/>
                  </a:moveTo>
                  <a:lnTo>
                    <a:pt x="852" y="66"/>
                  </a:lnTo>
                  <a:lnTo>
                    <a:pt x="656" y="131"/>
                  </a:lnTo>
                  <a:lnTo>
                    <a:pt x="328" y="328"/>
                  </a:lnTo>
                  <a:lnTo>
                    <a:pt x="66" y="655"/>
                  </a:lnTo>
                  <a:lnTo>
                    <a:pt x="66" y="851"/>
                  </a:lnTo>
                  <a:lnTo>
                    <a:pt x="1" y="1048"/>
                  </a:lnTo>
                  <a:lnTo>
                    <a:pt x="66" y="1244"/>
                  </a:lnTo>
                  <a:lnTo>
                    <a:pt x="66" y="1441"/>
                  </a:lnTo>
                  <a:lnTo>
                    <a:pt x="328" y="1768"/>
                  </a:lnTo>
                  <a:lnTo>
                    <a:pt x="656" y="1965"/>
                  </a:lnTo>
                  <a:lnTo>
                    <a:pt x="852" y="2030"/>
                  </a:lnTo>
                  <a:lnTo>
                    <a:pt x="1245" y="2030"/>
                  </a:lnTo>
                  <a:lnTo>
                    <a:pt x="1441" y="1965"/>
                  </a:lnTo>
                  <a:lnTo>
                    <a:pt x="1769" y="1768"/>
                  </a:lnTo>
                  <a:lnTo>
                    <a:pt x="1965" y="1441"/>
                  </a:lnTo>
                  <a:lnTo>
                    <a:pt x="2031" y="1244"/>
                  </a:lnTo>
                  <a:lnTo>
                    <a:pt x="2031" y="1048"/>
                  </a:lnTo>
                  <a:lnTo>
                    <a:pt x="2031" y="851"/>
                  </a:lnTo>
                  <a:lnTo>
                    <a:pt x="1965" y="655"/>
                  </a:lnTo>
                  <a:lnTo>
                    <a:pt x="1769" y="328"/>
                  </a:lnTo>
                  <a:lnTo>
                    <a:pt x="1441" y="131"/>
                  </a:lnTo>
                  <a:lnTo>
                    <a:pt x="1245" y="6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7929794" y="1547650"/>
              <a:ext cx="89823" cy="91921"/>
            </a:xfrm>
            <a:custGeom>
              <a:rect b="b" l="l" r="r" t="t"/>
              <a:pathLst>
                <a:path extrusionOk="0" h="2882" w="2816">
                  <a:moveTo>
                    <a:pt x="1375" y="0"/>
                  </a:moveTo>
                  <a:lnTo>
                    <a:pt x="1113" y="66"/>
                  </a:lnTo>
                  <a:lnTo>
                    <a:pt x="851" y="131"/>
                  </a:lnTo>
                  <a:lnTo>
                    <a:pt x="589" y="262"/>
                  </a:lnTo>
                  <a:lnTo>
                    <a:pt x="393" y="393"/>
                  </a:lnTo>
                  <a:lnTo>
                    <a:pt x="196" y="655"/>
                  </a:lnTo>
                  <a:lnTo>
                    <a:pt x="66" y="851"/>
                  </a:lnTo>
                  <a:lnTo>
                    <a:pt x="0" y="1113"/>
                  </a:lnTo>
                  <a:lnTo>
                    <a:pt x="0" y="1441"/>
                  </a:lnTo>
                  <a:lnTo>
                    <a:pt x="0" y="1703"/>
                  </a:lnTo>
                  <a:lnTo>
                    <a:pt x="66" y="1965"/>
                  </a:lnTo>
                  <a:lnTo>
                    <a:pt x="196" y="2227"/>
                  </a:lnTo>
                  <a:lnTo>
                    <a:pt x="393" y="2423"/>
                  </a:lnTo>
                  <a:lnTo>
                    <a:pt x="589" y="2619"/>
                  </a:lnTo>
                  <a:lnTo>
                    <a:pt x="851" y="2750"/>
                  </a:lnTo>
                  <a:lnTo>
                    <a:pt x="1113" y="2816"/>
                  </a:lnTo>
                  <a:lnTo>
                    <a:pt x="1375" y="2881"/>
                  </a:lnTo>
                  <a:lnTo>
                    <a:pt x="1703" y="2816"/>
                  </a:lnTo>
                  <a:lnTo>
                    <a:pt x="1965" y="2750"/>
                  </a:lnTo>
                  <a:lnTo>
                    <a:pt x="2226" y="2619"/>
                  </a:lnTo>
                  <a:lnTo>
                    <a:pt x="2423" y="2423"/>
                  </a:lnTo>
                  <a:lnTo>
                    <a:pt x="2554" y="2227"/>
                  </a:lnTo>
                  <a:lnTo>
                    <a:pt x="2685" y="1965"/>
                  </a:lnTo>
                  <a:lnTo>
                    <a:pt x="2816" y="1703"/>
                  </a:lnTo>
                  <a:lnTo>
                    <a:pt x="2816" y="1441"/>
                  </a:lnTo>
                  <a:lnTo>
                    <a:pt x="2816" y="1113"/>
                  </a:lnTo>
                  <a:lnTo>
                    <a:pt x="2685" y="851"/>
                  </a:lnTo>
                  <a:lnTo>
                    <a:pt x="2554" y="655"/>
                  </a:lnTo>
                  <a:lnTo>
                    <a:pt x="2423" y="393"/>
                  </a:lnTo>
                  <a:lnTo>
                    <a:pt x="2226" y="262"/>
                  </a:lnTo>
                  <a:lnTo>
                    <a:pt x="1965" y="131"/>
                  </a:lnTo>
                  <a:lnTo>
                    <a:pt x="1703" y="66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8061366" y="1616578"/>
              <a:ext cx="56427" cy="54317"/>
            </a:xfrm>
            <a:custGeom>
              <a:rect b="b" l="l" r="r" t="t"/>
              <a:pathLst>
                <a:path extrusionOk="0" h="1703" w="1769">
                  <a:moveTo>
                    <a:pt x="852" y="0"/>
                  </a:moveTo>
                  <a:lnTo>
                    <a:pt x="524" y="66"/>
                  </a:lnTo>
                  <a:lnTo>
                    <a:pt x="262" y="262"/>
                  </a:lnTo>
                  <a:lnTo>
                    <a:pt x="66" y="524"/>
                  </a:lnTo>
                  <a:lnTo>
                    <a:pt x="1" y="851"/>
                  </a:lnTo>
                  <a:lnTo>
                    <a:pt x="66" y="1179"/>
                  </a:lnTo>
                  <a:lnTo>
                    <a:pt x="262" y="1441"/>
                  </a:lnTo>
                  <a:lnTo>
                    <a:pt x="524" y="1637"/>
                  </a:lnTo>
                  <a:lnTo>
                    <a:pt x="852" y="1703"/>
                  </a:lnTo>
                  <a:lnTo>
                    <a:pt x="1245" y="1637"/>
                  </a:lnTo>
                  <a:lnTo>
                    <a:pt x="1507" y="1441"/>
                  </a:lnTo>
                  <a:lnTo>
                    <a:pt x="1703" y="1179"/>
                  </a:lnTo>
                  <a:lnTo>
                    <a:pt x="1769" y="851"/>
                  </a:lnTo>
                  <a:lnTo>
                    <a:pt x="1703" y="524"/>
                  </a:lnTo>
                  <a:lnTo>
                    <a:pt x="1507" y="262"/>
                  </a:lnTo>
                  <a:lnTo>
                    <a:pt x="1245" y="66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46"/>
          <p:cNvSpPr/>
          <p:nvPr/>
        </p:nvSpPr>
        <p:spPr>
          <a:xfrm>
            <a:off x="970413" y="2477500"/>
            <a:ext cx="312592" cy="367261"/>
          </a:xfrm>
          <a:custGeom>
            <a:rect b="b" l="l" r="r" t="t"/>
            <a:pathLst>
              <a:path extrusionOk="0" h="12697" w="10807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6" name="Google Shape;1416;p46"/>
          <p:cNvGrpSpPr/>
          <p:nvPr/>
        </p:nvGrpSpPr>
        <p:grpSpPr>
          <a:xfrm>
            <a:off x="3038615" y="2481137"/>
            <a:ext cx="365438" cy="360001"/>
            <a:chOff x="-60991775" y="3376900"/>
            <a:chExt cx="315850" cy="311150"/>
          </a:xfrm>
        </p:grpSpPr>
        <p:sp>
          <p:nvSpPr>
            <p:cNvPr id="1417" name="Google Shape;1417;p46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46"/>
          <p:cNvGrpSpPr/>
          <p:nvPr/>
        </p:nvGrpSpPr>
        <p:grpSpPr>
          <a:xfrm>
            <a:off x="5159681" y="2477494"/>
            <a:ext cx="366364" cy="367290"/>
            <a:chOff x="-61783350" y="3743950"/>
            <a:chExt cx="316650" cy="317450"/>
          </a:xfrm>
        </p:grpSpPr>
        <p:sp>
          <p:nvSpPr>
            <p:cNvPr id="1421" name="Google Shape;1421;p46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428" name="Google Shape;1428;p47"/>
          <p:cNvSpPr/>
          <p:nvPr/>
        </p:nvSpPr>
        <p:spPr>
          <a:xfrm rot="10800000">
            <a:off x="710263" y="1812763"/>
            <a:ext cx="2345400" cy="234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7"/>
          <p:cNvSpPr/>
          <p:nvPr/>
        </p:nvSpPr>
        <p:spPr>
          <a:xfrm flipH="1">
            <a:off x="882576" y="1985163"/>
            <a:ext cx="2000700" cy="20007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5725" rotWithShape="0" algn="bl" dir="5400000" dist="3810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7"/>
          <p:cNvSpPr/>
          <p:nvPr/>
        </p:nvSpPr>
        <p:spPr>
          <a:xfrm>
            <a:off x="4016832" y="1385505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31" name="Google Shape;1431;p47"/>
          <p:cNvCxnSpPr>
            <a:stCxn id="1430" idx="1"/>
            <a:endCxn id="1432" idx="6"/>
          </p:cNvCxnSpPr>
          <p:nvPr/>
        </p:nvCxnSpPr>
        <p:spPr>
          <a:xfrm flipH="1">
            <a:off x="2559132" y="1599105"/>
            <a:ext cx="1457700" cy="40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47"/>
          <p:cNvSpPr/>
          <p:nvPr/>
        </p:nvSpPr>
        <p:spPr>
          <a:xfrm>
            <a:off x="24658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47"/>
          <p:cNvSpPr/>
          <p:nvPr/>
        </p:nvSpPr>
        <p:spPr>
          <a:xfrm>
            <a:off x="4016832" y="2078697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34" name="Google Shape;1434;p47"/>
          <p:cNvCxnSpPr>
            <a:stCxn id="1433" idx="1"/>
            <a:endCxn id="1435" idx="6"/>
          </p:cNvCxnSpPr>
          <p:nvPr/>
        </p:nvCxnSpPr>
        <p:spPr>
          <a:xfrm flipH="1">
            <a:off x="2976732" y="2292297"/>
            <a:ext cx="1040100" cy="16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5" name="Google Shape;1435;p47"/>
          <p:cNvSpPr/>
          <p:nvPr/>
        </p:nvSpPr>
        <p:spPr>
          <a:xfrm>
            <a:off x="28832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7"/>
          <p:cNvSpPr/>
          <p:nvPr/>
        </p:nvSpPr>
        <p:spPr>
          <a:xfrm>
            <a:off x="4016832" y="3464799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37" name="Google Shape;1437;p47"/>
          <p:cNvCxnSpPr>
            <a:stCxn id="1436" idx="1"/>
            <a:endCxn id="1438" idx="6"/>
          </p:cNvCxnSpPr>
          <p:nvPr/>
        </p:nvCxnSpPr>
        <p:spPr>
          <a:xfrm rot="10800000">
            <a:off x="2976732" y="3494199"/>
            <a:ext cx="1040100" cy="18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47"/>
          <p:cNvSpPr/>
          <p:nvPr/>
        </p:nvSpPr>
        <p:spPr>
          <a:xfrm>
            <a:off x="28832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7"/>
          <p:cNvSpPr/>
          <p:nvPr/>
        </p:nvSpPr>
        <p:spPr>
          <a:xfrm>
            <a:off x="4016832" y="2771748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40" name="Google Shape;1440;p47"/>
          <p:cNvCxnSpPr>
            <a:stCxn id="1439" idx="1"/>
            <a:endCxn id="1441" idx="6"/>
          </p:cNvCxnSpPr>
          <p:nvPr/>
        </p:nvCxnSpPr>
        <p:spPr>
          <a:xfrm rot="10800000">
            <a:off x="3099132" y="2981148"/>
            <a:ext cx="9177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1" name="Google Shape;1441;p47"/>
          <p:cNvSpPr/>
          <p:nvPr/>
        </p:nvSpPr>
        <p:spPr>
          <a:xfrm>
            <a:off x="30057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7"/>
          <p:cNvSpPr/>
          <p:nvPr/>
        </p:nvSpPr>
        <p:spPr>
          <a:xfrm>
            <a:off x="4016832" y="4157850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43" name="Google Shape;1443;p47"/>
          <p:cNvCxnSpPr>
            <a:stCxn id="1442" idx="1"/>
            <a:endCxn id="1444" idx="6"/>
          </p:cNvCxnSpPr>
          <p:nvPr/>
        </p:nvCxnSpPr>
        <p:spPr>
          <a:xfrm rot="10800000">
            <a:off x="2559132" y="3971250"/>
            <a:ext cx="1457700" cy="4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4" name="Google Shape;1444;p47"/>
          <p:cNvSpPr/>
          <p:nvPr/>
        </p:nvSpPr>
        <p:spPr>
          <a:xfrm>
            <a:off x="24658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7"/>
          <p:cNvSpPr txBox="1"/>
          <p:nvPr/>
        </p:nvSpPr>
        <p:spPr>
          <a:xfrm>
            <a:off x="63541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6" name="Google Shape;1446;p47"/>
          <p:cNvSpPr txBox="1"/>
          <p:nvPr/>
        </p:nvSpPr>
        <p:spPr>
          <a:xfrm>
            <a:off x="63541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47"/>
          <p:cNvSpPr txBox="1"/>
          <p:nvPr/>
        </p:nvSpPr>
        <p:spPr>
          <a:xfrm>
            <a:off x="6354132" y="269041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8" name="Google Shape;1448;p47"/>
          <p:cNvSpPr txBox="1"/>
          <p:nvPr/>
        </p:nvSpPr>
        <p:spPr>
          <a:xfrm>
            <a:off x="63541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9" name="Google Shape;1449;p47"/>
          <p:cNvSpPr txBox="1"/>
          <p:nvPr/>
        </p:nvSpPr>
        <p:spPr>
          <a:xfrm>
            <a:off x="63541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47"/>
          <p:cNvSpPr txBox="1"/>
          <p:nvPr/>
        </p:nvSpPr>
        <p:spPr>
          <a:xfrm>
            <a:off x="5676900" y="1304050"/>
            <a:ext cx="6771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1" name="Google Shape;1451;p47"/>
          <p:cNvSpPr txBox="1"/>
          <p:nvPr/>
        </p:nvSpPr>
        <p:spPr>
          <a:xfrm>
            <a:off x="5676900" y="1997225"/>
            <a:ext cx="6771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3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2" name="Google Shape;1452;p47"/>
          <p:cNvSpPr txBox="1"/>
          <p:nvPr/>
        </p:nvSpPr>
        <p:spPr>
          <a:xfrm>
            <a:off x="5676900" y="2690400"/>
            <a:ext cx="6771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30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3" name="Google Shape;1453;p47"/>
          <p:cNvSpPr txBox="1"/>
          <p:nvPr/>
        </p:nvSpPr>
        <p:spPr>
          <a:xfrm>
            <a:off x="5676900" y="3383575"/>
            <a:ext cx="6771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#4</a:t>
            </a:r>
            <a:endParaRPr b="1" sz="3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4" name="Google Shape;1454;p47"/>
          <p:cNvSpPr txBox="1"/>
          <p:nvPr/>
        </p:nvSpPr>
        <p:spPr>
          <a:xfrm>
            <a:off x="5676900" y="4076750"/>
            <a:ext cx="6771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#5</a:t>
            </a:r>
            <a:endParaRPr b="1" sz="30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55" name="Google Shape;1455;p47"/>
          <p:cNvGrpSpPr/>
          <p:nvPr/>
        </p:nvGrpSpPr>
        <p:grpSpPr>
          <a:xfrm>
            <a:off x="1350900" y="2314838"/>
            <a:ext cx="1064150" cy="1332625"/>
            <a:chOff x="1350900" y="2314838"/>
            <a:chExt cx="1064150" cy="1332625"/>
          </a:xfrm>
        </p:grpSpPr>
        <p:sp>
          <p:nvSpPr>
            <p:cNvPr id="1456" name="Google Shape;1456;p47"/>
            <p:cNvSpPr/>
            <p:nvPr/>
          </p:nvSpPr>
          <p:spPr>
            <a:xfrm>
              <a:off x="1350900" y="2580038"/>
              <a:ext cx="410950" cy="505900"/>
            </a:xfrm>
            <a:custGeom>
              <a:rect b="b" l="l" r="r" t="t"/>
              <a:pathLst>
                <a:path extrusionOk="0" h="20236" w="16438">
                  <a:moveTo>
                    <a:pt x="6942" y="1"/>
                  </a:moveTo>
                  <a:lnTo>
                    <a:pt x="6222" y="66"/>
                  </a:lnTo>
                  <a:lnTo>
                    <a:pt x="5502" y="132"/>
                  </a:lnTo>
                  <a:lnTo>
                    <a:pt x="4781" y="263"/>
                  </a:lnTo>
                  <a:lnTo>
                    <a:pt x="4126" y="393"/>
                  </a:lnTo>
                  <a:lnTo>
                    <a:pt x="3537" y="655"/>
                  </a:lnTo>
                  <a:lnTo>
                    <a:pt x="2948" y="917"/>
                  </a:lnTo>
                  <a:lnTo>
                    <a:pt x="2424" y="1245"/>
                  </a:lnTo>
                  <a:lnTo>
                    <a:pt x="1900" y="1572"/>
                  </a:lnTo>
                  <a:lnTo>
                    <a:pt x="1442" y="1965"/>
                  </a:lnTo>
                  <a:lnTo>
                    <a:pt x="1114" y="2424"/>
                  </a:lnTo>
                  <a:lnTo>
                    <a:pt x="787" y="2947"/>
                  </a:lnTo>
                  <a:lnTo>
                    <a:pt x="459" y="3471"/>
                  </a:lnTo>
                  <a:lnTo>
                    <a:pt x="263" y="3995"/>
                  </a:lnTo>
                  <a:lnTo>
                    <a:pt x="66" y="4781"/>
                  </a:lnTo>
                  <a:lnTo>
                    <a:pt x="1" y="5567"/>
                  </a:lnTo>
                  <a:lnTo>
                    <a:pt x="66" y="6484"/>
                  </a:lnTo>
                  <a:lnTo>
                    <a:pt x="263" y="7335"/>
                  </a:lnTo>
                  <a:lnTo>
                    <a:pt x="590" y="8317"/>
                  </a:lnTo>
                  <a:lnTo>
                    <a:pt x="1049" y="9299"/>
                  </a:lnTo>
                  <a:lnTo>
                    <a:pt x="1638" y="10282"/>
                  </a:lnTo>
                  <a:lnTo>
                    <a:pt x="2358" y="11329"/>
                  </a:lnTo>
                  <a:lnTo>
                    <a:pt x="3341" y="12443"/>
                  </a:lnTo>
                  <a:lnTo>
                    <a:pt x="4388" y="13490"/>
                  </a:lnTo>
                  <a:lnTo>
                    <a:pt x="5698" y="14604"/>
                  </a:lnTo>
                  <a:lnTo>
                    <a:pt x="7139" y="15717"/>
                  </a:lnTo>
                  <a:lnTo>
                    <a:pt x="8776" y="16830"/>
                  </a:lnTo>
                  <a:lnTo>
                    <a:pt x="10675" y="18009"/>
                  </a:lnTo>
                  <a:lnTo>
                    <a:pt x="12705" y="19122"/>
                  </a:lnTo>
                  <a:lnTo>
                    <a:pt x="14997" y="20235"/>
                  </a:lnTo>
                  <a:lnTo>
                    <a:pt x="16438" y="17157"/>
                  </a:lnTo>
                  <a:lnTo>
                    <a:pt x="14539" y="16241"/>
                  </a:lnTo>
                  <a:lnTo>
                    <a:pt x="12770" y="15258"/>
                  </a:lnTo>
                  <a:lnTo>
                    <a:pt x="11199" y="14342"/>
                  </a:lnTo>
                  <a:lnTo>
                    <a:pt x="9824" y="13425"/>
                  </a:lnTo>
                  <a:lnTo>
                    <a:pt x="8579" y="12574"/>
                  </a:lnTo>
                  <a:lnTo>
                    <a:pt x="7466" y="11657"/>
                  </a:lnTo>
                  <a:lnTo>
                    <a:pt x="6549" y="10806"/>
                  </a:lnTo>
                  <a:lnTo>
                    <a:pt x="5698" y="10020"/>
                  </a:lnTo>
                  <a:lnTo>
                    <a:pt x="5043" y="9234"/>
                  </a:lnTo>
                  <a:lnTo>
                    <a:pt x="4519" y="8514"/>
                  </a:lnTo>
                  <a:lnTo>
                    <a:pt x="4061" y="7793"/>
                  </a:lnTo>
                  <a:lnTo>
                    <a:pt x="3734" y="7138"/>
                  </a:lnTo>
                  <a:lnTo>
                    <a:pt x="3537" y="6484"/>
                  </a:lnTo>
                  <a:lnTo>
                    <a:pt x="3406" y="5960"/>
                  </a:lnTo>
                  <a:lnTo>
                    <a:pt x="3406" y="5501"/>
                  </a:lnTo>
                  <a:lnTo>
                    <a:pt x="3537" y="5043"/>
                  </a:lnTo>
                  <a:lnTo>
                    <a:pt x="3603" y="4781"/>
                  </a:lnTo>
                  <a:lnTo>
                    <a:pt x="3734" y="4584"/>
                  </a:lnTo>
                  <a:lnTo>
                    <a:pt x="4126" y="4192"/>
                  </a:lnTo>
                  <a:lnTo>
                    <a:pt x="4650" y="3864"/>
                  </a:lnTo>
                  <a:lnTo>
                    <a:pt x="5305" y="3602"/>
                  </a:lnTo>
                  <a:lnTo>
                    <a:pt x="6091" y="3471"/>
                  </a:lnTo>
                  <a:lnTo>
                    <a:pt x="6877" y="3406"/>
                  </a:lnTo>
                  <a:lnTo>
                    <a:pt x="7859" y="3471"/>
                  </a:lnTo>
                  <a:lnTo>
                    <a:pt x="8841" y="3602"/>
                  </a:lnTo>
                  <a:lnTo>
                    <a:pt x="9431" y="197"/>
                  </a:lnTo>
                  <a:lnTo>
                    <a:pt x="8579" y="132"/>
                  </a:lnTo>
                  <a:lnTo>
                    <a:pt x="7794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1991025" y="2580038"/>
              <a:ext cx="410925" cy="505900"/>
            </a:xfrm>
            <a:custGeom>
              <a:rect b="b" l="l" r="r" t="t"/>
              <a:pathLst>
                <a:path extrusionOk="0" h="20236" w="16437">
                  <a:moveTo>
                    <a:pt x="8644" y="1"/>
                  </a:moveTo>
                  <a:lnTo>
                    <a:pt x="7858" y="132"/>
                  </a:lnTo>
                  <a:lnTo>
                    <a:pt x="7007" y="197"/>
                  </a:lnTo>
                  <a:lnTo>
                    <a:pt x="7597" y="3602"/>
                  </a:lnTo>
                  <a:lnTo>
                    <a:pt x="8579" y="3471"/>
                  </a:lnTo>
                  <a:lnTo>
                    <a:pt x="9561" y="3406"/>
                  </a:lnTo>
                  <a:lnTo>
                    <a:pt x="10412" y="3471"/>
                  </a:lnTo>
                  <a:lnTo>
                    <a:pt x="11133" y="3602"/>
                  </a:lnTo>
                  <a:lnTo>
                    <a:pt x="11788" y="3864"/>
                  </a:lnTo>
                  <a:lnTo>
                    <a:pt x="12311" y="4192"/>
                  </a:lnTo>
                  <a:lnTo>
                    <a:pt x="12704" y="4584"/>
                  </a:lnTo>
                  <a:lnTo>
                    <a:pt x="12835" y="4781"/>
                  </a:lnTo>
                  <a:lnTo>
                    <a:pt x="12901" y="5043"/>
                  </a:lnTo>
                  <a:lnTo>
                    <a:pt x="13032" y="5501"/>
                  </a:lnTo>
                  <a:lnTo>
                    <a:pt x="13032" y="5960"/>
                  </a:lnTo>
                  <a:lnTo>
                    <a:pt x="12901" y="6484"/>
                  </a:lnTo>
                  <a:lnTo>
                    <a:pt x="12704" y="7138"/>
                  </a:lnTo>
                  <a:lnTo>
                    <a:pt x="12377" y="7793"/>
                  </a:lnTo>
                  <a:lnTo>
                    <a:pt x="11984" y="8514"/>
                  </a:lnTo>
                  <a:lnTo>
                    <a:pt x="11395" y="9234"/>
                  </a:lnTo>
                  <a:lnTo>
                    <a:pt x="10740" y="10020"/>
                  </a:lnTo>
                  <a:lnTo>
                    <a:pt x="9889" y="10806"/>
                  </a:lnTo>
                  <a:lnTo>
                    <a:pt x="8972" y="11657"/>
                  </a:lnTo>
                  <a:lnTo>
                    <a:pt x="7858" y="12574"/>
                  </a:lnTo>
                  <a:lnTo>
                    <a:pt x="6614" y="13425"/>
                  </a:lnTo>
                  <a:lnTo>
                    <a:pt x="5239" y="14342"/>
                  </a:lnTo>
                  <a:lnTo>
                    <a:pt x="3667" y="15258"/>
                  </a:lnTo>
                  <a:lnTo>
                    <a:pt x="1899" y="16241"/>
                  </a:lnTo>
                  <a:lnTo>
                    <a:pt x="0" y="17157"/>
                  </a:lnTo>
                  <a:lnTo>
                    <a:pt x="1441" y="20235"/>
                  </a:lnTo>
                  <a:lnTo>
                    <a:pt x="3733" y="19122"/>
                  </a:lnTo>
                  <a:lnTo>
                    <a:pt x="5763" y="18009"/>
                  </a:lnTo>
                  <a:lnTo>
                    <a:pt x="7662" y="16830"/>
                  </a:lnTo>
                  <a:lnTo>
                    <a:pt x="9299" y="15717"/>
                  </a:lnTo>
                  <a:lnTo>
                    <a:pt x="10740" y="14604"/>
                  </a:lnTo>
                  <a:lnTo>
                    <a:pt x="12049" y="13490"/>
                  </a:lnTo>
                  <a:lnTo>
                    <a:pt x="13163" y="12443"/>
                  </a:lnTo>
                  <a:lnTo>
                    <a:pt x="14080" y="11329"/>
                  </a:lnTo>
                  <a:lnTo>
                    <a:pt x="14800" y="10282"/>
                  </a:lnTo>
                  <a:lnTo>
                    <a:pt x="15455" y="9299"/>
                  </a:lnTo>
                  <a:lnTo>
                    <a:pt x="15848" y="8317"/>
                  </a:lnTo>
                  <a:lnTo>
                    <a:pt x="16175" y="7335"/>
                  </a:lnTo>
                  <a:lnTo>
                    <a:pt x="16371" y="6484"/>
                  </a:lnTo>
                  <a:lnTo>
                    <a:pt x="16437" y="5567"/>
                  </a:lnTo>
                  <a:lnTo>
                    <a:pt x="16371" y="4781"/>
                  </a:lnTo>
                  <a:lnTo>
                    <a:pt x="16175" y="3995"/>
                  </a:lnTo>
                  <a:lnTo>
                    <a:pt x="15979" y="3471"/>
                  </a:lnTo>
                  <a:lnTo>
                    <a:pt x="15717" y="2947"/>
                  </a:lnTo>
                  <a:lnTo>
                    <a:pt x="15324" y="2424"/>
                  </a:lnTo>
                  <a:lnTo>
                    <a:pt x="14996" y="1965"/>
                  </a:lnTo>
                  <a:lnTo>
                    <a:pt x="14538" y="1572"/>
                  </a:lnTo>
                  <a:lnTo>
                    <a:pt x="14080" y="1245"/>
                  </a:lnTo>
                  <a:lnTo>
                    <a:pt x="13490" y="917"/>
                  </a:lnTo>
                  <a:lnTo>
                    <a:pt x="12966" y="655"/>
                  </a:lnTo>
                  <a:lnTo>
                    <a:pt x="12311" y="393"/>
                  </a:lnTo>
                  <a:lnTo>
                    <a:pt x="11657" y="263"/>
                  </a:lnTo>
                  <a:lnTo>
                    <a:pt x="10936" y="132"/>
                  </a:lnTo>
                  <a:lnTo>
                    <a:pt x="10216" y="6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1837125" y="2977863"/>
              <a:ext cx="78625" cy="440400"/>
            </a:xfrm>
            <a:custGeom>
              <a:rect b="b" l="l" r="r" t="t"/>
              <a:pathLst>
                <a:path extrusionOk="0" h="17616" w="3145">
                  <a:moveTo>
                    <a:pt x="1" y="0"/>
                  </a:moveTo>
                  <a:lnTo>
                    <a:pt x="1" y="17616"/>
                  </a:lnTo>
                  <a:lnTo>
                    <a:pt x="3144" y="17616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1455675" y="2488363"/>
              <a:ext cx="841500" cy="708900"/>
            </a:xfrm>
            <a:custGeom>
              <a:rect b="b" l="l" r="r" t="t"/>
              <a:pathLst>
                <a:path extrusionOk="0" h="28356" w="33660">
                  <a:moveTo>
                    <a:pt x="1" y="0"/>
                  </a:moveTo>
                  <a:lnTo>
                    <a:pt x="8317" y="22462"/>
                  </a:lnTo>
                  <a:lnTo>
                    <a:pt x="8579" y="23116"/>
                  </a:lnTo>
                  <a:lnTo>
                    <a:pt x="8907" y="23706"/>
                  </a:lnTo>
                  <a:lnTo>
                    <a:pt x="9234" y="24295"/>
                  </a:lnTo>
                  <a:lnTo>
                    <a:pt x="9693" y="24885"/>
                  </a:lnTo>
                  <a:lnTo>
                    <a:pt x="10086" y="25408"/>
                  </a:lnTo>
                  <a:lnTo>
                    <a:pt x="10609" y="25867"/>
                  </a:lnTo>
                  <a:lnTo>
                    <a:pt x="11068" y="26325"/>
                  </a:lnTo>
                  <a:lnTo>
                    <a:pt x="11657" y="26718"/>
                  </a:lnTo>
                  <a:lnTo>
                    <a:pt x="12247" y="27111"/>
                  </a:lnTo>
                  <a:lnTo>
                    <a:pt x="12836" y="27438"/>
                  </a:lnTo>
                  <a:lnTo>
                    <a:pt x="13425" y="27700"/>
                  </a:lnTo>
                  <a:lnTo>
                    <a:pt x="14080" y="27962"/>
                  </a:lnTo>
                  <a:lnTo>
                    <a:pt x="14735" y="28159"/>
                  </a:lnTo>
                  <a:lnTo>
                    <a:pt x="15455" y="28290"/>
                  </a:lnTo>
                  <a:lnTo>
                    <a:pt x="16110" y="28355"/>
                  </a:lnTo>
                  <a:lnTo>
                    <a:pt x="17551" y="28355"/>
                  </a:lnTo>
                  <a:lnTo>
                    <a:pt x="18206" y="28290"/>
                  </a:lnTo>
                  <a:lnTo>
                    <a:pt x="18926" y="28159"/>
                  </a:lnTo>
                  <a:lnTo>
                    <a:pt x="19581" y="27962"/>
                  </a:lnTo>
                  <a:lnTo>
                    <a:pt x="20236" y="27700"/>
                  </a:lnTo>
                  <a:lnTo>
                    <a:pt x="20825" y="27438"/>
                  </a:lnTo>
                  <a:lnTo>
                    <a:pt x="21480" y="27111"/>
                  </a:lnTo>
                  <a:lnTo>
                    <a:pt x="22004" y="26718"/>
                  </a:lnTo>
                  <a:lnTo>
                    <a:pt x="22593" y="26325"/>
                  </a:lnTo>
                  <a:lnTo>
                    <a:pt x="23051" y="25867"/>
                  </a:lnTo>
                  <a:lnTo>
                    <a:pt x="23575" y="25408"/>
                  </a:lnTo>
                  <a:lnTo>
                    <a:pt x="23968" y="24885"/>
                  </a:lnTo>
                  <a:lnTo>
                    <a:pt x="24427" y="24295"/>
                  </a:lnTo>
                  <a:lnTo>
                    <a:pt x="24754" y="23706"/>
                  </a:lnTo>
                  <a:lnTo>
                    <a:pt x="25081" y="23116"/>
                  </a:lnTo>
                  <a:lnTo>
                    <a:pt x="25343" y="22462"/>
                  </a:lnTo>
                  <a:lnTo>
                    <a:pt x="33660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1678325" y="3418238"/>
              <a:ext cx="396225" cy="150650"/>
            </a:xfrm>
            <a:custGeom>
              <a:rect b="b" l="l" r="r" t="t"/>
              <a:pathLst>
                <a:path extrusionOk="0" h="6026" w="15849">
                  <a:moveTo>
                    <a:pt x="5436" y="1"/>
                  </a:moveTo>
                  <a:lnTo>
                    <a:pt x="4847" y="132"/>
                  </a:lnTo>
                  <a:lnTo>
                    <a:pt x="4257" y="263"/>
                  </a:lnTo>
                  <a:lnTo>
                    <a:pt x="3733" y="459"/>
                  </a:lnTo>
                  <a:lnTo>
                    <a:pt x="3210" y="721"/>
                  </a:lnTo>
                  <a:lnTo>
                    <a:pt x="2686" y="1048"/>
                  </a:lnTo>
                  <a:lnTo>
                    <a:pt x="2227" y="1376"/>
                  </a:lnTo>
                  <a:lnTo>
                    <a:pt x="1769" y="1769"/>
                  </a:lnTo>
                  <a:lnTo>
                    <a:pt x="1442" y="2162"/>
                  </a:lnTo>
                  <a:lnTo>
                    <a:pt x="1049" y="2620"/>
                  </a:lnTo>
                  <a:lnTo>
                    <a:pt x="787" y="3144"/>
                  </a:lnTo>
                  <a:lnTo>
                    <a:pt x="525" y="3668"/>
                  </a:lnTo>
                  <a:lnTo>
                    <a:pt x="328" y="4257"/>
                  </a:lnTo>
                  <a:lnTo>
                    <a:pt x="132" y="4846"/>
                  </a:lnTo>
                  <a:lnTo>
                    <a:pt x="66" y="5436"/>
                  </a:lnTo>
                  <a:lnTo>
                    <a:pt x="1" y="6025"/>
                  </a:lnTo>
                  <a:lnTo>
                    <a:pt x="15848" y="6025"/>
                  </a:lnTo>
                  <a:lnTo>
                    <a:pt x="15783" y="5436"/>
                  </a:lnTo>
                  <a:lnTo>
                    <a:pt x="15717" y="4846"/>
                  </a:lnTo>
                  <a:lnTo>
                    <a:pt x="15521" y="4257"/>
                  </a:lnTo>
                  <a:lnTo>
                    <a:pt x="15324" y="3668"/>
                  </a:lnTo>
                  <a:lnTo>
                    <a:pt x="15062" y="3144"/>
                  </a:lnTo>
                  <a:lnTo>
                    <a:pt x="14800" y="2620"/>
                  </a:lnTo>
                  <a:lnTo>
                    <a:pt x="14473" y="2162"/>
                  </a:lnTo>
                  <a:lnTo>
                    <a:pt x="14080" y="1769"/>
                  </a:lnTo>
                  <a:lnTo>
                    <a:pt x="13622" y="1376"/>
                  </a:lnTo>
                  <a:lnTo>
                    <a:pt x="13163" y="1048"/>
                  </a:lnTo>
                  <a:lnTo>
                    <a:pt x="12639" y="721"/>
                  </a:lnTo>
                  <a:lnTo>
                    <a:pt x="12115" y="459"/>
                  </a:lnTo>
                  <a:lnTo>
                    <a:pt x="11592" y="263"/>
                  </a:lnTo>
                  <a:lnTo>
                    <a:pt x="11002" y="132"/>
                  </a:lnTo>
                  <a:lnTo>
                    <a:pt x="10413" y="1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1657050" y="3568863"/>
              <a:ext cx="438775" cy="78600"/>
            </a:xfrm>
            <a:custGeom>
              <a:rect b="b" l="l" r="r" t="t"/>
              <a:pathLst>
                <a:path extrusionOk="0" h="3144" w="17551">
                  <a:moveTo>
                    <a:pt x="1" y="0"/>
                  </a:moveTo>
                  <a:lnTo>
                    <a:pt x="1" y="3143"/>
                  </a:lnTo>
                  <a:lnTo>
                    <a:pt x="17550" y="3143"/>
                  </a:lnTo>
                  <a:lnTo>
                    <a:pt x="17550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1676700" y="2578413"/>
              <a:ext cx="399475" cy="381450"/>
            </a:xfrm>
            <a:custGeom>
              <a:rect b="b" l="l" r="r" t="t"/>
              <a:pathLst>
                <a:path extrusionOk="0" h="15258" w="15979">
                  <a:moveTo>
                    <a:pt x="7989" y="0"/>
                  </a:moveTo>
                  <a:lnTo>
                    <a:pt x="6090" y="5828"/>
                  </a:lnTo>
                  <a:lnTo>
                    <a:pt x="0" y="5828"/>
                  </a:lnTo>
                  <a:lnTo>
                    <a:pt x="4912" y="9430"/>
                  </a:lnTo>
                  <a:lnTo>
                    <a:pt x="3078" y="15258"/>
                  </a:lnTo>
                  <a:lnTo>
                    <a:pt x="3078" y="15258"/>
                  </a:lnTo>
                  <a:lnTo>
                    <a:pt x="7989" y="11656"/>
                  </a:lnTo>
                  <a:lnTo>
                    <a:pt x="12966" y="15258"/>
                  </a:lnTo>
                  <a:lnTo>
                    <a:pt x="11067" y="9430"/>
                  </a:lnTo>
                  <a:lnTo>
                    <a:pt x="15979" y="5828"/>
                  </a:lnTo>
                  <a:lnTo>
                    <a:pt x="9889" y="582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1535900" y="3133388"/>
              <a:ext cx="109725" cy="109700"/>
            </a:xfrm>
            <a:custGeom>
              <a:rect b="b" l="l" r="r" t="t"/>
              <a:pathLst>
                <a:path extrusionOk="0" h="4388" w="4389">
                  <a:moveTo>
                    <a:pt x="1703" y="0"/>
                  </a:moveTo>
                  <a:lnTo>
                    <a:pt x="1703" y="1768"/>
                  </a:lnTo>
                  <a:lnTo>
                    <a:pt x="1" y="1768"/>
                  </a:lnTo>
                  <a:lnTo>
                    <a:pt x="1" y="2685"/>
                  </a:lnTo>
                  <a:lnTo>
                    <a:pt x="1703" y="2685"/>
                  </a:lnTo>
                  <a:lnTo>
                    <a:pt x="1703" y="4388"/>
                  </a:lnTo>
                  <a:lnTo>
                    <a:pt x="2686" y="4388"/>
                  </a:lnTo>
                  <a:lnTo>
                    <a:pt x="2686" y="2685"/>
                  </a:lnTo>
                  <a:lnTo>
                    <a:pt x="4388" y="2685"/>
                  </a:lnTo>
                  <a:lnTo>
                    <a:pt x="4388" y="1768"/>
                  </a:lnTo>
                  <a:lnTo>
                    <a:pt x="2686" y="1768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1455675" y="3044988"/>
              <a:ext cx="55700" cy="57325"/>
            </a:xfrm>
            <a:custGeom>
              <a:rect b="b" l="l" r="r" t="t"/>
              <a:pathLst>
                <a:path extrusionOk="0" h="2293" w="2228">
                  <a:moveTo>
                    <a:pt x="1114" y="0"/>
                  </a:moveTo>
                  <a:lnTo>
                    <a:pt x="852" y="66"/>
                  </a:lnTo>
                  <a:lnTo>
                    <a:pt x="656" y="131"/>
                  </a:lnTo>
                  <a:lnTo>
                    <a:pt x="459" y="197"/>
                  </a:lnTo>
                  <a:lnTo>
                    <a:pt x="328" y="328"/>
                  </a:lnTo>
                  <a:lnTo>
                    <a:pt x="197" y="524"/>
                  </a:lnTo>
                  <a:lnTo>
                    <a:pt x="66" y="720"/>
                  </a:lnTo>
                  <a:lnTo>
                    <a:pt x="1" y="917"/>
                  </a:lnTo>
                  <a:lnTo>
                    <a:pt x="1" y="1113"/>
                  </a:lnTo>
                  <a:lnTo>
                    <a:pt x="1" y="1375"/>
                  </a:lnTo>
                  <a:lnTo>
                    <a:pt x="66" y="1572"/>
                  </a:lnTo>
                  <a:lnTo>
                    <a:pt x="197" y="1768"/>
                  </a:lnTo>
                  <a:lnTo>
                    <a:pt x="328" y="1965"/>
                  </a:lnTo>
                  <a:lnTo>
                    <a:pt x="459" y="2096"/>
                  </a:lnTo>
                  <a:lnTo>
                    <a:pt x="656" y="2161"/>
                  </a:lnTo>
                  <a:lnTo>
                    <a:pt x="852" y="2227"/>
                  </a:lnTo>
                  <a:lnTo>
                    <a:pt x="1114" y="2292"/>
                  </a:lnTo>
                  <a:lnTo>
                    <a:pt x="1311" y="2227"/>
                  </a:lnTo>
                  <a:lnTo>
                    <a:pt x="1573" y="2161"/>
                  </a:lnTo>
                  <a:lnTo>
                    <a:pt x="1769" y="2096"/>
                  </a:lnTo>
                  <a:lnTo>
                    <a:pt x="1900" y="1965"/>
                  </a:lnTo>
                  <a:lnTo>
                    <a:pt x="2031" y="1768"/>
                  </a:lnTo>
                  <a:lnTo>
                    <a:pt x="2162" y="1572"/>
                  </a:lnTo>
                  <a:lnTo>
                    <a:pt x="2227" y="1375"/>
                  </a:lnTo>
                  <a:lnTo>
                    <a:pt x="2227" y="1113"/>
                  </a:lnTo>
                  <a:lnTo>
                    <a:pt x="2227" y="917"/>
                  </a:lnTo>
                  <a:lnTo>
                    <a:pt x="2162" y="720"/>
                  </a:lnTo>
                  <a:lnTo>
                    <a:pt x="2031" y="524"/>
                  </a:lnTo>
                  <a:lnTo>
                    <a:pt x="1900" y="328"/>
                  </a:lnTo>
                  <a:lnTo>
                    <a:pt x="1769" y="197"/>
                  </a:lnTo>
                  <a:lnTo>
                    <a:pt x="1573" y="131"/>
                  </a:lnTo>
                  <a:lnTo>
                    <a:pt x="1311" y="66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1707800" y="2368863"/>
              <a:ext cx="86800" cy="86775"/>
            </a:xfrm>
            <a:custGeom>
              <a:rect b="b" l="l" r="r" t="t"/>
              <a:pathLst>
                <a:path extrusionOk="0" h="3471" w="3472">
                  <a:moveTo>
                    <a:pt x="1376" y="0"/>
                  </a:moveTo>
                  <a:lnTo>
                    <a:pt x="1376" y="1310"/>
                  </a:lnTo>
                  <a:lnTo>
                    <a:pt x="1" y="1310"/>
                  </a:lnTo>
                  <a:lnTo>
                    <a:pt x="1" y="2096"/>
                  </a:lnTo>
                  <a:lnTo>
                    <a:pt x="1376" y="2096"/>
                  </a:lnTo>
                  <a:lnTo>
                    <a:pt x="1376" y="3471"/>
                  </a:lnTo>
                  <a:lnTo>
                    <a:pt x="2096" y="3471"/>
                  </a:lnTo>
                  <a:lnTo>
                    <a:pt x="2096" y="2096"/>
                  </a:lnTo>
                  <a:lnTo>
                    <a:pt x="3471" y="2096"/>
                  </a:lnTo>
                  <a:lnTo>
                    <a:pt x="3471" y="1310"/>
                  </a:lnTo>
                  <a:lnTo>
                    <a:pt x="2096" y="1310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2115450" y="3153038"/>
              <a:ext cx="44225" cy="44225"/>
            </a:xfrm>
            <a:custGeom>
              <a:rect b="b" l="l" r="r" t="t"/>
              <a:pathLst>
                <a:path extrusionOk="0" h="1769" w="1769">
                  <a:moveTo>
                    <a:pt x="851" y="0"/>
                  </a:moveTo>
                  <a:lnTo>
                    <a:pt x="524" y="66"/>
                  </a:lnTo>
                  <a:lnTo>
                    <a:pt x="262" y="262"/>
                  </a:lnTo>
                  <a:lnTo>
                    <a:pt x="66" y="524"/>
                  </a:lnTo>
                  <a:lnTo>
                    <a:pt x="0" y="917"/>
                  </a:lnTo>
                  <a:lnTo>
                    <a:pt x="66" y="1244"/>
                  </a:lnTo>
                  <a:lnTo>
                    <a:pt x="262" y="1506"/>
                  </a:lnTo>
                  <a:lnTo>
                    <a:pt x="524" y="1703"/>
                  </a:lnTo>
                  <a:lnTo>
                    <a:pt x="851" y="1768"/>
                  </a:lnTo>
                  <a:lnTo>
                    <a:pt x="1244" y="1703"/>
                  </a:lnTo>
                  <a:lnTo>
                    <a:pt x="1506" y="1506"/>
                  </a:lnTo>
                  <a:lnTo>
                    <a:pt x="1703" y="1244"/>
                  </a:lnTo>
                  <a:lnTo>
                    <a:pt x="1768" y="917"/>
                  </a:lnTo>
                  <a:lnTo>
                    <a:pt x="1703" y="524"/>
                  </a:lnTo>
                  <a:lnTo>
                    <a:pt x="1506" y="262"/>
                  </a:lnTo>
                  <a:lnTo>
                    <a:pt x="1244" y="66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2364275" y="2467088"/>
              <a:ext cx="50775" cy="50775"/>
            </a:xfrm>
            <a:custGeom>
              <a:rect b="b" l="l" r="r" t="t"/>
              <a:pathLst>
                <a:path extrusionOk="0" h="2031" w="2031">
                  <a:moveTo>
                    <a:pt x="1049" y="0"/>
                  </a:moveTo>
                  <a:lnTo>
                    <a:pt x="852" y="66"/>
                  </a:lnTo>
                  <a:lnTo>
                    <a:pt x="656" y="131"/>
                  </a:lnTo>
                  <a:lnTo>
                    <a:pt x="328" y="328"/>
                  </a:lnTo>
                  <a:lnTo>
                    <a:pt x="66" y="655"/>
                  </a:lnTo>
                  <a:lnTo>
                    <a:pt x="66" y="851"/>
                  </a:lnTo>
                  <a:lnTo>
                    <a:pt x="1" y="1048"/>
                  </a:lnTo>
                  <a:lnTo>
                    <a:pt x="66" y="1244"/>
                  </a:lnTo>
                  <a:lnTo>
                    <a:pt x="66" y="1441"/>
                  </a:lnTo>
                  <a:lnTo>
                    <a:pt x="328" y="1768"/>
                  </a:lnTo>
                  <a:lnTo>
                    <a:pt x="656" y="1965"/>
                  </a:lnTo>
                  <a:lnTo>
                    <a:pt x="852" y="2030"/>
                  </a:lnTo>
                  <a:lnTo>
                    <a:pt x="1245" y="2030"/>
                  </a:lnTo>
                  <a:lnTo>
                    <a:pt x="1441" y="1965"/>
                  </a:lnTo>
                  <a:lnTo>
                    <a:pt x="1769" y="1768"/>
                  </a:lnTo>
                  <a:lnTo>
                    <a:pt x="1965" y="1441"/>
                  </a:lnTo>
                  <a:lnTo>
                    <a:pt x="2031" y="1244"/>
                  </a:lnTo>
                  <a:lnTo>
                    <a:pt x="2031" y="1048"/>
                  </a:lnTo>
                  <a:lnTo>
                    <a:pt x="2031" y="851"/>
                  </a:lnTo>
                  <a:lnTo>
                    <a:pt x="1965" y="655"/>
                  </a:lnTo>
                  <a:lnTo>
                    <a:pt x="1769" y="328"/>
                  </a:lnTo>
                  <a:lnTo>
                    <a:pt x="1441" y="131"/>
                  </a:lnTo>
                  <a:lnTo>
                    <a:pt x="1245" y="6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2027050" y="2314838"/>
              <a:ext cx="70400" cy="72050"/>
            </a:xfrm>
            <a:custGeom>
              <a:rect b="b" l="l" r="r" t="t"/>
              <a:pathLst>
                <a:path extrusionOk="0" h="2882" w="2816">
                  <a:moveTo>
                    <a:pt x="1375" y="0"/>
                  </a:moveTo>
                  <a:lnTo>
                    <a:pt x="1113" y="66"/>
                  </a:lnTo>
                  <a:lnTo>
                    <a:pt x="851" y="131"/>
                  </a:lnTo>
                  <a:lnTo>
                    <a:pt x="589" y="262"/>
                  </a:lnTo>
                  <a:lnTo>
                    <a:pt x="393" y="393"/>
                  </a:lnTo>
                  <a:lnTo>
                    <a:pt x="196" y="655"/>
                  </a:lnTo>
                  <a:lnTo>
                    <a:pt x="66" y="851"/>
                  </a:lnTo>
                  <a:lnTo>
                    <a:pt x="0" y="1113"/>
                  </a:lnTo>
                  <a:lnTo>
                    <a:pt x="0" y="1441"/>
                  </a:lnTo>
                  <a:lnTo>
                    <a:pt x="0" y="1703"/>
                  </a:lnTo>
                  <a:lnTo>
                    <a:pt x="66" y="1965"/>
                  </a:lnTo>
                  <a:lnTo>
                    <a:pt x="196" y="2227"/>
                  </a:lnTo>
                  <a:lnTo>
                    <a:pt x="393" y="2423"/>
                  </a:lnTo>
                  <a:lnTo>
                    <a:pt x="589" y="2619"/>
                  </a:lnTo>
                  <a:lnTo>
                    <a:pt x="851" y="2750"/>
                  </a:lnTo>
                  <a:lnTo>
                    <a:pt x="1113" y="2816"/>
                  </a:lnTo>
                  <a:lnTo>
                    <a:pt x="1375" y="2881"/>
                  </a:lnTo>
                  <a:lnTo>
                    <a:pt x="1703" y="2816"/>
                  </a:lnTo>
                  <a:lnTo>
                    <a:pt x="1965" y="2750"/>
                  </a:lnTo>
                  <a:lnTo>
                    <a:pt x="2226" y="2619"/>
                  </a:lnTo>
                  <a:lnTo>
                    <a:pt x="2423" y="2423"/>
                  </a:lnTo>
                  <a:lnTo>
                    <a:pt x="2554" y="2227"/>
                  </a:lnTo>
                  <a:lnTo>
                    <a:pt x="2685" y="1965"/>
                  </a:lnTo>
                  <a:lnTo>
                    <a:pt x="2816" y="1703"/>
                  </a:lnTo>
                  <a:lnTo>
                    <a:pt x="2816" y="1441"/>
                  </a:lnTo>
                  <a:lnTo>
                    <a:pt x="2816" y="1113"/>
                  </a:lnTo>
                  <a:lnTo>
                    <a:pt x="2685" y="851"/>
                  </a:lnTo>
                  <a:lnTo>
                    <a:pt x="2554" y="655"/>
                  </a:lnTo>
                  <a:lnTo>
                    <a:pt x="2423" y="393"/>
                  </a:lnTo>
                  <a:lnTo>
                    <a:pt x="2226" y="262"/>
                  </a:lnTo>
                  <a:lnTo>
                    <a:pt x="1965" y="131"/>
                  </a:lnTo>
                  <a:lnTo>
                    <a:pt x="1703" y="66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2130175" y="2368863"/>
              <a:ext cx="44225" cy="42575"/>
            </a:xfrm>
            <a:custGeom>
              <a:rect b="b" l="l" r="r" t="t"/>
              <a:pathLst>
                <a:path extrusionOk="0" h="1703" w="1769">
                  <a:moveTo>
                    <a:pt x="852" y="0"/>
                  </a:moveTo>
                  <a:lnTo>
                    <a:pt x="524" y="66"/>
                  </a:lnTo>
                  <a:lnTo>
                    <a:pt x="262" y="262"/>
                  </a:lnTo>
                  <a:lnTo>
                    <a:pt x="66" y="524"/>
                  </a:lnTo>
                  <a:lnTo>
                    <a:pt x="1" y="851"/>
                  </a:lnTo>
                  <a:lnTo>
                    <a:pt x="66" y="1179"/>
                  </a:lnTo>
                  <a:lnTo>
                    <a:pt x="262" y="1441"/>
                  </a:lnTo>
                  <a:lnTo>
                    <a:pt x="524" y="1637"/>
                  </a:lnTo>
                  <a:lnTo>
                    <a:pt x="852" y="1703"/>
                  </a:lnTo>
                  <a:lnTo>
                    <a:pt x="1245" y="1637"/>
                  </a:lnTo>
                  <a:lnTo>
                    <a:pt x="1507" y="1441"/>
                  </a:lnTo>
                  <a:lnTo>
                    <a:pt x="1703" y="1179"/>
                  </a:lnTo>
                  <a:lnTo>
                    <a:pt x="1769" y="851"/>
                  </a:lnTo>
                  <a:lnTo>
                    <a:pt x="1703" y="524"/>
                  </a:lnTo>
                  <a:lnTo>
                    <a:pt x="1507" y="262"/>
                  </a:lnTo>
                  <a:lnTo>
                    <a:pt x="1245" y="66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8"/>
          <p:cNvSpPr txBox="1"/>
          <p:nvPr/>
        </p:nvSpPr>
        <p:spPr>
          <a:xfrm>
            <a:off x="457200" y="1650675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5" name="Google Shape;1475;p48"/>
          <p:cNvSpPr txBox="1"/>
          <p:nvPr/>
        </p:nvSpPr>
        <p:spPr>
          <a:xfrm>
            <a:off x="457200" y="3404550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6" name="Google Shape;1476;p48"/>
          <p:cNvSpPr txBox="1"/>
          <p:nvPr/>
        </p:nvSpPr>
        <p:spPr>
          <a:xfrm>
            <a:off x="6592500" y="1650675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7" name="Google Shape;1477;p48"/>
          <p:cNvSpPr txBox="1"/>
          <p:nvPr/>
        </p:nvSpPr>
        <p:spPr>
          <a:xfrm>
            <a:off x="6592601" y="3404550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8" name="Google Shape;1478;p48"/>
          <p:cNvSpPr txBox="1"/>
          <p:nvPr/>
        </p:nvSpPr>
        <p:spPr>
          <a:xfrm>
            <a:off x="457200" y="1937775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48"/>
          <p:cNvSpPr txBox="1"/>
          <p:nvPr/>
        </p:nvSpPr>
        <p:spPr>
          <a:xfrm>
            <a:off x="6693000" y="1937775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48"/>
          <p:cNvSpPr txBox="1"/>
          <p:nvPr/>
        </p:nvSpPr>
        <p:spPr>
          <a:xfrm>
            <a:off x="6693000" y="369165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48"/>
          <p:cNvSpPr txBox="1"/>
          <p:nvPr/>
        </p:nvSpPr>
        <p:spPr>
          <a:xfrm>
            <a:off x="464600" y="13556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24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2" name="Google Shape;1482;p48"/>
          <p:cNvSpPr txBox="1"/>
          <p:nvPr/>
        </p:nvSpPr>
        <p:spPr>
          <a:xfrm>
            <a:off x="8071500" y="13556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3" name="Google Shape;1483;p48"/>
          <p:cNvSpPr txBox="1"/>
          <p:nvPr/>
        </p:nvSpPr>
        <p:spPr>
          <a:xfrm>
            <a:off x="464600" y="312161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24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4" name="Google Shape;1484;p48"/>
          <p:cNvSpPr txBox="1"/>
          <p:nvPr/>
        </p:nvSpPr>
        <p:spPr>
          <a:xfrm>
            <a:off x="8071500" y="312161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#4</a:t>
            </a:r>
            <a:endParaRPr b="1" sz="24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5" name="Google Shape;1485;p48"/>
          <p:cNvSpPr txBox="1"/>
          <p:nvPr/>
        </p:nvSpPr>
        <p:spPr>
          <a:xfrm>
            <a:off x="457200" y="369165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4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grpSp>
        <p:nvGrpSpPr>
          <p:cNvPr id="1487" name="Google Shape;1487;p48"/>
          <p:cNvGrpSpPr/>
          <p:nvPr/>
        </p:nvGrpSpPr>
        <p:grpSpPr>
          <a:xfrm>
            <a:off x="3066756" y="2993638"/>
            <a:ext cx="812548" cy="1292266"/>
            <a:chOff x="3299900" y="3403615"/>
            <a:chExt cx="951016" cy="1512661"/>
          </a:xfrm>
        </p:grpSpPr>
        <p:sp>
          <p:nvSpPr>
            <p:cNvPr id="1488" name="Google Shape;1488;p48"/>
            <p:cNvSpPr/>
            <p:nvPr/>
          </p:nvSpPr>
          <p:spPr>
            <a:xfrm>
              <a:off x="3430745" y="3422753"/>
              <a:ext cx="328711" cy="453181"/>
            </a:xfrm>
            <a:custGeom>
              <a:rect b="b" l="l" r="r" t="t"/>
              <a:pathLst>
                <a:path extrusionOk="0" h="27161" w="19701">
                  <a:moveTo>
                    <a:pt x="12624" y="1"/>
                  </a:moveTo>
                  <a:lnTo>
                    <a:pt x="10903" y="575"/>
                  </a:lnTo>
                  <a:lnTo>
                    <a:pt x="9181" y="1340"/>
                  </a:lnTo>
                  <a:lnTo>
                    <a:pt x="7460" y="2105"/>
                  </a:lnTo>
                  <a:lnTo>
                    <a:pt x="5739" y="3061"/>
                  </a:lnTo>
                  <a:lnTo>
                    <a:pt x="4208" y="4017"/>
                  </a:lnTo>
                  <a:lnTo>
                    <a:pt x="2678" y="5165"/>
                  </a:lnTo>
                  <a:lnTo>
                    <a:pt x="1340" y="6313"/>
                  </a:lnTo>
                  <a:lnTo>
                    <a:pt x="1" y="7651"/>
                  </a:lnTo>
                  <a:lnTo>
                    <a:pt x="2105" y="8799"/>
                  </a:lnTo>
                  <a:lnTo>
                    <a:pt x="4017" y="10138"/>
                  </a:lnTo>
                  <a:lnTo>
                    <a:pt x="5930" y="11668"/>
                  </a:lnTo>
                  <a:lnTo>
                    <a:pt x="7843" y="13389"/>
                  </a:lnTo>
                  <a:lnTo>
                    <a:pt x="9373" y="15302"/>
                  </a:lnTo>
                  <a:lnTo>
                    <a:pt x="10903" y="17406"/>
                  </a:lnTo>
                  <a:lnTo>
                    <a:pt x="12242" y="19701"/>
                  </a:lnTo>
                  <a:lnTo>
                    <a:pt x="13389" y="22187"/>
                  </a:lnTo>
                  <a:lnTo>
                    <a:pt x="14537" y="24674"/>
                  </a:lnTo>
                  <a:lnTo>
                    <a:pt x="15302" y="27160"/>
                  </a:lnTo>
                  <a:lnTo>
                    <a:pt x="19701" y="26013"/>
                  </a:lnTo>
                  <a:lnTo>
                    <a:pt x="126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3666906" y="3403615"/>
              <a:ext cx="264891" cy="446791"/>
            </a:xfrm>
            <a:custGeom>
              <a:rect b="b" l="l" r="r" t="t"/>
              <a:pathLst>
                <a:path extrusionOk="0" h="26778" w="15876">
                  <a:moveTo>
                    <a:pt x="6503" y="0"/>
                  </a:moveTo>
                  <a:lnTo>
                    <a:pt x="3252" y="192"/>
                  </a:lnTo>
                  <a:lnTo>
                    <a:pt x="0" y="765"/>
                  </a:lnTo>
                  <a:lnTo>
                    <a:pt x="6886" y="26777"/>
                  </a:lnTo>
                  <a:lnTo>
                    <a:pt x="12432" y="25247"/>
                  </a:lnTo>
                  <a:lnTo>
                    <a:pt x="11859" y="22761"/>
                  </a:lnTo>
                  <a:lnTo>
                    <a:pt x="11476" y="20083"/>
                  </a:lnTo>
                  <a:lnTo>
                    <a:pt x="11476" y="17597"/>
                  </a:lnTo>
                  <a:lnTo>
                    <a:pt x="11476" y="15110"/>
                  </a:lnTo>
                  <a:lnTo>
                    <a:pt x="11859" y="12624"/>
                  </a:lnTo>
                  <a:lnTo>
                    <a:pt x="12241" y="10137"/>
                  </a:lnTo>
                  <a:lnTo>
                    <a:pt x="13006" y="7651"/>
                  </a:lnTo>
                  <a:lnTo>
                    <a:pt x="13771" y="5547"/>
                  </a:lnTo>
                  <a:lnTo>
                    <a:pt x="14728" y="3443"/>
                  </a:lnTo>
                  <a:lnTo>
                    <a:pt x="15875" y="1530"/>
                  </a:lnTo>
                  <a:lnTo>
                    <a:pt x="13580" y="957"/>
                  </a:lnTo>
                  <a:lnTo>
                    <a:pt x="11285" y="383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3883912" y="3438721"/>
              <a:ext cx="341475" cy="379767"/>
            </a:xfrm>
            <a:custGeom>
              <a:rect b="b" l="l" r="r" t="t"/>
              <a:pathLst>
                <a:path extrusionOk="0" h="22761" w="20466">
                  <a:moveTo>
                    <a:pt x="4399" y="0"/>
                  </a:moveTo>
                  <a:lnTo>
                    <a:pt x="3252" y="1913"/>
                  </a:lnTo>
                  <a:lnTo>
                    <a:pt x="2295" y="4017"/>
                  </a:lnTo>
                  <a:lnTo>
                    <a:pt x="1339" y="6121"/>
                  </a:lnTo>
                  <a:lnTo>
                    <a:pt x="765" y="8416"/>
                  </a:lnTo>
                  <a:lnTo>
                    <a:pt x="383" y="10711"/>
                  </a:lnTo>
                  <a:lnTo>
                    <a:pt x="0" y="13006"/>
                  </a:lnTo>
                  <a:lnTo>
                    <a:pt x="0" y="15493"/>
                  </a:lnTo>
                  <a:lnTo>
                    <a:pt x="0" y="17979"/>
                  </a:lnTo>
                  <a:lnTo>
                    <a:pt x="383" y="20274"/>
                  </a:lnTo>
                  <a:lnTo>
                    <a:pt x="957" y="22761"/>
                  </a:lnTo>
                  <a:lnTo>
                    <a:pt x="20466" y="17596"/>
                  </a:lnTo>
                  <a:lnTo>
                    <a:pt x="19318" y="14727"/>
                  </a:lnTo>
                  <a:lnTo>
                    <a:pt x="17979" y="12050"/>
                  </a:lnTo>
                  <a:lnTo>
                    <a:pt x="16258" y="9372"/>
                  </a:lnTo>
                  <a:lnTo>
                    <a:pt x="14345" y="7077"/>
                  </a:lnTo>
                  <a:lnTo>
                    <a:pt x="12241" y="4973"/>
                  </a:lnTo>
                  <a:lnTo>
                    <a:pt x="9755" y="3060"/>
                  </a:lnTo>
                  <a:lnTo>
                    <a:pt x="7268" y="1339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3906254" y="3757838"/>
              <a:ext cx="344662" cy="395735"/>
            </a:xfrm>
            <a:custGeom>
              <a:rect b="b" l="l" r="r" t="t"/>
              <a:pathLst>
                <a:path extrusionOk="0" h="23718" w="20657">
                  <a:moveTo>
                    <a:pt x="19700" y="1"/>
                  </a:moveTo>
                  <a:lnTo>
                    <a:pt x="0" y="5165"/>
                  </a:lnTo>
                  <a:lnTo>
                    <a:pt x="765" y="7651"/>
                  </a:lnTo>
                  <a:lnTo>
                    <a:pt x="1722" y="9755"/>
                  </a:lnTo>
                  <a:lnTo>
                    <a:pt x="2869" y="12050"/>
                  </a:lnTo>
                  <a:lnTo>
                    <a:pt x="4017" y="14154"/>
                  </a:lnTo>
                  <a:lnTo>
                    <a:pt x="5547" y="16067"/>
                  </a:lnTo>
                  <a:lnTo>
                    <a:pt x="7077" y="17788"/>
                  </a:lnTo>
                  <a:lnTo>
                    <a:pt x="8607" y="19318"/>
                  </a:lnTo>
                  <a:lnTo>
                    <a:pt x="10520" y="20848"/>
                  </a:lnTo>
                  <a:lnTo>
                    <a:pt x="12815" y="22378"/>
                  </a:lnTo>
                  <a:lnTo>
                    <a:pt x="15301" y="23717"/>
                  </a:lnTo>
                  <a:lnTo>
                    <a:pt x="16449" y="21805"/>
                  </a:lnTo>
                  <a:lnTo>
                    <a:pt x="17597" y="19892"/>
                  </a:lnTo>
                  <a:lnTo>
                    <a:pt x="18362" y="17979"/>
                  </a:lnTo>
                  <a:lnTo>
                    <a:pt x="19127" y="16067"/>
                  </a:lnTo>
                  <a:lnTo>
                    <a:pt x="19700" y="13963"/>
                  </a:lnTo>
                  <a:lnTo>
                    <a:pt x="20274" y="11668"/>
                  </a:lnTo>
                  <a:lnTo>
                    <a:pt x="20466" y="9564"/>
                  </a:lnTo>
                  <a:lnTo>
                    <a:pt x="20657" y="7269"/>
                  </a:lnTo>
                  <a:lnTo>
                    <a:pt x="20466" y="5356"/>
                  </a:lnTo>
                  <a:lnTo>
                    <a:pt x="20274" y="3443"/>
                  </a:lnTo>
                  <a:lnTo>
                    <a:pt x="20083" y="1722"/>
                  </a:lnTo>
                  <a:lnTo>
                    <a:pt x="197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3315868" y="3907819"/>
              <a:ext cx="363816" cy="402125"/>
            </a:xfrm>
            <a:custGeom>
              <a:rect b="b" l="l" r="r" t="t"/>
              <a:pathLst>
                <a:path extrusionOk="0" h="24101" w="21805">
                  <a:moveTo>
                    <a:pt x="21039" y="1"/>
                  </a:moveTo>
                  <a:lnTo>
                    <a:pt x="0" y="5548"/>
                  </a:lnTo>
                  <a:lnTo>
                    <a:pt x="956" y="8608"/>
                  </a:lnTo>
                  <a:lnTo>
                    <a:pt x="2295" y="11477"/>
                  </a:lnTo>
                  <a:lnTo>
                    <a:pt x="4017" y="14154"/>
                  </a:lnTo>
                  <a:lnTo>
                    <a:pt x="5929" y="16641"/>
                  </a:lnTo>
                  <a:lnTo>
                    <a:pt x="8033" y="18936"/>
                  </a:lnTo>
                  <a:lnTo>
                    <a:pt x="10328" y="21040"/>
                  </a:lnTo>
                  <a:lnTo>
                    <a:pt x="13006" y="22761"/>
                  </a:lnTo>
                  <a:lnTo>
                    <a:pt x="15875" y="24100"/>
                  </a:lnTo>
                  <a:lnTo>
                    <a:pt x="16831" y="22953"/>
                  </a:lnTo>
                  <a:lnTo>
                    <a:pt x="17788" y="21422"/>
                  </a:lnTo>
                  <a:lnTo>
                    <a:pt x="18744" y="19892"/>
                  </a:lnTo>
                  <a:lnTo>
                    <a:pt x="19509" y="18362"/>
                  </a:lnTo>
                  <a:lnTo>
                    <a:pt x="20465" y="16258"/>
                  </a:lnTo>
                  <a:lnTo>
                    <a:pt x="21039" y="13963"/>
                  </a:lnTo>
                  <a:lnTo>
                    <a:pt x="21422" y="11859"/>
                  </a:lnTo>
                  <a:lnTo>
                    <a:pt x="21804" y="9564"/>
                  </a:lnTo>
                  <a:lnTo>
                    <a:pt x="21804" y="7078"/>
                  </a:lnTo>
                  <a:lnTo>
                    <a:pt x="21804" y="4783"/>
                  </a:lnTo>
                  <a:lnTo>
                    <a:pt x="21422" y="2296"/>
                  </a:lnTo>
                  <a:lnTo>
                    <a:pt x="210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788173" y="3850389"/>
              <a:ext cx="357443" cy="481879"/>
            </a:xfrm>
            <a:custGeom>
              <a:rect b="b" l="l" r="r" t="t"/>
              <a:pathLst>
                <a:path extrusionOk="0" h="28881" w="21423">
                  <a:moveTo>
                    <a:pt x="5547" y="0"/>
                  </a:moveTo>
                  <a:lnTo>
                    <a:pt x="0" y="1530"/>
                  </a:lnTo>
                  <a:lnTo>
                    <a:pt x="7460" y="28881"/>
                  </a:lnTo>
                  <a:lnTo>
                    <a:pt x="9372" y="28307"/>
                  </a:lnTo>
                  <a:lnTo>
                    <a:pt x="11476" y="27351"/>
                  </a:lnTo>
                  <a:lnTo>
                    <a:pt x="13389" y="26395"/>
                  </a:lnTo>
                  <a:lnTo>
                    <a:pt x="15302" y="25247"/>
                  </a:lnTo>
                  <a:lnTo>
                    <a:pt x="17023" y="23908"/>
                  </a:lnTo>
                  <a:lnTo>
                    <a:pt x="18553" y="22569"/>
                  </a:lnTo>
                  <a:lnTo>
                    <a:pt x="20083" y="21039"/>
                  </a:lnTo>
                  <a:lnTo>
                    <a:pt x="21422" y="19318"/>
                  </a:lnTo>
                  <a:lnTo>
                    <a:pt x="19127" y="18170"/>
                  </a:lnTo>
                  <a:lnTo>
                    <a:pt x="16640" y="16449"/>
                  </a:lnTo>
                  <a:lnTo>
                    <a:pt x="14728" y="14919"/>
                  </a:lnTo>
                  <a:lnTo>
                    <a:pt x="13006" y="13389"/>
                  </a:lnTo>
                  <a:lnTo>
                    <a:pt x="11285" y="11476"/>
                  </a:lnTo>
                  <a:lnTo>
                    <a:pt x="9946" y="9372"/>
                  </a:lnTo>
                  <a:lnTo>
                    <a:pt x="8607" y="7268"/>
                  </a:lnTo>
                  <a:lnTo>
                    <a:pt x="7460" y="4973"/>
                  </a:lnTo>
                  <a:lnTo>
                    <a:pt x="6312" y="2487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3603069" y="3882291"/>
              <a:ext cx="284045" cy="472319"/>
            </a:xfrm>
            <a:custGeom>
              <a:rect b="b" l="l" r="r" t="t"/>
              <a:pathLst>
                <a:path extrusionOk="0" h="28308" w="17024">
                  <a:moveTo>
                    <a:pt x="9755" y="1"/>
                  </a:moveTo>
                  <a:lnTo>
                    <a:pt x="5356" y="1148"/>
                  </a:lnTo>
                  <a:lnTo>
                    <a:pt x="5739" y="3635"/>
                  </a:lnTo>
                  <a:lnTo>
                    <a:pt x="6121" y="6121"/>
                  </a:lnTo>
                  <a:lnTo>
                    <a:pt x="6121" y="8608"/>
                  </a:lnTo>
                  <a:lnTo>
                    <a:pt x="6121" y="11094"/>
                  </a:lnTo>
                  <a:lnTo>
                    <a:pt x="5739" y="13581"/>
                  </a:lnTo>
                  <a:lnTo>
                    <a:pt x="5356" y="15876"/>
                  </a:lnTo>
                  <a:lnTo>
                    <a:pt x="4591" y="18171"/>
                  </a:lnTo>
                  <a:lnTo>
                    <a:pt x="3826" y="20466"/>
                  </a:lnTo>
                  <a:lnTo>
                    <a:pt x="3061" y="21996"/>
                  </a:lnTo>
                  <a:lnTo>
                    <a:pt x="2105" y="23526"/>
                  </a:lnTo>
                  <a:lnTo>
                    <a:pt x="1149" y="25056"/>
                  </a:lnTo>
                  <a:lnTo>
                    <a:pt x="1" y="26395"/>
                  </a:lnTo>
                  <a:lnTo>
                    <a:pt x="2487" y="27160"/>
                  </a:lnTo>
                  <a:lnTo>
                    <a:pt x="4974" y="27734"/>
                  </a:lnTo>
                  <a:lnTo>
                    <a:pt x="7652" y="28117"/>
                  </a:lnTo>
                  <a:lnTo>
                    <a:pt x="10329" y="28308"/>
                  </a:lnTo>
                  <a:lnTo>
                    <a:pt x="13772" y="27925"/>
                  </a:lnTo>
                  <a:lnTo>
                    <a:pt x="17024" y="27352"/>
                  </a:lnTo>
                  <a:lnTo>
                    <a:pt x="97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3299900" y="3569548"/>
              <a:ext cx="360630" cy="405312"/>
            </a:xfrm>
            <a:custGeom>
              <a:rect b="b" l="l" r="r" t="t"/>
              <a:pathLst>
                <a:path extrusionOk="0" h="24292" w="21614">
                  <a:moveTo>
                    <a:pt x="6695" y="1"/>
                  </a:moveTo>
                  <a:lnTo>
                    <a:pt x="5165" y="1914"/>
                  </a:lnTo>
                  <a:lnTo>
                    <a:pt x="3826" y="4018"/>
                  </a:lnTo>
                  <a:lnTo>
                    <a:pt x="2678" y="6313"/>
                  </a:lnTo>
                  <a:lnTo>
                    <a:pt x="1722" y="8608"/>
                  </a:lnTo>
                  <a:lnTo>
                    <a:pt x="957" y="10903"/>
                  </a:lnTo>
                  <a:lnTo>
                    <a:pt x="383" y="13389"/>
                  </a:lnTo>
                  <a:lnTo>
                    <a:pt x="1" y="15876"/>
                  </a:lnTo>
                  <a:lnTo>
                    <a:pt x="1" y="18554"/>
                  </a:lnTo>
                  <a:lnTo>
                    <a:pt x="192" y="21422"/>
                  </a:lnTo>
                  <a:lnTo>
                    <a:pt x="575" y="24291"/>
                  </a:lnTo>
                  <a:lnTo>
                    <a:pt x="21614" y="18745"/>
                  </a:lnTo>
                  <a:lnTo>
                    <a:pt x="20849" y="16258"/>
                  </a:lnTo>
                  <a:lnTo>
                    <a:pt x="19892" y="13963"/>
                  </a:lnTo>
                  <a:lnTo>
                    <a:pt x="18745" y="11668"/>
                  </a:lnTo>
                  <a:lnTo>
                    <a:pt x="17406" y="9564"/>
                  </a:lnTo>
                  <a:lnTo>
                    <a:pt x="16067" y="7460"/>
                  </a:lnTo>
                  <a:lnTo>
                    <a:pt x="14537" y="5739"/>
                  </a:lnTo>
                  <a:lnTo>
                    <a:pt x="12816" y="4018"/>
                  </a:lnTo>
                  <a:lnTo>
                    <a:pt x="10903" y="2487"/>
                  </a:lnTo>
                  <a:lnTo>
                    <a:pt x="8799" y="1149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3641378" y="4376934"/>
              <a:ext cx="268078" cy="389344"/>
            </a:xfrm>
            <a:custGeom>
              <a:rect b="b" l="l" r="r" t="t"/>
              <a:pathLst>
                <a:path extrusionOk="0" h="23335" w="16067">
                  <a:moveTo>
                    <a:pt x="0" y="1"/>
                  </a:moveTo>
                  <a:lnTo>
                    <a:pt x="0" y="23335"/>
                  </a:lnTo>
                  <a:lnTo>
                    <a:pt x="16066" y="23335"/>
                  </a:lnTo>
                  <a:lnTo>
                    <a:pt x="1606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3446696" y="4625857"/>
              <a:ext cx="654236" cy="290419"/>
            </a:xfrm>
            <a:custGeom>
              <a:rect b="b" l="l" r="r" t="t"/>
              <a:pathLst>
                <a:path extrusionOk="0" h="17406" w="39211">
                  <a:moveTo>
                    <a:pt x="1" y="0"/>
                  </a:moveTo>
                  <a:lnTo>
                    <a:pt x="1" y="17405"/>
                  </a:lnTo>
                  <a:lnTo>
                    <a:pt x="39210" y="17405"/>
                  </a:lnTo>
                  <a:lnTo>
                    <a:pt x="3921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3354160" y="4874764"/>
              <a:ext cx="839306" cy="41512"/>
            </a:xfrm>
            <a:custGeom>
              <a:rect b="b" l="l" r="r" t="t"/>
              <a:pathLst>
                <a:path extrusionOk="0" h="2488" w="50303">
                  <a:moveTo>
                    <a:pt x="0" y="1"/>
                  </a:moveTo>
                  <a:lnTo>
                    <a:pt x="0" y="2487"/>
                  </a:lnTo>
                  <a:lnTo>
                    <a:pt x="50303" y="2487"/>
                  </a:lnTo>
                  <a:lnTo>
                    <a:pt x="503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48"/>
          <p:cNvGrpSpPr/>
          <p:nvPr/>
        </p:nvGrpSpPr>
        <p:grpSpPr>
          <a:xfrm>
            <a:off x="5263626" y="2991107"/>
            <a:ext cx="815226" cy="1295076"/>
            <a:chOff x="5066262" y="3258483"/>
            <a:chExt cx="1043556" cy="1657804"/>
          </a:xfrm>
        </p:grpSpPr>
        <p:sp>
          <p:nvSpPr>
            <p:cNvPr id="1500" name="Google Shape;1500;p48"/>
            <p:cNvSpPr/>
            <p:nvPr/>
          </p:nvSpPr>
          <p:spPr>
            <a:xfrm>
              <a:off x="5066262" y="3258483"/>
              <a:ext cx="1043556" cy="1043538"/>
            </a:xfrm>
            <a:custGeom>
              <a:rect b="b" l="l" r="r" t="t"/>
              <a:pathLst>
                <a:path extrusionOk="0" h="57188" w="57189">
                  <a:moveTo>
                    <a:pt x="28499" y="0"/>
                  </a:moveTo>
                  <a:lnTo>
                    <a:pt x="25630" y="191"/>
                  </a:lnTo>
                  <a:lnTo>
                    <a:pt x="22761" y="574"/>
                  </a:lnTo>
                  <a:lnTo>
                    <a:pt x="20084" y="1339"/>
                  </a:lnTo>
                  <a:lnTo>
                    <a:pt x="17406" y="2295"/>
                  </a:lnTo>
                  <a:lnTo>
                    <a:pt x="14919" y="3443"/>
                  </a:lnTo>
                  <a:lnTo>
                    <a:pt x="12624" y="4973"/>
                  </a:lnTo>
                  <a:lnTo>
                    <a:pt x="10329" y="6503"/>
                  </a:lnTo>
                  <a:lnTo>
                    <a:pt x="8416" y="8416"/>
                  </a:lnTo>
                  <a:lnTo>
                    <a:pt x="6504" y="10328"/>
                  </a:lnTo>
                  <a:lnTo>
                    <a:pt x="4782" y="12623"/>
                  </a:lnTo>
                  <a:lnTo>
                    <a:pt x="3444" y="14919"/>
                  </a:lnTo>
                  <a:lnTo>
                    <a:pt x="2105" y="17405"/>
                  </a:lnTo>
                  <a:lnTo>
                    <a:pt x="1148" y="20083"/>
                  </a:lnTo>
                  <a:lnTo>
                    <a:pt x="575" y="22952"/>
                  </a:lnTo>
                  <a:lnTo>
                    <a:pt x="1" y="25629"/>
                  </a:lnTo>
                  <a:lnTo>
                    <a:pt x="1" y="28690"/>
                  </a:lnTo>
                  <a:lnTo>
                    <a:pt x="1" y="31558"/>
                  </a:lnTo>
                  <a:lnTo>
                    <a:pt x="575" y="34427"/>
                  </a:lnTo>
                  <a:lnTo>
                    <a:pt x="1148" y="37105"/>
                  </a:lnTo>
                  <a:lnTo>
                    <a:pt x="2105" y="39783"/>
                  </a:lnTo>
                  <a:lnTo>
                    <a:pt x="3444" y="42269"/>
                  </a:lnTo>
                  <a:lnTo>
                    <a:pt x="4782" y="44564"/>
                  </a:lnTo>
                  <a:lnTo>
                    <a:pt x="6504" y="46860"/>
                  </a:lnTo>
                  <a:lnTo>
                    <a:pt x="8416" y="48963"/>
                  </a:lnTo>
                  <a:lnTo>
                    <a:pt x="10329" y="50685"/>
                  </a:lnTo>
                  <a:lnTo>
                    <a:pt x="12624" y="52406"/>
                  </a:lnTo>
                  <a:lnTo>
                    <a:pt x="14919" y="53745"/>
                  </a:lnTo>
                  <a:lnTo>
                    <a:pt x="17406" y="55084"/>
                  </a:lnTo>
                  <a:lnTo>
                    <a:pt x="20084" y="56040"/>
                  </a:lnTo>
                  <a:lnTo>
                    <a:pt x="22761" y="56614"/>
                  </a:lnTo>
                  <a:lnTo>
                    <a:pt x="25630" y="57188"/>
                  </a:lnTo>
                  <a:lnTo>
                    <a:pt x="31559" y="57188"/>
                  </a:lnTo>
                  <a:lnTo>
                    <a:pt x="34428" y="56614"/>
                  </a:lnTo>
                  <a:lnTo>
                    <a:pt x="37106" y="56040"/>
                  </a:lnTo>
                  <a:lnTo>
                    <a:pt x="39784" y="55084"/>
                  </a:lnTo>
                  <a:lnTo>
                    <a:pt x="42270" y="53745"/>
                  </a:lnTo>
                  <a:lnTo>
                    <a:pt x="44566" y="52406"/>
                  </a:lnTo>
                  <a:lnTo>
                    <a:pt x="46861" y="50685"/>
                  </a:lnTo>
                  <a:lnTo>
                    <a:pt x="48773" y="48963"/>
                  </a:lnTo>
                  <a:lnTo>
                    <a:pt x="50686" y="46860"/>
                  </a:lnTo>
                  <a:lnTo>
                    <a:pt x="52407" y="44564"/>
                  </a:lnTo>
                  <a:lnTo>
                    <a:pt x="53746" y="42269"/>
                  </a:lnTo>
                  <a:lnTo>
                    <a:pt x="54894" y="39783"/>
                  </a:lnTo>
                  <a:lnTo>
                    <a:pt x="55850" y="37105"/>
                  </a:lnTo>
                  <a:lnTo>
                    <a:pt x="56615" y="34427"/>
                  </a:lnTo>
                  <a:lnTo>
                    <a:pt x="56998" y="31558"/>
                  </a:lnTo>
                  <a:lnTo>
                    <a:pt x="57189" y="28690"/>
                  </a:lnTo>
                  <a:lnTo>
                    <a:pt x="56998" y="25629"/>
                  </a:lnTo>
                  <a:lnTo>
                    <a:pt x="56615" y="22952"/>
                  </a:lnTo>
                  <a:lnTo>
                    <a:pt x="55850" y="20083"/>
                  </a:lnTo>
                  <a:lnTo>
                    <a:pt x="54894" y="17405"/>
                  </a:lnTo>
                  <a:lnTo>
                    <a:pt x="53746" y="14919"/>
                  </a:lnTo>
                  <a:lnTo>
                    <a:pt x="52407" y="12623"/>
                  </a:lnTo>
                  <a:lnTo>
                    <a:pt x="50686" y="10328"/>
                  </a:lnTo>
                  <a:lnTo>
                    <a:pt x="48773" y="8416"/>
                  </a:lnTo>
                  <a:lnTo>
                    <a:pt x="46861" y="6503"/>
                  </a:lnTo>
                  <a:lnTo>
                    <a:pt x="44566" y="4973"/>
                  </a:lnTo>
                  <a:lnTo>
                    <a:pt x="42270" y="3443"/>
                  </a:lnTo>
                  <a:lnTo>
                    <a:pt x="39784" y="2295"/>
                  </a:lnTo>
                  <a:lnTo>
                    <a:pt x="37106" y="1339"/>
                  </a:lnTo>
                  <a:lnTo>
                    <a:pt x="34428" y="574"/>
                  </a:lnTo>
                  <a:lnTo>
                    <a:pt x="31559" y="191"/>
                  </a:lnTo>
                  <a:lnTo>
                    <a:pt x="284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5307092" y="3429480"/>
              <a:ext cx="108208" cy="108226"/>
            </a:xfrm>
            <a:custGeom>
              <a:rect b="b" l="l" r="r" t="t"/>
              <a:pathLst>
                <a:path extrusionOk="0" h="5931" w="5930">
                  <a:moveTo>
                    <a:pt x="2295" y="1"/>
                  </a:moveTo>
                  <a:lnTo>
                    <a:pt x="1913" y="192"/>
                  </a:lnTo>
                  <a:lnTo>
                    <a:pt x="956" y="766"/>
                  </a:lnTo>
                  <a:lnTo>
                    <a:pt x="191" y="1722"/>
                  </a:lnTo>
                  <a:lnTo>
                    <a:pt x="0" y="2296"/>
                  </a:lnTo>
                  <a:lnTo>
                    <a:pt x="0" y="2870"/>
                  </a:lnTo>
                  <a:lnTo>
                    <a:pt x="0" y="3444"/>
                  </a:lnTo>
                  <a:lnTo>
                    <a:pt x="191" y="4017"/>
                  </a:lnTo>
                  <a:lnTo>
                    <a:pt x="956" y="4974"/>
                  </a:lnTo>
                  <a:lnTo>
                    <a:pt x="1913" y="5548"/>
                  </a:lnTo>
                  <a:lnTo>
                    <a:pt x="2295" y="5739"/>
                  </a:lnTo>
                  <a:lnTo>
                    <a:pt x="3060" y="5930"/>
                  </a:lnTo>
                  <a:lnTo>
                    <a:pt x="3634" y="5739"/>
                  </a:lnTo>
                  <a:lnTo>
                    <a:pt x="4208" y="5548"/>
                  </a:lnTo>
                  <a:lnTo>
                    <a:pt x="5164" y="4974"/>
                  </a:lnTo>
                  <a:lnTo>
                    <a:pt x="5738" y="4017"/>
                  </a:lnTo>
                  <a:lnTo>
                    <a:pt x="5929" y="3444"/>
                  </a:lnTo>
                  <a:lnTo>
                    <a:pt x="5929" y="2870"/>
                  </a:lnTo>
                  <a:lnTo>
                    <a:pt x="5929" y="2296"/>
                  </a:lnTo>
                  <a:lnTo>
                    <a:pt x="5738" y="1722"/>
                  </a:lnTo>
                  <a:lnTo>
                    <a:pt x="5164" y="766"/>
                  </a:lnTo>
                  <a:lnTo>
                    <a:pt x="4208" y="192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7BB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205873" y="3576063"/>
              <a:ext cx="108208" cy="111711"/>
            </a:xfrm>
            <a:custGeom>
              <a:rect b="b" l="l" r="r" t="t"/>
              <a:pathLst>
                <a:path extrusionOk="0" h="6122" w="5930">
                  <a:moveTo>
                    <a:pt x="2869" y="1"/>
                  </a:moveTo>
                  <a:lnTo>
                    <a:pt x="2296" y="192"/>
                  </a:lnTo>
                  <a:lnTo>
                    <a:pt x="1722" y="384"/>
                  </a:lnTo>
                  <a:lnTo>
                    <a:pt x="765" y="957"/>
                  </a:lnTo>
                  <a:lnTo>
                    <a:pt x="192" y="1914"/>
                  </a:lnTo>
                  <a:lnTo>
                    <a:pt x="0" y="2487"/>
                  </a:lnTo>
                  <a:lnTo>
                    <a:pt x="0" y="3061"/>
                  </a:lnTo>
                  <a:lnTo>
                    <a:pt x="0" y="3635"/>
                  </a:lnTo>
                  <a:lnTo>
                    <a:pt x="192" y="4209"/>
                  </a:lnTo>
                  <a:lnTo>
                    <a:pt x="765" y="5165"/>
                  </a:lnTo>
                  <a:lnTo>
                    <a:pt x="1722" y="5739"/>
                  </a:lnTo>
                  <a:lnTo>
                    <a:pt x="2296" y="5930"/>
                  </a:lnTo>
                  <a:lnTo>
                    <a:pt x="2869" y="6121"/>
                  </a:lnTo>
                  <a:lnTo>
                    <a:pt x="3634" y="5930"/>
                  </a:lnTo>
                  <a:lnTo>
                    <a:pt x="4017" y="5739"/>
                  </a:lnTo>
                  <a:lnTo>
                    <a:pt x="4973" y="5165"/>
                  </a:lnTo>
                  <a:lnTo>
                    <a:pt x="5738" y="4209"/>
                  </a:lnTo>
                  <a:lnTo>
                    <a:pt x="5930" y="3635"/>
                  </a:lnTo>
                  <a:lnTo>
                    <a:pt x="5930" y="3061"/>
                  </a:lnTo>
                  <a:lnTo>
                    <a:pt x="5930" y="2487"/>
                  </a:lnTo>
                  <a:lnTo>
                    <a:pt x="5738" y="1914"/>
                  </a:lnTo>
                  <a:lnTo>
                    <a:pt x="4973" y="957"/>
                  </a:lnTo>
                  <a:lnTo>
                    <a:pt x="4017" y="384"/>
                  </a:lnTo>
                  <a:lnTo>
                    <a:pt x="3634" y="192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7BB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5394334" y="3583051"/>
              <a:ext cx="108208" cy="108208"/>
            </a:xfrm>
            <a:custGeom>
              <a:rect b="b" l="l" r="r" t="t"/>
              <a:pathLst>
                <a:path extrusionOk="0" h="5930" w="5930">
                  <a:moveTo>
                    <a:pt x="3061" y="1"/>
                  </a:moveTo>
                  <a:lnTo>
                    <a:pt x="2487" y="192"/>
                  </a:lnTo>
                  <a:lnTo>
                    <a:pt x="1913" y="383"/>
                  </a:lnTo>
                  <a:lnTo>
                    <a:pt x="957" y="957"/>
                  </a:lnTo>
                  <a:lnTo>
                    <a:pt x="383" y="1913"/>
                  </a:lnTo>
                  <a:lnTo>
                    <a:pt x="192" y="2487"/>
                  </a:lnTo>
                  <a:lnTo>
                    <a:pt x="1" y="3061"/>
                  </a:lnTo>
                  <a:lnTo>
                    <a:pt x="192" y="3635"/>
                  </a:lnTo>
                  <a:lnTo>
                    <a:pt x="383" y="4208"/>
                  </a:lnTo>
                  <a:lnTo>
                    <a:pt x="957" y="5165"/>
                  </a:lnTo>
                  <a:lnTo>
                    <a:pt x="1913" y="5738"/>
                  </a:lnTo>
                  <a:lnTo>
                    <a:pt x="2487" y="5930"/>
                  </a:lnTo>
                  <a:lnTo>
                    <a:pt x="3635" y="5930"/>
                  </a:lnTo>
                  <a:lnTo>
                    <a:pt x="4209" y="5738"/>
                  </a:lnTo>
                  <a:lnTo>
                    <a:pt x="5165" y="5165"/>
                  </a:lnTo>
                  <a:lnTo>
                    <a:pt x="5739" y="4208"/>
                  </a:lnTo>
                  <a:lnTo>
                    <a:pt x="5930" y="3635"/>
                  </a:lnTo>
                  <a:lnTo>
                    <a:pt x="5930" y="3061"/>
                  </a:lnTo>
                  <a:lnTo>
                    <a:pt x="5930" y="2487"/>
                  </a:lnTo>
                  <a:lnTo>
                    <a:pt x="5739" y="1913"/>
                  </a:lnTo>
                  <a:lnTo>
                    <a:pt x="5165" y="957"/>
                  </a:lnTo>
                  <a:lnTo>
                    <a:pt x="4209" y="383"/>
                  </a:lnTo>
                  <a:lnTo>
                    <a:pt x="3635" y="192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rgbClr val="7BB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5439715" y="4326436"/>
              <a:ext cx="293183" cy="425805"/>
            </a:xfrm>
            <a:custGeom>
              <a:rect b="b" l="l" r="r" t="t"/>
              <a:pathLst>
                <a:path extrusionOk="0" h="23335" w="16067">
                  <a:moveTo>
                    <a:pt x="0" y="1"/>
                  </a:moveTo>
                  <a:lnTo>
                    <a:pt x="0" y="23335"/>
                  </a:lnTo>
                  <a:lnTo>
                    <a:pt x="16066" y="23335"/>
                  </a:lnTo>
                  <a:lnTo>
                    <a:pt x="1606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5230307" y="4598671"/>
              <a:ext cx="715484" cy="317616"/>
            </a:xfrm>
            <a:custGeom>
              <a:rect b="b" l="l" r="r" t="t"/>
              <a:pathLst>
                <a:path extrusionOk="0" h="17406" w="39210">
                  <a:moveTo>
                    <a:pt x="0" y="0"/>
                  </a:moveTo>
                  <a:lnTo>
                    <a:pt x="0" y="17405"/>
                  </a:lnTo>
                  <a:lnTo>
                    <a:pt x="39210" y="17405"/>
                  </a:lnTo>
                  <a:lnTo>
                    <a:pt x="3921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5129088" y="4870887"/>
              <a:ext cx="917922" cy="45400"/>
            </a:xfrm>
            <a:custGeom>
              <a:rect b="b" l="l" r="r" t="t"/>
              <a:pathLst>
                <a:path extrusionOk="0" h="2488" w="50304">
                  <a:moveTo>
                    <a:pt x="1" y="1"/>
                  </a:moveTo>
                  <a:lnTo>
                    <a:pt x="1" y="2487"/>
                  </a:lnTo>
                  <a:lnTo>
                    <a:pt x="50303" y="2487"/>
                  </a:lnTo>
                  <a:lnTo>
                    <a:pt x="503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48"/>
          <p:cNvGrpSpPr/>
          <p:nvPr/>
        </p:nvGrpSpPr>
        <p:grpSpPr>
          <a:xfrm>
            <a:off x="5262259" y="1206319"/>
            <a:ext cx="817963" cy="1295076"/>
            <a:chOff x="4996391" y="1304021"/>
            <a:chExt cx="1047060" cy="1657804"/>
          </a:xfrm>
        </p:grpSpPr>
        <p:sp>
          <p:nvSpPr>
            <p:cNvPr id="1508" name="Google Shape;1508;p48"/>
            <p:cNvSpPr/>
            <p:nvPr/>
          </p:nvSpPr>
          <p:spPr>
            <a:xfrm>
              <a:off x="5373330" y="2371974"/>
              <a:ext cx="293183" cy="425805"/>
            </a:xfrm>
            <a:custGeom>
              <a:rect b="b" l="l" r="r" t="t"/>
              <a:pathLst>
                <a:path extrusionOk="0" h="23335" w="16067">
                  <a:moveTo>
                    <a:pt x="0" y="1"/>
                  </a:moveTo>
                  <a:lnTo>
                    <a:pt x="0" y="23335"/>
                  </a:lnTo>
                  <a:lnTo>
                    <a:pt x="16067" y="23335"/>
                  </a:lnTo>
                  <a:lnTo>
                    <a:pt x="1606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5163921" y="2644208"/>
              <a:ext cx="711999" cy="317616"/>
            </a:xfrm>
            <a:custGeom>
              <a:rect b="b" l="l" r="r" t="t"/>
              <a:pathLst>
                <a:path extrusionOk="0" h="17406" w="39019">
                  <a:moveTo>
                    <a:pt x="0" y="0"/>
                  </a:moveTo>
                  <a:lnTo>
                    <a:pt x="0" y="17405"/>
                  </a:lnTo>
                  <a:lnTo>
                    <a:pt x="39018" y="17405"/>
                  </a:lnTo>
                  <a:lnTo>
                    <a:pt x="3901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059217" y="2916424"/>
              <a:ext cx="921408" cy="45400"/>
            </a:xfrm>
            <a:custGeom>
              <a:rect b="b" l="l" r="r" t="t"/>
              <a:pathLst>
                <a:path extrusionOk="0" h="2488" w="50495">
                  <a:moveTo>
                    <a:pt x="0" y="1"/>
                  </a:moveTo>
                  <a:lnTo>
                    <a:pt x="0" y="2487"/>
                  </a:lnTo>
                  <a:lnTo>
                    <a:pt x="50494" y="2487"/>
                  </a:lnTo>
                  <a:lnTo>
                    <a:pt x="504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96391" y="1569266"/>
              <a:ext cx="139630" cy="279223"/>
            </a:xfrm>
            <a:custGeom>
              <a:rect b="b" l="l" r="r" t="t"/>
              <a:pathLst>
                <a:path extrusionOk="0" h="15302" w="7652">
                  <a:moveTo>
                    <a:pt x="3826" y="0"/>
                  </a:moveTo>
                  <a:lnTo>
                    <a:pt x="3061" y="1530"/>
                  </a:lnTo>
                  <a:lnTo>
                    <a:pt x="2296" y="3252"/>
                  </a:lnTo>
                  <a:lnTo>
                    <a:pt x="1531" y="4973"/>
                  </a:lnTo>
                  <a:lnTo>
                    <a:pt x="1148" y="6694"/>
                  </a:lnTo>
                  <a:lnTo>
                    <a:pt x="574" y="8416"/>
                  </a:lnTo>
                  <a:lnTo>
                    <a:pt x="383" y="10328"/>
                  </a:lnTo>
                  <a:lnTo>
                    <a:pt x="192" y="12241"/>
                  </a:lnTo>
                  <a:lnTo>
                    <a:pt x="1" y="14154"/>
                  </a:lnTo>
                  <a:lnTo>
                    <a:pt x="192" y="15301"/>
                  </a:lnTo>
                  <a:lnTo>
                    <a:pt x="7651" y="7651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999876" y="1331939"/>
              <a:ext cx="1043575" cy="1015619"/>
            </a:xfrm>
            <a:custGeom>
              <a:rect b="b" l="l" r="r" t="t"/>
              <a:pathLst>
                <a:path extrusionOk="0" h="55658" w="57190">
                  <a:moveTo>
                    <a:pt x="28499" y="16640"/>
                  </a:moveTo>
                  <a:lnTo>
                    <a:pt x="39402" y="24673"/>
                  </a:lnTo>
                  <a:lnTo>
                    <a:pt x="35194" y="37488"/>
                  </a:lnTo>
                  <a:lnTo>
                    <a:pt x="21805" y="37488"/>
                  </a:lnTo>
                  <a:lnTo>
                    <a:pt x="17597" y="24673"/>
                  </a:lnTo>
                  <a:lnTo>
                    <a:pt x="28499" y="16640"/>
                  </a:lnTo>
                  <a:close/>
                  <a:moveTo>
                    <a:pt x="37680" y="0"/>
                  </a:moveTo>
                  <a:lnTo>
                    <a:pt x="27543" y="7268"/>
                  </a:lnTo>
                  <a:lnTo>
                    <a:pt x="17980" y="574"/>
                  </a:lnTo>
                  <a:lnTo>
                    <a:pt x="15876" y="1530"/>
                  </a:lnTo>
                  <a:lnTo>
                    <a:pt x="13581" y="2678"/>
                  </a:lnTo>
                  <a:lnTo>
                    <a:pt x="11668" y="4017"/>
                  </a:lnTo>
                  <a:lnTo>
                    <a:pt x="9755" y="5547"/>
                  </a:lnTo>
                  <a:lnTo>
                    <a:pt x="8034" y="7077"/>
                  </a:lnTo>
                  <a:lnTo>
                    <a:pt x="6313" y="8990"/>
                  </a:lnTo>
                  <a:lnTo>
                    <a:pt x="4974" y="10902"/>
                  </a:lnTo>
                  <a:lnTo>
                    <a:pt x="3635" y="13006"/>
                  </a:lnTo>
                  <a:lnTo>
                    <a:pt x="7460" y="20657"/>
                  </a:lnTo>
                  <a:lnTo>
                    <a:pt x="1" y="28307"/>
                  </a:lnTo>
                  <a:lnTo>
                    <a:pt x="1" y="30411"/>
                  </a:lnTo>
                  <a:lnTo>
                    <a:pt x="383" y="32706"/>
                  </a:lnTo>
                  <a:lnTo>
                    <a:pt x="957" y="34810"/>
                  </a:lnTo>
                  <a:lnTo>
                    <a:pt x="1531" y="36914"/>
                  </a:lnTo>
                  <a:lnTo>
                    <a:pt x="2487" y="39018"/>
                  </a:lnTo>
                  <a:lnTo>
                    <a:pt x="3444" y="40931"/>
                  </a:lnTo>
                  <a:lnTo>
                    <a:pt x="4591" y="42652"/>
                  </a:lnTo>
                  <a:lnTo>
                    <a:pt x="5739" y="44565"/>
                  </a:lnTo>
                  <a:lnTo>
                    <a:pt x="15302" y="44373"/>
                  </a:lnTo>
                  <a:lnTo>
                    <a:pt x="18362" y="53936"/>
                  </a:lnTo>
                  <a:lnTo>
                    <a:pt x="20849" y="54702"/>
                  </a:lnTo>
                  <a:lnTo>
                    <a:pt x="23335" y="55275"/>
                  </a:lnTo>
                  <a:lnTo>
                    <a:pt x="25822" y="55658"/>
                  </a:lnTo>
                  <a:lnTo>
                    <a:pt x="30795" y="55658"/>
                  </a:lnTo>
                  <a:lnTo>
                    <a:pt x="32898" y="55467"/>
                  </a:lnTo>
                  <a:lnTo>
                    <a:pt x="35002" y="54893"/>
                  </a:lnTo>
                  <a:lnTo>
                    <a:pt x="37106" y="54319"/>
                  </a:lnTo>
                  <a:lnTo>
                    <a:pt x="40549" y="43991"/>
                  </a:lnTo>
                  <a:lnTo>
                    <a:pt x="51642" y="43991"/>
                  </a:lnTo>
                  <a:lnTo>
                    <a:pt x="52790" y="42269"/>
                  </a:lnTo>
                  <a:lnTo>
                    <a:pt x="53938" y="40357"/>
                  </a:lnTo>
                  <a:lnTo>
                    <a:pt x="54894" y="38253"/>
                  </a:lnTo>
                  <a:lnTo>
                    <a:pt x="55659" y="36149"/>
                  </a:lnTo>
                  <a:lnTo>
                    <a:pt x="56233" y="34045"/>
                  </a:lnTo>
                  <a:lnTo>
                    <a:pt x="56807" y="31750"/>
                  </a:lnTo>
                  <a:lnTo>
                    <a:pt x="56998" y="29455"/>
                  </a:lnTo>
                  <a:lnTo>
                    <a:pt x="57189" y="27160"/>
                  </a:lnTo>
                  <a:lnTo>
                    <a:pt x="57189" y="26394"/>
                  </a:lnTo>
                  <a:lnTo>
                    <a:pt x="48200" y="21804"/>
                  </a:lnTo>
                  <a:lnTo>
                    <a:pt x="50304" y="8607"/>
                  </a:lnTo>
                  <a:lnTo>
                    <a:pt x="48965" y="7268"/>
                  </a:lnTo>
                  <a:lnTo>
                    <a:pt x="47626" y="5929"/>
                  </a:lnTo>
                  <a:lnTo>
                    <a:pt x="46096" y="4590"/>
                  </a:lnTo>
                  <a:lnTo>
                    <a:pt x="44566" y="3443"/>
                  </a:lnTo>
                  <a:lnTo>
                    <a:pt x="43036" y="2487"/>
                  </a:lnTo>
                  <a:lnTo>
                    <a:pt x="41314" y="1530"/>
                  </a:lnTo>
                  <a:lnTo>
                    <a:pt x="39402" y="765"/>
                  </a:lnTo>
                  <a:lnTo>
                    <a:pt x="3768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5320978" y="1635578"/>
              <a:ext cx="397887" cy="380424"/>
            </a:xfrm>
            <a:custGeom>
              <a:rect b="b" l="l" r="r" t="t"/>
              <a:pathLst>
                <a:path extrusionOk="0" h="20848" w="21805">
                  <a:moveTo>
                    <a:pt x="10902" y="0"/>
                  </a:moveTo>
                  <a:lnTo>
                    <a:pt x="0" y="8033"/>
                  </a:lnTo>
                  <a:lnTo>
                    <a:pt x="4208" y="20848"/>
                  </a:lnTo>
                  <a:lnTo>
                    <a:pt x="17597" y="20848"/>
                  </a:lnTo>
                  <a:lnTo>
                    <a:pt x="21805" y="8033"/>
                  </a:lnTo>
                  <a:lnTo>
                    <a:pt x="109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5879388" y="1488977"/>
              <a:ext cx="164063" cy="324605"/>
            </a:xfrm>
            <a:custGeom>
              <a:rect b="b" l="l" r="r" t="t"/>
              <a:pathLst>
                <a:path extrusionOk="0" h="17789" w="8991">
                  <a:moveTo>
                    <a:pt x="2105" y="1"/>
                  </a:moveTo>
                  <a:lnTo>
                    <a:pt x="1" y="13198"/>
                  </a:lnTo>
                  <a:lnTo>
                    <a:pt x="8990" y="17788"/>
                  </a:lnTo>
                  <a:lnTo>
                    <a:pt x="8799" y="15302"/>
                  </a:lnTo>
                  <a:lnTo>
                    <a:pt x="8416" y="12816"/>
                  </a:lnTo>
                  <a:lnTo>
                    <a:pt x="7843" y="10520"/>
                  </a:lnTo>
                  <a:lnTo>
                    <a:pt x="7078" y="8225"/>
                  </a:lnTo>
                  <a:lnTo>
                    <a:pt x="6121" y="5930"/>
                  </a:lnTo>
                  <a:lnTo>
                    <a:pt x="4974" y="3826"/>
                  </a:lnTo>
                  <a:lnTo>
                    <a:pt x="3635" y="1914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5327948" y="1304021"/>
              <a:ext cx="359512" cy="160560"/>
            </a:xfrm>
            <a:custGeom>
              <a:rect b="b" l="l" r="r" t="t"/>
              <a:pathLst>
                <a:path extrusionOk="0" h="8799" w="19702">
                  <a:moveTo>
                    <a:pt x="10520" y="0"/>
                  </a:moveTo>
                  <a:lnTo>
                    <a:pt x="7843" y="191"/>
                  </a:lnTo>
                  <a:lnTo>
                    <a:pt x="5165" y="574"/>
                  </a:lnTo>
                  <a:lnTo>
                    <a:pt x="2487" y="1148"/>
                  </a:lnTo>
                  <a:lnTo>
                    <a:pt x="1" y="2104"/>
                  </a:lnTo>
                  <a:lnTo>
                    <a:pt x="9564" y="8798"/>
                  </a:lnTo>
                  <a:lnTo>
                    <a:pt x="19701" y="1530"/>
                  </a:lnTo>
                  <a:lnTo>
                    <a:pt x="17406" y="956"/>
                  </a:lnTo>
                  <a:lnTo>
                    <a:pt x="15111" y="383"/>
                  </a:lnTo>
                  <a:lnTo>
                    <a:pt x="12816" y="191"/>
                  </a:lnTo>
                  <a:lnTo>
                    <a:pt x="10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5676968" y="2134647"/>
              <a:ext cx="265264" cy="188478"/>
            </a:xfrm>
            <a:custGeom>
              <a:rect b="b" l="l" r="r" t="t"/>
              <a:pathLst>
                <a:path extrusionOk="0" h="10329" w="14537">
                  <a:moveTo>
                    <a:pt x="3443" y="1"/>
                  </a:moveTo>
                  <a:lnTo>
                    <a:pt x="0" y="10329"/>
                  </a:lnTo>
                  <a:lnTo>
                    <a:pt x="0" y="10329"/>
                  </a:lnTo>
                  <a:lnTo>
                    <a:pt x="2296" y="9564"/>
                  </a:lnTo>
                  <a:lnTo>
                    <a:pt x="4208" y="8608"/>
                  </a:lnTo>
                  <a:lnTo>
                    <a:pt x="6312" y="7651"/>
                  </a:lnTo>
                  <a:lnTo>
                    <a:pt x="8033" y="6312"/>
                  </a:lnTo>
                  <a:lnTo>
                    <a:pt x="9946" y="4974"/>
                  </a:lnTo>
                  <a:lnTo>
                    <a:pt x="11476" y="3443"/>
                  </a:lnTo>
                  <a:lnTo>
                    <a:pt x="13006" y="1722"/>
                  </a:lnTo>
                  <a:lnTo>
                    <a:pt x="145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5104580" y="2141636"/>
              <a:ext cx="230375" cy="174519"/>
            </a:xfrm>
            <a:custGeom>
              <a:rect b="b" l="l" r="r" t="t"/>
              <a:pathLst>
                <a:path extrusionOk="0" h="9564" w="12625">
                  <a:moveTo>
                    <a:pt x="9564" y="0"/>
                  </a:moveTo>
                  <a:lnTo>
                    <a:pt x="1" y="192"/>
                  </a:lnTo>
                  <a:lnTo>
                    <a:pt x="1340" y="1722"/>
                  </a:lnTo>
                  <a:lnTo>
                    <a:pt x="2679" y="3060"/>
                  </a:lnTo>
                  <a:lnTo>
                    <a:pt x="4209" y="4399"/>
                  </a:lnTo>
                  <a:lnTo>
                    <a:pt x="5739" y="5738"/>
                  </a:lnTo>
                  <a:lnTo>
                    <a:pt x="7269" y="6886"/>
                  </a:lnTo>
                  <a:lnTo>
                    <a:pt x="8990" y="7842"/>
                  </a:lnTo>
                  <a:lnTo>
                    <a:pt x="10903" y="8798"/>
                  </a:lnTo>
                  <a:lnTo>
                    <a:pt x="12624" y="9563"/>
                  </a:lnTo>
                  <a:lnTo>
                    <a:pt x="95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48"/>
          <p:cNvGrpSpPr/>
          <p:nvPr/>
        </p:nvGrpSpPr>
        <p:grpSpPr>
          <a:xfrm>
            <a:off x="3063799" y="1206319"/>
            <a:ext cx="817949" cy="1303244"/>
            <a:chOff x="3366157" y="1304021"/>
            <a:chExt cx="1047042" cy="1668259"/>
          </a:xfrm>
        </p:grpSpPr>
        <p:sp>
          <p:nvSpPr>
            <p:cNvPr id="1519" name="Google Shape;1519;p48"/>
            <p:cNvSpPr/>
            <p:nvPr/>
          </p:nvSpPr>
          <p:spPr>
            <a:xfrm>
              <a:off x="3743078" y="2382448"/>
              <a:ext cx="293183" cy="422320"/>
            </a:xfrm>
            <a:custGeom>
              <a:rect b="b" l="l" r="r" t="t"/>
              <a:pathLst>
                <a:path extrusionOk="0" h="23144" w="16067">
                  <a:moveTo>
                    <a:pt x="1" y="0"/>
                  </a:moveTo>
                  <a:lnTo>
                    <a:pt x="1" y="23143"/>
                  </a:lnTo>
                  <a:lnTo>
                    <a:pt x="16067" y="23143"/>
                  </a:lnTo>
                  <a:lnTo>
                    <a:pt x="1606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533669" y="2654682"/>
              <a:ext cx="711999" cy="317598"/>
            </a:xfrm>
            <a:custGeom>
              <a:rect b="b" l="l" r="r" t="t"/>
              <a:pathLst>
                <a:path extrusionOk="0" h="17405" w="39019">
                  <a:moveTo>
                    <a:pt x="1" y="0"/>
                  </a:moveTo>
                  <a:lnTo>
                    <a:pt x="1" y="17405"/>
                  </a:lnTo>
                  <a:lnTo>
                    <a:pt x="39019" y="17405"/>
                  </a:lnTo>
                  <a:lnTo>
                    <a:pt x="390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32469" y="2923413"/>
              <a:ext cx="917904" cy="48867"/>
            </a:xfrm>
            <a:custGeom>
              <a:rect b="b" l="l" r="r" t="t"/>
              <a:pathLst>
                <a:path extrusionOk="0" h="2678" w="50303">
                  <a:moveTo>
                    <a:pt x="0" y="0"/>
                  </a:moveTo>
                  <a:lnTo>
                    <a:pt x="0" y="2678"/>
                  </a:lnTo>
                  <a:lnTo>
                    <a:pt x="50303" y="2678"/>
                  </a:lnTo>
                  <a:lnTo>
                    <a:pt x="503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35954" y="1304021"/>
              <a:ext cx="907448" cy="1043538"/>
            </a:xfrm>
            <a:custGeom>
              <a:rect b="b" l="l" r="r" t="t"/>
              <a:pathLst>
                <a:path extrusionOk="0" h="57188" w="49730">
                  <a:moveTo>
                    <a:pt x="23717" y="0"/>
                  </a:moveTo>
                  <a:lnTo>
                    <a:pt x="21996" y="191"/>
                  </a:lnTo>
                  <a:lnTo>
                    <a:pt x="20083" y="383"/>
                  </a:lnTo>
                  <a:lnTo>
                    <a:pt x="18170" y="765"/>
                  </a:lnTo>
                  <a:lnTo>
                    <a:pt x="16258" y="1339"/>
                  </a:lnTo>
                  <a:lnTo>
                    <a:pt x="13580" y="2295"/>
                  </a:lnTo>
                  <a:lnTo>
                    <a:pt x="11094" y="3443"/>
                  </a:lnTo>
                  <a:lnTo>
                    <a:pt x="8798" y="4973"/>
                  </a:lnTo>
                  <a:lnTo>
                    <a:pt x="6695" y="6503"/>
                  </a:lnTo>
                  <a:lnTo>
                    <a:pt x="4782" y="8224"/>
                  </a:lnTo>
                  <a:lnTo>
                    <a:pt x="2869" y="10137"/>
                  </a:lnTo>
                  <a:lnTo>
                    <a:pt x="1339" y="12241"/>
                  </a:lnTo>
                  <a:lnTo>
                    <a:pt x="0" y="14536"/>
                  </a:lnTo>
                  <a:lnTo>
                    <a:pt x="192" y="14727"/>
                  </a:lnTo>
                  <a:lnTo>
                    <a:pt x="2678" y="16066"/>
                  </a:lnTo>
                  <a:lnTo>
                    <a:pt x="5164" y="17788"/>
                  </a:lnTo>
                  <a:lnTo>
                    <a:pt x="7460" y="19891"/>
                  </a:lnTo>
                  <a:lnTo>
                    <a:pt x="9564" y="21995"/>
                  </a:lnTo>
                  <a:lnTo>
                    <a:pt x="11476" y="24290"/>
                  </a:lnTo>
                  <a:lnTo>
                    <a:pt x="13198" y="26968"/>
                  </a:lnTo>
                  <a:lnTo>
                    <a:pt x="14919" y="29646"/>
                  </a:lnTo>
                  <a:lnTo>
                    <a:pt x="16258" y="32515"/>
                  </a:lnTo>
                  <a:lnTo>
                    <a:pt x="17405" y="35384"/>
                  </a:lnTo>
                  <a:lnTo>
                    <a:pt x="18362" y="38444"/>
                  </a:lnTo>
                  <a:lnTo>
                    <a:pt x="19127" y="41504"/>
                  </a:lnTo>
                  <a:lnTo>
                    <a:pt x="19509" y="44564"/>
                  </a:lnTo>
                  <a:lnTo>
                    <a:pt x="19701" y="47625"/>
                  </a:lnTo>
                  <a:lnTo>
                    <a:pt x="19701" y="50494"/>
                  </a:lnTo>
                  <a:lnTo>
                    <a:pt x="19318" y="53554"/>
                  </a:lnTo>
                  <a:lnTo>
                    <a:pt x="18744" y="56232"/>
                  </a:lnTo>
                  <a:lnTo>
                    <a:pt x="18553" y="56614"/>
                  </a:lnTo>
                  <a:lnTo>
                    <a:pt x="20466" y="56997"/>
                  </a:lnTo>
                  <a:lnTo>
                    <a:pt x="22187" y="57188"/>
                  </a:lnTo>
                  <a:lnTo>
                    <a:pt x="27925" y="57188"/>
                  </a:lnTo>
                  <a:lnTo>
                    <a:pt x="29838" y="56805"/>
                  </a:lnTo>
                  <a:lnTo>
                    <a:pt x="31750" y="56423"/>
                  </a:lnTo>
                  <a:lnTo>
                    <a:pt x="33472" y="55849"/>
                  </a:lnTo>
                  <a:lnTo>
                    <a:pt x="36149" y="54893"/>
                  </a:lnTo>
                  <a:lnTo>
                    <a:pt x="38636" y="53745"/>
                  </a:lnTo>
                  <a:lnTo>
                    <a:pt x="40931" y="52406"/>
                  </a:lnTo>
                  <a:lnTo>
                    <a:pt x="43035" y="50685"/>
                  </a:lnTo>
                  <a:lnTo>
                    <a:pt x="45139" y="48963"/>
                  </a:lnTo>
                  <a:lnTo>
                    <a:pt x="46860" y="47051"/>
                  </a:lnTo>
                  <a:lnTo>
                    <a:pt x="48390" y="44947"/>
                  </a:lnTo>
                  <a:lnTo>
                    <a:pt x="49729" y="42843"/>
                  </a:lnTo>
                  <a:lnTo>
                    <a:pt x="49538" y="42652"/>
                  </a:lnTo>
                  <a:lnTo>
                    <a:pt x="47052" y="41122"/>
                  </a:lnTo>
                  <a:lnTo>
                    <a:pt x="44565" y="39400"/>
                  </a:lnTo>
                  <a:lnTo>
                    <a:pt x="42461" y="37488"/>
                  </a:lnTo>
                  <a:lnTo>
                    <a:pt x="40357" y="35384"/>
                  </a:lnTo>
                  <a:lnTo>
                    <a:pt x="38253" y="32897"/>
                  </a:lnTo>
                  <a:lnTo>
                    <a:pt x="36532" y="30411"/>
                  </a:lnTo>
                  <a:lnTo>
                    <a:pt x="35002" y="27733"/>
                  </a:lnTo>
                  <a:lnTo>
                    <a:pt x="33472" y="24864"/>
                  </a:lnTo>
                  <a:lnTo>
                    <a:pt x="32324" y="21804"/>
                  </a:lnTo>
                  <a:lnTo>
                    <a:pt x="31368" y="18553"/>
                  </a:lnTo>
                  <a:lnTo>
                    <a:pt x="30603" y="15492"/>
                  </a:lnTo>
                  <a:lnTo>
                    <a:pt x="30220" y="12432"/>
                  </a:lnTo>
                  <a:lnTo>
                    <a:pt x="30029" y="9372"/>
                  </a:lnTo>
                  <a:lnTo>
                    <a:pt x="30220" y="6312"/>
                  </a:lnTo>
                  <a:lnTo>
                    <a:pt x="30603" y="3443"/>
                  </a:lnTo>
                  <a:lnTo>
                    <a:pt x="31177" y="765"/>
                  </a:lnTo>
                  <a:lnTo>
                    <a:pt x="29455" y="383"/>
                  </a:lnTo>
                  <a:lnTo>
                    <a:pt x="27542" y="191"/>
                  </a:lnTo>
                  <a:lnTo>
                    <a:pt x="256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4011827" y="1324950"/>
              <a:ext cx="401372" cy="736433"/>
            </a:xfrm>
            <a:custGeom>
              <a:rect b="b" l="l" r="r" t="t"/>
              <a:pathLst>
                <a:path extrusionOk="0" h="40358" w="21996">
                  <a:moveTo>
                    <a:pt x="1148" y="1"/>
                  </a:moveTo>
                  <a:lnTo>
                    <a:pt x="574" y="2678"/>
                  </a:lnTo>
                  <a:lnTo>
                    <a:pt x="191" y="5356"/>
                  </a:lnTo>
                  <a:lnTo>
                    <a:pt x="0" y="8225"/>
                  </a:lnTo>
                  <a:lnTo>
                    <a:pt x="191" y="11094"/>
                  </a:lnTo>
                  <a:lnTo>
                    <a:pt x="574" y="14154"/>
                  </a:lnTo>
                  <a:lnTo>
                    <a:pt x="1339" y="17023"/>
                  </a:lnTo>
                  <a:lnTo>
                    <a:pt x="2104" y="20083"/>
                  </a:lnTo>
                  <a:lnTo>
                    <a:pt x="3443" y="23143"/>
                  </a:lnTo>
                  <a:lnTo>
                    <a:pt x="4782" y="25821"/>
                  </a:lnTo>
                  <a:lnTo>
                    <a:pt x="6312" y="28499"/>
                  </a:lnTo>
                  <a:lnTo>
                    <a:pt x="8033" y="30794"/>
                  </a:lnTo>
                  <a:lnTo>
                    <a:pt x="9755" y="33089"/>
                  </a:lnTo>
                  <a:lnTo>
                    <a:pt x="11858" y="35193"/>
                  </a:lnTo>
                  <a:lnTo>
                    <a:pt x="13962" y="37106"/>
                  </a:lnTo>
                  <a:lnTo>
                    <a:pt x="16258" y="38636"/>
                  </a:lnTo>
                  <a:lnTo>
                    <a:pt x="18744" y="40166"/>
                  </a:lnTo>
                  <a:lnTo>
                    <a:pt x="18935" y="40357"/>
                  </a:lnTo>
                  <a:lnTo>
                    <a:pt x="20083" y="37871"/>
                  </a:lnTo>
                  <a:lnTo>
                    <a:pt x="20848" y="35193"/>
                  </a:lnTo>
                  <a:lnTo>
                    <a:pt x="21613" y="32515"/>
                  </a:lnTo>
                  <a:lnTo>
                    <a:pt x="21804" y="29838"/>
                  </a:lnTo>
                  <a:lnTo>
                    <a:pt x="21996" y="27160"/>
                  </a:lnTo>
                  <a:lnTo>
                    <a:pt x="21804" y="24482"/>
                  </a:lnTo>
                  <a:lnTo>
                    <a:pt x="21422" y="21613"/>
                  </a:lnTo>
                  <a:lnTo>
                    <a:pt x="20657" y="18744"/>
                  </a:lnTo>
                  <a:lnTo>
                    <a:pt x="20083" y="17023"/>
                  </a:lnTo>
                  <a:lnTo>
                    <a:pt x="19318" y="15302"/>
                  </a:lnTo>
                  <a:lnTo>
                    <a:pt x="18553" y="13772"/>
                  </a:lnTo>
                  <a:lnTo>
                    <a:pt x="17596" y="12241"/>
                  </a:lnTo>
                  <a:lnTo>
                    <a:pt x="15493" y="9373"/>
                  </a:lnTo>
                  <a:lnTo>
                    <a:pt x="13006" y="6695"/>
                  </a:lnTo>
                  <a:lnTo>
                    <a:pt x="10328" y="4591"/>
                  </a:lnTo>
                  <a:lnTo>
                    <a:pt x="7459" y="2678"/>
                  </a:lnTo>
                  <a:lnTo>
                    <a:pt x="4399" y="1148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366157" y="1593681"/>
              <a:ext cx="401372" cy="736433"/>
            </a:xfrm>
            <a:custGeom>
              <a:rect b="b" l="l" r="r" t="t"/>
              <a:pathLst>
                <a:path extrusionOk="0" h="40358" w="21996">
                  <a:moveTo>
                    <a:pt x="3060" y="1"/>
                  </a:moveTo>
                  <a:lnTo>
                    <a:pt x="1913" y="2487"/>
                  </a:lnTo>
                  <a:lnTo>
                    <a:pt x="1148" y="4974"/>
                  </a:lnTo>
                  <a:lnTo>
                    <a:pt x="574" y="7651"/>
                  </a:lnTo>
                  <a:lnTo>
                    <a:pt x="191" y="10329"/>
                  </a:lnTo>
                  <a:lnTo>
                    <a:pt x="0" y="13007"/>
                  </a:lnTo>
                  <a:lnTo>
                    <a:pt x="191" y="15876"/>
                  </a:lnTo>
                  <a:lnTo>
                    <a:pt x="765" y="18745"/>
                  </a:lnTo>
                  <a:lnTo>
                    <a:pt x="1339" y="21422"/>
                  </a:lnTo>
                  <a:lnTo>
                    <a:pt x="2104" y="23144"/>
                  </a:lnTo>
                  <a:lnTo>
                    <a:pt x="2678" y="24865"/>
                  </a:lnTo>
                  <a:lnTo>
                    <a:pt x="3634" y="26587"/>
                  </a:lnTo>
                  <a:lnTo>
                    <a:pt x="4399" y="28117"/>
                  </a:lnTo>
                  <a:lnTo>
                    <a:pt x="6503" y="30986"/>
                  </a:lnTo>
                  <a:lnTo>
                    <a:pt x="8989" y="33472"/>
                  </a:lnTo>
                  <a:lnTo>
                    <a:pt x="11667" y="35767"/>
                  </a:lnTo>
                  <a:lnTo>
                    <a:pt x="14536" y="37680"/>
                  </a:lnTo>
                  <a:lnTo>
                    <a:pt x="17596" y="39210"/>
                  </a:lnTo>
                  <a:lnTo>
                    <a:pt x="21039" y="40358"/>
                  </a:lnTo>
                  <a:lnTo>
                    <a:pt x="21039" y="40166"/>
                  </a:lnTo>
                  <a:lnTo>
                    <a:pt x="21613" y="37297"/>
                  </a:lnTo>
                  <a:lnTo>
                    <a:pt x="21995" y="34620"/>
                  </a:lnTo>
                  <a:lnTo>
                    <a:pt x="21995" y="31751"/>
                  </a:lnTo>
                  <a:lnTo>
                    <a:pt x="21804" y="28690"/>
                  </a:lnTo>
                  <a:lnTo>
                    <a:pt x="21422" y="25821"/>
                  </a:lnTo>
                  <a:lnTo>
                    <a:pt x="20657" y="22953"/>
                  </a:lnTo>
                  <a:lnTo>
                    <a:pt x="19892" y="20084"/>
                  </a:lnTo>
                  <a:lnTo>
                    <a:pt x="18744" y="17215"/>
                  </a:lnTo>
                  <a:lnTo>
                    <a:pt x="17405" y="14537"/>
                  </a:lnTo>
                  <a:lnTo>
                    <a:pt x="15875" y="11859"/>
                  </a:lnTo>
                  <a:lnTo>
                    <a:pt x="14154" y="9373"/>
                  </a:lnTo>
                  <a:lnTo>
                    <a:pt x="12241" y="7078"/>
                  </a:lnTo>
                  <a:lnTo>
                    <a:pt x="10137" y="4974"/>
                  </a:lnTo>
                  <a:lnTo>
                    <a:pt x="8033" y="3252"/>
                  </a:lnTo>
                  <a:lnTo>
                    <a:pt x="5738" y="1531"/>
                  </a:lnTo>
                  <a:lnTo>
                    <a:pt x="3252" y="192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9"/>
          <p:cNvSpPr/>
          <p:nvPr/>
        </p:nvSpPr>
        <p:spPr>
          <a:xfrm>
            <a:off x="476250" y="2509675"/>
            <a:ext cx="4095900" cy="10170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9"/>
          <p:cNvSpPr/>
          <p:nvPr/>
        </p:nvSpPr>
        <p:spPr>
          <a:xfrm>
            <a:off x="476250" y="3762050"/>
            <a:ext cx="4095900" cy="10170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49"/>
          <p:cNvSpPr/>
          <p:nvPr/>
        </p:nvSpPr>
        <p:spPr>
          <a:xfrm>
            <a:off x="476250" y="1257300"/>
            <a:ext cx="4095900" cy="10170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49"/>
          <p:cNvSpPr txBox="1"/>
          <p:nvPr/>
        </p:nvSpPr>
        <p:spPr>
          <a:xfrm>
            <a:off x="1495500" y="133633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3" name="Google Shape;1533;p49"/>
          <p:cNvSpPr txBox="1"/>
          <p:nvPr/>
        </p:nvSpPr>
        <p:spPr>
          <a:xfrm>
            <a:off x="1495500" y="2588713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4" name="Google Shape;1534;p49"/>
          <p:cNvSpPr txBox="1"/>
          <p:nvPr/>
        </p:nvSpPr>
        <p:spPr>
          <a:xfrm>
            <a:off x="1502900" y="38410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5" name="Google Shape;1535;p49"/>
          <p:cNvSpPr txBox="1"/>
          <p:nvPr/>
        </p:nvSpPr>
        <p:spPr>
          <a:xfrm>
            <a:off x="1495500" y="1623438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6" name="Google Shape;1536;p49"/>
          <p:cNvSpPr txBox="1"/>
          <p:nvPr/>
        </p:nvSpPr>
        <p:spPr>
          <a:xfrm>
            <a:off x="1502900" y="4128188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7" name="Google Shape;1537;p49"/>
          <p:cNvSpPr txBox="1"/>
          <p:nvPr/>
        </p:nvSpPr>
        <p:spPr>
          <a:xfrm>
            <a:off x="676275" y="1336350"/>
            <a:ext cx="81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</a:t>
            </a:r>
            <a:r>
              <a:rPr b="1" lang="en" sz="4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4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8" name="Google Shape;1538;p49"/>
          <p:cNvSpPr txBox="1"/>
          <p:nvPr/>
        </p:nvSpPr>
        <p:spPr>
          <a:xfrm>
            <a:off x="1495500" y="2875813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4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540" name="Google Shape;1540;p49"/>
          <p:cNvSpPr txBox="1"/>
          <p:nvPr/>
        </p:nvSpPr>
        <p:spPr>
          <a:xfrm>
            <a:off x="676275" y="2588713"/>
            <a:ext cx="81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#</a:t>
            </a:r>
            <a:r>
              <a:rPr b="1" lang="en" sz="4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sz="40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1" name="Google Shape;1541;p49"/>
          <p:cNvSpPr txBox="1"/>
          <p:nvPr/>
        </p:nvSpPr>
        <p:spPr>
          <a:xfrm>
            <a:off x="676275" y="3841088"/>
            <a:ext cx="81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</a:t>
            </a:r>
            <a:r>
              <a:rPr b="1" lang="en" sz="40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sz="40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2" name="Google Shape;1542;p49"/>
          <p:cNvSpPr txBox="1"/>
          <p:nvPr/>
        </p:nvSpPr>
        <p:spPr>
          <a:xfrm>
            <a:off x="6464800" y="3679500"/>
            <a:ext cx="81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4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3" name="Google Shape;1543;p49"/>
          <p:cNvSpPr txBox="1"/>
          <p:nvPr/>
        </p:nvSpPr>
        <p:spPr>
          <a:xfrm>
            <a:off x="5506775" y="3920150"/>
            <a:ext cx="81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sz="4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49"/>
          <p:cNvSpPr txBox="1"/>
          <p:nvPr/>
        </p:nvSpPr>
        <p:spPr>
          <a:xfrm>
            <a:off x="7422825" y="3920150"/>
            <a:ext cx="81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sz="4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45" name="Google Shape;1545;p49"/>
          <p:cNvGrpSpPr/>
          <p:nvPr/>
        </p:nvGrpSpPr>
        <p:grpSpPr>
          <a:xfrm>
            <a:off x="3915101" y="1582560"/>
            <a:ext cx="359972" cy="366480"/>
            <a:chOff x="-62148800" y="3377700"/>
            <a:chExt cx="311125" cy="316750"/>
          </a:xfrm>
        </p:grpSpPr>
        <p:sp>
          <p:nvSpPr>
            <p:cNvPr id="1546" name="Google Shape;1546;p49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920520" y="4087306"/>
            <a:ext cx="349133" cy="347272"/>
            <a:chOff x="3497300" y="3591950"/>
            <a:chExt cx="295375" cy="293800"/>
          </a:xfrm>
        </p:grpSpPr>
        <p:sp>
          <p:nvSpPr>
            <p:cNvPr id="1549" name="Google Shape;1549;p49"/>
            <p:cNvSpPr/>
            <p:nvPr/>
          </p:nvSpPr>
          <p:spPr>
            <a:xfrm>
              <a:off x="3628825" y="3724275"/>
              <a:ext cx="18150" cy="16550"/>
            </a:xfrm>
            <a:custGeom>
              <a:rect b="b" l="l" r="r" t="t"/>
              <a:pathLst>
                <a:path extrusionOk="0" h="662" w="726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3590250" y="3689400"/>
              <a:ext cx="94525" cy="86675"/>
            </a:xfrm>
            <a:custGeom>
              <a:rect b="b" l="l" r="r" t="t"/>
              <a:pathLst>
                <a:path extrusionOk="0" h="3467" w="3781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3674525" y="3601400"/>
              <a:ext cx="118150" cy="118950"/>
            </a:xfrm>
            <a:custGeom>
              <a:rect b="b" l="l" r="r" t="t"/>
              <a:pathLst>
                <a:path extrusionOk="0" h="4758" w="4726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3631200" y="3774675"/>
              <a:ext cx="103200" cy="102400"/>
            </a:xfrm>
            <a:custGeom>
              <a:rect b="b" l="l" r="r" t="t"/>
              <a:pathLst>
                <a:path extrusionOk="0" h="4096" w="4128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3691850" y="3726625"/>
              <a:ext cx="89800" cy="89050"/>
            </a:xfrm>
            <a:custGeom>
              <a:rect b="b" l="l" r="r" t="t"/>
              <a:pathLst>
                <a:path extrusionOk="0" h="3562" w="3592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3505175" y="3767575"/>
              <a:ext cx="120525" cy="118175"/>
            </a:xfrm>
            <a:custGeom>
              <a:rect b="b" l="l" r="r" t="t"/>
              <a:pathLst>
                <a:path extrusionOk="0" h="4727" w="4821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3631200" y="3591950"/>
              <a:ext cx="104000" cy="84300"/>
            </a:xfrm>
            <a:custGeom>
              <a:rect b="b" l="l" r="r" t="t"/>
              <a:pathLst>
                <a:path extrusionOk="0" h="3372" w="416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3497300" y="3721900"/>
              <a:ext cx="84300" cy="107150"/>
            </a:xfrm>
            <a:custGeom>
              <a:rect b="b" l="l" r="r" t="t"/>
              <a:pathLst>
                <a:path extrusionOk="0" h="4286" w="3372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3920041" y="2842515"/>
            <a:ext cx="350079" cy="351320"/>
            <a:chOff x="4991425" y="3234750"/>
            <a:chExt cx="296175" cy="297225"/>
          </a:xfrm>
        </p:grpSpPr>
        <p:sp>
          <p:nvSpPr>
            <p:cNvPr id="1558" name="Google Shape;1558;p49"/>
            <p:cNvSpPr/>
            <p:nvPr/>
          </p:nvSpPr>
          <p:spPr>
            <a:xfrm>
              <a:off x="5077275" y="3304450"/>
              <a:ext cx="122100" cy="99275"/>
            </a:xfrm>
            <a:custGeom>
              <a:rect b="b" l="l" r="r" t="t"/>
              <a:pathLst>
                <a:path extrusionOk="0" h="3971" w="4884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5121375" y="3339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5009550" y="3234750"/>
              <a:ext cx="259150" cy="261125"/>
            </a:xfrm>
            <a:custGeom>
              <a:rect b="b" l="l" r="r" t="t"/>
              <a:pathLst>
                <a:path extrusionOk="0" h="10445" w="10366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5105625" y="3391900"/>
              <a:ext cx="66975" cy="34675"/>
            </a:xfrm>
            <a:custGeom>
              <a:rect b="b" l="l" r="r" t="t"/>
              <a:pathLst>
                <a:path extrusionOk="0" h="1387" w="2679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5192275" y="3443075"/>
              <a:ext cx="95325" cy="86975"/>
            </a:xfrm>
            <a:custGeom>
              <a:rect b="b" l="l" r="r" t="t"/>
              <a:pathLst>
                <a:path extrusionOk="0" h="3479" w="3813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4991425" y="3444650"/>
              <a:ext cx="95325" cy="87325"/>
            </a:xfrm>
            <a:custGeom>
              <a:rect b="b" l="l" r="r" t="t"/>
              <a:pathLst>
                <a:path extrusionOk="0" h="3493" w="3813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49"/>
          <p:cNvGrpSpPr/>
          <p:nvPr/>
        </p:nvGrpSpPr>
        <p:grpSpPr>
          <a:xfrm>
            <a:off x="5084707" y="1279289"/>
            <a:ext cx="3579497" cy="3460194"/>
            <a:chOff x="1100300" y="238125"/>
            <a:chExt cx="5419375" cy="5238750"/>
          </a:xfrm>
        </p:grpSpPr>
        <p:sp>
          <p:nvSpPr>
            <p:cNvPr id="1565" name="Google Shape;1565;p49"/>
            <p:cNvSpPr/>
            <p:nvPr/>
          </p:nvSpPr>
          <p:spPr>
            <a:xfrm>
              <a:off x="1100300" y="238125"/>
              <a:ext cx="5419375" cy="177550"/>
            </a:xfrm>
            <a:custGeom>
              <a:rect b="b" l="l" r="r" t="t"/>
              <a:pathLst>
                <a:path extrusionOk="0" h="7102" w="216775">
                  <a:moveTo>
                    <a:pt x="3488" y="0"/>
                  </a:moveTo>
                  <a:lnTo>
                    <a:pt x="2741" y="125"/>
                  </a:lnTo>
                  <a:lnTo>
                    <a:pt x="2118" y="374"/>
                  </a:lnTo>
                  <a:lnTo>
                    <a:pt x="1495" y="623"/>
                  </a:lnTo>
                  <a:lnTo>
                    <a:pt x="997" y="1121"/>
                  </a:lnTo>
                  <a:lnTo>
                    <a:pt x="498" y="1620"/>
                  </a:lnTo>
                  <a:lnTo>
                    <a:pt x="249" y="2243"/>
                  </a:lnTo>
                  <a:lnTo>
                    <a:pt x="0" y="2865"/>
                  </a:lnTo>
                  <a:lnTo>
                    <a:pt x="0" y="3613"/>
                  </a:lnTo>
                  <a:lnTo>
                    <a:pt x="0" y="4236"/>
                  </a:lnTo>
                  <a:lnTo>
                    <a:pt x="249" y="4983"/>
                  </a:lnTo>
                  <a:lnTo>
                    <a:pt x="498" y="5482"/>
                  </a:lnTo>
                  <a:lnTo>
                    <a:pt x="997" y="6105"/>
                  </a:lnTo>
                  <a:lnTo>
                    <a:pt x="1495" y="6478"/>
                  </a:lnTo>
                  <a:lnTo>
                    <a:pt x="2118" y="6852"/>
                  </a:lnTo>
                  <a:lnTo>
                    <a:pt x="2741" y="6977"/>
                  </a:lnTo>
                  <a:lnTo>
                    <a:pt x="3488" y="7101"/>
                  </a:lnTo>
                  <a:lnTo>
                    <a:pt x="213287" y="7101"/>
                  </a:lnTo>
                  <a:lnTo>
                    <a:pt x="214034" y="6977"/>
                  </a:lnTo>
                  <a:lnTo>
                    <a:pt x="214657" y="6852"/>
                  </a:lnTo>
                  <a:lnTo>
                    <a:pt x="215280" y="6478"/>
                  </a:lnTo>
                  <a:lnTo>
                    <a:pt x="215778" y="6105"/>
                  </a:lnTo>
                  <a:lnTo>
                    <a:pt x="216277" y="5482"/>
                  </a:lnTo>
                  <a:lnTo>
                    <a:pt x="216526" y="4983"/>
                  </a:lnTo>
                  <a:lnTo>
                    <a:pt x="216775" y="4236"/>
                  </a:lnTo>
                  <a:lnTo>
                    <a:pt x="216775" y="3613"/>
                  </a:lnTo>
                  <a:lnTo>
                    <a:pt x="216775" y="2865"/>
                  </a:lnTo>
                  <a:lnTo>
                    <a:pt x="216526" y="2243"/>
                  </a:lnTo>
                  <a:lnTo>
                    <a:pt x="216277" y="1620"/>
                  </a:lnTo>
                  <a:lnTo>
                    <a:pt x="215778" y="1121"/>
                  </a:lnTo>
                  <a:lnTo>
                    <a:pt x="215280" y="623"/>
                  </a:lnTo>
                  <a:lnTo>
                    <a:pt x="214657" y="374"/>
                  </a:lnTo>
                  <a:lnTo>
                    <a:pt x="214034" y="125"/>
                  </a:lnTo>
                  <a:lnTo>
                    <a:pt x="21328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1128325" y="5081300"/>
              <a:ext cx="5363325" cy="395575"/>
            </a:xfrm>
            <a:custGeom>
              <a:rect b="b" l="l" r="r" t="t"/>
              <a:pathLst>
                <a:path extrusionOk="0" h="15823" w="214533">
                  <a:moveTo>
                    <a:pt x="7849" y="1"/>
                  </a:moveTo>
                  <a:lnTo>
                    <a:pt x="7102" y="125"/>
                  </a:lnTo>
                  <a:lnTo>
                    <a:pt x="6229" y="250"/>
                  </a:lnTo>
                  <a:lnTo>
                    <a:pt x="5482" y="375"/>
                  </a:lnTo>
                  <a:lnTo>
                    <a:pt x="4859" y="624"/>
                  </a:lnTo>
                  <a:lnTo>
                    <a:pt x="3489" y="1371"/>
                  </a:lnTo>
                  <a:lnTo>
                    <a:pt x="2367" y="2368"/>
                  </a:lnTo>
                  <a:lnTo>
                    <a:pt x="1371" y="3489"/>
                  </a:lnTo>
                  <a:lnTo>
                    <a:pt x="623" y="4860"/>
                  </a:lnTo>
                  <a:lnTo>
                    <a:pt x="374" y="5607"/>
                  </a:lnTo>
                  <a:lnTo>
                    <a:pt x="125" y="6355"/>
                  </a:lnTo>
                  <a:lnTo>
                    <a:pt x="0" y="7102"/>
                  </a:lnTo>
                  <a:lnTo>
                    <a:pt x="0" y="7850"/>
                  </a:lnTo>
                  <a:lnTo>
                    <a:pt x="0" y="8722"/>
                  </a:lnTo>
                  <a:lnTo>
                    <a:pt x="125" y="9469"/>
                  </a:lnTo>
                  <a:lnTo>
                    <a:pt x="374" y="10217"/>
                  </a:lnTo>
                  <a:lnTo>
                    <a:pt x="623" y="10964"/>
                  </a:lnTo>
                  <a:lnTo>
                    <a:pt x="1371" y="12335"/>
                  </a:lnTo>
                  <a:lnTo>
                    <a:pt x="2367" y="13456"/>
                  </a:lnTo>
                  <a:lnTo>
                    <a:pt x="3489" y="14453"/>
                  </a:lnTo>
                  <a:lnTo>
                    <a:pt x="4859" y="15200"/>
                  </a:lnTo>
                  <a:lnTo>
                    <a:pt x="5482" y="15449"/>
                  </a:lnTo>
                  <a:lnTo>
                    <a:pt x="6229" y="15574"/>
                  </a:lnTo>
                  <a:lnTo>
                    <a:pt x="7102" y="15698"/>
                  </a:lnTo>
                  <a:lnTo>
                    <a:pt x="7849" y="15823"/>
                  </a:lnTo>
                  <a:lnTo>
                    <a:pt x="206684" y="15823"/>
                  </a:lnTo>
                  <a:lnTo>
                    <a:pt x="207432" y="15698"/>
                  </a:lnTo>
                  <a:lnTo>
                    <a:pt x="208304" y="15574"/>
                  </a:lnTo>
                  <a:lnTo>
                    <a:pt x="209051" y="15449"/>
                  </a:lnTo>
                  <a:lnTo>
                    <a:pt x="209674" y="15200"/>
                  </a:lnTo>
                  <a:lnTo>
                    <a:pt x="211044" y="14453"/>
                  </a:lnTo>
                  <a:lnTo>
                    <a:pt x="212166" y="13456"/>
                  </a:lnTo>
                  <a:lnTo>
                    <a:pt x="213162" y="12335"/>
                  </a:lnTo>
                  <a:lnTo>
                    <a:pt x="213910" y="10964"/>
                  </a:lnTo>
                  <a:lnTo>
                    <a:pt x="214159" y="10217"/>
                  </a:lnTo>
                  <a:lnTo>
                    <a:pt x="214408" y="9469"/>
                  </a:lnTo>
                  <a:lnTo>
                    <a:pt x="214533" y="8722"/>
                  </a:lnTo>
                  <a:lnTo>
                    <a:pt x="214533" y="7850"/>
                  </a:lnTo>
                  <a:lnTo>
                    <a:pt x="214533" y="7102"/>
                  </a:lnTo>
                  <a:lnTo>
                    <a:pt x="214408" y="6355"/>
                  </a:lnTo>
                  <a:lnTo>
                    <a:pt x="214159" y="5607"/>
                  </a:lnTo>
                  <a:lnTo>
                    <a:pt x="213910" y="4860"/>
                  </a:lnTo>
                  <a:lnTo>
                    <a:pt x="213162" y="3489"/>
                  </a:lnTo>
                  <a:lnTo>
                    <a:pt x="212166" y="2368"/>
                  </a:lnTo>
                  <a:lnTo>
                    <a:pt x="211044" y="1371"/>
                  </a:lnTo>
                  <a:lnTo>
                    <a:pt x="209674" y="624"/>
                  </a:lnTo>
                  <a:lnTo>
                    <a:pt x="209051" y="375"/>
                  </a:lnTo>
                  <a:lnTo>
                    <a:pt x="208304" y="250"/>
                  </a:lnTo>
                  <a:lnTo>
                    <a:pt x="207432" y="125"/>
                  </a:lnTo>
                  <a:lnTo>
                    <a:pt x="2066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1128325" y="5081300"/>
              <a:ext cx="5363325" cy="395575"/>
            </a:xfrm>
            <a:custGeom>
              <a:rect b="b" l="l" r="r" t="t"/>
              <a:pathLst>
                <a:path extrusionOk="0" fill="none" h="15823" w="214533">
                  <a:moveTo>
                    <a:pt x="206684" y="1"/>
                  </a:moveTo>
                  <a:lnTo>
                    <a:pt x="7849" y="1"/>
                  </a:lnTo>
                  <a:lnTo>
                    <a:pt x="7849" y="1"/>
                  </a:lnTo>
                  <a:lnTo>
                    <a:pt x="7102" y="125"/>
                  </a:lnTo>
                  <a:lnTo>
                    <a:pt x="6229" y="250"/>
                  </a:lnTo>
                  <a:lnTo>
                    <a:pt x="5482" y="375"/>
                  </a:lnTo>
                  <a:lnTo>
                    <a:pt x="4859" y="624"/>
                  </a:lnTo>
                  <a:lnTo>
                    <a:pt x="3489" y="1371"/>
                  </a:lnTo>
                  <a:lnTo>
                    <a:pt x="2367" y="2368"/>
                  </a:lnTo>
                  <a:lnTo>
                    <a:pt x="1371" y="3489"/>
                  </a:lnTo>
                  <a:lnTo>
                    <a:pt x="623" y="4860"/>
                  </a:lnTo>
                  <a:lnTo>
                    <a:pt x="374" y="5607"/>
                  </a:lnTo>
                  <a:lnTo>
                    <a:pt x="125" y="6355"/>
                  </a:lnTo>
                  <a:lnTo>
                    <a:pt x="0" y="7102"/>
                  </a:lnTo>
                  <a:lnTo>
                    <a:pt x="0" y="7850"/>
                  </a:lnTo>
                  <a:lnTo>
                    <a:pt x="0" y="7850"/>
                  </a:lnTo>
                  <a:lnTo>
                    <a:pt x="0" y="8722"/>
                  </a:lnTo>
                  <a:lnTo>
                    <a:pt x="125" y="9469"/>
                  </a:lnTo>
                  <a:lnTo>
                    <a:pt x="374" y="10217"/>
                  </a:lnTo>
                  <a:lnTo>
                    <a:pt x="623" y="10964"/>
                  </a:lnTo>
                  <a:lnTo>
                    <a:pt x="1371" y="12335"/>
                  </a:lnTo>
                  <a:lnTo>
                    <a:pt x="2367" y="13456"/>
                  </a:lnTo>
                  <a:lnTo>
                    <a:pt x="3489" y="14453"/>
                  </a:lnTo>
                  <a:lnTo>
                    <a:pt x="4859" y="15200"/>
                  </a:lnTo>
                  <a:lnTo>
                    <a:pt x="5482" y="15449"/>
                  </a:lnTo>
                  <a:lnTo>
                    <a:pt x="6229" y="15574"/>
                  </a:lnTo>
                  <a:lnTo>
                    <a:pt x="7102" y="15698"/>
                  </a:lnTo>
                  <a:lnTo>
                    <a:pt x="7849" y="15823"/>
                  </a:lnTo>
                  <a:lnTo>
                    <a:pt x="206684" y="15823"/>
                  </a:lnTo>
                  <a:lnTo>
                    <a:pt x="206684" y="15823"/>
                  </a:lnTo>
                  <a:lnTo>
                    <a:pt x="207432" y="15698"/>
                  </a:lnTo>
                  <a:lnTo>
                    <a:pt x="208304" y="15574"/>
                  </a:lnTo>
                  <a:lnTo>
                    <a:pt x="209051" y="15449"/>
                  </a:lnTo>
                  <a:lnTo>
                    <a:pt x="209674" y="15200"/>
                  </a:lnTo>
                  <a:lnTo>
                    <a:pt x="211044" y="14453"/>
                  </a:lnTo>
                  <a:lnTo>
                    <a:pt x="212166" y="13456"/>
                  </a:lnTo>
                  <a:lnTo>
                    <a:pt x="213162" y="12335"/>
                  </a:lnTo>
                  <a:lnTo>
                    <a:pt x="213910" y="10964"/>
                  </a:lnTo>
                  <a:lnTo>
                    <a:pt x="214159" y="10217"/>
                  </a:lnTo>
                  <a:lnTo>
                    <a:pt x="214408" y="9469"/>
                  </a:lnTo>
                  <a:lnTo>
                    <a:pt x="214533" y="8722"/>
                  </a:lnTo>
                  <a:lnTo>
                    <a:pt x="214533" y="7850"/>
                  </a:lnTo>
                  <a:lnTo>
                    <a:pt x="214533" y="7850"/>
                  </a:lnTo>
                  <a:lnTo>
                    <a:pt x="214533" y="7102"/>
                  </a:lnTo>
                  <a:lnTo>
                    <a:pt x="214408" y="6355"/>
                  </a:lnTo>
                  <a:lnTo>
                    <a:pt x="214159" y="5607"/>
                  </a:lnTo>
                  <a:lnTo>
                    <a:pt x="213910" y="4860"/>
                  </a:lnTo>
                  <a:lnTo>
                    <a:pt x="213162" y="3489"/>
                  </a:lnTo>
                  <a:lnTo>
                    <a:pt x="212166" y="2368"/>
                  </a:lnTo>
                  <a:lnTo>
                    <a:pt x="211044" y="1371"/>
                  </a:lnTo>
                  <a:lnTo>
                    <a:pt x="209674" y="624"/>
                  </a:lnTo>
                  <a:lnTo>
                    <a:pt x="209051" y="375"/>
                  </a:lnTo>
                  <a:lnTo>
                    <a:pt x="208304" y="250"/>
                  </a:lnTo>
                  <a:lnTo>
                    <a:pt x="207432" y="125"/>
                  </a:lnTo>
                  <a:lnTo>
                    <a:pt x="2066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1486500" y="328425"/>
              <a:ext cx="311475" cy="227400"/>
            </a:xfrm>
            <a:custGeom>
              <a:rect b="b" l="l" r="r" t="t"/>
              <a:pathLst>
                <a:path extrusionOk="0" h="9096" w="12459">
                  <a:moveTo>
                    <a:pt x="5108" y="1"/>
                  </a:moveTo>
                  <a:lnTo>
                    <a:pt x="4112" y="126"/>
                  </a:lnTo>
                  <a:lnTo>
                    <a:pt x="3240" y="624"/>
                  </a:lnTo>
                  <a:lnTo>
                    <a:pt x="2243" y="1247"/>
                  </a:lnTo>
                  <a:lnTo>
                    <a:pt x="1495" y="2119"/>
                  </a:lnTo>
                  <a:lnTo>
                    <a:pt x="748" y="3240"/>
                  </a:lnTo>
                  <a:lnTo>
                    <a:pt x="250" y="4486"/>
                  </a:lnTo>
                  <a:lnTo>
                    <a:pt x="125" y="5109"/>
                  </a:lnTo>
                  <a:lnTo>
                    <a:pt x="0" y="5856"/>
                  </a:lnTo>
                  <a:lnTo>
                    <a:pt x="0" y="6604"/>
                  </a:lnTo>
                  <a:lnTo>
                    <a:pt x="0" y="7476"/>
                  </a:lnTo>
                  <a:lnTo>
                    <a:pt x="250" y="8223"/>
                  </a:lnTo>
                  <a:lnTo>
                    <a:pt x="499" y="9096"/>
                  </a:lnTo>
                  <a:lnTo>
                    <a:pt x="12459" y="5109"/>
                  </a:lnTo>
                  <a:lnTo>
                    <a:pt x="12085" y="4237"/>
                  </a:lnTo>
                  <a:lnTo>
                    <a:pt x="11711" y="3614"/>
                  </a:lnTo>
                  <a:lnTo>
                    <a:pt x="11337" y="2991"/>
                  </a:lnTo>
                  <a:lnTo>
                    <a:pt x="10839" y="2368"/>
                  </a:lnTo>
                  <a:lnTo>
                    <a:pt x="9842" y="1371"/>
                  </a:lnTo>
                  <a:lnTo>
                    <a:pt x="8597" y="748"/>
                  </a:lnTo>
                  <a:lnTo>
                    <a:pt x="7351" y="250"/>
                  </a:lnTo>
                  <a:lnTo>
                    <a:pt x="6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1498950" y="456125"/>
              <a:ext cx="314600" cy="149525"/>
            </a:xfrm>
            <a:custGeom>
              <a:rect b="b" l="l" r="r" t="t"/>
              <a:pathLst>
                <a:path extrusionOk="0" h="5981" w="12584">
                  <a:moveTo>
                    <a:pt x="11961" y="1"/>
                  </a:moveTo>
                  <a:lnTo>
                    <a:pt x="1" y="3988"/>
                  </a:lnTo>
                  <a:lnTo>
                    <a:pt x="624" y="5981"/>
                  </a:lnTo>
                  <a:lnTo>
                    <a:pt x="12584" y="1870"/>
                  </a:lnTo>
                  <a:lnTo>
                    <a:pt x="11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1514525" y="502850"/>
              <a:ext cx="1535525" cy="3700175"/>
            </a:xfrm>
            <a:custGeom>
              <a:rect b="b" l="l" r="r" t="t"/>
              <a:pathLst>
                <a:path extrusionOk="0" h="148007" w="61421">
                  <a:moveTo>
                    <a:pt x="51080" y="106146"/>
                  </a:moveTo>
                  <a:lnTo>
                    <a:pt x="51080" y="117483"/>
                  </a:lnTo>
                  <a:lnTo>
                    <a:pt x="50955" y="118604"/>
                  </a:lnTo>
                  <a:lnTo>
                    <a:pt x="50955" y="119601"/>
                  </a:lnTo>
                  <a:lnTo>
                    <a:pt x="50457" y="121719"/>
                  </a:lnTo>
                  <a:lnTo>
                    <a:pt x="50831" y="120972"/>
                  </a:lnTo>
                  <a:lnTo>
                    <a:pt x="51329" y="120349"/>
                  </a:lnTo>
                  <a:lnTo>
                    <a:pt x="51952" y="119726"/>
                  </a:lnTo>
                  <a:lnTo>
                    <a:pt x="52824" y="119352"/>
                  </a:lnTo>
                  <a:lnTo>
                    <a:pt x="53322" y="119103"/>
                  </a:lnTo>
                  <a:lnTo>
                    <a:pt x="53696" y="118729"/>
                  </a:lnTo>
                  <a:lnTo>
                    <a:pt x="54568" y="117857"/>
                  </a:lnTo>
                  <a:lnTo>
                    <a:pt x="55440" y="116736"/>
                  </a:lnTo>
                  <a:lnTo>
                    <a:pt x="56063" y="115490"/>
                  </a:lnTo>
                  <a:lnTo>
                    <a:pt x="56686" y="113995"/>
                  </a:lnTo>
                  <a:lnTo>
                    <a:pt x="57184" y="112500"/>
                  </a:lnTo>
                  <a:lnTo>
                    <a:pt x="57558" y="111005"/>
                  </a:lnTo>
                  <a:lnTo>
                    <a:pt x="57807" y="109385"/>
                  </a:lnTo>
                  <a:lnTo>
                    <a:pt x="56437" y="106146"/>
                  </a:lnTo>
                  <a:close/>
                  <a:moveTo>
                    <a:pt x="59551" y="113497"/>
                  </a:moveTo>
                  <a:lnTo>
                    <a:pt x="59178" y="114742"/>
                  </a:lnTo>
                  <a:lnTo>
                    <a:pt x="58679" y="116113"/>
                  </a:lnTo>
                  <a:lnTo>
                    <a:pt x="58056" y="117234"/>
                  </a:lnTo>
                  <a:lnTo>
                    <a:pt x="57434" y="118480"/>
                  </a:lnTo>
                  <a:lnTo>
                    <a:pt x="56561" y="119477"/>
                  </a:lnTo>
                  <a:lnTo>
                    <a:pt x="55814" y="120349"/>
                  </a:lnTo>
                  <a:lnTo>
                    <a:pt x="54817" y="121096"/>
                  </a:lnTo>
                  <a:lnTo>
                    <a:pt x="53821" y="121719"/>
                  </a:lnTo>
                  <a:lnTo>
                    <a:pt x="53322" y="121968"/>
                  </a:lnTo>
                  <a:lnTo>
                    <a:pt x="52949" y="122342"/>
                  </a:lnTo>
                  <a:lnTo>
                    <a:pt x="52824" y="122840"/>
                  </a:lnTo>
                  <a:lnTo>
                    <a:pt x="52699" y="123339"/>
                  </a:lnTo>
                  <a:lnTo>
                    <a:pt x="52949" y="123837"/>
                  </a:lnTo>
                  <a:lnTo>
                    <a:pt x="53322" y="124335"/>
                  </a:lnTo>
                  <a:lnTo>
                    <a:pt x="53696" y="124584"/>
                  </a:lnTo>
                  <a:lnTo>
                    <a:pt x="54319" y="124709"/>
                  </a:lnTo>
                  <a:lnTo>
                    <a:pt x="54817" y="124709"/>
                  </a:lnTo>
                  <a:lnTo>
                    <a:pt x="55191" y="125083"/>
                  </a:lnTo>
                  <a:lnTo>
                    <a:pt x="55565" y="125457"/>
                  </a:lnTo>
                  <a:lnTo>
                    <a:pt x="55565" y="125955"/>
                  </a:lnTo>
                  <a:lnTo>
                    <a:pt x="55565" y="126453"/>
                  </a:lnTo>
                  <a:lnTo>
                    <a:pt x="55191" y="126827"/>
                  </a:lnTo>
                  <a:lnTo>
                    <a:pt x="54817" y="127076"/>
                  </a:lnTo>
                  <a:lnTo>
                    <a:pt x="54319" y="127201"/>
                  </a:lnTo>
                  <a:lnTo>
                    <a:pt x="53447" y="127201"/>
                  </a:lnTo>
                  <a:lnTo>
                    <a:pt x="52699" y="126952"/>
                  </a:lnTo>
                  <a:lnTo>
                    <a:pt x="51952" y="126578"/>
                  </a:lnTo>
                  <a:lnTo>
                    <a:pt x="51329" y="126079"/>
                  </a:lnTo>
                  <a:lnTo>
                    <a:pt x="50831" y="125457"/>
                  </a:lnTo>
                  <a:lnTo>
                    <a:pt x="50457" y="124709"/>
                  </a:lnTo>
                  <a:lnTo>
                    <a:pt x="50208" y="123962"/>
                  </a:lnTo>
                  <a:lnTo>
                    <a:pt x="50208" y="123089"/>
                  </a:lnTo>
                  <a:lnTo>
                    <a:pt x="50332" y="122217"/>
                  </a:lnTo>
                  <a:lnTo>
                    <a:pt x="49460" y="124086"/>
                  </a:lnTo>
                  <a:lnTo>
                    <a:pt x="48464" y="125830"/>
                  </a:lnTo>
                  <a:lnTo>
                    <a:pt x="47342" y="127325"/>
                  </a:lnTo>
                  <a:lnTo>
                    <a:pt x="45972" y="128820"/>
                  </a:lnTo>
                  <a:lnTo>
                    <a:pt x="44352" y="129942"/>
                  </a:lnTo>
                  <a:lnTo>
                    <a:pt x="42608" y="130938"/>
                  </a:lnTo>
                  <a:lnTo>
                    <a:pt x="40864" y="131686"/>
                  </a:lnTo>
                  <a:lnTo>
                    <a:pt x="38871" y="132184"/>
                  </a:lnTo>
                  <a:lnTo>
                    <a:pt x="39618" y="140656"/>
                  </a:lnTo>
                  <a:lnTo>
                    <a:pt x="40739" y="141030"/>
                  </a:lnTo>
                  <a:lnTo>
                    <a:pt x="41861" y="141403"/>
                  </a:lnTo>
                  <a:lnTo>
                    <a:pt x="42982" y="141902"/>
                  </a:lnTo>
                  <a:lnTo>
                    <a:pt x="43979" y="142525"/>
                  </a:lnTo>
                  <a:lnTo>
                    <a:pt x="44975" y="143147"/>
                  </a:lnTo>
                  <a:lnTo>
                    <a:pt x="45847" y="143895"/>
                  </a:lnTo>
                  <a:lnTo>
                    <a:pt x="46719" y="144767"/>
                  </a:lnTo>
                  <a:lnTo>
                    <a:pt x="47467" y="145639"/>
                  </a:lnTo>
                  <a:lnTo>
                    <a:pt x="55814" y="145639"/>
                  </a:lnTo>
                  <a:lnTo>
                    <a:pt x="61420" y="118106"/>
                  </a:lnTo>
                  <a:lnTo>
                    <a:pt x="59551" y="113497"/>
                  </a:lnTo>
                  <a:close/>
                  <a:moveTo>
                    <a:pt x="11961" y="1"/>
                  </a:moveTo>
                  <a:lnTo>
                    <a:pt x="1" y="4112"/>
                  </a:lnTo>
                  <a:lnTo>
                    <a:pt x="7849" y="148006"/>
                  </a:lnTo>
                  <a:lnTo>
                    <a:pt x="11462" y="145639"/>
                  </a:lnTo>
                  <a:lnTo>
                    <a:pt x="24544" y="145639"/>
                  </a:lnTo>
                  <a:lnTo>
                    <a:pt x="25291" y="144767"/>
                  </a:lnTo>
                  <a:lnTo>
                    <a:pt x="26163" y="143895"/>
                  </a:lnTo>
                  <a:lnTo>
                    <a:pt x="27160" y="143147"/>
                  </a:lnTo>
                  <a:lnTo>
                    <a:pt x="28156" y="142525"/>
                  </a:lnTo>
                  <a:lnTo>
                    <a:pt x="29153" y="141902"/>
                  </a:lnTo>
                  <a:lnTo>
                    <a:pt x="30150" y="141403"/>
                  </a:lnTo>
                  <a:lnTo>
                    <a:pt x="31271" y="141030"/>
                  </a:lnTo>
                  <a:lnTo>
                    <a:pt x="32517" y="140656"/>
                  </a:lnTo>
                  <a:lnTo>
                    <a:pt x="33140" y="132184"/>
                  </a:lnTo>
                  <a:lnTo>
                    <a:pt x="31894" y="131935"/>
                  </a:lnTo>
                  <a:lnTo>
                    <a:pt x="30648" y="131561"/>
                  </a:lnTo>
                  <a:lnTo>
                    <a:pt x="29527" y="131063"/>
                  </a:lnTo>
                  <a:lnTo>
                    <a:pt x="28406" y="130440"/>
                  </a:lnTo>
                  <a:lnTo>
                    <a:pt x="27284" y="129692"/>
                  </a:lnTo>
                  <a:lnTo>
                    <a:pt x="26288" y="128945"/>
                  </a:lnTo>
                  <a:lnTo>
                    <a:pt x="25416" y="128073"/>
                  </a:lnTo>
                  <a:lnTo>
                    <a:pt x="24544" y="127076"/>
                  </a:lnTo>
                  <a:lnTo>
                    <a:pt x="23671" y="126079"/>
                  </a:lnTo>
                  <a:lnTo>
                    <a:pt x="23049" y="125083"/>
                  </a:lnTo>
                  <a:lnTo>
                    <a:pt x="22426" y="123837"/>
                  </a:lnTo>
                  <a:lnTo>
                    <a:pt x="21927" y="122716"/>
                  </a:lnTo>
                  <a:lnTo>
                    <a:pt x="21554" y="121470"/>
                  </a:lnTo>
                  <a:lnTo>
                    <a:pt x="21304" y="120224"/>
                  </a:lnTo>
                  <a:lnTo>
                    <a:pt x="21055" y="118854"/>
                  </a:lnTo>
                  <a:lnTo>
                    <a:pt x="21055" y="117483"/>
                  </a:lnTo>
                  <a:lnTo>
                    <a:pt x="21055" y="100540"/>
                  </a:lnTo>
                  <a:lnTo>
                    <a:pt x="20183" y="100540"/>
                  </a:lnTo>
                  <a:lnTo>
                    <a:pt x="19685" y="100415"/>
                  </a:lnTo>
                  <a:lnTo>
                    <a:pt x="19186" y="100166"/>
                  </a:lnTo>
                  <a:lnTo>
                    <a:pt x="18937" y="99668"/>
                  </a:lnTo>
                  <a:lnTo>
                    <a:pt x="18813" y="99169"/>
                  </a:lnTo>
                  <a:lnTo>
                    <a:pt x="18937" y="98671"/>
                  </a:lnTo>
                  <a:lnTo>
                    <a:pt x="19186" y="98297"/>
                  </a:lnTo>
                  <a:lnTo>
                    <a:pt x="19685" y="98048"/>
                  </a:lnTo>
                  <a:lnTo>
                    <a:pt x="20183" y="97924"/>
                  </a:lnTo>
                  <a:lnTo>
                    <a:pt x="51952" y="97924"/>
                  </a:lnTo>
                  <a:lnTo>
                    <a:pt x="52450" y="98048"/>
                  </a:lnTo>
                  <a:lnTo>
                    <a:pt x="52824" y="98297"/>
                  </a:lnTo>
                  <a:lnTo>
                    <a:pt x="53073" y="98671"/>
                  </a:lnTo>
                  <a:lnTo>
                    <a:pt x="53198" y="99169"/>
                  </a:lnTo>
                  <a:lnTo>
                    <a:pt x="53073" y="99668"/>
                  </a:lnTo>
                  <a:lnTo>
                    <a:pt x="52824" y="100166"/>
                  </a:lnTo>
                  <a:lnTo>
                    <a:pt x="52450" y="100415"/>
                  </a:lnTo>
                  <a:lnTo>
                    <a:pt x="51952" y="100540"/>
                  </a:lnTo>
                  <a:lnTo>
                    <a:pt x="51080" y="100540"/>
                  </a:lnTo>
                  <a:lnTo>
                    <a:pt x="51080" y="103530"/>
                  </a:lnTo>
                  <a:lnTo>
                    <a:pt x="55440" y="103530"/>
                  </a:lnTo>
                  <a:lnTo>
                    <a:pt x="11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2486275" y="3340250"/>
              <a:ext cx="563775" cy="803600"/>
            </a:xfrm>
            <a:custGeom>
              <a:rect b="b" l="l" r="r" t="t"/>
              <a:pathLst>
                <a:path extrusionOk="0" fill="none" h="32144" w="22551">
                  <a:moveTo>
                    <a:pt x="20681" y="1"/>
                  </a:moveTo>
                  <a:lnTo>
                    <a:pt x="20681" y="1"/>
                  </a:lnTo>
                  <a:lnTo>
                    <a:pt x="20308" y="1246"/>
                  </a:lnTo>
                  <a:lnTo>
                    <a:pt x="19809" y="2617"/>
                  </a:lnTo>
                  <a:lnTo>
                    <a:pt x="19186" y="3738"/>
                  </a:lnTo>
                  <a:lnTo>
                    <a:pt x="18564" y="4984"/>
                  </a:lnTo>
                  <a:lnTo>
                    <a:pt x="17691" y="5981"/>
                  </a:lnTo>
                  <a:lnTo>
                    <a:pt x="16944" y="6853"/>
                  </a:lnTo>
                  <a:lnTo>
                    <a:pt x="15947" y="7600"/>
                  </a:lnTo>
                  <a:lnTo>
                    <a:pt x="14951" y="8223"/>
                  </a:lnTo>
                  <a:lnTo>
                    <a:pt x="14951" y="8223"/>
                  </a:lnTo>
                  <a:lnTo>
                    <a:pt x="14452" y="8472"/>
                  </a:lnTo>
                  <a:lnTo>
                    <a:pt x="14079" y="8846"/>
                  </a:lnTo>
                  <a:lnTo>
                    <a:pt x="13954" y="9344"/>
                  </a:lnTo>
                  <a:lnTo>
                    <a:pt x="13829" y="9843"/>
                  </a:lnTo>
                  <a:lnTo>
                    <a:pt x="13829" y="9843"/>
                  </a:lnTo>
                  <a:lnTo>
                    <a:pt x="14079" y="10341"/>
                  </a:lnTo>
                  <a:lnTo>
                    <a:pt x="14452" y="10839"/>
                  </a:lnTo>
                  <a:lnTo>
                    <a:pt x="14826" y="11088"/>
                  </a:lnTo>
                  <a:lnTo>
                    <a:pt x="15449" y="11213"/>
                  </a:lnTo>
                  <a:lnTo>
                    <a:pt x="15449" y="11213"/>
                  </a:lnTo>
                  <a:lnTo>
                    <a:pt x="15449" y="11213"/>
                  </a:lnTo>
                  <a:lnTo>
                    <a:pt x="15947" y="11213"/>
                  </a:lnTo>
                  <a:lnTo>
                    <a:pt x="16321" y="11587"/>
                  </a:lnTo>
                  <a:lnTo>
                    <a:pt x="16695" y="11961"/>
                  </a:lnTo>
                  <a:lnTo>
                    <a:pt x="16695" y="12459"/>
                  </a:lnTo>
                  <a:lnTo>
                    <a:pt x="16695" y="12459"/>
                  </a:lnTo>
                  <a:lnTo>
                    <a:pt x="16695" y="12957"/>
                  </a:lnTo>
                  <a:lnTo>
                    <a:pt x="16321" y="13331"/>
                  </a:lnTo>
                  <a:lnTo>
                    <a:pt x="15947" y="13580"/>
                  </a:lnTo>
                  <a:lnTo>
                    <a:pt x="15449" y="13705"/>
                  </a:lnTo>
                  <a:lnTo>
                    <a:pt x="15324" y="13705"/>
                  </a:lnTo>
                  <a:lnTo>
                    <a:pt x="15324" y="13705"/>
                  </a:lnTo>
                  <a:lnTo>
                    <a:pt x="14577" y="13705"/>
                  </a:lnTo>
                  <a:lnTo>
                    <a:pt x="13829" y="13456"/>
                  </a:lnTo>
                  <a:lnTo>
                    <a:pt x="13082" y="13082"/>
                  </a:lnTo>
                  <a:lnTo>
                    <a:pt x="12459" y="12583"/>
                  </a:lnTo>
                  <a:lnTo>
                    <a:pt x="11961" y="11961"/>
                  </a:lnTo>
                  <a:lnTo>
                    <a:pt x="11587" y="11213"/>
                  </a:lnTo>
                  <a:lnTo>
                    <a:pt x="11338" y="10466"/>
                  </a:lnTo>
                  <a:lnTo>
                    <a:pt x="11338" y="9593"/>
                  </a:lnTo>
                  <a:lnTo>
                    <a:pt x="11338" y="9593"/>
                  </a:lnTo>
                  <a:lnTo>
                    <a:pt x="11462" y="8721"/>
                  </a:lnTo>
                  <a:lnTo>
                    <a:pt x="11462" y="8721"/>
                  </a:lnTo>
                  <a:lnTo>
                    <a:pt x="10590" y="10590"/>
                  </a:lnTo>
                  <a:lnTo>
                    <a:pt x="9594" y="12334"/>
                  </a:lnTo>
                  <a:lnTo>
                    <a:pt x="8472" y="13829"/>
                  </a:lnTo>
                  <a:lnTo>
                    <a:pt x="7102" y="15324"/>
                  </a:lnTo>
                  <a:lnTo>
                    <a:pt x="5482" y="16446"/>
                  </a:lnTo>
                  <a:lnTo>
                    <a:pt x="3738" y="17442"/>
                  </a:lnTo>
                  <a:lnTo>
                    <a:pt x="1994" y="18190"/>
                  </a:lnTo>
                  <a:lnTo>
                    <a:pt x="1" y="18688"/>
                  </a:lnTo>
                  <a:lnTo>
                    <a:pt x="748" y="27160"/>
                  </a:lnTo>
                  <a:lnTo>
                    <a:pt x="748" y="27160"/>
                  </a:lnTo>
                  <a:lnTo>
                    <a:pt x="1869" y="27534"/>
                  </a:lnTo>
                  <a:lnTo>
                    <a:pt x="2991" y="27907"/>
                  </a:lnTo>
                  <a:lnTo>
                    <a:pt x="4112" y="28406"/>
                  </a:lnTo>
                  <a:lnTo>
                    <a:pt x="5109" y="29029"/>
                  </a:lnTo>
                  <a:lnTo>
                    <a:pt x="6105" y="29651"/>
                  </a:lnTo>
                  <a:lnTo>
                    <a:pt x="6977" y="30399"/>
                  </a:lnTo>
                  <a:lnTo>
                    <a:pt x="7849" y="31271"/>
                  </a:lnTo>
                  <a:lnTo>
                    <a:pt x="8597" y="32143"/>
                  </a:lnTo>
                  <a:lnTo>
                    <a:pt x="16321" y="32143"/>
                  </a:lnTo>
                  <a:lnTo>
                    <a:pt x="16944" y="32143"/>
                  </a:lnTo>
                  <a:lnTo>
                    <a:pt x="22550" y="4610"/>
                  </a:lnTo>
                  <a:lnTo>
                    <a:pt x="2068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2775925" y="3156500"/>
              <a:ext cx="183800" cy="389350"/>
            </a:xfrm>
            <a:custGeom>
              <a:rect b="b" l="l" r="r" t="t"/>
              <a:pathLst>
                <a:path extrusionOk="0" fill="none" h="15574" w="7352">
                  <a:moveTo>
                    <a:pt x="5981" y="0"/>
                  </a:moveTo>
                  <a:lnTo>
                    <a:pt x="624" y="0"/>
                  </a:lnTo>
                  <a:lnTo>
                    <a:pt x="624" y="11337"/>
                  </a:lnTo>
                  <a:lnTo>
                    <a:pt x="624" y="11337"/>
                  </a:lnTo>
                  <a:lnTo>
                    <a:pt x="499" y="12458"/>
                  </a:lnTo>
                  <a:lnTo>
                    <a:pt x="499" y="13455"/>
                  </a:lnTo>
                  <a:lnTo>
                    <a:pt x="1" y="15573"/>
                  </a:lnTo>
                  <a:lnTo>
                    <a:pt x="1" y="15573"/>
                  </a:lnTo>
                  <a:lnTo>
                    <a:pt x="375" y="14826"/>
                  </a:lnTo>
                  <a:lnTo>
                    <a:pt x="873" y="14203"/>
                  </a:lnTo>
                  <a:lnTo>
                    <a:pt x="1496" y="13580"/>
                  </a:lnTo>
                  <a:lnTo>
                    <a:pt x="2368" y="13206"/>
                  </a:lnTo>
                  <a:lnTo>
                    <a:pt x="2368" y="13206"/>
                  </a:lnTo>
                  <a:lnTo>
                    <a:pt x="2866" y="12957"/>
                  </a:lnTo>
                  <a:lnTo>
                    <a:pt x="3240" y="12583"/>
                  </a:lnTo>
                  <a:lnTo>
                    <a:pt x="4112" y="11711"/>
                  </a:lnTo>
                  <a:lnTo>
                    <a:pt x="4984" y="10590"/>
                  </a:lnTo>
                  <a:lnTo>
                    <a:pt x="5607" y="9344"/>
                  </a:lnTo>
                  <a:lnTo>
                    <a:pt x="6230" y="7849"/>
                  </a:lnTo>
                  <a:lnTo>
                    <a:pt x="6728" y="6354"/>
                  </a:lnTo>
                  <a:lnTo>
                    <a:pt x="7102" y="4859"/>
                  </a:lnTo>
                  <a:lnTo>
                    <a:pt x="7351" y="3239"/>
                  </a:lnTo>
                  <a:lnTo>
                    <a:pt x="59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1514525" y="502850"/>
              <a:ext cx="1386025" cy="3700175"/>
            </a:xfrm>
            <a:custGeom>
              <a:rect b="b" l="l" r="r" t="t"/>
              <a:pathLst>
                <a:path extrusionOk="0" fill="none" h="148007" w="55441">
                  <a:moveTo>
                    <a:pt x="11961" y="1"/>
                  </a:moveTo>
                  <a:lnTo>
                    <a:pt x="11961" y="1"/>
                  </a:lnTo>
                  <a:lnTo>
                    <a:pt x="1" y="4112"/>
                  </a:lnTo>
                  <a:lnTo>
                    <a:pt x="7849" y="148006"/>
                  </a:lnTo>
                  <a:lnTo>
                    <a:pt x="11462" y="145639"/>
                  </a:lnTo>
                  <a:lnTo>
                    <a:pt x="24544" y="145639"/>
                  </a:lnTo>
                  <a:lnTo>
                    <a:pt x="24544" y="145639"/>
                  </a:lnTo>
                  <a:lnTo>
                    <a:pt x="25291" y="144767"/>
                  </a:lnTo>
                  <a:lnTo>
                    <a:pt x="26163" y="143895"/>
                  </a:lnTo>
                  <a:lnTo>
                    <a:pt x="27160" y="143147"/>
                  </a:lnTo>
                  <a:lnTo>
                    <a:pt x="28156" y="142525"/>
                  </a:lnTo>
                  <a:lnTo>
                    <a:pt x="29153" y="141902"/>
                  </a:lnTo>
                  <a:lnTo>
                    <a:pt x="30150" y="141403"/>
                  </a:lnTo>
                  <a:lnTo>
                    <a:pt x="31271" y="141030"/>
                  </a:lnTo>
                  <a:lnTo>
                    <a:pt x="32517" y="140656"/>
                  </a:lnTo>
                  <a:lnTo>
                    <a:pt x="33140" y="132184"/>
                  </a:lnTo>
                  <a:lnTo>
                    <a:pt x="33140" y="132184"/>
                  </a:lnTo>
                  <a:lnTo>
                    <a:pt x="31894" y="131935"/>
                  </a:lnTo>
                  <a:lnTo>
                    <a:pt x="30648" y="131561"/>
                  </a:lnTo>
                  <a:lnTo>
                    <a:pt x="29527" y="131063"/>
                  </a:lnTo>
                  <a:lnTo>
                    <a:pt x="28406" y="130440"/>
                  </a:lnTo>
                  <a:lnTo>
                    <a:pt x="27284" y="129692"/>
                  </a:lnTo>
                  <a:lnTo>
                    <a:pt x="26288" y="128945"/>
                  </a:lnTo>
                  <a:lnTo>
                    <a:pt x="25416" y="128073"/>
                  </a:lnTo>
                  <a:lnTo>
                    <a:pt x="24544" y="127076"/>
                  </a:lnTo>
                  <a:lnTo>
                    <a:pt x="23671" y="126079"/>
                  </a:lnTo>
                  <a:lnTo>
                    <a:pt x="23049" y="125083"/>
                  </a:lnTo>
                  <a:lnTo>
                    <a:pt x="22426" y="123837"/>
                  </a:lnTo>
                  <a:lnTo>
                    <a:pt x="21927" y="122716"/>
                  </a:lnTo>
                  <a:lnTo>
                    <a:pt x="21554" y="121470"/>
                  </a:lnTo>
                  <a:lnTo>
                    <a:pt x="21304" y="120224"/>
                  </a:lnTo>
                  <a:lnTo>
                    <a:pt x="21055" y="118854"/>
                  </a:lnTo>
                  <a:lnTo>
                    <a:pt x="21055" y="117483"/>
                  </a:lnTo>
                  <a:lnTo>
                    <a:pt x="21055" y="100540"/>
                  </a:lnTo>
                  <a:lnTo>
                    <a:pt x="24544" y="100540"/>
                  </a:lnTo>
                  <a:lnTo>
                    <a:pt x="20183" y="100540"/>
                  </a:lnTo>
                  <a:lnTo>
                    <a:pt x="20183" y="100540"/>
                  </a:lnTo>
                  <a:lnTo>
                    <a:pt x="19685" y="100415"/>
                  </a:lnTo>
                  <a:lnTo>
                    <a:pt x="19186" y="100166"/>
                  </a:lnTo>
                  <a:lnTo>
                    <a:pt x="18937" y="99668"/>
                  </a:lnTo>
                  <a:lnTo>
                    <a:pt x="18813" y="99169"/>
                  </a:lnTo>
                  <a:lnTo>
                    <a:pt x="18813" y="99169"/>
                  </a:lnTo>
                  <a:lnTo>
                    <a:pt x="18937" y="98671"/>
                  </a:lnTo>
                  <a:lnTo>
                    <a:pt x="19186" y="98297"/>
                  </a:lnTo>
                  <a:lnTo>
                    <a:pt x="19685" y="98048"/>
                  </a:lnTo>
                  <a:lnTo>
                    <a:pt x="20183" y="97924"/>
                  </a:lnTo>
                  <a:lnTo>
                    <a:pt x="51952" y="97924"/>
                  </a:lnTo>
                  <a:lnTo>
                    <a:pt x="51952" y="97924"/>
                  </a:lnTo>
                  <a:lnTo>
                    <a:pt x="52450" y="98048"/>
                  </a:lnTo>
                  <a:lnTo>
                    <a:pt x="52824" y="98297"/>
                  </a:lnTo>
                  <a:lnTo>
                    <a:pt x="53073" y="98671"/>
                  </a:lnTo>
                  <a:lnTo>
                    <a:pt x="53198" y="99169"/>
                  </a:lnTo>
                  <a:lnTo>
                    <a:pt x="53198" y="99169"/>
                  </a:lnTo>
                  <a:lnTo>
                    <a:pt x="53073" y="99668"/>
                  </a:lnTo>
                  <a:lnTo>
                    <a:pt x="52824" y="100166"/>
                  </a:lnTo>
                  <a:lnTo>
                    <a:pt x="52450" y="100415"/>
                  </a:lnTo>
                  <a:lnTo>
                    <a:pt x="51952" y="100540"/>
                  </a:lnTo>
                  <a:lnTo>
                    <a:pt x="43480" y="100540"/>
                  </a:lnTo>
                  <a:lnTo>
                    <a:pt x="51080" y="100540"/>
                  </a:lnTo>
                  <a:lnTo>
                    <a:pt x="51080" y="103530"/>
                  </a:lnTo>
                  <a:lnTo>
                    <a:pt x="55440" y="103530"/>
                  </a:lnTo>
                  <a:lnTo>
                    <a:pt x="1196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5822000" y="328425"/>
              <a:ext cx="311475" cy="227400"/>
            </a:xfrm>
            <a:custGeom>
              <a:rect b="b" l="l" r="r" t="t"/>
              <a:pathLst>
                <a:path extrusionOk="0" h="9096" w="12459">
                  <a:moveTo>
                    <a:pt x="6230" y="1"/>
                  </a:moveTo>
                  <a:lnTo>
                    <a:pt x="5108" y="250"/>
                  </a:lnTo>
                  <a:lnTo>
                    <a:pt x="3862" y="748"/>
                  </a:lnTo>
                  <a:lnTo>
                    <a:pt x="2617" y="1371"/>
                  </a:lnTo>
                  <a:lnTo>
                    <a:pt x="1620" y="2368"/>
                  </a:lnTo>
                  <a:lnTo>
                    <a:pt x="1122" y="2991"/>
                  </a:lnTo>
                  <a:lnTo>
                    <a:pt x="748" y="3614"/>
                  </a:lnTo>
                  <a:lnTo>
                    <a:pt x="374" y="4237"/>
                  </a:lnTo>
                  <a:lnTo>
                    <a:pt x="0" y="5109"/>
                  </a:lnTo>
                  <a:lnTo>
                    <a:pt x="11960" y="9096"/>
                  </a:lnTo>
                  <a:lnTo>
                    <a:pt x="12210" y="8223"/>
                  </a:lnTo>
                  <a:lnTo>
                    <a:pt x="12459" y="7476"/>
                  </a:lnTo>
                  <a:lnTo>
                    <a:pt x="12459" y="6604"/>
                  </a:lnTo>
                  <a:lnTo>
                    <a:pt x="12459" y="5856"/>
                  </a:lnTo>
                  <a:lnTo>
                    <a:pt x="12334" y="5109"/>
                  </a:lnTo>
                  <a:lnTo>
                    <a:pt x="12210" y="4486"/>
                  </a:lnTo>
                  <a:lnTo>
                    <a:pt x="11711" y="3240"/>
                  </a:lnTo>
                  <a:lnTo>
                    <a:pt x="10964" y="2119"/>
                  </a:lnTo>
                  <a:lnTo>
                    <a:pt x="10216" y="1247"/>
                  </a:lnTo>
                  <a:lnTo>
                    <a:pt x="9220" y="624"/>
                  </a:lnTo>
                  <a:lnTo>
                    <a:pt x="8347" y="126"/>
                  </a:lnTo>
                  <a:lnTo>
                    <a:pt x="73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5806425" y="456125"/>
              <a:ext cx="314600" cy="149525"/>
            </a:xfrm>
            <a:custGeom>
              <a:rect b="b" l="l" r="r" t="t"/>
              <a:pathLst>
                <a:path extrusionOk="0" h="5981" w="12584">
                  <a:moveTo>
                    <a:pt x="623" y="1"/>
                  </a:moveTo>
                  <a:lnTo>
                    <a:pt x="0" y="1870"/>
                  </a:lnTo>
                  <a:lnTo>
                    <a:pt x="11960" y="5981"/>
                  </a:lnTo>
                  <a:lnTo>
                    <a:pt x="12583" y="3988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5806425" y="456125"/>
              <a:ext cx="314600" cy="149525"/>
            </a:xfrm>
            <a:custGeom>
              <a:rect b="b" l="l" r="r" t="t"/>
              <a:pathLst>
                <a:path extrusionOk="0" fill="none" h="5981" w="12584">
                  <a:moveTo>
                    <a:pt x="0" y="1870"/>
                  </a:moveTo>
                  <a:lnTo>
                    <a:pt x="11960" y="5981"/>
                  </a:lnTo>
                  <a:lnTo>
                    <a:pt x="12583" y="3988"/>
                  </a:lnTo>
                  <a:lnTo>
                    <a:pt x="623" y="1"/>
                  </a:lnTo>
                  <a:lnTo>
                    <a:pt x="0" y="18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4569925" y="502850"/>
              <a:ext cx="1535525" cy="3915075"/>
            </a:xfrm>
            <a:custGeom>
              <a:rect b="b" l="l" r="r" t="t"/>
              <a:pathLst>
                <a:path extrusionOk="0" h="156603" w="61421">
                  <a:moveTo>
                    <a:pt x="45225" y="114867"/>
                  </a:moveTo>
                  <a:lnTo>
                    <a:pt x="45225" y="126204"/>
                  </a:lnTo>
                  <a:lnTo>
                    <a:pt x="45100" y="127325"/>
                  </a:lnTo>
                  <a:lnTo>
                    <a:pt x="45100" y="128322"/>
                  </a:lnTo>
                  <a:lnTo>
                    <a:pt x="44602" y="130440"/>
                  </a:lnTo>
                  <a:lnTo>
                    <a:pt x="44975" y="129692"/>
                  </a:lnTo>
                  <a:lnTo>
                    <a:pt x="45474" y="129069"/>
                  </a:lnTo>
                  <a:lnTo>
                    <a:pt x="46097" y="128447"/>
                  </a:lnTo>
                  <a:lnTo>
                    <a:pt x="46969" y="128073"/>
                  </a:lnTo>
                  <a:lnTo>
                    <a:pt x="47592" y="127699"/>
                  </a:lnTo>
                  <a:lnTo>
                    <a:pt x="48215" y="127201"/>
                  </a:lnTo>
                  <a:lnTo>
                    <a:pt x="48713" y="126702"/>
                  </a:lnTo>
                  <a:lnTo>
                    <a:pt x="49211" y="125955"/>
                  </a:lnTo>
                  <a:lnTo>
                    <a:pt x="50083" y="124335"/>
                  </a:lnTo>
                  <a:lnTo>
                    <a:pt x="50831" y="122467"/>
                  </a:lnTo>
                  <a:lnTo>
                    <a:pt x="51454" y="120473"/>
                  </a:lnTo>
                  <a:lnTo>
                    <a:pt x="51952" y="118480"/>
                  </a:lnTo>
                  <a:lnTo>
                    <a:pt x="52326" y="116611"/>
                  </a:lnTo>
                  <a:lnTo>
                    <a:pt x="52575" y="114867"/>
                  </a:lnTo>
                  <a:close/>
                  <a:moveTo>
                    <a:pt x="49460" y="1"/>
                  </a:moveTo>
                  <a:lnTo>
                    <a:pt x="1" y="118106"/>
                  </a:lnTo>
                  <a:lnTo>
                    <a:pt x="7476" y="154485"/>
                  </a:lnTo>
                  <a:lnTo>
                    <a:pt x="18564" y="154485"/>
                  </a:lnTo>
                  <a:lnTo>
                    <a:pt x="19311" y="153612"/>
                  </a:lnTo>
                  <a:lnTo>
                    <a:pt x="20183" y="152740"/>
                  </a:lnTo>
                  <a:lnTo>
                    <a:pt x="21180" y="151993"/>
                  </a:lnTo>
                  <a:lnTo>
                    <a:pt x="22177" y="151245"/>
                  </a:lnTo>
                  <a:lnTo>
                    <a:pt x="23173" y="150622"/>
                  </a:lnTo>
                  <a:lnTo>
                    <a:pt x="24295" y="150124"/>
                  </a:lnTo>
                  <a:lnTo>
                    <a:pt x="25416" y="149750"/>
                  </a:lnTo>
                  <a:lnTo>
                    <a:pt x="26662" y="149377"/>
                  </a:lnTo>
                  <a:lnTo>
                    <a:pt x="27409" y="140905"/>
                  </a:lnTo>
                  <a:lnTo>
                    <a:pt x="26039" y="140656"/>
                  </a:lnTo>
                  <a:lnTo>
                    <a:pt x="24793" y="140282"/>
                  </a:lnTo>
                  <a:lnTo>
                    <a:pt x="23672" y="139784"/>
                  </a:lnTo>
                  <a:lnTo>
                    <a:pt x="22550" y="139161"/>
                  </a:lnTo>
                  <a:lnTo>
                    <a:pt x="21429" y="138413"/>
                  </a:lnTo>
                  <a:lnTo>
                    <a:pt x="20433" y="137666"/>
                  </a:lnTo>
                  <a:lnTo>
                    <a:pt x="19560" y="136794"/>
                  </a:lnTo>
                  <a:lnTo>
                    <a:pt x="18688" y="135797"/>
                  </a:lnTo>
                  <a:lnTo>
                    <a:pt x="17816" y="134800"/>
                  </a:lnTo>
                  <a:lnTo>
                    <a:pt x="17193" y="133804"/>
                  </a:lnTo>
                  <a:lnTo>
                    <a:pt x="16570" y="132558"/>
                  </a:lnTo>
                  <a:lnTo>
                    <a:pt x="16072" y="131437"/>
                  </a:lnTo>
                  <a:lnTo>
                    <a:pt x="15698" y="130191"/>
                  </a:lnTo>
                  <a:lnTo>
                    <a:pt x="15449" y="128945"/>
                  </a:lnTo>
                  <a:lnTo>
                    <a:pt x="15200" y="127574"/>
                  </a:lnTo>
                  <a:lnTo>
                    <a:pt x="15200" y="126204"/>
                  </a:lnTo>
                  <a:lnTo>
                    <a:pt x="15200" y="109261"/>
                  </a:lnTo>
                  <a:lnTo>
                    <a:pt x="14328" y="109261"/>
                  </a:lnTo>
                  <a:lnTo>
                    <a:pt x="13830" y="109136"/>
                  </a:lnTo>
                  <a:lnTo>
                    <a:pt x="13331" y="108887"/>
                  </a:lnTo>
                  <a:lnTo>
                    <a:pt x="13082" y="108389"/>
                  </a:lnTo>
                  <a:lnTo>
                    <a:pt x="12958" y="107890"/>
                  </a:lnTo>
                  <a:lnTo>
                    <a:pt x="13082" y="107392"/>
                  </a:lnTo>
                  <a:lnTo>
                    <a:pt x="13331" y="107018"/>
                  </a:lnTo>
                  <a:lnTo>
                    <a:pt x="13830" y="106769"/>
                  </a:lnTo>
                  <a:lnTo>
                    <a:pt x="14328" y="106644"/>
                  </a:lnTo>
                  <a:lnTo>
                    <a:pt x="46097" y="106644"/>
                  </a:lnTo>
                  <a:lnTo>
                    <a:pt x="46595" y="106769"/>
                  </a:lnTo>
                  <a:lnTo>
                    <a:pt x="46969" y="107018"/>
                  </a:lnTo>
                  <a:lnTo>
                    <a:pt x="47218" y="107392"/>
                  </a:lnTo>
                  <a:lnTo>
                    <a:pt x="47343" y="107890"/>
                  </a:lnTo>
                  <a:lnTo>
                    <a:pt x="47218" y="108389"/>
                  </a:lnTo>
                  <a:lnTo>
                    <a:pt x="46969" y="108887"/>
                  </a:lnTo>
                  <a:lnTo>
                    <a:pt x="46595" y="109136"/>
                  </a:lnTo>
                  <a:lnTo>
                    <a:pt x="46097" y="109261"/>
                  </a:lnTo>
                  <a:lnTo>
                    <a:pt x="45225" y="109261"/>
                  </a:lnTo>
                  <a:lnTo>
                    <a:pt x="45225" y="112375"/>
                  </a:lnTo>
                  <a:lnTo>
                    <a:pt x="55316" y="112375"/>
                  </a:lnTo>
                  <a:lnTo>
                    <a:pt x="55191" y="113746"/>
                  </a:lnTo>
                  <a:lnTo>
                    <a:pt x="54942" y="116487"/>
                  </a:lnTo>
                  <a:lnTo>
                    <a:pt x="54444" y="118978"/>
                  </a:lnTo>
                  <a:lnTo>
                    <a:pt x="53821" y="121594"/>
                  </a:lnTo>
                  <a:lnTo>
                    <a:pt x="53447" y="122965"/>
                  </a:lnTo>
                  <a:lnTo>
                    <a:pt x="52949" y="124335"/>
                  </a:lnTo>
                  <a:lnTo>
                    <a:pt x="52326" y="125706"/>
                  </a:lnTo>
                  <a:lnTo>
                    <a:pt x="51703" y="126952"/>
                  </a:lnTo>
                  <a:lnTo>
                    <a:pt x="50831" y="128073"/>
                  </a:lnTo>
                  <a:lnTo>
                    <a:pt x="49959" y="129069"/>
                  </a:lnTo>
                  <a:lnTo>
                    <a:pt x="48962" y="129817"/>
                  </a:lnTo>
                  <a:lnTo>
                    <a:pt x="47965" y="130440"/>
                  </a:lnTo>
                  <a:lnTo>
                    <a:pt x="47467" y="130689"/>
                  </a:lnTo>
                  <a:lnTo>
                    <a:pt x="47093" y="131063"/>
                  </a:lnTo>
                  <a:lnTo>
                    <a:pt x="46969" y="131561"/>
                  </a:lnTo>
                  <a:lnTo>
                    <a:pt x="46844" y="132059"/>
                  </a:lnTo>
                  <a:lnTo>
                    <a:pt x="47093" y="132558"/>
                  </a:lnTo>
                  <a:lnTo>
                    <a:pt x="47467" y="133056"/>
                  </a:lnTo>
                  <a:lnTo>
                    <a:pt x="47841" y="133305"/>
                  </a:lnTo>
                  <a:lnTo>
                    <a:pt x="48464" y="133430"/>
                  </a:lnTo>
                  <a:lnTo>
                    <a:pt x="48962" y="133430"/>
                  </a:lnTo>
                  <a:lnTo>
                    <a:pt x="49336" y="133804"/>
                  </a:lnTo>
                  <a:lnTo>
                    <a:pt x="49710" y="134177"/>
                  </a:lnTo>
                  <a:lnTo>
                    <a:pt x="49834" y="134676"/>
                  </a:lnTo>
                  <a:lnTo>
                    <a:pt x="49710" y="135174"/>
                  </a:lnTo>
                  <a:lnTo>
                    <a:pt x="49336" y="135548"/>
                  </a:lnTo>
                  <a:lnTo>
                    <a:pt x="48962" y="135797"/>
                  </a:lnTo>
                  <a:lnTo>
                    <a:pt x="48464" y="135922"/>
                  </a:lnTo>
                  <a:lnTo>
                    <a:pt x="47592" y="135922"/>
                  </a:lnTo>
                  <a:lnTo>
                    <a:pt x="46844" y="135672"/>
                  </a:lnTo>
                  <a:lnTo>
                    <a:pt x="46097" y="135299"/>
                  </a:lnTo>
                  <a:lnTo>
                    <a:pt x="45474" y="134800"/>
                  </a:lnTo>
                  <a:lnTo>
                    <a:pt x="44975" y="134177"/>
                  </a:lnTo>
                  <a:lnTo>
                    <a:pt x="44602" y="133430"/>
                  </a:lnTo>
                  <a:lnTo>
                    <a:pt x="44353" y="132682"/>
                  </a:lnTo>
                  <a:lnTo>
                    <a:pt x="44353" y="131810"/>
                  </a:lnTo>
                  <a:lnTo>
                    <a:pt x="44477" y="130938"/>
                  </a:lnTo>
                  <a:lnTo>
                    <a:pt x="43605" y="132807"/>
                  </a:lnTo>
                  <a:lnTo>
                    <a:pt x="42608" y="134551"/>
                  </a:lnTo>
                  <a:lnTo>
                    <a:pt x="41487" y="136046"/>
                  </a:lnTo>
                  <a:lnTo>
                    <a:pt x="40117" y="137541"/>
                  </a:lnTo>
                  <a:lnTo>
                    <a:pt x="38497" y="138662"/>
                  </a:lnTo>
                  <a:lnTo>
                    <a:pt x="36753" y="139659"/>
                  </a:lnTo>
                  <a:lnTo>
                    <a:pt x="35009" y="140407"/>
                  </a:lnTo>
                  <a:lnTo>
                    <a:pt x="33015" y="140905"/>
                  </a:lnTo>
                  <a:lnTo>
                    <a:pt x="33763" y="149377"/>
                  </a:lnTo>
                  <a:lnTo>
                    <a:pt x="34884" y="149750"/>
                  </a:lnTo>
                  <a:lnTo>
                    <a:pt x="36005" y="150124"/>
                  </a:lnTo>
                  <a:lnTo>
                    <a:pt x="37127" y="150622"/>
                  </a:lnTo>
                  <a:lnTo>
                    <a:pt x="38248" y="151245"/>
                  </a:lnTo>
                  <a:lnTo>
                    <a:pt x="39245" y="151993"/>
                  </a:lnTo>
                  <a:lnTo>
                    <a:pt x="40117" y="152740"/>
                  </a:lnTo>
                  <a:lnTo>
                    <a:pt x="40989" y="153612"/>
                  </a:lnTo>
                  <a:lnTo>
                    <a:pt x="41861" y="154485"/>
                  </a:lnTo>
                  <a:lnTo>
                    <a:pt x="49959" y="154485"/>
                  </a:lnTo>
                  <a:lnTo>
                    <a:pt x="53073" y="156603"/>
                  </a:lnTo>
                  <a:lnTo>
                    <a:pt x="61420" y="4112"/>
                  </a:lnTo>
                  <a:lnTo>
                    <a:pt x="494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5684950" y="3374500"/>
              <a:ext cx="199350" cy="389350"/>
            </a:xfrm>
            <a:custGeom>
              <a:rect b="b" l="l" r="r" t="t"/>
              <a:pathLst>
                <a:path extrusionOk="0" fill="none" h="15574" w="7974">
                  <a:moveTo>
                    <a:pt x="7974" y="1"/>
                  </a:moveTo>
                  <a:lnTo>
                    <a:pt x="624" y="1"/>
                  </a:lnTo>
                  <a:lnTo>
                    <a:pt x="624" y="11338"/>
                  </a:lnTo>
                  <a:lnTo>
                    <a:pt x="624" y="11338"/>
                  </a:lnTo>
                  <a:lnTo>
                    <a:pt x="499" y="12459"/>
                  </a:lnTo>
                  <a:lnTo>
                    <a:pt x="499" y="13456"/>
                  </a:lnTo>
                  <a:lnTo>
                    <a:pt x="1" y="15574"/>
                  </a:lnTo>
                  <a:lnTo>
                    <a:pt x="1" y="15574"/>
                  </a:lnTo>
                  <a:lnTo>
                    <a:pt x="374" y="14826"/>
                  </a:lnTo>
                  <a:lnTo>
                    <a:pt x="873" y="14203"/>
                  </a:lnTo>
                  <a:lnTo>
                    <a:pt x="1496" y="13581"/>
                  </a:lnTo>
                  <a:lnTo>
                    <a:pt x="2368" y="13207"/>
                  </a:lnTo>
                  <a:lnTo>
                    <a:pt x="2368" y="13207"/>
                  </a:lnTo>
                  <a:lnTo>
                    <a:pt x="2991" y="12833"/>
                  </a:lnTo>
                  <a:lnTo>
                    <a:pt x="3614" y="12335"/>
                  </a:lnTo>
                  <a:lnTo>
                    <a:pt x="4112" y="11836"/>
                  </a:lnTo>
                  <a:lnTo>
                    <a:pt x="4610" y="11089"/>
                  </a:lnTo>
                  <a:lnTo>
                    <a:pt x="5482" y="9469"/>
                  </a:lnTo>
                  <a:lnTo>
                    <a:pt x="6230" y="7601"/>
                  </a:lnTo>
                  <a:lnTo>
                    <a:pt x="6853" y="5607"/>
                  </a:lnTo>
                  <a:lnTo>
                    <a:pt x="7351" y="3614"/>
                  </a:lnTo>
                  <a:lnTo>
                    <a:pt x="7725" y="1745"/>
                  </a:lnTo>
                  <a:lnTo>
                    <a:pt x="797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4569925" y="502850"/>
              <a:ext cx="1535525" cy="3915075"/>
            </a:xfrm>
            <a:custGeom>
              <a:rect b="b" l="l" r="r" t="t"/>
              <a:pathLst>
                <a:path extrusionOk="0" fill="none" h="156603" w="61421">
                  <a:moveTo>
                    <a:pt x="49460" y="1"/>
                  </a:moveTo>
                  <a:lnTo>
                    <a:pt x="1" y="118106"/>
                  </a:lnTo>
                  <a:lnTo>
                    <a:pt x="7476" y="154485"/>
                  </a:lnTo>
                  <a:lnTo>
                    <a:pt x="18564" y="154485"/>
                  </a:lnTo>
                  <a:lnTo>
                    <a:pt x="18564" y="154485"/>
                  </a:lnTo>
                  <a:lnTo>
                    <a:pt x="19311" y="153612"/>
                  </a:lnTo>
                  <a:lnTo>
                    <a:pt x="20183" y="152740"/>
                  </a:lnTo>
                  <a:lnTo>
                    <a:pt x="21180" y="151993"/>
                  </a:lnTo>
                  <a:lnTo>
                    <a:pt x="22177" y="151245"/>
                  </a:lnTo>
                  <a:lnTo>
                    <a:pt x="23173" y="150622"/>
                  </a:lnTo>
                  <a:lnTo>
                    <a:pt x="24295" y="150124"/>
                  </a:lnTo>
                  <a:lnTo>
                    <a:pt x="25416" y="149750"/>
                  </a:lnTo>
                  <a:lnTo>
                    <a:pt x="26662" y="149377"/>
                  </a:lnTo>
                  <a:lnTo>
                    <a:pt x="27409" y="140905"/>
                  </a:lnTo>
                  <a:lnTo>
                    <a:pt x="27409" y="140905"/>
                  </a:lnTo>
                  <a:lnTo>
                    <a:pt x="26039" y="140656"/>
                  </a:lnTo>
                  <a:lnTo>
                    <a:pt x="24793" y="140282"/>
                  </a:lnTo>
                  <a:lnTo>
                    <a:pt x="23672" y="139784"/>
                  </a:lnTo>
                  <a:lnTo>
                    <a:pt x="22550" y="139161"/>
                  </a:lnTo>
                  <a:lnTo>
                    <a:pt x="21429" y="138413"/>
                  </a:lnTo>
                  <a:lnTo>
                    <a:pt x="20433" y="137666"/>
                  </a:lnTo>
                  <a:lnTo>
                    <a:pt x="19560" y="136794"/>
                  </a:lnTo>
                  <a:lnTo>
                    <a:pt x="18688" y="135797"/>
                  </a:lnTo>
                  <a:lnTo>
                    <a:pt x="17816" y="134800"/>
                  </a:lnTo>
                  <a:lnTo>
                    <a:pt x="17193" y="133804"/>
                  </a:lnTo>
                  <a:lnTo>
                    <a:pt x="16570" y="132558"/>
                  </a:lnTo>
                  <a:lnTo>
                    <a:pt x="16072" y="131437"/>
                  </a:lnTo>
                  <a:lnTo>
                    <a:pt x="15698" y="130191"/>
                  </a:lnTo>
                  <a:lnTo>
                    <a:pt x="15449" y="128945"/>
                  </a:lnTo>
                  <a:lnTo>
                    <a:pt x="15200" y="127574"/>
                  </a:lnTo>
                  <a:lnTo>
                    <a:pt x="15200" y="126204"/>
                  </a:lnTo>
                  <a:lnTo>
                    <a:pt x="15200" y="109261"/>
                  </a:lnTo>
                  <a:lnTo>
                    <a:pt x="18688" y="109261"/>
                  </a:lnTo>
                  <a:lnTo>
                    <a:pt x="14328" y="109261"/>
                  </a:lnTo>
                  <a:lnTo>
                    <a:pt x="14328" y="109261"/>
                  </a:lnTo>
                  <a:lnTo>
                    <a:pt x="13830" y="109136"/>
                  </a:lnTo>
                  <a:lnTo>
                    <a:pt x="13331" y="108887"/>
                  </a:lnTo>
                  <a:lnTo>
                    <a:pt x="13082" y="108389"/>
                  </a:lnTo>
                  <a:lnTo>
                    <a:pt x="12958" y="107890"/>
                  </a:lnTo>
                  <a:lnTo>
                    <a:pt x="12958" y="107890"/>
                  </a:lnTo>
                  <a:lnTo>
                    <a:pt x="13082" y="107392"/>
                  </a:lnTo>
                  <a:lnTo>
                    <a:pt x="13331" y="107018"/>
                  </a:lnTo>
                  <a:lnTo>
                    <a:pt x="13830" y="106769"/>
                  </a:lnTo>
                  <a:lnTo>
                    <a:pt x="14328" y="106644"/>
                  </a:lnTo>
                  <a:lnTo>
                    <a:pt x="46097" y="106644"/>
                  </a:lnTo>
                  <a:lnTo>
                    <a:pt x="46097" y="106644"/>
                  </a:lnTo>
                  <a:lnTo>
                    <a:pt x="46595" y="106769"/>
                  </a:lnTo>
                  <a:lnTo>
                    <a:pt x="46969" y="107018"/>
                  </a:lnTo>
                  <a:lnTo>
                    <a:pt x="47218" y="107392"/>
                  </a:lnTo>
                  <a:lnTo>
                    <a:pt x="47343" y="107890"/>
                  </a:lnTo>
                  <a:lnTo>
                    <a:pt x="47343" y="107890"/>
                  </a:lnTo>
                  <a:lnTo>
                    <a:pt x="47218" y="108389"/>
                  </a:lnTo>
                  <a:lnTo>
                    <a:pt x="46969" y="108887"/>
                  </a:lnTo>
                  <a:lnTo>
                    <a:pt x="46595" y="109136"/>
                  </a:lnTo>
                  <a:lnTo>
                    <a:pt x="46097" y="109261"/>
                  </a:lnTo>
                  <a:lnTo>
                    <a:pt x="37625" y="109261"/>
                  </a:lnTo>
                  <a:lnTo>
                    <a:pt x="45225" y="109261"/>
                  </a:lnTo>
                  <a:lnTo>
                    <a:pt x="45225" y="112375"/>
                  </a:lnTo>
                  <a:lnTo>
                    <a:pt x="55316" y="112375"/>
                  </a:lnTo>
                  <a:lnTo>
                    <a:pt x="55191" y="113746"/>
                  </a:lnTo>
                  <a:lnTo>
                    <a:pt x="55191" y="113746"/>
                  </a:lnTo>
                  <a:lnTo>
                    <a:pt x="54942" y="116487"/>
                  </a:lnTo>
                  <a:lnTo>
                    <a:pt x="54444" y="118978"/>
                  </a:lnTo>
                  <a:lnTo>
                    <a:pt x="53821" y="121594"/>
                  </a:lnTo>
                  <a:lnTo>
                    <a:pt x="53447" y="122965"/>
                  </a:lnTo>
                  <a:lnTo>
                    <a:pt x="52949" y="124335"/>
                  </a:lnTo>
                  <a:lnTo>
                    <a:pt x="52326" y="125706"/>
                  </a:lnTo>
                  <a:lnTo>
                    <a:pt x="51703" y="126952"/>
                  </a:lnTo>
                  <a:lnTo>
                    <a:pt x="50831" y="128073"/>
                  </a:lnTo>
                  <a:lnTo>
                    <a:pt x="49959" y="129069"/>
                  </a:lnTo>
                  <a:lnTo>
                    <a:pt x="48962" y="129817"/>
                  </a:lnTo>
                  <a:lnTo>
                    <a:pt x="47965" y="130440"/>
                  </a:lnTo>
                  <a:lnTo>
                    <a:pt x="47965" y="130440"/>
                  </a:lnTo>
                  <a:lnTo>
                    <a:pt x="47467" y="130689"/>
                  </a:lnTo>
                  <a:lnTo>
                    <a:pt x="47093" y="131063"/>
                  </a:lnTo>
                  <a:lnTo>
                    <a:pt x="46969" y="131561"/>
                  </a:lnTo>
                  <a:lnTo>
                    <a:pt x="46844" y="132059"/>
                  </a:lnTo>
                  <a:lnTo>
                    <a:pt x="46844" y="132059"/>
                  </a:lnTo>
                  <a:lnTo>
                    <a:pt x="47093" y="132558"/>
                  </a:lnTo>
                  <a:lnTo>
                    <a:pt x="47467" y="133056"/>
                  </a:lnTo>
                  <a:lnTo>
                    <a:pt x="47841" y="133305"/>
                  </a:lnTo>
                  <a:lnTo>
                    <a:pt x="48464" y="133430"/>
                  </a:lnTo>
                  <a:lnTo>
                    <a:pt x="48464" y="133430"/>
                  </a:lnTo>
                  <a:lnTo>
                    <a:pt x="48464" y="133430"/>
                  </a:lnTo>
                  <a:lnTo>
                    <a:pt x="48962" y="133430"/>
                  </a:lnTo>
                  <a:lnTo>
                    <a:pt x="49336" y="133804"/>
                  </a:lnTo>
                  <a:lnTo>
                    <a:pt x="49710" y="134177"/>
                  </a:lnTo>
                  <a:lnTo>
                    <a:pt x="49834" y="134676"/>
                  </a:lnTo>
                  <a:lnTo>
                    <a:pt x="49834" y="134676"/>
                  </a:lnTo>
                  <a:lnTo>
                    <a:pt x="49710" y="135174"/>
                  </a:lnTo>
                  <a:lnTo>
                    <a:pt x="49336" y="135548"/>
                  </a:lnTo>
                  <a:lnTo>
                    <a:pt x="48962" y="135797"/>
                  </a:lnTo>
                  <a:lnTo>
                    <a:pt x="48464" y="135922"/>
                  </a:lnTo>
                  <a:lnTo>
                    <a:pt x="48339" y="135922"/>
                  </a:lnTo>
                  <a:lnTo>
                    <a:pt x="48339" y="135922"/>
                  </a:lnTo>
                  <a:lnTo>
                    <a:pt x="47592" y="135922"/>
                  </a:lnTo>
                  <a:lnTo>
                    <a:pt x="46844" y="135672"/>
                  </a:lnTo>
                  <a:lnTo>
                    <a:pt x="46097" y="135299"/>
                  </a:lnTo>
                  <a:lnTo>
                    <a:pt x="45474" y="134800"/>
                  </a:lnTo>
                  <a:lnTo>
                    <a:pt x="44975" y="134177"/>
                  </a:lnTo>
                  <a:lnTo>
                    <a:pt x="44602" y="133430"/>
                  </a:lnTo>
                  <a:lnTo>
                    <a:pt x="44353" y="132682"/>
                  </a:lnTo>
                  <a:lnTo>
                    <a:pt x="44353" y="131810"/>
                  </a:lnTo>
                  <a:lnTo>
                    <a:pt x="44353" y="131810"/>
                  </a:lnTo>
                  <a:lnTo>
                    <a:pt x="44477" y="130938"/>
                  </a:lnTo>
                  <a:lnTo>
                    <a:pt x="44477" y="130938"/>
                  </a:lnTo>
                  <a:lnTo>
                    <a:pt x="43605" y="132807"/>
                  </a:lnTo>
                  <a:lnTo>
                    <a:pt x="42608" y="134551"/>
                  </a:lnTo>
                  <a:lnTo>
                    <a:pt x="41487" y="136046"/>
                  </a:lnTo>
                  <a:lnTo>
                    <a:pt x="40117" y="137541"/>
                  </a:lnTo>
                  <a:lnTo>
                    <a:pt x="38497" y="138662"/>
                  </a:lnTo>
                  <a:lnTo>
                    <a:pt x="36753" y="139659"/>
                  </a:lnTo>
                  <a:lnTo>
                    <a:pt x="35009" y="140407"/>
                  </a:lnTo>
                  <a:lnTo>
                    <a:pt x="33015" y="140905"/>
                  </a:lnTo>
                  <a:lnTo>
                    <a:pt x="33763" y="149377"/>
                  </a:lnTo>
                  <a:lnTo>
                    <a:pt x="33763" y="149377"/>
                  </a:lnTo>
                  <a:lnTo>
                    <a:pt x="34884" y="149750"/>
                  </a:lnTo>
                  <a:lnTo>
                    <a:pt x="36005" y="150124"/>
                  </a:lnTo>
                  <a:lnTo>
                    <a:pt x="37127" y="150622"/>
                  </a:lnTo>
                  <a:lnTo>
                    <a:pt x="38248" y="151245"/>
                  </a:lnTo>
                  <a:lnTo>
                    <a:pt x="39245" y="151993"/>
                  </a:lnTo>
                  <a:lnTo>
                    <a:pt x="40117" y="152740"/>
                  </a:lnTo>
                  <a:lnTo>
                    <a:pt x="40989" y="153612"/>
                  </a:lnTo>
                  <a:lnTo>
                    <a:pt x="41861" y="154485"/>
                  </a:lnTo>
                  <a:lnTo>
                    <a:pt x="49959" y="154485"/>
                  </a:lnTo>
                  <a:lnTo>
                    <a:pt x="53073" y="156603"/>
                  </a:lnTo>
                  <a:lnTo>
                    <a:pt x="61420" y="4112"/>
                  </a:lnTo>
                  <a:lnTo>
                    <a:pt x="4946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644900" y="328425"/>
              <a:ext cx="330175" cy="190025"/>
            </a:xfrm>
            <a:custGeom>
              <a:rect b="b" l="l" r="r" t="t"/>
              <a:pathLst>
                <a:path extrusionOk="0" h="7601" w="13207">
                  <a:moveTo>
                    <a:pt x="6604" y="1"/>
                  </a:moveTo>
                  <a:lnTo>
                    <a:pt x="5607" y="126"/>
                  </a:lnTo>
                  <a:lnTo>
                    <a:pt x="4486" y="375"/>
                  </a:lnTo>
                  <a:lnTo>
                    <a:pt x="3364" y="998"/>
                  </a:lnTo>
                  <a:lnTo>
                    <a:pt x="2368" y="1870"/>
                  </a:lnTo>
                  <a:lnTo>
                    <a:pt x="1371" y="2866"/>
                  </a:lnTo>
                  <a:lnTo>
                    <a:pt x="997" y="3489"/>
                  </a:lnTo>
                  <a:lnTo>
                    <a:pt x="748" y="4237"/>
                  </a:lnTo>
                  <a:lnTo>
                    <a:pt x="374" y="4984"/>
                  </a:lnTo>
                  <a:lnTo>
                    <a:pt x="250" y="5732"/>
                  </a:lnTo>
                  <a:lnTo>
                    <a:pt x="125" y="6604"/>
                  </a:lnTo>
                  <a:lnTo>
                    <a:pt x="1" y="7601"/>
                  </a:lnTo>
                  <a:lnTo>
                    <a:pt x="13206" y="7601"/>
                  </a:lnTo>
                  <a:lnTo>
                    <a:pt x="13082" y="6728"/>
                  </a:lnTo>
                  <a:lnTo>
                    <a:pt x="12957" y="5856"/>
                  </a:lnTo>
                  <a:lnTo>
                    <a:pt x="12833" y="5109"/>
                  </a:lnTo>
                  <a:lnTo>
                    <a:pt x="12459" y="4361"/>
                  </a:lnTo>
                  <a:lnTo>
                    <a:pt x="11836" y="3116"/>
                  </a:lnTo>
                  <a:lnTo>
                    <a:pt x="10839" y="1994"/>
                  </a:lnTo>
                  <a:lnTo>
                    <a:pt x="9843" y="1122"/>
                  </a:lnTo>
                  <a:lnTo>
                    <a:pt x="8721" y="499"/>
                  </a:lnTo>
                  <a:lnTo>
                    <a:pt x="7600" y="126"/>
                  </a:lnTo>
                  <a:lnTo>
                    <a:pt x="6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644900" y="518425"/>
              <a:ext cx="330175" cy="52975"/>
            </a:xfrm>
            <a:custGeom>
              <a:rect b="b" l="l" r="r" t="t"/>
              <a:pathLst>
                <a:path extrusionOk="0" h="2119" w="13207">
                  <a:moveTo>
                    <a:pt x="1" y="1"/>
                  </a:moveTo>
                  <a:lnTo>
                    <a:pt x="1" y="2118"/>
                  </a:lnTo>
                  <a:lnTo>
                    <a:pt x="13206" y="2118"/>
                  </a:lnTo>
                  <a:lnTo>
                    <a:pt x="13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644900" y="518425"/>
              <a:ext cx="330175" cy="52975"/>
            </a:xfrm>
            <a:custGeom>
              <a:rect b="b" l="l" r="r" t="t"/>
              <a:pathLst>
                <a:path extrusionOk="0" fill="none" h="2119" w="13207">
                  <a:moveTo>
                    <a:pt x="13206" y="2118"/>
                  </a:moveTo>
                  <a:lnTo>
                    <a:pt x="1" y="2118"/>
                  </a:lnTo>
                  <a:lnTo>
                    <a:pt x="1" y="1"/>
                  </a:lnTo>
                  <a:lnTo>
                    <a:pt x="13206" y="1"/>
                  </a:lnTo>
                  <a:lnTo>
                    <a:pt x="13206" y="211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050025" y="571375"/>
              <a:ext cx="1519925" cy="3295275"/>
            </a:xfrm>
            <a:custGeom>
              <a:rect b="b" l="l" r="r" t="t"/>
              <a:pathLst>
                <a:path extrusionOk="0" h="131811" w="60797">
                  <a:moveTo>
                    <a:pt x="47716" y="79236"/>
                  </a:moveTo>
                  <a:lnTo>
                    <a:pt x="47716" y="92317"/>
                  </a:lnTo>
                  <a:lnTo>
                    <a:pt x="47716" y="93563"/>
                  </a:lnTo>
                  <a:lnTo>
                    <a:pt x="47591" y="94809"/>
                  </a:lnTo>
                  <a:lnTo>
                    <a:pt x="47342" y="96055"/>
                  </a:lnTo>
                  <a:lnTo>
                    <a:pt x="46968" y="97176"/>
                  </a:lnTo>
                  <a:lnTo>
                    <a:pt x="46968" y="97176"/>
                  </a:lnTo>
                  <a:lnTo>
                    <a:pt x="47466" y="96304"/>
                  </a:lnTo>
                  <a:lnTo>
                    <a:pt x="48089" y="95556"/>
                  </a:lnTo>
                  <a:lnTo>
                    <a:pt x="48837" y="94933"/>
                  </a:lnTo>
                  <a:lnTo>
                    <a:pt x="49709" y="94560"/>
                  </a:lnTo>
                  <a:lnTo>
                    <a:pt x="50581" y="94061"/>
                  </a:lnTo>
                  <a:lnTo>
                    <a:pt x="51329" y="93314"/>
                  </a:lnTo>
                  <a:lnTo>
                    <a:pt x="52076" y="92442"/>
                  </a:lnTo>
                  <a:lnTo>
                    <a:pt x="52824" y="91445"/>
                  </a:lnTo>
                  <a:lnTo>
                    <a:pt x="53322" y="90324"/>
                  </a:lnTo>
                  <a:lnTo>
                    <a:pt x="53945" y="89078"/>
                  </a:lnTo>
                  <a:lnTo>
                    <a:pt x="54817" y="86462"/>
                  </a:lnTo>
                  <a:lnTo>
                    <a:pt x="53322" y="79236"/>
                  </a:lnTo>
                  <a:close/>
                  <a:moveTo>
                    <a:pt x="23796" y="0"/>
                  </a:moveTo>
                  <a:lnTo>
                    <a:pt x="0" y="115365"/>
                  </a:lnTo>
                  <a:lnTo>
                    <a:pt x="6977" y="131810"/>
                  </a:lnTo>
                  <a:lnTo>
                    <a:pt x="53820" y="131810"/>
                  </a:lnTo>
                  <a:lnTo>
                    <a:pt x="60797" y="115365"/>
                  </a:lnTo>
                  <a:lnTo>
                    <a:pt x="55938" y="91943"/>
                  </a:lnTo>
                  <a:lnTo>
                    <a:pt x="54941" y="93688"/>
                  </a:lnTo>
                  <a:lnTo>
                    <a:pt x="54319" y="94435"/>
                  </a:lnTo>
                  <a:lnTo>
                    <a:pt x="53820" y="95183"/>
                  </a:lnTo>
                  <a:lnTo>
                    <a:pt x="53073" y="95805"/>
                  </a:lnTo>
                  <a:lnTo>
                    <a:pt x="52450" y="96428"/>
                  </a:lnTo>
                  <a:lnTo>
                    <a:pt x="51702" y="96927"/>
                  </a:lnTo>
                  <a:lnTo>
                    <a:pt x="50830" y="97300"/>
                  </a:lnTo>
                  <a:lnTo>
                    <a:pt x="50332" y="97550"/>
                  </a:lnTo>
                  <a:lnTo>
                    <a:pt x="49958" y="98048"/>
                  </a:lnTo>
                  <a:lnTo>
                    <a:pt x="49709" y="98546"/>
                  </a:lnTo>
                  <a:lnTo>
                    <a:pt x="49709" y="99169"/>
                  </a:lnTo>
                  <a:lnTo>
                    <a:pt x="49834" y="99792"/>
                  </a:lnTo>
                  <a:lnTo>
                    <a:pt x="50332" y="100166"/>
                  </a:lnTo>
                  <a:lnTo>
                    <a:pt x="50830" y="100540"/>
                  </a:lnTo>
                  <a:lnTo>
                    <a:pt x="51453" y="100664"/>
                  </a:lnTo>
                  <a:lnTo>
                    <a:pt x="51578" y="100664"/>
                  </a:lnTo>
                  <a:lnTo>
                    <a:pt x="52076" y="100789"/>
                  </a:lnTo>
                  <a:lnTo>
                    <a:pt x="52574" y="101163"/>
                  </a:lnTo>
                  <a:lnTo>
                    <a:pt x="52948" y="101536"/>
                  </a:lnTo>
                  <a:lnTo>
                    <a:pt x="53073" y="102159"/>
                  </a:lnTo>
                  <a:lnTo>
                    <a:pt x="52948" y="102782"/>
                  </a:lnTo>
                  <a:lnTo>
                    <a:pt x="52574" y="103156"/>
                  </a:lnTo>
                  <a:lnTo>
                    <a:pt x="52076" y="103530"/>
                  </a:lnTo>
                  <a:lnTo>
                    <a:pt x="51578" y="103654"/>
                  </a:lnTo>
                  <a:lnTo>
                    <a:pt x="51453" y="103654"/>
                  </a:lnTo>
                  <a:lnTo>
                    <a:pt x="50456" y="103530"/>
                  </a:lnTo>
                  <a:lnTo>
                    <a:pt x="49584" y="103280"/>
                  </a:lnTo>
                  <a:lnTo>
                    <a:pt x="48837" y="102782"/>
                  </a:lnTo>
                  <a:lnTo>
                    <a:pt x="48089" y="102284"/>
                  </a:lnTo>
                  <a:lnTo>
                    <a:pt x="47466" y="101536"/>
                  </a:lnTo>
                  <a:lnTo>
                    <a:pt x="47093" y="100789"/>
                  </a:lnTo>
                  <a:lnTo>
                    <a:pt x="46844" y="99917"/>
                  </a:lnTo>
                  <a:lnTo>
                    <a:pt x="46719" y="98920"/>
                  </a:lnTo>
                  <a:lnTo>
                    <a:pt x="46844" y="97923"/>
                  </a:lnTo>
                  <a:lnTo>
                    <a:pt x="46345" y="98920"/>
                  </a:lnTo>
                  <a:lnTo>
                    <a:pt x="45971" y="100041"/>
                  </a:lnTo>
                  <a:lnTo>
                    <a:pt x="45349" y="101038"/>
                  </a:lnTo>
                  <a:lnTo>
                    <a:pt x="44726" y="102035"/>
                  </a:lnTo>
                  <a:lnTo>
                    <a:pt x="44103" y="102907"/>
                  </a:lnTo>
                  <a:lnTo>
                    <a:pt x="43355" y="103779"/>
                  </a:lnTo>
                  <a:lnTo>
                    <a:pt x="41736" y="105398"/>
                  </a:lnTo>
                  <a:lnTo>
                    <a:pt x="40864" y="106146"/>
                  </a:lnTo>
                  <a:lnTo>
                    <a:pt x="39991" y="106769"/>
                  </a:lnTo>
                  <a:lnTo>
                    <a:pt x="38995" y="107392"/>
                  </a:lnTo>
                  <a:lnTo>
                    <a:pt x="37998" y="108015"/>
                  </a:lnTo>
                  <a:lnTo>
                    <a:pt x="36877" y="108388"/>
                  </a:lnTo>
                  <a:lnTo>
                    <a:pt x="35880" y="108887"/>
                  </a:lnTo>
                  <a:lnTo>
                    <a:pt x="34759" y="109136"/>
                  </a:lnTo>
                  <a:lnTo>
                    <a:pt x="33513" y="109510"/>
                  </a:lnTo>
                  <a:lnTo>
                    <a:pt x="34385" y="119227"/>
                  </a:lnTo>
                  <a:lnTo>
                    <a:pt x="35880" y="119601"/>
                  </a:lnTo>
                  <a:lnTo>
                    <a:pt x="37375" y="120224"/>
                  </a:lnTo>
                  <a:lnTo>
                    <a:pt x="38746" y="120971"/>
                  </a:lnTo>
                  <a:lnTo>
                    <a:pt x="40116" y="121719"/>
                  </a:lnTo>
                  <a:lnTo>
                    <a:pt x="41362" y="122716"/>
                  </a:lnTo>
                  <a:lnTo>
                    <a:pt x="42483" y="123712"/>
                  </a:lnTo>
                  <a:lnTo>
                    <a:pt x="43604" y="124958"/>
                  </a:lnTo>
                  <a:lnTo>
                    <a:pt x="44476" y="126204"/>
                  </a:lnTo>
                  <a:lnTo>
                    <a:pt x="16071" y="126204"/>
                  </a:lnTo>
                  <a:lnTo>
                    <a:pt x="17068" y="124958"/>
                  </a:lnTo>
                  <a:lnTo>
                    <a:pt x="18065" y="123712"/>
                  </a:lnTo>
                  <a:lnTo>
                    <a:pt x="19186" y="122716"/>
                  </a:lnTo>
                  <a:lnTo>
                    <a:pt x="20432" y="121719"/>
                  </a:lnTo>
                  <a:lnTo>
                    <a:pt x="21802" y="120971"/>
                  </a:lnTo>
                  <a:lnTo>
                    <a:pt x="23173" y="120224"/>
                  </a:lnTo>
                  <a:lnTo>
                    <a:pt x="24668" y="119601"/>
                  </a:lnTo>
                  <a:lnTo>
                    <a:pt x="26163" y="119227"/>
                  </a:lnTo>
                  <a:lnTo>
                    <a:pt x="27035" y="109510"/>
                  </a:lnTo>
                  <a:lnTo>
                    <a:pt x="25540" y="109136"/>
                  </a:lnTo>
                  <a:lnTo>
                    <a:pt x="24045" y="108638"/>
                  </a:lnTo>
                  <a:lnTo>
                    <a:pt x="22674" y="108015"/>
                  </a:lnTo>
                  <a:lnTo>
                    <a:pt x="21429" y="107267"/>
                  </a:lnTo>
                  <a:lnTo>
                    <a:pt x="20183" y="106520"/>
                  </a:lnTo>
                  <a:lnTo>
                    <a:pt x="19061" y="105648"/>
                  </a:lnTo>
                  <a:lnTo>
                    <a:pt x="17940" y="104651"/>
                  </a:lnTo>
                  <a:lnTo>
                    <a:pt x="16944" y="103530"/>
                  </a:lnTo>
                  <a:lnTo>
                    <a:pt x="16071" y="102284"/>
                  </a:lnTo>
                  <a:lnTo>
                    <a:pt x="15199" y="101038"/>
                  </a:lnTo>
                  <a:lnTo>
                    <a:pt x="14576" y="99792"/>
                  </a:lnTo>
                  <a:lnTo>
                    <a:pt x="13954" y="98422"/>
                  </a:lnTo>
                  <a:lnTo>
                    <a:pt x="13455" y="96927"/>
                  </a:lnTo>
                  <a:lnTo>
                    <a:pt x="13206" y="95432"/>
                  </a:lnTo>
                  <a:lnTo>
                    <a:pt x="12957" y="93937"/>
                  </a:lnTo>
                  <a:lnTo>
                    <a:pt x="12832" y="92317"/>
                  </a:lnTo>
                  <a:lnTo>
                    <a:pt x="12832" y="72633"/>
                  </a:lnTo>
                  <a:lnTo>
                    <a:pt x="11960" y="72633"/>
                  </a:lnTo>
                  <a:lnTo>
                    <a:pt x="11337" y="72508"/>
                  </a:lnTo>
                  <a:lnTo>
                    <a:pt x="10839" y="72259"/>
                  </a:lnTo>
                  <a:lnTo>
                    <a:pt x="10465" y="71761"/>
                  </a:lnTo>
                  <a:lnTo>
                    <a:pt x="10341" y="71138"/>
                  </a:lnTo>
                  <a:lnTo>
                    <a:pt x="10465" y="70515"/>
                  </a:lnTo>
                  <a:lnTo>
                    <a:pt x="10839" y="70141"/>
                  </a:lnTo>
                  <a:lnTo>
                    <a:pt x="11337" y="69767"/>
                  </a:lnTo>
                  <a:lnTo>
                    <a:pt x="11960" y="69643"/>
                  </a:lnTo>
                  <a:lnTo>
                    <a:pt x="48712" y="69643"/>
                  </a:lnTo>
                  <a:lnTo>
                    <a:pt x="49335" y="69767"/>
                  </a:lnTo>
                  <a:lnTo>
                    <a:pt x="49709" y="70141"/>
                  </a:lnTo>
                  <a:lnTo>
                    <a:pt x="50083" y="70515"/>
                  </a:lnTo>
                  <a:lnTo>
                    <a:pt x="50207" y="71138"/>
                  </a:lnTo>
                  <a:lnTo>
                    <a:pt x="50083" y="71761"/>
                  </a:lnTo>
                  <a:lnTo>
                    <a:pt x="49709" y="72259"/>
                  </a:lnTo>
                  <a:lnTo>
                    <a:pt x="49335" y="72508"/>
                  </a:lnTo>
                  <a:lnTo>
                    <a:pt x="48712" y="72633"/>
                  </a:lnTo>
                  <a:lnTo>
                    <a:pt x="47716" y="72633"/>
                  </a:lnTo>
                  <a:lnTo>
                    <a:pt x="47716" y="76246"/>
                  </a:lnTo>
                  <a:lnTo>
                    <a:pt x="52699" y="76246"/>
                  </a:lnTo>
                  <a:lnTo>
                    <a:pt x="370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4224225" y="2552250"/>
              <a:ext cx="196225" cy="448525"/>
            </a:xfrm>
            <a:custGeom>
              <a:rect b="b" l="l" r="r" t="t"/>
              <a:pathLst>
                <a:path extrusionOk="0" fill="none" h="17941" w="7849">
                  <a:moveTo>
                    <a:pt x="6354" y="1"/>
                  </a:moveTo>
                  <a:lnTo>
                    <a:pt x="748" y="1"/>
                  </a:lnTo>
                  <a:lnTo>
                    <a:pt x="748" y="13082"/>
                  </a:lnTo>
                  <a:lnTo>
                    <a:pt x="748" y="13082"/>
                  </a:lnTo>
                  <a:lnTo>
                    <a:pt x="748" y="14328"/>
                  </a:lnTo>
                  <a:lnTo>
                    <a:pt x="623" y="15574"/>
                  </a:lnTo>
                  <a:lnTo>
                    <a:pt x="374" y="16820"/>
                  </a:lnTo>
                  <a:lnTo>
                    <a:pt x="0" y="17941"/>
                  </a:lnTo>
                  <a:lnTo>
                    <a:pt x="0" y="17941"/>
                  </a:lnTo>
                  <a:lnTo>
                    <a:pt x="498" y="17069"/>
                  </a:lnTo>
                  <a:lnTo>
                    <a:pt x="1121" y="16321"/>
                  </a:lnTo>
                  <a:lnTo>
                    <a:pt x="1869" y="15698"/>
                  </a:lnTo>
                  <a:lnTo>
                    <a:pt x="2741" y="15325"/>
                  </a:lnTo>
                  <a:lnTo>
                    <a:pt x="2741" y="15325"/>
                  </a:lnTo>
                  <a:lnTo>
                    <a:pt x="3613" y="14826"/>
                  </a:lnTo>
                  <a:lnTo>
                    <a:pt x="4361" y="14079"/>
                  </a:lnTo>
                  <a:lnTo>
                    <a:pt x="5108" y="13207"/>
                  </a:lnTo>
                  <a:lnTo>
                    <a:pt x="5856" y="12210"/>
                  </a:lnTo>
                  <a:lnTo>
                    <a:pt x="6354" y="11089"/>
                  </a:lnTo>
                  <a:lnTo>
                    <a:pt x="6977" y="9843"/>
                  </a:lnTo>
                  <a:lnTo>
                    <a:pt x="7849" y="7227"/>
                  </a:lnTo>
                  <a:lnTo>
                    <a:pt x="63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050025" y="571375"/>
              <a:ext cx="1519925" cy="3295275"/>
            </a:xfrm>
            <a:custGeom>
              <a:rect b="b" l="l" r="r" t="t"/>
              <a:pathLst>
                <a:path extrusionOk="0" fill="none" h="131811" w="60797">
                  <a:moveTo>
                    <a:pt x="37001" y="0"/>
                  </a:moveTo>
                  <a:lnTo>
                    <a:pt x="37001" y="0"/>
                  </a:lnTo>
                  <a:lnTo>
                    <a:pt x="23796" y="0"/>
                  </a:lnTo>
                  <a:lnTo>
                    <a:pt x="0" y="115365"/>
                  </a:lnTo>
                  <a:lnTo>
                    <a:pt x="6977" y="131810"/>
                  </a:lnTo>
                  <a:lnTo>
                    <a:pt x="53820" y="131810"/>
                  </a:lnTo>
                  <a:lnTo>
                    <a:pt x="60797" y="115365"/>
                  </a:lnTo>
                  <a:lnTo>
                    <a:pt x="55938" y="91943"/>
                  </a:lnTo>
                  <a:lnTo>
                    <a:pt x="55938" y="91943"/>
                  </a:lnTo>
                  <a:lnTo>
                    <a:pt x="54941" y="93688"/>
                  </a:lnTo>
                  <a:lnTo>
                    <a:pt x="54319" y="94435"/>
                  </a:lnTo>
                  <a:lnTo>
                    <a:pt x="53820" y="95183"/>
                  </a:lnTo>
                  <a:lnTo>
                    <a:pt x="53073" y="95805"/>
                  </a:lnTo>
                  <a:lnTo>
                    <a:pt x="52450" y="96428"/>
                  </a:lnTo>
                  <a:lnTo>
                    <a:pt x="51702" y="96927"/>
                  </a:lnTo>
                  <a:lnTo>
                    <a:pt x="50830" y="97300"/>
                  </a:lnTo>
                  <a:lnTo>
                    <a:pt x="50830" y="97300"/>
                  </a:lnTo>
                  <a:lnTo>
                    <a:pt x="50332" y="97550"/>
                  </a:lnTo>
                  <a:lnTo>
                    <a:pt x="49958" y="98048"/>
                  </a:lnTo>
                  <a:lnTo>
                    <a:pt x="49709" y="98546"/>
                  </a:lnTo>
                  <a:lnTo>
                    <a:pt x="49709" y="99169"/>
                  </a:lnTo>
                  <a:lnTo>
                    <a:pt x="49709" y="99169"/>
                  </a:lnTo>
                  <a:lnTo>
                    <a:pt x="49834" y="99792"/>
                  </a:lnTo>
                  <a:lnTo>
                    <a:pt x="50332" y="100166"/>
                  </a:lnTo>
                  <a:lnTo>
                    <a:pt x="50830" y="100540"/>
                  </a:lnTo>
                  <a:lnTo>
                    <a:pt x="51453" y="100664"/>
                  </a:lnTo>
                  <a:lnTo>
                    <a:pt x="51578" y="100664"/>
                  </a:lnTo>
                  <a:lnTo>
                    <a:pt x="51578" y="100664"/>
                  </a:lnTo>
                  <a:lnTo>
                    <a:pt x="52076" y="100789"/>
                  </a:lnTo>
                  <a:lnTo>
                    <a:pt x="52574" y="101163"/>
                  </a:lnTo>
                  <a:lnTo>
                    <a:pt x="52948" y="101536"/>
                  </a:lnTo>
                  <a:lnTo>
                    <a:pt x="53073" y="102159"/>
                  </a:lnTo>
                  <a:lnTo>
                    <a:pt x="53073" y="102159"/>
                  </a:lnTo>
                  <a:lnTo>
                    <a:pt x="52948" y="102782"/>
                  </a:lnTo>
                  <a:lnTo>
                    <a:pt x="52574" y="103156"/>
                  </a:lnTo>
                  <a:lnTo>
                    <a:pt x="52076" y="103530"/>
                  </a:lnTo>
                  <a:lnTo>
                    <a:pt x="51578" y="103654"/>
                  </a:lnTo>
                  <a:lnTo>
                    <a:pt x="51453" y="103654"/>
                  </a:lnTo>
                  <a:lnTo>
                    <a:pt x="51453" y="103654"/>
                  </a:lnTo>
                  <a:lnTo>
                    <a:pt x="50456" y="103530"/>
                  </a:lnTo>
                  <a:lnTo>
                    <a:pt x="49584" y="103280"/>
                  </a:lnTo>
                  <a:lnTo>
                    <a:pt x="48837" y="102782"/>
                  </a:lnTo>
                  <a:lnTo>
                    <a:pt x="48089" y="102284"/>
                  </a:lnTo>
                  <a:lnTo>
                    <a:pt x="47466" y="101536"/>
                  </a:lnTo>
                  <a:lnTo>
                    <a:pt x="47093" y="100789"/>
                  </a:lnTo>
                  <a:lnTo>
                    <a:pt x="46844" y="99917"/>
                  </a:lnTo>
                  <a:lnTo>
                    <a:pt x="46719" y="98920"/>
                  </a:lnTo>
                  <a:lnTo>
                    <a:pt x="46719" y="98920"/>
                  </a:lnTo>
                  <a:lnTo>
                    <a:pt x="46844" y="97923"/>
                  </a:lnTo>
                  <a:lnTo>
                    <a:pt x="46844" y="97923"/>
                  </a:lnTo>
                  <a:lnTo>
                    <a:pt x="46345" y="98920"/>
                  </a:lnTo>
                  <a:lnTo>
                    <a:pt x="45971" y="100041"/>
                  </a:lnTo>
                  <a:lnTo>
                    <a:pt x="45349" y="101038"/>
                  </a:lnTo>
                  <a:lnTo>
                    <a:pt x="44726" y="102035"/>
                  </a:lnTo>
                  <a:lnTo>
                    <a:pt x="44103" y="102907"/>
                  </a:lnTo>
                  <a:lnTo>
                    <a:pt x="43355" y="103779"/>
                  </a:lnTo>
                  <a:lnTo>
                    <a:pt x="41736" y="105398"/>
                  </a:lnTo>
                  <a:lnTo>
                    <a:pt x="40864" y="106146"/>
                  </a:lnTo>
                  <a:lnTo>
                    <a:pt x="39991" y="106769"/>
                  </a:lnTo>
                  <a:lnTo>
                    <a:pt x="38995" y="107392"/>
                  </a:lnTo>
                  <a:lnTo>
                    <a:pt x="37998" y="108015"/>
                  </a:lnTo>
                  <a:lnTo>
                    <a:pt x="36877" y="108388"/>
                  </a:lnTo>
                  <a:lnTo>
                    <a:pt x="35880" y="108887"/>
                  </a:lnTo>
                  <a:lnTo>
                    <a:pt x="34759" y="109136"/>
                  </a:lnTo>
                  <a:lnTo>
                    <a:pt x="33513" y="109510"/>
                  </a:lnTo>
                  <a:lnTo>
                    <a:pt x="34385" y="119227"/>
                  </a:lnTo>
                  <a:lnTo>
                    <a:pt x="34385" y="119227"/>
                  </a:lnTo>
                  <a:lnTo>
                    <a:pt x="35880" y="119601"/>
                  </a:lnTo>
                  <a:lnTo>
                    <a:pt x="37375" y="120224"/>
                  </a:lnTo>
                  <a:lnTo>
                    <a:pt x="38746" y="120971"/>
                  </a:lnTo>
                  <a:lnTo>
                    <a:pt x="40116" y="121719"/>
                  </a:lnTo>
                  <a:lnTo>
                    <a:pt x="41362" y="122716"/>
                  </a:lnTo>
                  <a:lnTo>
                    <a:pt x="42483" y="123712"/>
                  </a:lnTo>
                  <a:lnTo>
                    <a:pt x="43604" y="124958"/>
                  </a:lnTo>
                  <a:lnTo>
                    <a:pt x="44476" y="126204"/>
                  </a:lnTo>
                  <a:lnTo>
                    <a:pt x="16071" y="126204"/>
                  </a:lnTo>
                  <a:lnTo>
                    <a:pt x="16071" y="126204"/>
                  </a:lnTo>
                  <a:lnTo>
                    <a:pt x="17068" y="124958"/>
                  </a:lnTo>
                  <a:lnTo>
                    <a:pt x="18065" y="123712"/>
                  </a:lnTo>
                  <a:lnTo>
                    <a:pt x="19186" y="122716"/>
                  </a:lnTo>
                  <a:lnTo>
                    <a:pt x="20432" y="121719"/>
                  </a:lnTo>
                  <a:lnTo>
                    <a:pt x="21802" y="120971"/>
                  </a:lnTo>
                  <a:lnTo>
                    <a:pt x="23173" y="120224"/>
                  </a:lnTo>
                  <a:lnTo>
                    <a:pt x="24668" y="119601"/>
                  </a:lnTo>
                  <a:lnTo>
                    <a:pt x="26163" y="119227"/>
                  </a:lnTo>
                  <a:lnTo>
                    <a:pt x="27035" y="109510"/>
                  </a:lnTo>
                  <a:lnTo>
                    <a:pt x="27035" y="109510"/>
                  </a:lnTo>
                  <a:lnTo>
                    <a:pt x="25540" y="109136"/>
                  </a:lnTo>
                  <a:lnTo>
                    <a:pt x="24045" y="108638"/>
                  </a:lnTo>
                  <a:lnTo>
                    <a:pt x="22674" y="108015"/>
                  </a:lnTo>
                  <a:lnTo>
                    <a:pt x="21429" y="107267"/>
                  </a:lnTo>
                  <a:lnTo>
                    <a:pt x="20183" y="106520"/>
                  </a:lnTo>
                  <a:lnTo>
                    <a:pt x="19061" y="105648"/>
                  </a:lnTo>
                  <a:lnTo>
                    <a:pt x="17940" y="104651"/>
                  </a:lnTo>
                  <a:lnTo>
                    <a:pt x="16944" y="103530"/>
                  </a:lnTo>
                  <a:lnTo>
                    <a:pt x="16071" y="102284"/>
                  </a:lnTo>
                  <a:lnTo>
                    <a:pt x="15199" y="101038"/>
                  </a:lnTo>
                  <a:lnTo>
                    <a:pt x="14576" y="99792"/>
                  </a:lnTo>
                  <a:lnTo>
                    <a:pt x="13954" y="98422"/>
                  </a:lnTo>
                  <a:lnTo>
                    <a:pt x="13455" y="96927"/>
                  </a:lnTo>
                  <a:lnTo>
                    <a:pt x="13206" y="95432"/>
                  </a:lnTo>
                  <a:lnTo>
                    <a:pt x="12957" y="93937"/>
                  </a:lnTo>
                  <a:lnTo>
                    <a:pt x="12832" y="92317"/>
                  </a:lnTo>
                  <a:lnTo>
                    <a:pt x="12832" y="72633"/>
                  </a:lnTo>
                  <a:lnTo>
                    <a:pt x="16944" y="72633"/>
                  </a:lnTo>
                  <a:lnTo>
                    <a:pt x="11960" y="72633"/>
                  </a:lnTo>
                  <a:lnTo>
                    <a:pt x="11960" y="72633"/>
                  </a:lnTo>
                  <a:lnTo>
                    <a:pt x="11337" y="72508"/>
                  </a:lnTo>
                  <a:lnTo>
                    <a:pt x="10839" y="72259"/>
                  </a:lnTo>
                  <a:lnTo>
                    <a:pt x="10465" y="71761"/>
                  </a:lnTo>
                  <a:lnTo>
                    <a:pt x="10341" y="71138"/>
                  </a:lnTo>
                  <a:lnTo>
                    <a:pt x="10341" y="71138"/>
                  </a:lnTo>
                  <a:lnTo>
                    <a:pt x="10341" y="71138"/>
                  </a:lnTo>
                  <a:lnTo>
                    <a:pt x="10465" y="70515"/>
                  </a:lnTo>
                  <a:lnTo>
                    <a:pt x="10839" y="70141"/>
                  </a:lnTo>
                  <a:lnTo>
                    <a:pt x="11337" y="69767"/>
                  </a:lnTo>
                  <a:lnTo>
                    <a:pt x="11960" y="69643"/>
                  </a:lnTo>
                  <a:lnTo>
                    <a:pt x="48712" y="69643"/>
                  </a:lnTo>
                  <a:lnTo>
                    <a:pt x="48712" y="69643"/>
                  </a:lnTo>
                  <a:lnTo>
                    <a:pt x="49335" y="69767"/>
                  </a:lnTo>
                  <a:lnTo>
                    <a:pt x="49709" y="70141"/>
                  </a:lnTo>
                  <a:lnTo>
                    <a:pt x="50083" y="70515"/>
                  </a:lnTo>
                  <a:lnTo>
                    <a:pt x="50207" y="71138"/>
                  </a:lnTo>
                  <a:lnTo>
                    <a:pt x="50207" y="71138"/>
                  </a:lnTo>
                  <a:lnTo>
                    <a:pt x="50207" y="71138"/>
                  </a:lnTo>
                  <a:lnTo>
                    <a:pt x="50083" y="71761"/>
                  </a:lnTo>
                  <a:lnTo>
                    <a:pt x="49709" y="72259"/>
                  </a:lnTo>
                  <a:lnTo>
                    <a:pt x="49335" y="72508"/>
                  </a:lnTo>
                  <a:lnTo>
                    <a:pt x="48712" y="72633"/>
                  </a:lnTo>
                  <a:lnTo>
                    <a:pt x="38870" y="72633"/>
                  </a:lnTo>
                  <a:lnTo>
                    <a:pt x="47716" y="72633"/>
                  </a:lnTo>
                  <a:lnTo>
                    <a:pt x="47716" y="76246"/>
                  </a:lnTo>
                  <a:lnTo>
                    <a:pt x="52699" y="76246"/>
                  </a:lnTo>
                  <a:lnTo>
                    <a:pt x="370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1614200" y="3938250"/>
              <a:ext cx="4391575" cy="1333075"/>
            </a:xfrm>
            <a:custGeom>
              <a:rect b="b" l="l" r="r" t="t"/>
              <a:pathLst>
                <a:path extrusionOk="0" h="53323" w="175663">
                  <a:moveTo>
                    <a:pt x="56810" y="1"/>
                  </a:moveTo>
                  <a:lnTo>
                    <a:pt x="56810" y="17816"/>
                  </a:lnTo>
                  <a:lnTo>
                    <a:pt x="0" y="17816"/>
                  </a:lnTo>
                  <a:lnTo>
                    <a:pt x="0" y="53322"/>
                  </a:lnTo>
                  <a:lnTo>
                    <a:pt x="175663" y="53322"/>
                  </a:lnTo>
                  <a:lnTo>
                    <a:pt x="175663" y="26662"/>
                  </a:lnTo>
                  <a:lnTo>
                    <a:pt x="118604" y="26662"/>
                  </a:lnTo>
                  <a:lnTo>
                    <a:pt x="1186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1614200" y="3938250"/>
              <a:ext cx="4391575" cy="1333075"/>
            </a:xfrm>
            <a:custGeom>
              <a:rect b="b" l="l" r="r" t="t"/>
              <a:pathLst>
                <a:path extrusionOk="0" fill="none" h="53323" w="175663">
                  <a:moveTo>
                    <a:pt x="0" y="17816"/>
                  </a:moveTo>
                  <a:lnTo>
                    <a:pt x="56810" y="17816"/>
                  </a:lnTo>
                  <a:lnTo>
                    <a:pt x="56810" y="1"/>
                  </a:lnTo>
                  <a:lnTo>
                    <a:pt x="118604" y="1"/>
                  </a:lnTo>
                  <a:lnTo>
                    <a:pt x="118604" y="26662"/>
                  </a:lnTo>
                  <a:lnTo>
                    <a:pt x="175663" y="26662"/>
                  </a:lnTo>
                  <a:lnTo>
                    <a:pt x="175663" y="53322"/>
                  </a:lnTo>
                  <a:lnTo>
                    <a:pt x="0" y="53322"/>
                  </a:lnTo>
                  <a:lnTo>
                    <a:pt x="0" y="178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719425" y="4604775"/>
              <a:ext cx="1286350" cy="87225"/>
            </a:xfrm>
            <a:custGeom>
              <a:rect b="b" l="l" r="r" t="t"/>
              <a:pathLst>
                <a:path extrusionOk="0" h="3489" w="51454">
                  <a:moveTo>
                    <a:pt x="1" y="1"/>
                  </a:moveTo>
                  <a:lnTo>
                    <a:pt x="1" y="3489"/>
                  </a:lnTo>
                  <a:lnTo>
                    <a:pt x="51454" y="3489"/>
                  </a:lnTo>
                  <a:lnTo>
                    <a:pt x="51454" y="1"/>
                  </a:ln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719425" y="4604775"/>
              <a:ext cx="1286350" cy="87225"/>
            </a:xfrm>
            <a:custGeom>
              <a:rect b="b" l="l" r="r" t="t"/>
              <a:pathLst>
                <a:path extrusionOk="0" fill="none" h="3489" w="51454">
                  <a:moveTo>
                    <a:pt x="51454" y="1"/>
                  </a:moveTo>
                  <a:lnTo>
                    <a:pt x="1" y="1"/>
                  </a:lnTo>
                  <a:lnTo>
                    <a:pt x="1" y="3489"/>
                  </a:lnTo>
                  <a:lnTo>
                    <a:pt x="51454" y="3489"/>
                  </a:lnTo>
                  <a:lnTo>
                    <a:pt x="514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3034450" y="3938250"/>
              <a:ext cx="1544850" cy="1333075"/>
            </a:xfrm>
            <a:custGeom>
              <a:rect b="b" l="l" r="r" t="t"/>
              <a:pathLst>
                <a:path extrusionOk="0" fill="none" h="53323" w="61794">
                  <a:moveTo>
                    <a:pt x="0" y="1"/>
                  </a:moveTo>
                  <a:lnTo>
                    <a:pt x="61794" y="1"/>
                  </a:lnTo>
                  <a:lnTo>
                    <a:pt x="61794" y="53322"/>
                  </a:lnTo>
                  <a:lnTo>
                    <a:pt x="0" y="533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72150" y="3866625"/>
              <a:ext cx="1669450" cy="71650"/>
            </a:xfrm>
            <a:custGeom>
              <a:rect b="b" l="l" r="r" t="t"/>
              <a:pathLst>
                <a:path extrusionOk="0" h="2866" w="66778">
                  <a:moveTo>
                    <a:pt x="1" y="0"/>
                  </a:moveTo>
                  <a:lnTo>
                    <a:pt x="1" y="2866"/>
                  </a:lnTo>
                  <a:lnTo>
                    <a:pt x="66777" y="2866"/>
                  </a:lnTo>
                  <a:lnTo>
                    <a:pt x="667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972150" y="3866625"/>
              <a:ext cx="1669450" cy="71650"/>
            </a:xfrm>
            <a:custGeom>
              <a:rect b="b" l="l" r="r" t="t"/>
              <a:pathLst>
                <a:path extrusionOk="0" fill="none" h="2866" w="66778">
                  <a:moveTo>
                    <a:pt x="1" y="2866"/>
                  </a:moveTo>
                  <a:lnTo>
                    <a:pt x="66777" y="2866"/>
                  </a:lnTo>
                  <a:lnTo>
                    <a:pt x="66777" y="0"/>
                  </a:lnTo>
                  <a:lnTo>
                    <a:pt x="1" y="0"/>
                  </a:lnTo>
                  <a:lnTo>
                    <a:pt x="1" y="28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4579275" y="4533150"/>
              <a:ext cx="1488800" cy="71650"/>
            </a:xfrm>
            <a:custGeom>
              <a:rect b="b" l="l" r="r" t="t"/>
              <a:pathLst>
                <a:path extrusionOk="0" h="2866" w="59552">
                  <a:moveTo>
                    <a:pt x="1" y="0"/>
                  </a:moveTo>
                  <a:lnTo>
                    <a:pt x="1" y="2866"/>
                  </a:lnTo>
                  <a:lnTo>
                    <a:pt x="59551" y="2866"/>
                  </a:lnTo>
                  <a:lnTo>
                    <a:pt x="595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4579275" y="4533150"/>
              <a:ext cx="1488800" cy="71650"/>
            </a:xfrm>
            <a:custGeom>
              <a:rect b="b" l="l" r="r" t="t"/>
              <a:pathLst>
                <a:path extrusionOk="0" fill="none" h="2866" w="59552">
                  <a:moveTo>
                    <a:pt x="1" y="2866"/>
                  </a:moveTo>
                  <a:lnTo>
                    <a:pt x="59551" y="2866"/>
                  </a:lnTo>
                  <a:lnTo>
                    <a:pt x="59551" y="0"/>
                  </a:lnTo>
                  <a:lnTo>
                    <a:pt x="1" y="0"/>
                  </a:lnTo>
                  <a:lnTo>
                    <a:pt x="1" y="28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551900" y="4312000"/>
              <a:ext cx="1482575" cy="71675"/>
            </a:xfrm>
            <a:custGeom>
              <a:rect b="b" l="l" r="r" t="t"/>
              <a:pathLst>
                <a:path extrusionOk="0" h="2867" w="59303">
                  <a:moveTo>
                    <a:pt x="1" y="1"/>
                  </a:moveTo>
                  <a:lnTo>
                    <a:pt x="1" y="2866"/>
                  </a:lnTo>
                  <a:lnTo>
                    <a:pt x="59302" y="2866"/>
                  </a:lnTo>
                  <a:lnTo>
                    <a:pt x="593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1551900" y="4312000"/>
              <a:ext cx="1482575" cy="71675"/>
            </a:xfrm>
            <a:custGeom>
              <a:rect b="b" l="l" r="r" t="t"/>
              <a:pathLst>
                <a:path extrusionOk="0" fill="none" h="2867" w="59303">
                  <a:moveTo>
                    <a:pt x="1" y="2866"/>
                  </a:moveTo>
                  <a:lnTo>
                    <a:pt x="59302" y="2866"/>
                  </a:lnTo>
                  <a:lnTo>
                    <a:pt x="59302" y="1"/>
                  </a:lnTo>
                  <a:lnTo>
                    <a:pt x="1" y="1"/>
                  </a:lnTo>
                  <a:lnTo>
                    <a:pt x="1" y="28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551900" y="4143825"/>
              <a:ext cx="1482575" cy="168200"/>
            </a:xfrm>
            <a:custGeom>
              <a:rect b="b" l="l" r="r" t="t"/>
              <a:pathLst>
                <a:path extrusionOk="0" h="6728" w="59303">
                  <a:moveTo>
                    <a:pt x="9967" y="0"/>
                  </a:moveTo>
                  <a:lnTo>
                    <a:pt x="1" y="6728"/>
                  </a:lnTo>
                  <a:lnTo>
                    <a:pt x="59302" y="6728"/>
                  </a:lnTo>
                  <a:lnTo>
                    <a:pt x="59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551900" y="4143825"/>
              <a:ext cx="1482575" cy="168200"/>
            </a:xfrm>
            <a:custGeom>
              <a:rect b="b" l="l" r="r" t="t"/>
              <a:pathLst>
                <a:path extrusionOk="0" fill="none" h="6728" w="59303">
                  <a:moveTo>
                    <a:pt x="1" y="6728"/>
                  </a:moveTo>
                  <a:lnTo>
                    <a:pt x="9967" y="0"/>
                  </a:lnTo>
                  <a:lnTo>
                    <a:pt x="59302" y="0"/>
                  </a:lnTo>
                  <a:lnTo>
                    <a:pt x="59302" y="6728"/>
                  </a:lnTo>
                  <a:lnTo>
                    <a:pt x="1" y="67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2972150" y="3698425"/>
              <a:ext cx="1669450" cy="168225"/>
            </a:xfrm>
            <a:custGeom>
              <a:rect b="b" l="l" r="r" t="t"/>
              <a:pathLst>
                <a:path extrusionOk="0" h="6729" w="66778">
                  <a:moveTo>
                    <a:pt x="9967" y="1"/>
                  </a:moveTo>
                  <a:lnTo>
                    <a:pt x="1" y="6728"/>
                  </a:lnTo>
                  <a:lnTo>
                    <a:pt x="66777" y="6728"/>
                  </a:lnTo>
                  <a:lnTo>
                    <a:pt x="56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4579275" y="4364950"/>
              <a:ext cx="1488800" cy="168225"/>
            </a:xfrm>
            <a:custGeom>
              <a:rect b="b" l="l" r="r" t="t"/>
              <a:pathLst>
                <a:path extrusionOk="0" h="6729" w="59552">
                  <a:moveTo>
                    <a:pt x="1" y="1"/>
                  </a:moveTo>
                  <a:lnTo>
                    <a:pt x="1" y="6728"/>
                  </a:lnTo>
                  <a:lnTo>
                    <a:pt x="59551" y="6728"/>
                  </a:lnTo>
                  <a:lnTo>
                    <a:pt x="495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1614200" y="4383650"/>
              <a:ext cx="1280100" cy="87225"/>
            </a:xfrm>
            <a:custGeom>
              <a:rect b="b" l="l" r="r" t="t"/>
              <a:pathLst>
                <a:path extrusionOk="0" h="3489" w="51204">
                  <a:moveTo>
                    <a:pt x="0" y="0"/>
                  </a:moveTo>
                  <a:lnTo>
                    <a:pt x="0" y="3488"/>
                  </a:lnTo>
                  <a:lnTo>
                    <a:pt x="51204" y="3488"/>
                  </a:lnTo>
                  <a:lnTo>
                    <a:pt x="51204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614200" y="4383650"/>
              <a:ext cx="1280100" cy="87225"/>
            </a:xfrm>
            <a:custGeom>
              <a:rect b="b" l="l" r="r" t="t"/>
              <a:pathLst>
                <a:path extrusionOk="0" fill="none" h="3489" w="51204">
                  <a:moveTo>
                    <a:pt x="51204" y="0"/>
                  </a:moveTo>
                  <a:lnTo>
                    <a:pt x="0" y="0"/>
                  </a:lnTo>
                  <a:lnTo>
                    <a:pt x="0" y="3488"/>
                  </a:lnTo>
                  <a:lnTo>
                    <a:pt x="51204" y="3488"/>
                  </a:lnTo>
                  <a:lnTo>
                    <a:pt x="512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894300" y="4470850"/>
              <a:ext cx="140175" cy="800475"/>
            </a:xfrm>
            <a:custGeom>
              <a:rect b="b" l="l" r="r" t="t"/>
              <a:pathLst>
                <a:path extrusionOk="0" fill="none" h="32019" w="5607">
                  <a:moveTo>
                    <a:pt x="5606" y="0"/>
                  </a:moveTo>
                  <a:lnTo>
                    <a:pt x="0" y="0"/>
                  </a:lnTo>
                  <a:lnTo>
                    <a:pt x="0" y="32018"/>
                  </a:lnTo>
                  <a:lnTo>
                    <a:pt x="5606" y="32018"/>
                  </a:lnTo>
                  <a:lnTo>
                    <a:pt x="56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3034450" y="4143825"/>
              <a:ext cx="25" cy="1127500"/>
            </a:xfrm>
            <a:custGeom>
              <a:rect b="b" l="l" r="r" t="t"/>
              <a:pathLst>
                <a:path extrusionOk="0" h="45100" w="1">
                  <a:moveTo>
                    <a:pt x="0" y="0"/>
                  </a:moveTo>
                  <a:lnTo>
                    <a:pt x="0" y="0"/>
                  </a:lnTo>
                  <a:lnTo>
                    <a:pt x="0" y="6728"/>
                  </a:lnTo>
                  <a:lnTo>
                    <a:pt x="0" y="9593"/>
                  </a:lnTo>
                  <a:lnTo>
                    <a:pt x="0" y="13081"/>
                  </a:lnTo>
                  <a:lnTo>
                    <a:pt x="0" y="45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7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3034450" y="4143825"/>
              <a:ext cx="25" cy="1127500"/>
            </a:xfrm>
            <a:custGeom>
              <a:rect b="b" l="l" r="r" t="t"/>
              <a:pathLst>
                <a:path extrusionOk="0" fill="none" h="45100" w="1">
                  <a:moveTo>
                    <a:pt x="0" y="0"/>
                  </a:moveTo>
                  <a:lnTo>
                    <a:pt x="0" y="0"/>
                  </a:lnTo>
                  <a:lnTo>
                    <a:pt x="0" y="6728"/>
                  </a:lnTo>
                  <a:lnTo>
                    <a:pt x="0" y="9593"/>
                  </a:lnTo>
                  <a:lnTo>
                    <a:pt x="0" y="13081"/>
                  </a:lnTo>
                  <a:lnTo>
                    <a:pt x="0" y="450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2894300" y="4312000"/>
              <a:ext cx="140175" cy="71675"/>
            </a:xfrm>
            <a:custGeom>
              <a:rect b="b" l="l" r="r" t="t"/>
              <a:pathLst>
                <a:path extrusionOk="0" h="2867" w="5607">
                  <a:moveTo>
                    <a:pt x="0" y="1"/>
                  </a:moveTo>
                  <a:lnTo>
                    <a:pt x="0" y="2866"/>
                  </a:lnTo>
                  <a:lnTo>
                    <a:pt x="5606" y="2866"/>
                  </a:lnTo>
                  <a:lnTo>
                    <a:pt x="5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2894300" y="4312000"/>
              <a:ext cx="140175" cy="71675"/>
            </a:xfrm>
            <a:custGeom>
              <a:rect b="b" l="l" r="r" t="t"/>
              <a:pathLst>
                <a:path extrusionOk="0" fill="none" h="2867" w="5607">
                  <a:moveTo>
                    <a:pt x="5606" y="1"/>
                  </a:moveTo>
                  <a:lnTo>
                    <a:pt x="5606" y="1"/>
                  </a:lnTo>
                  <a:lnTo>
                    <a:pt x="0" y="1"/>
                  </a:lnTo>
                  <a:lnTo>
                    <a:pt x="0" y="2866"/>
                  </a:lnTo>
                  <a:lnTo>
                    <a:pt x="5606" y="2866"/>
                  </a:lnTo>
                  <a:lnTo>
                    <a:pt x="560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2894300" y="4143825"/>
              <a:ext cx="140175" cy="168200"/>
            </a:xfrm>
            <a:custGeom>
              <a:rect b="b" l="l" r="r" t="t"/>
              <a:pathLst>
                <a:path extrusionOk="0" h="6728" w="5607">
                  <a:moveTo>
                    <a:pt x="0" y="0"/>
                  </a:moveTo>
                  <a:lnTo>
                    <a:pt x="0" y="6728"/>
                  </a:lnTo>
                  <a:lnTo>
                    <a:pt x="5606" y="6728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2894300" y="4143825"/>
              <a:ext cx="140175" cy="168200"/>
            </a:xfrm>
            <a:custGeom>
              <a:rect b="b" l="l" r="r" t="t"/>
              <a:pathLst>
                <a:path extrusionOk="0" fill="none" h="6728" w="5607">
                  <a:moveTo>
                    <a:pt x="5606" y="0"/>
                  </a:moveTo>
                  <a:lnTo>
                    <a:pt x="5606" y="0"/>
                  </a:lnTo>
                  <a:lnTo>
                    <a:pt x="0" y="0"/>
                  </a:lnTo>
                  <a:lnTo>
                    <a:pt x="0" y="6728"/>
                  </a:lnTo>
                  <a:lnTo>
                    <a:pt x="5606" y="6728"/>
                  </a:lnTo>
                  <a:lnTo>
                    <a:pt x="56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2894300" y="4383650"/>
              <a:ext cx="140175" cy="87225"/>
            </a:xfrm>
            <a:custGeom>
              <a:rect b="b" l="l" r="r" t="t"/>
              <a:pathLst>
                <a:path extrusionOk="0" h="3489" w="5607">
                  <a:moveTo>
                    <a:pt x="0" y="0"/>
                  </a:moveTo>
                  <a:lnTo>
                    <a:pt x="0" y="3488"/>
                  </a:lnTo>
                  <a:lnTo>
                    <a:pt x="5606" y="3488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2894300" y="4383650"/>
              <a:ext cx="140175" cy="87225"/>
            </a:xfrm>
            <a:custGeom>
              <a:rect b="b" l="l" r="r" t="t"/>
              <a:pathLst>
                <a:path extrusionOk="0" fill="none" h="3489" w="5607">
                  <a:moveTo>
                    <a:pt x="5606" y="0"/>
                  </a:moveTo>
                  <a:lnTo>
                    <a:pt x="5606" y="0"/>
                  </a:lnTo>
                  <a:lnTo>
                    <a:pt x="0" y="0"/>
                  </a:lnTo>
                  <a:lnTo>
                    <a:pt x="0" y="3488"/>
                  </a:lnTo>
                  <a:lnTo>
                    <a:pt x="5606" y="3488"/>
                  </a:lnTo>
                  <a:lnTo>
                    <a:pt x="56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4579275" y="4691975"/>
              <a:ext cx="140175" cy="579350"/>
            </a:xfrm>
            <a:custGeom>
              <a:rect b="b" l="l" r="r" t="t"/>
              <a:pathLst>
                <a:path extrusionOk="0" h="23174" w="5607">
                  <a:moveTo>
                    <a:pt x="1" y="1"/>
                  </a:moveTo>
                  <a:lnTo>
                    <a:pt x="1" y="23173"/>
                  </a:lnTo>
                  <a:lnTo>
                    <a:pt x="5607" y="23173"/>
                  </a:lnTo>
                  <a:lnTo>
                    <a:pt x="5607" y="1"/>
                  </a:ln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4579275" y="4691975"/>
              <a:ext cx="140175" cy="579350"/>
            </a:xfrm>
            <a:custGeom>
              <a:rect b="b" l="l" r="r" t="t"/>
              <a:pathLst>
                <a:path extrusionOk="0" fill="none" h="23174" w="5607">
                  <a:moveTo>
                    <a:pt x="5607" y="1"/>
                  </a:moveTo>
                  <a:lnTo>
                    <a:pt x="1" y="1"/>
                  </a:lnTo>
                  <a:lnTo>
                    <a:pt x="1" y="23173"/>
                  </a:lnTo>
                  <a:lnTo>
                    <a:pt x="5607" y="23173"/>
                  </a:lnTo>
                  <a:lnTo>
                    <a:pt x="56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9"/>
            <p:cNvSpPr/>
            <p:nvPr/>
          </p:nvSpPr>
          <p:spPr>
            <a:xfrm>
              <a:off x="4579275" y="4604775"/>
              <a:ext cx="140175" cy="87225"/>
            </a:xfrm>
            <a:custGeom>
              <a:rect b="b" l="l" r="r" t="t"/>
              <a:pathLst>
                <a:path extrusionOk="0" h="3489" w="5607">
                  <a:moveTo>
                    <a:pt x="1" y="1"/>
                  </a:moveTo>
                  <a:lnTo>
                    <a:pt x="1" y="3489"/>
                  </a:lnTo>
                  <a:lnTo>
                    <a:pt x="5607" y="3489"/>
                  </a:lnTo>
                  <a:lnTo>
                    <a:pt x="5607" y="1"/>
                  </a:ln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9"/>
            <p:cNvSpPr/>
            <p:nvPr/>
          </p:nvSpPr>
          <p:spPr>
            <a:xfrm>
              <a:off x="4579275" y="4604775"/>
              <a:ext cx="140175" cy="87225"/>
            </a:xfrm>
            <a:custGeom>
              <a:rect b="b" l="l" r="r" t="t"/>
              <a:pathLst>
                <a:path extrusionOk="0" fill="none" h="3489" w="5607">
                  <a:moveTo>
                    <a:pt x="5607" y="1"/>
                  </a:moveTo>
                  <a:lnTo>
                    <a:pt x="1" y="1"/>
                  </a:lnTo>
                  <a:lnTo>
                    <a:pt x="1" y="3489"/>
                  </a:lnTo>
                  <a:lnTo>
                    <a:pt x="5607" y="3489"/>
                  </a:lnTo>
                  <a:lnTo>
                    <a:pt x="56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4579275" y="4533150"/>
              <a:ext cx="140175" cy="71650"/>
            </a:xfrm>
            <a:custGeom>
              <a:rect b="b" l="l" r="r" t="t"/>
              <a:pathLst>
                <a:path extrusionOk="0" h="2866" w="5607">
                  <a:moveTo>
                    <a:pt x="1" y="0"/>
                  </a:moveTo>
                  <a:lnTo>
                    <a:pt x="1" y="2866"/>
                  </a:lnTo>
                  <a:lnTo>
                    <a:pt x="5607" y="2866"/>
                  </a:lnTo>
                  <a:lnTo>
                    <a:pt x="56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4579275" y="4533150"/>
              <a:ext cx="140175" cy="71650"/>
            </a:xfrm>
            <a:custGeom>
              <a:rect b="b" l="l" r="r" t="t"/>
              <a:pathLst>
                <a:path extrusionOk="0" fill="none" h="2866" w="5607">
                  <a:moveTo>
                    <a:pt x="5607" y="0"/>
                  </a:moveTo>
                  <a:lnTo>
                    <a:pt x="1" y="0"/>
                  </a:lnTo>
                  <a:lnTo>
                    <a:pt x="1" y="2866"/>
                  </a:lnTo>
                  <a:lnTo>
                    <a:pt x="5607" y="2866"/>
                  </a:lnTo>
                  <a:lnTo>
                    <a:pt x="560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4579275" y="4364950"/>
              <a:ext cx="140175" cy="168225"/>
            </a:xfrm>
            <a:custGeom>
              <a:rect b="b" l="l" r="r" t="t"/>
              <a:pathLst>
                <a:path extrusionOk="0" h="6729" w="5607">
                  <a:moveTo>
                    <a:pt x="1" y="1"/>
                  </a:moveTo>
                  <a:lnTo>
                    <a:pt x="1" y="6728"/>
                  </a:lnTo>
                  <a:lnTo>
                    <a:pt x="5607" y="6728"/>
                  </a:lnTo>
                  <a:lnTo>
                    <a:pt x="5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4579275" y="4364950"/>
              <a:ext cx="140175" cy="168225"/>
            </a:xfrm>
            <a:custGeom>
              <a:rect b="b" l="l" r="r" t="t"/>
              <a:pathLst>
                <a:path extrusionOk="0" fill="none" h="6729" w="5607">
                  <a:moveTo>
                    <a:pt x="5607" y="1"/>
                  </a:moveTo>
                  <a:lnTo>
                    <a:pt x="1" y="1"/>
                  </a:lnTo>
                  <a:lnTo>
                    <a:pt x="1" y="6728"/>
                  </a:lnTo>
                  <a:lnTo>
                    <a:pt x="5607" y="6728"/>
                  </a:lnTo>
                  <a:lnTo>
                    <a:pt x="56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3034450" y="3938250"/>
              <a:ext cx="1544850" cy="155750"/>
            </a:xfrm>
            <a:custGeom>
              <a:rect b="b" l="l" r="r" t="t"/>
              <a:pathLst>
                <a:path extrusionOk="0" h="6230" w="61794">
                  <a:moveTo>
                    <a:pt x="0" y="1"/>
                  </a:moveTo>
                  <a:lnTo>
                    <a:pt x="0" y="6230"/>
                  </a:lnTo>
                  <a:lnTo>
                    <a:pt x="61794" y="6230"/>
                  </a:lnTo>
                  <a:lnTo>
                    <a:pt x="61794" y="1"/>
                  </a:lnTo>
                  <a:close/>
                </a:path>
              </a:pathLst>
            </a:custGeom>
            <a:solidFill>
              <a:srgbClr val="E57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9"/>
            <p:cNvSpPr/>
            <p:nvPr/>
          </p:nvSpPr>
          <p:spPr>
            <a:xfrm>
              <a:off x="3034450" y="3938250"/>
              <a:ext cx="1544850" cy="155750"/>
            </a:xfrm>
            <a:custGeom>
              <a:rect b="b" l="l" r="r" t="t"/>
              <a:pathLst>
                <a:path extrusionOk="0" fill="none" h="6230" w="61794">
                  <a:moveTo>
                    <a:pt x="61794" y="1"/>
                  </a:moveTo>
                  <a:lnTo>
                    <a:pt x="0" y="1"/>
                  </a:lnTo>
                  <a:lnTo>
                    <a:pt x="0" y="6230"/>
                  </a:lnTo>
                  <a:lnTo>
                    <a:pt x="61794" y="6230"/>
                  </a:lnTo>
                  <a:lnTo>
                    <a:pt x="61794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9"/>
            <p:cNvSpPr/>
            <p:nvPr/>
          </p:nvSpPr>
          <p:spPr>
            <a:xfrm>
              <a:off x="3078050" y="2477500"/>
              <a:ext cx="370650" cy="685250"/>
            </a:xfrm>
            <a:custGeom>
              <a:rect b="b" l="l" r="r" t="t"/>
              <a:pathLst>
                <a:path extrusionOk="0" h="27410" w="14826">
                  <a:moveTo>
                    <a:pt x="0" y="1"/>
                  </a:moveTo>
                  <a:lnTo>
                    <a:pt x="125" y="1620"/>
                  </a:lnTo>
                  <a:lnTo>
                    <a:pt x="250" y="2742"/>
                  </a:lnTo>
                  <a:lnTo>
                    <a:pt x="499" y="4860"/>
                  </a:lnTo>
                  <a:lnTo>
                    <a:pt x="873" y="7725"/>
                  </a:lnTo>
                  <a:lnTo>
                    <a:pt x="1620" y="10840"/>
                  </a:lnTo>
                  <a:lnTo>
                    <a:pt x="2118" y="12459"/>
                  </a:lnTo>
                  <a:lnTo>
                    <a:pt x="2741" y="13954"/>
                  </a:lnTo>
                  <a:lnTo>
                    <a:pt x="3489" y="15449"/>
                  </a:lnTo>
                  <a:lnTo>
                    <a:pt x="4236" y="16944"/>
                  </a:lnTo>
                  <a:lnTo>
                    <a:pt x="5108" y="18190"/>
                  </a:lnTo>
                  <a:lnTo>
                    <a:pt x="6105" y="19436"/>
                  </a:lnTo>
                  <a:lnTo>
                    <a:pt x="7226" y="20308"/>
                  </a:lnTo>
                  <a:lnTo>
                    <a:pt x="8597" y="21055"/>
                  </a:lnTo>
                  <a:lnTo>
                    <a:pt x="9095" y="21305"/>
                  </a:lnTo>
                  <a:lnTo>
                    <a:pt x="9469" y="21803"/>
                  </a:lnTo>
                  <a:lnTo>
                    <a:pt x="9718" y="22301"/>
                  </a:lnTo>
                  <a:lnTo>
                    <a:pt x="9718" y="22924"/>
                  </a:lnTo>
                  <a:lnTo>
                    <a:pt x="9593" y="23547"/>
                  </a:lnTo>
                  <a:lnTo>
                    <a:pt x="9095" y="23921"/>
                  </a:lnTo>
                  <a:lnTo>
                    <a:pt x="8597" y="24295"/>
                  </a:lnTo>
                  <a:lnTo>
                    <a:pt x="7974" y="24419"/>
                  </a:lnTo>
                  <a:lnTo>
                    <a:pt x="7849" y="24419"/>
                  </a:lnTo>
                  <a:lnTo>
                    <a:pt x="7351" y="24544"/>
                  </a:lnTo>
                  <a:lnTo>
                    <a:pt x="6853" y="24918"/>
                  </a:lnTo>
                  <a:lnTo>
                    <a:pt x="6479" y="25291"/>
                  </a:lnTo>
                  <a:lnTo>
                    <a:pt x="6354" y="25914"/>
                  </a:lnTo>
                  <a:lnTo>
                    <a:pt x="6479" y="26537"/>
                  </a:lnTo>
                  <a:lnTo>
                    <a:pt x="6853" y="26911"/>
                  </a:lnTo>
                  <a:lnTo>
                    <a:pt x="7351" y="27285"/>
                  </a:lnTo>
                  <a:lnTo>
                    <a:pt x="7849" y="27409"/>
                  </a:lnTo>
                  <a:lnTo>
                    <a:pt x="7974" y="27409"/>
                  </a:lnTo>
                  <a:lnTo>
                    <a:pt x="8970" y="27285"/>
                  </a:lnTo>
                  <a:lnTo>
                    <a:pt x="9843" y="27035"/>
                  </a:lnTo>
                  <a:lnTo>
                    <a:pt x="10590" y="26537"/>
                  </a:lnTo>
                  <a:lnTo>
                    <a:pt x="11338" y="26039"/>
                  </a:lnTo>
                  <a:lnTo>
                    <a:pt x="11960" y="25291"/>
                  </a:lnTo>
                  <a:lnTo>
                    <a:pt x="12334" y="24544"/>
                  </a:lnTo>
                  <a:lnTo>
                    <a:pt x="12583" y="23672"/>
                  </a:lnTo>
                  <a:lnTo>
                    <a:pt x="12708" y="22675"/>
                  </a:lnTo>
                  <a:lnTo>
                    <a:pt x="12708" y="21928"/>
                  </a:lnTo>
                  <a:lnTo>
                    <a:pt x="12583" y="21305"/>
                  </a:lnTo>
                  <a:lnTo>
                    <a:pt x="12210" y="20682"/>
                  </a:lnTo>
                  <a:lnTo>
                    <a:pt x="11960" y="20059"/>
                  </a:lnTo>
                  <a:lnTo>
                    <a:pt x="11462" y="19436"/>
                  </a:lnTo>
                  <a:lnTo>
                    <a:pt x="10964" y="19062"/>
                  </a:lnTo>
                  <a:lnTo>
                    <a:pt x="10341" y="18564"/>
                  </a:lnTo>
                  <a:lnTo>
                    <a:pt x="9718" y="18315"/>
                  </a:lnTo>
                  <a:lnTo>
                    <a:pt x="8970" y="17816"/>
                  </a:lnTo>
                  <a:lnTo>
                    <a:pt x="8223" y="17318"/>
                  </a:lnTo>
                  <a:lnTo>
                    <a:pt x="7600" y="16570"/>
                  </a:lnTo>
                  <a:lnTo>
                    <a:pt x="6977" y="15823"/>
                  </a:lnTo>
                  <a:lnTo>
                    <a:pt x="6479" y="14951"/>
                  </a:lnTo>
                  <a:lnTo>
                    <a:pt x="5980" y="13954"/>
                  </a:lnTo>
                  <a:lnTo>
                    <a:pt x="5108" y="11712"/>
                  </a:lnTo>
                  <a:lnTo>
                    <a:pt x="4485" y="9469"/>
                  </a:lnTo>
                  <a:lnTo>
                    <a:pt x="3863" y="7102"/>
                  </a:lnTo>
                  <a:lnTo>
                    <a:pt x="3489" y="4984"/>
                  </a:lnTo>
                  <a:lnTo>
                    <a:pt x="3240" y="2991"/>
                  </a:lnTo>
                  <a:lnTo>
                    <a:pt x="14826" y="2991"/>
                  </a:lnTo>
                  <a:lnTo>
                    <a:pt x="14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3700975" y="3150250"/>
              <a:ext cx="211800" cy="429850"/>
            </a:xfrm>
            <a:custGeom>
              <a:rect b="b" l="l" r="r" t="t"/>
              <a:pathLst>
                <a:path extrusionOk="0" h="17194" w="8472">
                  <a:moveTo>
                    <a:pt x="1495" y="1"/>
                  </a:moveTo>
                  <a:lnTo>
                    <a:pt x="0" y="17193"/>
                  </a:lnTo>
                  <a:lnTo>
                    <a:pt x="8472" y="17193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3700975" y="3150250"/>
              <a:ext cx="211800" cy="429850"/>
            </a:xfrm>
            <a:custGeom>
              <a:rect b="b" l="l" r="r" t="t"/>
              <a:pathLst>
                <a:path extrusionOk="0" fill="none" h="17194" w="8472">
                  <a:moveTo>
                    <a:pt x="8472" y="17193"/>
                  </a:moveTo>
                  <a:lnTo>
                    <a:pt x="0" y="17193"/>
                  </a:lnTo>
                  <a:lnTo>
                    <a:pt x="1495" y="1"/>
                  </a:lnTo>
                  <a:lnTo>
                    <a:pt x="6977" y="1"/>
                  </a:lnTo>
                  <a:lnTo>
                    <a:pt x="8472" y="171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3451800" y="3539575"/>
              <a:ext cx="710150" cy="186900"/>
            </a:xfrm>
            <a:custGeom>
              <a:rect b="b" l="l" r="r" t="t"/>
              <a:pathLst>
                <a:path extrusionOk="0" h="7476" w="28406">
                  <a:moveTo>
                    <a:pt x="13954" y="1"/>
                  </a:moveTo>
                  <a:lnTo>
                    <a:pt x="11836" y="125"/>
                  </a:lnTo>
                  <a:lnTo>
                    <a:pt x="9843" y="499"/>
                  </a:lnTo>
                  <a:lnTo>
                    <a:pt x="7849" y="1122"/>
                  </a:lnTo>
                  <a:lnTo>
                    <a:pt x="5980" y="1994"/>
                  </a:lnTo>
                  <a:lnTo>
                    <a:pt x="4361" y="3115"/>
                  </a:lnTo>
                  <a:lnTo>
                    <a:pt x="2741" y="4361"/>
                  </a:lnTo>
                  <a:lnTo>
                    <a:pt x="1246" y="5856"/>
                  </a:lnTo>
                  <a:lnTo>
                    <a:pt x="0" y="7476"/>
                  </a:lnTo>
                  <a:lnTo>
                    <a:pt x="28405" y="7476"/>
                  </a:lnTo>
                  <a:lnTo>
                    <a:pt x="27160" y="5856"/>
                  </a:lnTo>
                  <a:lnTo>
                    <a:pt x="25789" y="4361"/>
                  </a:lnTo>
                  <a:lnTo>
                    <a:pt x="24170" y="3115"/>
                  </a:lnTo>
                  <a:lnTo>
                    <a:pt x="22425" y="1994"/>
                  </a:lnTo>
                  <a:lnTo>
                    <a:pt x="20557" y="1122"/>
                  </a:lnTo>
                  <a:lnTo>
                    <a:pt x="18563" y="499"/>
                  </a:lnTo>
                  <a:lnTo>
                    <a:pt x="16570" y="125"/>
                  </a:lnTo>
                  <a:lnTo>
                    <a:pt x="14577" y="1"/>
                  </a:lnTo>
                  <a:close/>
                </a:path>
              </a:pathLst>
            </a:custGeom>
            <a:solidFill>
              <a:srgbClr val="F3A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3451800" y="3539575"/>
              <a:ext cx="710150" cy="186900"/>
            </a:xfrm>
            <a:custGeom>
              <a:rect b="b" l="l" r="r" t="t"/>
              <a:pathLst>
                <a:path extrusionOk="0" fill="none" h="7476" w="28406">
                  <a:moveTo>
                    <a:pt x="28405" y="7476"/>
                  </a:moveTo>
                  <a:lnTo>
                    <a:pt x="0" y="7476"/>
                  </a:lnTo>
                  <a:lnTo>
                    <a:pt x="0" y="7476"/>
                  </a:lnTo>
                  <a:lnTo>
                    <a:pt x="1246" y="5856"/>
                  </a:lnTo>
                  <a:lnTo>
                    <a:pt x="2741" y="4361"/>
                  </a:lnTo>
                  <a:lnTo>
                    <a:pt x="4361" y="3115"/>
                  </a:lnTo>
                  <a:lnTo>
                    <a:pt x="5980" y="1994"/>
                  </a:lnTo>
                  <a:lnTo>
                    <a:pt x="7849" y="1122"/>
                  </a:lnTo>
                  <a:lnTo>
                    <a:pt x="9843" y="499"/>
                  </a:lnTo>
                  <a:lnTo>
                    <a:pt x="11836" y="125"/>
                  </a:lnTo>
                  <a:lnTo>
                    <a:pt x="13954" y="1"/>
                  </a:lnTo>
                  <a:lnTo>
                    <a:pt x="14577" y="1"/>
                  </a:lnTo>
                  <a:lnTo>
                    <a:pt x="14577" y="1"/>
                  </a:lnTo>
                  <a:lnTo>
                    <a:pt x="16570" y="125"/>
                  </a:lnTo>
                  <a:lnTo>
                    <a:pt x="18563" y="499"/>
                  </a:lnTo>
                  <a:lnTo>
                    <a:pt x="20557" y="1122"/>
                  </a:lnTo>
                  <a:lnTo>
                    <a:pt x="22425" y="1994"/>
                  </a:lnTo>
                  <a:lnTo>
                    <a:pt x="24170" y="3115"/>
                  </a:lnTo>
                  <a:lnTo>
                    <a:pt x="25789" y="4361"/>
                  </a:lnTo>
                  <a:lnTo>
                    <a:pt x="27160" y="5856"/>
                  </a:lnTo>
                  <a:lnTo>
                    <a:pt x="28405" y="74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3685400" y="3598750"/>
              <a:ext cx="242950" cy="74775"/>
            </a:xfrm>
            <a:custGeom>
              <a:rect b="b" l="l" r="r" t="t"/>
              <a:pathLst>
                <a:path extrusionOk="0" h="2991" w="9718">
                  <a:moveTo>
                    <a:pt x="0" y="1"/>
                  </a:moveTo>
                  <a:lnTo>
                    <a:pt x="0" y="2991"/>
                  </a:lnTo>
                  <a:lnTo>
                    <a:pt x="9718" y="299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3685400" y="3598750"/>
              <a:ext cx="242950" cy="74775"/>
            </a:xfrm>
            <a:custGeom>
              <a:rect b="b" l="l" r="r" t="t"/>
              <a:pathLst>
                <a:path extrusionOk="0" fill="none" h="2991" w="9718">
                  <a:moveTo>
                    <a:pt x="9718" y="2991"/>
                  </a:moveTo>
                  <a:lnTo>
                    <a:pt x="0" y="2991"/>
                  </a:lnTo>
                  <a:lnTo>
                    <a:pt x="0" y="1"/>
                  </a:lnTo>
                  <a:lnTo>
                    <a:pt x="9718" y="1"/>
                  </a:lnTo>
                  <a:lnTo>
                    <a:pt x="9718" y="29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3685400" y="3598750"/>
              <a:ext cx="146400" cy="74775"/>
            </a:xfrm>
            <a:custGeom>
              <a:rect b="b" l="l" r="r" t="t"/>
              <a:pathLst>
                <a:path extrusionOk="0" h="2991" w="5856">
                  <a:moveTo>
                    <a:pt x="0" y="1"/>
                  </a:moveTo>
                  <a:lnTo>
                    <a:pt x="0" y="2991"/>
                  </a:lnTo>
                  <a:lnTo>
                    <a:pt x="4859" y="2991"/>
                  </a:lnTo>
                  <a:lnTo>
                    <a:pt x="58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3685400" y="3598750"/>
              <a:ext cx="146400" cy="74775"/>
            </a:xfrm>
            <a:custGeom>
              <a:rect b="b" l="l" r="r" t="t"/>
              <a:pathLst>
                <a:path extrusionOk="0" fill="none" h="2991" w="5856">
                  <a:moveTo>
                    <a:pt x="5856" y="1"/>
                  </a:moveTo>
                  <a:lnTo>
                    <a:pt x="0" y="1"/>
                  </a:lnTo>
                  <a:lnTo>
                    <a:pt x="0" y="2991"/>
                  </a:lnTo>
                  <a:lnTo>
                    <a:pt x="4859" y="2991"/>
                  </a:lnTo>
                  <a:lnTo>
                    <a:pt x="58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3856700" y="3598750"/>
              <a:ext cx="71650" cy="74775"/>
            </a:xfrm>
            <a:custGeom>
              <a:rect b="b" l="l" r="r" t="t"/>
              <a:pathLst>
                <a:path extrusionOk="0" h="2991" w="2866">
                  <a:moveTo>
                    <a:pt x="374" y="1"/>
                  </a:moveTo>
                  <a:lnTo>
                    <a:pt x="0" y="2991"/>
                  </a:lnTo>
                  <a:lnTo>
                    <a:pt x="2866" y="2991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3451800" y="3726450"/>
              <a:ext cx="710150" cy="56100"/>
            </a:xfrm>
            <a:custGeom>
              <a:rect b="b" l="l" r="r" t="t"/>
              <a:pathLst>
                <a:path extrusionOk="0" h="2244" w="28406">
                  <a:moveTo>
                    <a:pt x="0" y="1"/>
                  </a:moveTo>
                  <a:lnTo>
                    <a:pt x="0" y="2243"/>
                  </a:lnTo>
                  <a:lnTo>
                    <a:pt x="28405" y="2243"/>
                  </a:lnTo>
                  <a:lnTo>
                    <a:pt x="28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3370825" y="2387175"/>
              <a:ext cx="872100" cy="928175"/>
            </a:xfrm>
            <a:custGeom>
              <a:rect b="b" l="l" r="r" t="t"/>
              <a:pathLst>
                <a:path extrusionOk="0" h="37127" w="34884">
                  <a:moveTo>
                    <a:pt x="0" y="1"/>
                  </a:moveTo>
                  <a:lnTo>
                    <a:pt x="0" y="19685"/>
                  </a:lnTo>
                  <a:lnTo>
                    <a:pt x="125" y="21554"/>
                  </a:lnTo>
                  <a:lnTo>
                    <a:pt x="374" y="23173"/>
                  </a:lnTo>
                  <a:lnTo>
                    <a:pt x="872" y="24918"/>
                  </a:lnTo>
                  <a:lnTo>
                    <a:pt x="1371" y="26537"/>
                  </a:lnTo>
                  <a:lnTo>
                    <a:pt x="2118" y="28032"/>
                  </a:lnTo>
                  <a:lnTo>
                    <a:pt x="2990" y="29403"/>
                  </a:lnTo>
                  <a:lnTo>
                    <a:pt x="3987" y="30773"/>
                  </a:lnTo>
                  <a:lnTo>
                    <a:pt x="5108" y="32019"/>
                  </a:lnTo>
                  <a:lnTo>
                    <a:pt x="6354" y="33140"/>
                  </a:lnTo>
                  <a:lnTo>
                    <a:pt x="7724" y="34137"/>
                  </a:lnTo>
                  <a:lnTo>
                    <a:pt x="9219" y="35009"/>
                  </a:lnTo>
                  <a:lnTo>
                    <a:pt x="10714" y="35756"/>
                  </a:lnTo>
                  <a:lnTo>
                    <a:pt x="12334" y="36379"/>
                  </a:lnTo>
                  <a:lnTo>
                    <a:pt x="13954" y="36753"/>
                  </a:lnTo>
                  <a:lnTo>
                    <a:pt x="15698" y="37002"/>
                  </a:lnTo>
                  <a:lnTo>
                    <a:pt x="17442" y="37127"/>
                  </a:lnTo>
                  <a:lnTo>
                    <a:pt x="19186" y="37002"/>
                  </a:lnTo>
                  <a:lnTo>
                    <a:pt x="20930" y="36753"/>
                  </a:lnTo>
                  <a:lnTo>
                    <a:pt x="22674" y="36379"/>
                  </a:lnTo>
                  <a:lnTo>
                    <a:pt x="24294" y="35756"/>
                  </a:lnTo>
                  <a:lnTo>
                    <a:pt x="25789" y="35009"/>
                  </a:lnTo>
                  <a:lnTo>
                    <a:pt x="27159" y="34137"/>
                  </a:lnTo>
                  <a:lnTo>
                    <a:pt x="28530" y="33140"/>
                  </a:lnTo>
                  <a:lnTo>
                    <a:pt x="29776" y="32019"/>
                  </a:lnTo>
                  <a:lnTo>
                    <a:pt x="30897" y="30773"/>
                  </a:lnTo>
                  <a:lnTo>
                    <a:pt x="31894" y="29403"/>
                  </a:lnTo>
                  <a:lnTo>
                    <a:pt x="32766" y="28032"/>
                  </a:lnTo>
                  <a:lnTo>
                    <a:pt x="33513" y="26537"/>
                  </a:lnTo>
                  <a:lnTo>
                    <a:pt x="34136" y="24918"/>
                  </a:lnTo>
                  <a:lnTo>
                    <a:pt x="34510" y="23173"/>
                  </a:lnTo>
                  <a:lnTo>
                    <a:pt x="34759" y="21554"/>
                  </a:lnTo>
                  <a:lnTo>
                    <a:pt x="34884" y="19685"/>
                  </a:lnTo>
                  <a:lnTo>
                    <a:pt x="34884" y="1"/>
                  </a:lnTo>
                  <a:close/>
                </a:path>
              </a:pathLst>
            </a:custGeom>
            <a:solidFill>
              <a:srgbClr val="F3A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3370825" y="2387175"/>
              <a:ext cx="872100" cy="928175"/>
            </a:xfrm>
            <a:custGeom>
              <a:rect b="b" l="l" r="r" t="t"/>
              <a:pathLst>
                <a:path extrusionOk="0" fill="none" h="37127" w="34884">
                  <a:moveTo>
                    <a:pt x="17442" y="37127"/>
                  </a:moveTo>
                  <a:lnTo>
                    <a:pt x="17442" y="37127"/>
                  </a:lnTo>
                  <a:lnTo>
                    <a:pt x="15698" y="37002"/>
                  </a:lnTo>
                  <a:lnTo>
                    <a:pt x="13954" y="36753"/>
                  </a:lnTo>
                  <a:lnTo>
                    <a:pt x="12334" y="36379"/>
                  </a:lnTo>
                  <a:lnTo>
                    <a:pt x="10714" y="35756"/>
                  </a:lnTo>
                  <a:lnTo>
                    <a:pt x="9219" y="35009"/>
                  </a:lnTo>
                  <a:lnTo>
                    <a:pt x="7724" y="34137"/>
                  </a:lnTo>
                  <a:lnTo>
                    <a:pt x="6354" y="33140"/>
                  </a:lnTo>
                  <a:lnTo>
                    <a:pt x="5108" y="32019"/>
                  </a:lnTo>
                  <a:lnTo>
                    <a:pt x="3987" y="30773"/>
                  </a:lnTo>
                  <a:lnTo>
                    <a:pt x="2990" y="29403"/>
                  </a:lnTo>
                  <a:lnTo>
                    <a:pt x="2118" y="28032"/>
                  </a:lnTo>
                  <a:lnTo>
                    <a:pt x="1371" y="26537"/>
                  </a:lnTo>
                  <a:lnTo>
                    <a:pt x="872" y="24918"/>
                  </a:lnTo>
                  <a:lnTo>
                    <a:pt x="374" y="23173"/>
                  </a:lnTo>
                  <a:lnTo>
                    <a:pt x="125" y="21554"/>
                  </a:lnTo>
                  <a:lnTo>
                    <a:pt x="0" y="19685"/>
                  </a:lnTo>
                  <a:lnTo>
                    <a:pt x="0" y="1"/>
                  </a:lnTo>
                  <a:lnTo>
                    <a:pt x="34884" y="1"/>
                  </a:lnTo>
                  <a:lnTo>
                    <a:pt x="34884" y="19685"/>
                  </a:lnTo>
                  <a:lnTo>
                    <a:pt x="34884" y="19685"/>
                  </a:lnTo>
                  <a:lnTo>
                    <a:pt x="34759" y="21554"/>
                  </a:lnTo>
                  <a:lnTo>
                    <a:pt x="34510" y="23173"/>
                  </a:lnTo>
                  <a:lnTo>
                    <a:pt x="34136" y="24918"/>
                  </a:lnTo>
                  <a:lnTo>
                    <a:pt x="33513" y="26537"/>
                  </a:lnTo>
                  <a:lnTo>
                    <a:pt x="32766" y="28032"/>
                  </a:lnTo>
                  <a:lnTo>
                    <a:pt x="31894" y="29403"/>
                  </a:lnTo>
                  <a:lnTo>
                    <a:pt x="30897" y="30773"/>
                  </a:lnTo>
                  <a:lnTo>
                    <a:pt x="29776" y="32019"/>
                  </a:lnTo>
                  <a:lnTo>
                    <a:pt x="28530" y="33140"/>
                  </a:lnTo>
                  <a:lnTo>
                    <a:pt x="27159" y="34137"/>
                  </a:lnTo>
                  <a:lnTo>
                    <a:pt x="25789" y="35009"/>
                  </a:lnTo>
                  <a:lnTo>
                    <a:pt x="24294" y="35756"/>
                  </a:lnTo>
                  <a:lnTo>
                    <a:pt x="22674" y="36379"/>
                  </a:lnTo>
                  <a:lnTo>
                    <a:pt x="20930" y="36753"/>
                  </a:lnTo>
                  <a:lnTo>
                    <a:pt x="19186" y="37002"/>
                  </a:lnTo>
                  <a:lnTo>
                    <a:pt x="17442" y="3712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3308525" y="2312425"/>
              <a:ext cx="996700" cy="74775"/>
            </a:xfrm>
            <a:custGeom>
              <a:rect b="b" l="l" r="r" t="t"/>
              <a:pathLst>
                <a:path extrusionOk="0" h="2991" w="39868">
                  <a:moveTo>
                    <a:pt x="1620" y="1"/>
                  </a:moveTo>
                  <a:lnTo>
                    <a:pt x="997" y="125"/>
                  </a:lnTo>
                  <a:lnTo>
                    <a:pt x="499" y="499"/>
                  </a:lnTo>
                  <a:lnTo>
                    <a:pt x="125" y="873"/>
                  </a:lnTo>
                  <a:lnTo>
                    <a:pt x="1" y="1496"/>
                  </a:lnTo>
                  <a:lnTo>
                    <a:pt x="125" y="2119"/>
                  </a:lnTo>
                  <a:lnTo>
                    <a:pt x="499" y="2617"/>
                  </a:lnTo>
                  <a:lnTo>
                    <a:pt x="997" y="2866"/>
                  </a:lnTo>
                  <a:lnTo>
                    <a:pt x="1620" y="2991"/>
                  </a:lnTo>
                  <a:lnTo>
                    <a:pt x="38372" y="2991"/>
                  </a:lnTo>
                  <a:lnTo>
                    <a:pt x="38995" y="2866"/>
                  </a:lnTo>
                  <a:lnTo>
                    <a:pt x="39369" y="2617"/>
                  </a:lnTo>
                  <a:lnTo>
                    <a:pt x="39743" y="2119"/>
                  </a:lnTo>
                  <a:lnTo>
                    <a:pt x="39867" y="1496"/>
                  </a:lnTo>
                  <a:lnTo>
                    <a:pt x="39743" y="873"/>
                  </a:lnTo>
                  <a:lnTo>
                    <a:pt x="39369" y="499"/>
                  </a:lnTo>
                  <a:lnTo>
                    <a:pt x="38995" y="125"/>
                  </a:lnTo>
                  <a:lnTo>
                    <a:pt x="38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121425" y="2486850"/>
              <a:ext cx="49875" cy="473450"/>
            </a:xfrm>
            <a:custGeom>
              <a:rect b="b" l="l" r="r" t="t"/>
              <a:pathLst>
                <a:path extrusionOk="0" h="18938" w="1995">
                  <a:moveTo>
                    <a:pt x="624" y="1"/>
                  </a:moveTo>
                  <a:lnTo>
                    <a:pt x="375" y="250"/>
                  </a:lnTo>
                  <a:lnTo>
                    <a:pt x="125" y="499"/>
                  </a:lnTo>
                  <a:lnTo>
                    <a:pt x="1" y="873"/>
                  </a:lnTo>
                  <a:lnTo>
                    <a:pt x="1" y="17941"/>
                  </a:lnTo>
                  <a:lnTo>
                    <a:pt x="125" y="18439"/>
                  </a:lnTo>
                  <a:lnTo>
                    <a:pt x="375" y="18688"/>
                  </a:lnTo>
                  <a:lnTo>
                    <a:pt x="624" y="18937"/>
                  </a:lnTo>
                  <a:lnTo>
                    <a:pt x="1371" y="18937"/>
                  </a:lnTo>
                  <a:lnTo>
                    <a:pt x="1745" y="18688"/>
                  </a:lnTo>
                  <a:lnTo>
                    <a:pt x="1870" y="18439"/>
                  </a:lnTo>
                  <a:lnTo>
                    <a:pt x="1994" y="17941"/>
                  </a:lnTo>
                  <a:lnTo>
                    <a:pt x="1994" y="873"/>
                  </a:lnTo>
                  <a:lnTo>
                    <a:pt x="1870" y="499"/>
                  </a:lnTo>
                  <a:lnTo>
                    <a:pt x="1745" y="250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F5B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4059150" y="3013225"/>
              <a:ext cx="93450" cy="130825"/>
            </a:xfrm>
            <a:custGeom>
              <a:rect b="b" l="l" r="r" t="t"/>
              <a:pathLst>
                <a:path extrusionOk="0" h="5233" w="3738">
                  <a:moveTo>
                    <a:pt x="2866" y="0"/>
                  </a:moveTo>
                  <a:lnTo>
                    <a:pt x="2492" y="125"/>
                  </a:lnTo>
                  <a:lnTo>
                    <a:pt x="2243" y="249"/>
                  </a:lnTo>
                  <a:lnTo>
                    <a:pt x="1994" y="499"/>
                  </a:lnTo>
                  <a:lnTo>
                    <a:pt x="1869" y="997"/>
                  </a:lnTo>
                  <a:lnTo>
                    <a:pt x="1620" y="1620"/>
                  </a:lnTo>
                  <a:lnTo>
                    <a:pt x="1371" y="2367"/>
                  </a:lnTo>
                  <a:lnTo>
                    <a:pt x="997" y="2866"/>
                  </a:lnTo>
                  <a:lnTo>
                    <a:pt x="374" y="3364"/>
                  </a:lnTo>
                  <a:lnTo>
                    <a:pt x="125" y="3613"/>
                  </a:lnTo>
                  <a:lnTo>
                    <a:pt x="0" y="3987"/>
                  </a:lnTo>
                  <a:lnTo>
                    <a:pt x="0" y="4361"/>
                  </a:lnTo>
                  <a:lnTo>
                    <a:pt x="125" y="4734"/>
                  </a:lnTo>
                  <a:lnTo>
                    <a:pt x="499" y="5108"/>
                  </a:lnTo>
                  <a:lnTo>
                    <a:pt x="997" y="5233"/>
                  </a:lnTo>
                  <a:lnTo>
                    <a:pt x="1246" y="5233"/>
                  </a:lnTo>
                  <a:lnTo>
                    <a:pt x="1371" y="5108"/>
                  </a:lnTo>
                  <a:lnTo>
                    <a:pt x="1620" y="4984"/>
                  </a:lnTo>
                  <a:lnTo>
                    <a:pt x="1744" y="4859"/>
                  </a:lnTo>
                  <a:lnTo>
                    <a:pt x="2492" y="3987"/>
                  </a:lnTo>
                  <a:lnTo>
                    <a:pt x="3115" y="3115"/>
                  </a:lnTo>
                  <a:lnTo>
                    <a:pt x="3613" y="2118"/>
                  </a:lnTo>
                  <a:lnTo>
                    <a:pt x="3738" y="997"/>
                  </a:lnTo>
                  <a:lnTo>
                    <a:pt x="3738" y="499"/>
                  </a:lnTo>
                  <a:lnTo>
                    <a:pt x="3489" y="249"/>
                  </a:lnTo>
                  <a:lnTo>
                    <a:pt x="3239" y="125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5B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1785500" y="3091075"/>
              <a:ext cx="320825" cy="591800"/>
            </a:xfrm>
            <a:custGeom>
              <a:rect b="b" l="l" r="r" t="t"/>
              <a:pathLst>
                <a:path extrusionOk="0" h="23672" w="12833">
                  <a:moveTo>
                    <a:pt x="0" y="1"/>
                  </a:moveTo>
                  <a:lnTo>
                    <a:pt x="125" y="1496"/>
                  </a:lnTo>
                  <a:lnTo>
                    <a:pt x="374" y="4237"/>
                  </a:lnTo>
                  <a:lnTo>
                    <a:pt x="872" y="6728"/>
                  </a:lnTo>
                  <a:lnTo>
                    <a:pt x="1495" y="9345"/>
                  </a:lnTo>
                  <a:lnTo>
                    <a:pt x="1869" y="10715"/>
                  </a:lnTo>
                  <a:lnTo>
                    <a:pt x="2367" y="12085"/>
                  </a:lnTo>
                  <a:lnTo>
                    <a:pt x="2990" y="13456"/>
                  </a:lnTo>
                  <a:lnTo>
                    <a:pt x="3613" y="14702"/>
                  </a:lnTo>
                  <a:lnTo>
                    <a:pt x="4485" y="15823"/>
                  </a:lnTo>
                  <a:lnTo>
                    <a:pt x="5357" y="16820"/>
                  </a:lnTo>
                  <a:lnTo>
                    <a:pt x="6354" y="17567"/>
                  </a:lnTo>
                  <a:lnTo>
                    <a:pt x="7351" y="18190"/>
                  </a:lnTo>
                  <a:lnTo>
                    <a:pt x="7849" y="18439"/>
                  </a:lnTo>
                  <a:lnTo>
                    <a:pt x="8223" y="18813"/>
                  </a:lnTo>
                  <a:lnTo>
                    <a:pt x="8347" y="19311"/>
                  </a:lnTo>
                  <a:lnTo>
                    <a:pt x="8472" y="19810"/>
                  </a:lnTo>
                  <a:lnTo>
                    <a:pt x="8223" y="20308"/>
                  </a:lnTo>
                  <a:lnTo>
                    <a:pt x="7849" y="20806"/>
                  </a:lnTo>
                  <a:lnTo>
                    <a:pt x="7475" y="21055"/>
                  </a:lnTo>
                  <a:lnTo>
                    <a:pt x="6852" y="21180"/>
                  </a:lnTo>
                  <a:lnTo>
                    <a:pt x="6354" y="21180"/>
                  </a:lnTo>
                  <a:lnTo>
                    <a:pt x="5980" y="21554"/>
                  </a:lnTo>
                  <a:lnTo>
                    <a:pt x="5607" y="21928"/>
                  </a:lnTo>
                  <a:lnTo>
                    <a:pt x="5607" y="22426"/>
                  </a:lnTo>
                  <a:lnTo>
                    <a:pt x="5607" y="22924"/>
                  </a:lnTo>
                  <a:lnTo>
                    <a:pt x="5980" y="23298"/>
                  </a:lnTo>
                  <a:lnTo>
                    <a:pt x="6354" y="23547"/>
                  </a:lnTo>
                  <a:lnTo>
                    <a:pt x="6852" y="23672"/>
                  </a:lnTo>
                  <a:lnTo>
                    <a:pt x="7725" y="23672"/>
                  </a:lnTo>
                  <a:lnTo>
                    <a:pt x="8472" y="23423"/>
                  </a:lnTo>
                  <a:lnTo>
                    <a:pt x="9220" y="23049"/>
                  </a:lnTo>
                  <a:lnTo>
                    <a:pt x="9842" y="22550"/>
                  </a:lnTo>
                  <a:lnTo>
                    <a:pt x="10341" y="21928"/>
                  </a:lnTo>
                  <a:lnTo>
                    <a:pt x="10715" y="21180"/>
                  </a:lnTo>
                  <a:lnTo>
                    <a:pt x="10964" y="20433"/>
                  </a:lnTo>
                  <a:lnTo>
                    <a:pt x="10964" y="19560"/>
                  </a:lnTo>
                  <a:lnTo>
                    <a:pt x="10964" y="19062"/>
                  </a:lnTo>
                  <a:lnTo>
                    <a:pt x="10839" y="18439"/>
                  </a:lnTo>
                  <a:lnTo>
                    <a:pt x="10590" y="17816"/>
                  </a:lnTo>
                  <a:lnTo>
                    <a:pt x="10341" y="17318"/>
                  </a:lnTo>
                  <a:lnTo>
                    <a:pt x="9967" y="16820"/>
                  </a:lnTo>
                  <a:lnTo>
                    <a:pt x="9469" y="16446"/>
                  </a:lnTo>
                  <a:lnTo>
                    <a:pt x="8970" y="16072"/>
                  </a:lnTo>
                  <a:lnTo>
                    <a:pt x="8347" y="15823"/>
                  </a:lnTo>
                  <a:lnTo>
                    <a:pt x="7725" y="15449"/>
                  </a:lnTo>
                  <a:lnTo>
                    <a:pt x="7102" y="14951"/>
                  </a:lnTo>
                  <a:lnTo>
                    <a:pt x="6603" y="14453"/>
                  </a:lnTo>
                  <a:lnTo>
                    <a:pt x="6105" y="13705"/>
                  </a:lnTo>
                  <a:lnTo>
                    <a:pt x="5233" y="12085"/>
                  </a:lnTo>
                  <a:lnTo>
                    <a:pt x="4485" y="10217"/>
                  </a:lnTo>
                  <a:lnTo>
                    <a:pt x="3862" y="8223"/>
                  </a:lnTo>
                  <a:lnTo>
                    <a:pt x="3364" y="6230"/>
                  </a:lnTo>
                  <a:lnTo>
                    <a:pt x="2990" y="4361"/>
                  </a:lnTo>
                  <a:lnTo>
                    <a:pt x="2866" y="2617"/>
                  </a:lnTo>
                  <a:lnTo>
                    <a:pt x="12832" y="2617"/>
                  </a:lnTo>
                  <a:lnTo>
                    <a:pt x="128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2722975" y="3091075"/>
              <a:ext cx="320825" cy="591800"/>
            </a:xfrm>
            <a:custGeom>
              <a:rect b="b" l="l" r="r" t="t"/>
              <a:pathLst>
                <a:path extrusionOk="0" h="23672" w="12833">
                  <a:moveTo>
                    <a:pt x="1" y="1"/>
                  </a:moveTo>
                  <a:lnTo>
                    <a:pt x="1" y="2617"/>
                  </a:lnTo>
                  <a:lnTo>
                    <a:pt x="10092" y="2617"/>
                  </a:lnTo>
                  <a:lnTo>
                    <a:pt x="9843" y="4361"/>
                  </a:lnTo>
                  <a:lnTo>
                    <a:pt x="9469" y="6230"/>
                  </a:lnTo>
                  <a:lnTo>
                    <a:pt x="8971" y="8223"/>
                  </a:lnTo>
                  <a:lnTo>
                    <a:pt x="8348" y="10217"/>
                  </a:lnTo>
                  <a:lnTo>
                    <a:pt x="7601" y="12085"/>
                  </a:lnTo>
                  <a:lnTo>
                    <a:pt x="6728" y="13705"/>
                  </a:lnTo>
                  <a:lnTo>
                    <a:pt x="6230" y="14453"/>
                  </a:lnTo>
                  <a:lnTo>
                    <a:pt x="5732" y="14951"/>
                  </a:lnTo>
                  <a:lnTo>
                    <a:pt x="5109" y="15449"/>
                  </a:lnTo>
                  <a:lnTo>
                    <a:pt x="4486" y="15823"/>
                  </a:lnTo>
                  <a:lnTo>
                    <a:pt x="3863" y="16072"/>
                  </a:lnTo>
                  <a:lnTo>
                    <a:pt x="3365" y="16446"/>
                  </a:lnTo>
                  <a:lnTo>
                    <a:pt x="2866" y="16820"/>
                  </a:lnTo>
                  <a:lnTo>
                    <a:pt x="2493" y="17318"/>
                  </a:lnTo>
                  <a:lnTo>
                    <a:pt x="2243" y="17816"/>
                  </a:lnTo>
                  <a:lnTo>
                    <a:pt x="1994" y="18439"/>
                  </a:lnTo>
                  <a:lnTo>
                    <a:pt x="1870" y="19062"/>
                  </a:lnTo>
                  <a:lnTo>
                    <a:pt x="1870" y="19560"/>
                  </a:lnTo>
                  <a:lnTo>
                    <a:pt x="1870" y="20433"/>
                  </a:lnTo>
                  <a:lnTo>
                    <a:pt x="2119" y="21180"/>
                  </a:lnTo>
                  <a:lnTo>
                    <a:pt x="2493" y="21928"/>
                  </a:lnTo>
                  <a:lnTo>
                    <a:pt x="2991" y="22550"/>
                  </a:lnTo>
                  <a:lnTo>
                    <a:pt x="3614" y="23049"/>
                  </a:lnTo>
                  <a:lnTo>
                    <a:pt x="4361" y="23423"/>
                  </a:lnTo>
                  <a:lnTo>
                    <a:pt x="5109" y="23672"/>
                  </a:lnTo>
                  <a:lnTo>
                    <a:pt x="5981" y="23672"/>
                  </a:lnTo>
                  <a:lnTo>
                    <a:pt x="6479" y="23547"/>
                  </a:lnTo>
                  <a:lnTo>
                    <a:pt x="6853" y="23298"/>
                  </a:lnTo>
                  <a:lnTo>
                    <a:pt x="7227" y="22924"/>
                  </a:lnTo>
                  <a:lnTo>
                    <a:pt x="7227" y="22426"/>
                  </a:lnTo>
                  <a:lnTo>
                    <a:pt x="7227" y="21928"/>
                  </a:lnTo>
                  <a:lnTo>
                    <a:pt x="6853" y="21554"/>
                  </a:lnTo>
                  <a:lnTo>
                    <a:pt x="6479" y="21180"/>
                  </a:lnTo>
                  <a:lnTo>
                    <a:pt x="5981" y="21180"/>
                  </a:lnTo>
                  <a:lnTo>
                    <a:pt x="5358" y="21055"/>
                  </a:lnTo>
                  <a:lnTo>
                    <a:pt x="4984" y="20806"/>
                  </a:lnTo>
                  <a:lnTo>
                    <a:pt x="4611" y="20308"/>
                  </a:lnTo>
                  <a:lnTo>
                    <a:pt x="4361" y="19810"/>
                  </a:lnTo>
                  <a:lnTo>
                    <a:pt x="4486" y="19311"/>
                  </a:lnTo>
                  <a:lnTo>
                    <a:pt x="4611" y="18813"/>
                  </a:lnTo>
                  <a:lnTo>
                    <a:pt x="4984" y="18439"/>
                  </a:lnTo>
                  <a:lnTo>
                    <a:pt x="5483" y="18190"/>
                  </a:lnTo>
                  <a:lnTo>
                    <a:pt x="6479" y="17567"/>
                  </a:lnTo>
                  <a:lnTo>
                    <a:pt x="7476" y="16820"/>
                  </a:lnTo>
                  <a:lnTo>
                    <a:pt x="8348" y="15823"/>
                  </a:lnTo>
                  <a:lnTo>
                    <a:pt x="9220" y="14702"/>
                  </a:lnTo>
                  <a:lnTo>
                    <a:pt x="9843" y="13456"/>
                  </a:lnTo>
                  <a:lnTo>
                    <a:pt x="10466" y="12085"/>
                  </a:lnTo>
                  <a:lnTo>
                    <a:pt x="10964" y="10715"/>
                  </a:lnTo>
                  <a:lnTo>
                    <a:pt x="11338" y="9345"/>
                  </a:lnTo>
                  <a:lnTo>
                    <a:pt x="11961" y="6728"/>
                  </a:lnTo>
                  <a:lnTo>
                    <a:pt x="12459" y="4237"/>
                  </a:lnTo>
                  <a:lnTo>
                    <a:pt x="12708" y="1496"/>
                  </a:lnTo>
                  <a:lnTo>
                    <a:pt x="128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2324325" y="3673500"/>
              <a:ext cx="180675" cy="367550"/>
            </a:xfrm>
            <a:custGeom>
              <a:rect b="b" l="l" r="r" t="t"/>
              <a:pathLst>
                <a:path extrusionOk="0" h="14702" w="7227">
                  <a:moveTo>
                    <a:pt x="1246" y="1"/>
                  </a:moveTo>
                  <a:lnTo>
                    <a:pt x="0" y="14702"/>
                  </a:lnTo>
                  <a:lnTo>
                    <a:pt x="7226" y="14702"/>
                  </a:lnTo>
                  <a:lnTo>
                    <a:pt x="59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2324325" y="3673500"/>
              <a:ext cx="180675" cy="367550"/>
            </a:xfrm>
            <a:custGeom>
              <a:rect b="b" l="l" r="r" t="t"/>
              <a:pathLst>
                <a:path extrusionOk="0" fill="none" h="14702" w="7227">
                  <a:moveTo>
                    <a:pt x="7226" y="14702"/>
                  </a:moveTo>
                  <a:lnTo>
                    <a:pt x="0" y="14702"/>
                  </a:lnTo>
                  <a:lnTo>
                    <a:pt x="1246" y="1"/>
                  </a:lnTo>
                  <a:lnTo>
                    <a:pt x="5980" y="1"/>
                  </a:lnTo>
                  <a:lnTo>
                    <a:pt x="7226" y="147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2109425" y="4009900"/>
              <a:ext cx="613575" cy="158850"/>
            </a:xfrm>
            <a:custGeom>
              <a:rect b="b" l="l" r="r" t="t"/>
              <a:pathLst>
                <a:path extrusionOk="0" h="6354" w="24543">
                  <a:moveTo>
                    <a:pt x="11960" y="0"/>
                  </a:moveTo>
                  <a:lnTo>
                    <a:pt x="10216" y="125"/>
                  </a:lnTo>
                  <a:lnTo>
                    <a:pt x="8472" y="498"/>
                  </a:lnTo>
                  <a:lnTo>
                    <a:pt x="6728" y="997"/>
                  </a:lnTo>
                  <a:lnTo>
                    <a:pt x="5108" y="1744"/>
                  </a:lnTo>
                  <a:lnTo>
                    <a:pt x="3613" y="2616"/>
                  </a:lnTo>
                  <a:lnTo>
                    <a:pt x="2243" y="3738"/>
                  </a:lnTo>
                  <a:lnTo>
                    <a:pt x="997" y="4983"/>
                  </a:lnTo>
                  <a:lnTo>
                    <a:pt x="0" y="6354"/>
                  </a:lnTo>
                  <a:lnTo>
                    <a:pt x="24543" y="6354"/>
                  </a:lnTo>
                  <a:lnTo>
                    <a:pt x="23422" y="4983"/>
                  </a:lnTo>
                  <a:lnTo>
                    <a:pt x="22176" y="3738"/>
                  </a:lnTo>
                  <a:lnTo>
                    <a:pt x="20805" y="2616"/>
                  </a:lnTo>
                  <a:lnTo>
                    <a:pt x="19310" y="1744"/>
                  </a:lnTo>
                  <a:lnTo>
                    <a:pt x="17691" y="997"/>
                  </a:lnTo>
                  <a:lnTo>
                    <a:pt x="16071" y="498"/>
                  </a:lnTo>
                  <a:lnTo>
                    <a:pt x="14327" y="125"/>
                  </a:lnTo>
                  <a:lnTo>
                    <a:pt x="124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2311850" y="4059725"/>
              <a:ext cx="205600" cy="65425"/>
            </a:xfrm>
            <a:custGeom>
              <a:rect b="b" l="l" r="r" t="t"/>
              <a:pathLst>
                <a:path extrusionOk="0" h="2617" w="8224">
                  <a:moveTo>
                    <a:pt x="1" y="0"/>
                  </a:moveTo>
                  <a:lnTo>
                    <a:pt x="1" y="2617"/>
                  </a:lnTo>
                  <a:lnTo>
                    <a:pt x="8223" y="2617"/>
                  </a:lnTo>
                  <a:lnTo>
                    <a:pt x="82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2311850" y="4059725"/>
              <a:ext cx="205600" cy="65425"/>
            </a:xfrm>
            <a:custGeom>
              <a:rect b="b" l="l" r="r" t="t"/>
              <a:pathLst>
                <a:path extrusionOk="0" fill="none" h="2617" w="8224">
                  <a:moveTo>
                    <a:pt x="8223" y="2617"/>
                  </a:moveTo>
                  <a:lnTo>
                    <a:pt x="1" y="2617"/>
                  </a:lnTo>
                  <a:lnTo>
                    <a:pt x="1" y="0"/>
                  </a:lnTo>
                  <a:lnTo>
                    <a:pt x="8223" y="0"/>
                  </a:lnTo>
                  <a:lnTo>
                    <a:pt x="8223" y="26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2311850" y="4059725"/>
              <a:ext cx="121500" cy="65425"/>
            </a:xfrm>
            <a:custGeom>
              <a:rect b="b" l="l" r="r" t="t"/>
              <a:pathLst>
                <a:path extrusionOk="0" h="2617" w="4860">
                  <a:moveTo>
                    <a:pt x="1" y="0"/>
                  </a:moveTo>
                  <a:lnTo>
                    <a:pt x="1" y="2617"/>
                  </a:lnTo>
                  <a:lnTo>
                    <a:pt x="4112" y="2617"/>
                  </a:lnTo>
                  <a:lnTo>
                    <a:pt x="4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2311850" y="4059725"/>
              <a:ext cx="121500" cy="65425"/>
            </a:xfrm>
            <a:custGeom>
              <a:rect b="b" l="l" r="r" t="t"/>
              <a:pathLst>
                <a:path extrusionOk="0" fill="none" h="2617" w="4860">
                  <a:moveTo>
                    <a:pt x="4860" y="0"/>
                  </a:moveTo>
                  <a:lnTo>
                    <a:pt x="1" y="0"/>
                  </a:lnTo>
                  <a:lnTo>
                    <a:pt x="1" y="2617"/>
                  </a:lnTo>
                  <a:lnTo>
                    <a:pt x="4112" y="2617"/>
                  </a:lnTo>
                  <a:lnTo>
                    <a:pt x="486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2458250" y="4059725"/>
              <a:ext cx="59200" cy="65425"/>
            </a:xfrm>
            <a:custGeom>
              <a:rect b="b" l="l" r="r" t="t"/>
              <a:pathLst>
                <a:path extrusionOk="0" h="2617" w="2368">
                  <a:moveTo>
                    <a:pt x="250" y="0"/>
                  </a:moveTo>
                  <a:lnTo>
                    <a:pt x="0" y="2617"/>
                  </a:lnTo>
                  <a:lnTo>
                    <a:pt x="2367" y="2617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2109425" y="4168725"/>
              <a:ext cx="613575" cy="49875"/>
            </a:xfrm>
            <a:custGeom>
              <a:rect b="b" l="l" r="r" t="t"/>
              <a:pathLst>
                <a:path extrusionOk="0" h="1995" w="24543">
                  <a:moveTo>
                    <a:pt x="0" y="1"/>
                  </a:moveTo>
                  <a:lnTo>
                    <a:pt x="0" y="1994"/>
                  </a:lnTo>
                  <a:lnTo>
                    <a:pt x="24543" y="1994"/>
                  </a:lnTo>
                  <a:lnTo>
                    <a:pt x="245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2040900" y="3016325"/>
              <a:ext cx="750625" cy="800475"/>
            </a:xfrm>
            <a:custGeom>
              <a:rect b="b" l="l" r="r" t="t"/>
              <a:pathLst>
                <a:path extrusionOk="0" h="32019" w="30025">
                  <a:moveTo>
                    <a:pt x="0" y="1"/>
                  </a:moveTo>
                  <a:lnTo>
                    <a:pt x="0" y="16944"/>
                  </a:lnTo>
                  <a:lnTo>
                    <a:pt x="0" y="18439"/>
                  </a:lnTo>
                  <a:lnTo>
                    <a:pt x="249" y="19934"/>
                  </a:lnTo>
                  <a:lnTo>
                    <a:pt x="623" y="21429"/>
                  </a:lnTo>
                  <a:lnTo>
                    <a:pt x="1121" y="22800"/>
                  </a:lnTo>
                  <a:lnTo>
                    <a:pt x="1744" y="24045"/>
                  </a:lnTo>
                  <a:lnTo>
                    <a:pt x="2492" y="25291"/>
                  </a:lnTo>
                  <a:lnTo>
                    <a:pt x="3364" y="26537"/>
                  </a:lnTo>
                  <a:lnTo>
                    <a:pt x="4361" y="27534"/>
                  </a:lnTo>
                  <a:lnTo>
                    <a:pt x="5482" y="28530"/>
                  </a:lnTo>
                  <a:lnTo>
                    <a:pt x="6603" y="29403"/>
                  </a:lnTo>
                  <a:lnTo>
                    <a:pt x="7849" y="30150"/>
                  </a:lnTo>
                  <a:lnTo>
                    <a:pt x="9095" y="30773"/>
                  </a:lnTo>
                  <a:lnTo>
                    <a:pt x="10465" y="31271"/>
                  </a:lnTo>
                  <a:lnTo>
                    <a:pt x="11960" y="31645"/>
                  </a:lnTo>
                  <a:lnTo>
                    <a:pt x="13455" y="31894"/>
                  </a:lnTo>
                  <a:lnTo>
                    <a:pt x="14950" y="32019"/>
                  </a:lnTo>
                  <a:lnTo>
                    <a:pt x="16570" y="31894"/>
                  </a:lnTo>
                  <a:lnTo>
                    <a:pt x="17940" y="31645"/>
                  </a:lnTo>
                  <a:lnTo>
                    <a:pt x="19435" y="31271"/>
                  </a:lnTo>
                  <a:lnTo>
                    <a:pt x="20806" y="30773"/>
                  </a:lnTo>
                  <a:lnTo>
                    <a:pt x="22176" y="30150"/>
                  </a:lnTo>
                  <a:lnTo>
                    <a:pt x="23422" y="29403"/>
                  </a:lnTo>
                  <a:lnTo>
                    <a:pt x="24543" y="28530"/>
                  </a:lnTo>
                  <a:lnTo>
                    <a:pt x="25540" y="27534"/>
                  </a:lnTo>
                  <a:lnTo>
                    <a:pt x="26536" y="26537"/>
                  </a:lnTo>
                  <a:lnTo>
                    <a:pt x="27409" y="25291"/>
                  </a:lnTo>
                  <a:lnTo>
                    <a:pt x="28156" y="24045"/>
                  </a:lnTo>
                  <a:lnTo>
                    <a:pt x="28779" y="22800"/>
                  </a:lnTo>
                  <a:lnTo>
                    <a:pt x="29277" y="21429"/>
                  </a:lnTo>
                  <a:lnTo>
                    <a:pt x="29651" y="19934"/>
                  </a:lnTo>
                  <a:lnTo>
                    <a:pt x="29900" y="18439"/>
                  </a:lnTo>
                  <a:lnTo>
                    <a:pt x="30025" y="16944"/>
                  </a:lnTo>
                  <a:lnTo>
                    <a:pt x="30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2040900" y="3016325"/>
              <a:ext cx="750625" cy="800475"/>
            </a:xfrm>
            <a:custGeom>
              <a:rect b="b" l="l" r="r" t="t"/>
              <a:pathLst>
                <a:path extrusionOk="0" fill="none" h="32019" w="30025">
                  <a:moveTo>
                    <a:pt x="14950" y="32019"/>
                  </a:moveTo>
                  <a:lnTo>
                    <a:pt x="14950" y="32019"/>
                  </a:lnTo>
                  <a:lnTo>
                    <a:pt x="14950" y="32019"/>
                  </a:lnTo>
                  <a:lnTo>
                    <a:pt x="13455" y="31894"/>
                  </a:lnTo>
                  <a:lnTo>
                    <a:pt x="11960" y="31645"/>
                  </a:lnTo>
                  <a:lnTo>
                    <a:pt x="10465" y="31271"/>
                  </a:lnTo>
                  <a:lnTo>
                    <a:pt x="9095" y="30773"/>
                  </a:lnTo>
                  <a:lnTo>
                    <a:pt x="7849" y="30150"/>
                  </a:lnTo>
                  <a:lnTo>
                    <a:pt x="6603" y="29403"/>
                  </a:lnTo>
                  <a:lnTo>
                    <a:pt x="5482" y="28530"/>
                  </a:lnTo>
                  <a:lnTo>
                    <a:pt x="4361" y="27534"/>
                  </a:lnTo>
                  <a:lnTo>
                    <a:pt x="3364" y="26537"/>
                  </a:lnTo>
                  <a:lnTo>
                    <a:pt x="2492" y="25291"/>
                  </a:lnTo>
                  <a:lnTo>
                    <a:pt x="1744" y="24045"/>
                  </a:lnTo>
                  <a:lnTo>
                    <a:pt x="1121" y="22800"/>
                  </a:lnTo>
                  <a:lnTo>
                    <a:pt x="623" y="21429"/>
                  </a:lnTo>
                  <a:lnTo>
                    <a:pt x="249" y="19934"/>
                  </a:lnTo>
                  <a:lnTo>
                    <a:pt x="0" y="18439"/>
                  </a:lnTo>
                  <a:lnTo>
                    <a:pt x="0" y="16944"/>
                  </a:lnTo>
                  <a:lnTo>
                    <a:pt x="0" y="1"/>
                  </a:lnTo>
                  <a:lnTo>
                    <a:pt x="30025" y="1"/>
                  </a:lnTo>
                  <a:lnTo>
                    <a:pt x="30025" y="16944"/>
                  </a:lnTo>
                  <a:lnTo>
                    <a:pt x="30025" y="16944"/>
                  </a:lnTo>
                  <a:lnTo>
                    <a:pt x="29900" y="18439"/>
                  </a:lnTo>
                  <a:lnTo>
                    <a:pt x="29651" y="19934"/>
                  </a:lnTo>
                  <a:lnTo>
                    <a:pt x="29277" y="21429"/>
                  </a:lnTo>
                  <a:lnTo>
                    <a:pt x="28779" y="22800"/>
                  </a:lnTo>
                  <a:lnTo>
                    <a:pt x="28156" y="24045"/>
                  </a:lnTo>
                  <a:lnTo>
                    <a:pt x="27409" y="25291"/>
                  </a:lnTo>
                  <a:lnTo>
                    <a:pt x="26536" y="26537"/>
                  </a:lnTo>
                  <a:lnTo>
                    <a:pt x="25540" y="27534"/>
                  </a:lnTo>
                  <a:lnTo>
                    <a:pt x="24543" y="28530"/>
                  </a:lnTo>
                  <a:lnTo>
                    <a:pt x="23422" y="29403"/>
                  </a:lnTo>
                  <a:lnTo>
                    <a:pt x="22176" y="30150"/>
                  </a:lnTo>
                  <a:lnTo>
                    <a:pt x="20806" y="30773"/>
                  </a:lnTo>
                  <a:lnTo>
                    <a:pt x="19435" y="31271"/>
                  </a:lnTo>
                  <a:lnTo>
                    <a:pt x="17940" y="31645"/>
                  </a:lnTo>
                  <a:lnTo>
                    <a:pt x="16570" y="31894"/>
                  </a:lnTo>
                  <a:lnTo>
                    <a:pt x="14950" y="320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984825" y="2950925"/>
              <a:ext cx="859650" cy="65425"/>
            </a:xfrm>
            <a:custGeom>
              <a:rect b="b" l="l" r="r" t="t"/>
              <a:pathLst>
                <a:path extrusionOk="0" h="2617" w="34386">
                  <a:moveTo>
                    <a:pt x="1371" y="1"/>
                  </a:moveTo>
                  <a:lnTo>
                    <a:pt x="873" y="125"/>
                  </a:lnTo>
                  <a:lnTo>
                    <a:pt x="374" y="374"/>
                  </a:lnTo>
                  <a:lnTo>
                    <a:pt x="125" y="748"/>
                  </a:lnTo>
                  <a:lnTo>
                    <a:pt x="1" y="1246"/>
                  </a:lnTo>
                  <a:lnTo>
                    <a:pt x="125" y="1745"/>
                  </a:lnTo>
                  <a:lnTo>
                    <a:pt x="374" y="2243"/>
                  </a:lnTo>
                  <a:lnTo>
                    <a:pt x="873" y="2492"/>
                  </a:lnTo>
                  <a:lnTo>
                    <a:pt x="1371" y="2617"/>
                  </a:lnTo>
                  <a:lnTo>
                    <a:pt x="33140" y="2617"/>
                  </a:lnTo>
                  <a:lnTo>
                    <a:pt x="33638" y="2492"/>
                  </a:lnTo>
                  <a:lnTo>
                    <a:pt x="34012" y="2243"/>
                  </a:lnTo>
                  <a:lnTo>
                    <a:pt x="34261" y="1745"/>
                  </a:lnTo>
                  <a:lnTo>
                    <a:pt x="34386" y="1246"/>
                  </a:lnTo>
                  <a:lnTo>
                    <a:pt x="34261" y="748"/>
                  </a:lnTo>
                  <a:lnTo>
                    <a:pt x="34012" y="374"/>
                  </a:lnTo>
                  <a:lnTo>
                    <a:pt x="33638" y="125"/>
                  </a:lnTo>
                  <a:lnTo>
                    <a:pt x="331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2685600" y="3100425"/>
              <a:ext cx="43650" cy="408050"/>
            </a:xfrm>
            <a:custGeom>
              <a:rect b="b" l="l" r="r" t="t"/>
              <a:pathLst>
                <a:path extrusionOk="0" h="16322" w="1746">
                  <a:moveTo>
                    <a:pt x="624" y="1"/>
                  </a:moveTo>
                  <a:lnTo>
                    <a:pt x="375" y="250"/>
                  </a:lnTo>
                  <a:lnTo>
                    <a:pt x="126" y="499"/>
                  </a:lnTo>
                  <a:lnTo>
                    <a:pt x="1" y="748"/>
                  </a:lnTo>
                  <a:lnTo>
                    <a:pt x="1" y="15574"/>
                  </a:lnTo>
                  <a:lnTo>
                    <a:pt x="126" y="15947"/>
                  </a:lnTo>
                  <a:lnTo>
                    <a:pt x="375" y="16196"/>
                  </a:lnTo>
                  <a:lnTo>
                    <a:pt x="624" y="16321"/>
                  </a:lnTo>
                  <a:lnTo>
                    <a:pt x="1247" y="16321"/>
                  </a:lnTo>
                  <a:lnTo>
                    <a:pt x="1496" y="16196"/>
                  </a:lnTo>
                  <a:lnTo>
                    <a:pt x="1621" y="15947"/>
                  </a:lnTo>
                  <a:lnTo>
                    <a:pt x="1745" y="15574"/>
                  </a:lnTo>
                  <a:lnTo>
                    <a:pt x="1745" y="748"/>
                  </a:lnTo>
                  <a:lnTo>
                    <a:pt x="1621" y="499"/>
                  </a:lnTo>
                  <a:lnTo>
                    <a:pt x="1496" y="250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2632675" y="3555150"/>
              <a:ext cx="81000" cy="112150"/>
            </a:xfrm>
            <a:custGeom>
              <a:rect b="b" l="l" r="r" t="t"/>
              <a:pathLst>
                <a:path extrusionOk="0" h="4486" w="3240">
                  <a:moveTo>
                    <a:pt x="2118" y="1"/>
                  </a:moveTo>
                  <a:lnTo>
                    <a:pt x="1869" y="250"/>
                  </a:lnTo>
                  <a:lnTo>
                    <a:pt x="1620" y="499"/>
                  </a:lnTo>
                  <a:lnTo>
                    <a:pt x="1495" y="873"/>
                  </a:lnTo>
                  <a:lnTo>
                    <a:pt x="1370" y="1371"/>
                  </a:lnTo>
                  <a:lnTo>
                    <a:pt x="1121" y="1994"/>
                  </a:lnTo>
                  <a:lnTo>
                    <a:pt x="872" y="2492"/>
                  </a:lnTo>
                  <a:lnTo>
                    <a:pt x="374" y="2866"/>
                  </a:lnTo>
                  <a:lnTo>
                    <a:pt x="125" y="3115"/>
                  </a:lnTo>
                  <a:lnTo>
                    <a:pt x="0" y="3489"/>
                  </a:lnTo>
                  <a:lnTo>
                    <a:pt x="0" y="3738"/>
                  </a:lnTo>
                  <a:lnTo>
                    <a:pt x="0" y="4112"/>
                  </a:lnTo>
                  <a:lnTo>
                    <a:pt x="374" y="4361"/>
                  </a:lnTo>
                  <a:lnTo>
                    <a:pt x="872" y="4486"/>
                  </a:lnTo>
                  <a:lnTo>
                    <a:pt x="1246" y="4361"/>
                  </a:lnTo>
                  <a:lnTo>
                    <a:pt x="1370" y="4237"/>
                  </a:lnTo>
                  <a:lnTo>
                    <a:pt x="1495" y="4112"/>
                  </a:lnTo>
                  <a:lnTo>
                    <a:pt x="2118" y="3489"/>
                  </a:lnTo>
                  <a:lnTo>
                    <a:pt x="2741" y="2617"/>
                  </a:lnTo>
                  <a:lnTo>
                    <a:pt x="3115" y="1745"/>
                  </a:lnTo>
                  <a:lnTo>
                    <a:pt x="3239" y="873"/>
                  </a:lnTo>
                  <a:lnTo>
                    <a:pt x="3239" y="499"/>
                  </a:lnTo>
                  <a:lnTo>
                    <a:pt x="2990" y="250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2128100" y="3016325"/>
              <a:ext cx="473450" cy="728850"/>
            </a:xfrm>
            <a:custGeom>
              <a:rect b="b" l="l" r="r" t="t"/>
              <a:pathLst>
                <a:path extrusionOk="0" fill="none" h="29154" w="18938">
                  <a:moveTo>
                    <a:pt x="18937" y="1"/>
                  </a:moveTo>
                  <a:lnTo>
                    <a:pt x="1" y="1"/>
                  </a:lnTo>
                  <a:lnTo>
                    <a:pt x="1" y="19685"/>
                  </a:lnTo>
                  <a:lnTo>
                    <a:pt x="1" y="19685"/>
                  </a:lnTo>
                  <a:lnTo>
                    <a:pt x="1" y="20682"/>
                  </a:lnTo>
                  <a:lnTo>
                    <a:pt x="250" y="21554"/>
                  </a:lnTo>
                  <a:lnTo>
                    <a:pt x="374" y="22426"/>
                  </a:lnTo>
                  <a:lnTo>
                    <a:pt x="748" y="23298"/>
                  </a:lnTo>
                  <a:lnTo>
                    <a:pt x="1122" y="24170"/>
                  </a:lnTo>
                  <a:lnTo>
                    <a:pt x="1620" y="24918"/>
                  </a:lnTo>
                  <a:lnTo>
                    <a:pt x="2118" y="25665"/>
                  </a:lnTo>
                  <a:lnTo>
                    <a:pt x="2741" y="26413"/>
                  </a:lnTo>
                  <a:lnTo>
                    <a:pt x="3489" y="26911"/>
                  </a:lnTo>
                  <a:lnTo>
                    <a:pt x="4112" y="27534"/>
                  </a:lnTo>
                  <a:lnTo>
                    <a:pt x="4984" y="28032"/>
                  </a:lnTo>
                  <a:lnTo>
                    <a:pt x="5731" y="28406"/>
                  </a:lnTo>
                  <a:lnTo>
                    <a:pt x="6603" y="28655"/>
                  </a:lnTo>
                  <a:lnTo>
                    <a:pt x="7600" y="28904"/>
                  </a:lnTo>
                  <a:lnTo>
                    <a:pt x="8472" y="29029"/>
                  </a:lnTo>
                  <a:lnTo>
                    <a:pt x="9469" y="29153"/>
                  </a:lnTo>
                  <a:lnTo>
                    <a:pt x="9469" y="29153"/>
                  </a:lnTo>
                  <a:lnTo>
                    <a:pt x="10466" y="29029"/>
                  </a:lnTo>
                  <a:lnTo>
                    <a:pt x="11338" y="28904"/>
                  </a:lnTo>
                  <a:lnTo>
                    <a:pt x="12334" y="28655"/>
                  </a:lnTo>
                  <a:lnTo>
                    <a:pt x="13082" y="28406"/>
                  </a:lnTo>
                  <a:lnTo>
                    <a:pt x="13954" y="28032"/>
                  </a:lnTo>
                  <a:lnTo>
                    <a:pt x="14701" y="27534"/>
                  </a:lnTo>
                  <a:lnTo>
                    <a:pt x="15449" y="26911"/>
                  </a:lnTo>
                  <a:lnTo>
                    <a:pt x="16196" y="26413"/>
                  </a:lnTo>
                  <a:lnTo>
                    <a:pt x="16819" y="25665"/>
                  </a:lnTo>
                  <a:lnTo>
                    <a:pt x="17318" y="24918"/>
                  </a:lnTo>
                  <a:lnTo>
                    <a:pt x="17816" y="24170"/>
                  </a:lnTo>
                  <a:lnTo>
                    <a:pt x="18190" y="23298"/>
                  </a:lnTo>
                  <a:lnTo>
                    <a:pt x="18439" y="22426"/>
                  </a:lnTo>
                  <a:lnTo>
                    <a:pt x="18688" y="21554"/>
                  </a:lnTo>
                  <a:lnTo>
                    <a:pt x="18813" y="20682"/>
                  </a:lnTo>
                  <a:lnTo>
                    <a:pt x="18937" y="19685"/>
                  </a:lnTo>
                  <a:lnTo>
                    <a:pt x="189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4694525" y="3312225"/>
              <a:ext cx="320825" cy="588675"/>
            </a:xfrm>
            <a:custGeom>
              <a:rect b="b" l="l" r="r" t="t"/>
              <a:pathLst>
                <a:path extrusionOk="0" h="23547" w="12833">
                  <a:moveTo>
                    <a:pt x="0" y="0"/>
                  </a:moveTo>
                  <a:lnTo>
                    <a:pt x="125" y="1371"/>
                  </a:lnTo>
                  <a:lnTo>
                    <a:pt x="374" y="4112"/>
                  </a:lnTo>
                  <a:lnTo>
                    <a:pt x="872" y="6603"/>
                  </a:lnTo>
                  <a:lnTo>
                    <a:pt x="1495" y="9219"/>
                  </a:lnTo>
                  <a:lnTo>
                    <a:pt x="1869" y="10590"/>
                  </a:lnTo>
                  <a:lnTo>
                    <a:pt x="2367" y="11960"/>
                  </a:lnTo>
                  <a:lnTo>
                    <a:pt x="2990" y="13331"/>
                  </a:lnTo>
                  <a:lnTo>
                    <a:pt x="3613" y="14577"/>
                  </a:lnTo>
                  <a:lnTo>
                    <a:pt x="4485" y="15698"/>
                  </a:lnTo>
                  <a:lnTo>
                    <a:pt x="5357" y="16694"/>
                  </a:lnTo>
                  <a:lnTo>
                    <a:pt x="6354" y="17442"/>
                  </a:lnTo>
                  <a:lnTo>
                    <a:pt x="7475" y="18065"/>
                  </a:lnTo>
                  <a:lnTo>
                    <a:pt x="7849" y="18314"/>
                  </a:lnTo>
                  <a:lnTo>
                    <a:pt x="8223" y="18688"/>
                  </a:lnTo>
                  <a:lnTo>
                    <a:pt x="8347" y="19186"/>
                  </a:lnTo>
                  <a:lnTo>
                    <a:pt x="8472" y="19684"/>
                  </a:lnTo>
                  <a:lnTo>
                    <a:pt x="8223" y="20183"/>
                  </a:lnTo>
                  <a:lnTo>
                    <a:pt x="7849" y="20681"/>
                  </a:lnTo>
                  <a:lnTo>
                    <a:pt x="7475" y="20930"/>
                  </a:lnTo>
                  <a:lnTo>
                    <a:pt x="6852" y="21055"/>
                  </a:lnTo>
                  <a:lnTo>
                    <a:pt x="6354" y="21055"/>
                  </a:lnTo>
                  <a:lnTo>
                    <a:pt x="5980" y="21429"/>
                  </a:lnTo>
                  <a:lnTo>
                    <a:pt x="5606" y="21802"/>
                  </a:lnTo>
                  <a:lnTo>
                    <a:pt x="5606" y="22301"/>
                  </a:lnTo>
                  <a:lnTo>
                    <a:pt x="5606" y="22799"/>
                  </a:lnTo>
                  <a:lnTo>
                    <a:pt x="5980" y="23173"/>
                  </a:lnTo>
                  <a:lnTo>
                    <a:pt x="6354" y="23422"/>
                  </a:lnTo>
                  <a:lnTo>
                    <a:pt x="6852" y="23547"/>
                  </a:lnTo>
                  <a:lnTo>
                    <a:pt x="7724" y="23547"/>
                  </a:lnTo>
                  <a:lnTo>
                    <a:pt x="8472" y="23297"/>
                  </a:lnTo>
                  <a:lnTo>
                    <a:pt x="9219" y="22924"/>
                  </a:lnTo>
                  <a:lnTo>
                    <a:pt x="9842" y="22425"/>
                  </a:lnTo>
                  <a:lnTo>
                    <a:pt x="10341" y="21802"/>
                  </a:lnTo>
                  <a:lnTo>
                    <a:pt x="10714" y="21055"/>
                  </a:lnTo>
                  <a:lnTo>
                    <a:pt x="10964" y="20307"/>
                  </a:lnTo>
                  <a:lnTo>
                    <a:pt x="10964" y="19435"/>
                  </a:lnTo>
                  <a:lnTo>
                    <a:pt x="10964" y="18937"/>
                  </a:lnTo>
                  <a:lnTo>
                    <a:pt x="10839" y="18314"/>
                  </a:lnTo>
                  <a:lnTo>
                    <a:pt x="10590" y="17691"/>
                  </a:lnTo>
                  <a:lnTo>
                    <a:pt x="10341" y="17193"/>
                  </a:lnTo>
                  <a:lnTo>
                    <a:pt x="9967" y="16694"/>
                  </a:lnTo>
                  <a:lnTo>
                    <a:pt x="9469" y="16321"/>
                  </a:lnTo>
                  <a:lnTo>
                    <a:pt x="8970" y="15947"/>
                  </a:lnTo>
                  <a:lnTo>
                    <a:pt x="8472" y="15698"/>
                  </a:lnTo>
                  <a:lnTo>
                    <a:pt x="7724" y="15324"/>
                  </a:lnTo>
                  <a:lnTo>
                    <a:pt x="7101" y="14826"/>
                  </a:lnTo>
                  <a:lnTo>
                    <a:pt x="6603" y="14327"/>
                  </a:lnTo>
                  <a:lnTo>
                    <a:pt x="6105" y="13580"/>
                  </a:lnTo>
                  <a:lnTo>
                    <a:pt x="5233" y="11960"/>
                  </a:lnTo>
                  <a:lnTo>
                    <a:pt x="4485" y="10092"/>
                  </a:lnTo>
                  <a:lnTo>
                    <a:pt x="3862" y="8098"/>
                  </a:lnTo>
                  <a:lnTo>
                    <a:pt x="3364" y="6105"/>
                  </a:lnTo>
                  <a:lnTo>
                    <a:pt x="2990" y="4236"/>
                  </a:lnTo>
                  <a:lnTo>
                    <a:pt x="2866" y="2492"/>
                  </a:lnTo>
                  <a:lnTo>
                    <a:pt x="12832" y="2492"/>
                  </a:lnTo>
                  <a:lnTo>
                    <a:pt x="1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5632000" y="3312225"/>
              <a:ext cx="320825" cy="588675"/>
            </a:xfrm>
            <a:custGeom>
              <a:rect b="b" l="l" r="r" t="t"/>
              <a:pathLst>
                <a:path extrusionOk="0" h="23547" w="12833">
                  <a:moveTo>
                    <a:pt x="1" y="0"/>
                  </a:moveTo>
                  <a:lnTo>
                    <a:pt x="1" y="2492"/>
                  </a:lnTo>
                  <a:lnTo>
                    <a:pt x="10092" y="2492"/>
                  </a:lnTo>
                  <a:lnTo>
                    <a:pt x="9843" y="4236"/>
                  </a:lnTo>
                  <a:lnTo>
                    <a:pt x="9469" y="6105"/>
                  </a:lnTo>
                  <a:lnTo>
                    <a:pt x="8971" y="8098"/>
                  </a:lnTo>
                  <a:lnTo>
                    <a:pt x="8348" y="10092"/>
                  </a:lnTo>
                  <a:lnTo>
                    <a:pt x="7600" y="11960"/>
                  </a:lnTo>
                  <a:lnTo>
                    <a:pt x="6728" y="13580"/>
                  </a:lnTo>
                  <a:lnTo>
                    <a:pt x="6230" y="14327"/>
                  </a:lnTo>
                  <a:lnTo>
                    <a:pt x="5732" y="14826"/>
                  </a:lnTo>
                  <a:lnTo>
                    <a:pt x="5109" y="15324"/>
                  </a:lnTo>
                  <a:lnTo>
                    <a:pt x="4486" y="15698"/>
                  </a:lnTo>
                  <a:lnTo>
                    <a:pt x="3863" y="15947"/>
                  </a:lnTo>
                  <a:lnTo>
                    <a:pt x="3365" y="16321"/>
                  </a:lnTo>
                  <a:lnTo>
                    <a:pt x="2866" y="16694"/>
                  </a:lnTo>
                  <a:lnTo>
                    <a:pt x="2492" y="17193"/>
                  </a:lnTo>
                  <a:lnTo>
                    <a:pt x="2243" y="17691"/>
                  </a:lnTo>
                  <a:lnTo>
                    <a:pt x="1994" y="18314"/>
                  </a:lnTo>
                  <a:lnTo>
                    <a:pt x="1870" y="18937"/>
                  </a:lnTo>
                  <a:lnTo>
                    <a:pt x="1870" y="19435"/>
                  </a:lnTo>
                  <a:lnTo>
                    <a:pt x="1870" y="20307"/>
                  </a:lnTo>
                  <a:lnTo>
                    <a:pt x="2119" y="21055"/>
                  </a:lnTo>
                  <a:lnTo>
                    <a:pt x="2492" y="21802"/>
                  </a:lnTo>
                  <a:lnTo>
                    <a:pt x="2991" y="22425"/>
                  </a:lnTo>
                  <a:lnTo>
                    <a:pt x="3614" y="22924"/>
                  </a:lnTo>
                  <a:lnTo>
                    <a:pt x="4361" y="23297"/>
                  </a:lnTo>
                  <a:lnTo>
                    <a:pt x="5109" y="23547"/>
                  </a:lnTo>
                  <a:lnTo>
                    <a:pt x="5981" y="23547"/>
                  </a:lnTo>
                  <a:lnTo>
                    <a:pt x="6479" y="23422"/>
                  </a:lnTo>
                  <a:lnTo>
                    <a:pt x="6853" y="23173"/>
                  </a:lnTo>
                  <a:lnTo>
                    <a:pt x="7227" y="22799"/>
                  </a:lnTo>
                  <a:lnTo>
                    <a:pt x="7351" y="22301"/>
                  </a:lnTo>
                  <a:lnTo>
                    <a:pt x="7227" y="21802"/>
                  </a:lnTo>
                  <a:lnTo>
                    <a:pt x="6853" y="21429"/>
                  </a:lnTo>
                  <a:lnTo>
                    <a:pt x="6479" y="21055"/>
                  </a:lnTo>
                  <a:lnTo>
                    <a:pt x="5981" y="21055"/>
                  </a:lnTo>
                  <a:lnTo>
                    <a:pt x="5358" y="20930"/>
                  </a:lnTo>
                  <a:lnTo>
                    <a:pt x="4984" y="20681"/>
                  </a:lnTo>
                  <a:lnTo>
                    <a:pt x="4610" y="20183"/>
                  </a:lnTo>
                  <a:lnTo>
                    <a:pt x="4361" y="19684"/>
                  </a:lnTo>
                  <a:lnTo>
                    <a:pt x="4486" y="19186"/>
                  </a:lnTo>
                  <a:lnTo>
                    <a:pt x="4610" y="18688"/>
                  </a:lnTo>
                  <a:lnTo>
                    <a:pt x="4984" y="18314"/>
                  </a:lnTo>
                  <a:lnTo>
                    <a:pt x="5482" y="18065"/>
                  </a:lnTo>
                  <a:lnTo>
                    <a:pt x="6479" y="17442"/>
                  </a:lnTo>
                  <a:lnTo>
                    <a:pt x="7476" y="16694"/>
                  </a:lnTo>
                  <a:lnTo>
                    <a:pt x="8348" y="15698"/>
                  </a:lnTo>
                  <a:lnTo>
                    <a:pt x="9220" y="14577"/>
                  </a:lnTo>
                  <a:lnTo>
                    <a:pt x="9843" y="13331"/>
                  </a:lnTo>
                  <a:lnTo>
                    <a:pt x="10466" y="11960"/>
                  </a:lnTo>
                  <a:lnTo>
                    <a:pt x="10964" y="10590"/>
                  </a:lnTo>
                  <a:lnTo>
                    <a:pt x="11338" y="9219"/>
                  </a:lnTo>
                  <a:lnTo>
                    <a:pt x="11961" y="6603"/>
                  </a:lnTo>
                  <a:lnTo>
                    <a:pt x="12459" y="4112"/>
                  </a:lnTo>
                  <a:lnTo>
                    <a:pt x="12708" y="1371"/>
                  </a:lnTo>
                  <a:lnTo>
                    <a:pt x="12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5233350" y="3891525"/>
              <a:ext cx="180650" cy="367550"/>
            </a:xfrm>
            <a:custGeom>
              <a:rect b="b" l="l" r="r" t="t"/>
              <a:pathLst>
                <a:path extrusionOk="0" h="14702" w="7226">
                  <a:moveTo>
                    <a:pt x="1246" y="1"/>
                  </a:moveTo>
                  <a:lnTo>
                    <a:pt x="0" y="14702"/>
                  </a:lnTo>
                  <a:lnTo>
                    <a:pt x="7226" y="14702"/>
                  </a:lnTo>
                  <a:lnTo>
                    <a:pt x="59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5233350" y="3891525"/>
              <a:ext cx="180650" cy="367550"/>
            </a:xfrm>
            <a:custGeom>
              <a:rect b="b" l="l" r="r" t="t"/>
              <a:pathLst>
                <a:path extrusionOk="0" fill="none" h="14702" w="7226">
                  <a:moveTo>
                    <a:pt x="7226" y="14702"/>
                  </a:moveTo>
                  <a:lnTo>
                    <a:pt x="0" y="14702"/>
                  </a:lnTo>
                  <a:lnTo>
                    <a:pt x="1246" y="1"/>
                  </a:lnTo>
                  <a:lnTo>
                    <a:pt x="5980" y="1"/>
                  </a:lnTo>
                  <a:lnTo>
                    <a:pt x="7226" y="147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5018425" y="4227900"/>
              <a:ext cx="613600" cy="158875"/>
            </a:xfrm>
            <a:custGeom>
              <a:rect b="b" l="l" r="r" t="t"/>
              <a:pathLst>
                <a:path extrusionOk="0" h="6355" w="24544">
                  <a:moveTo>
                    <a:pt x="11961" y="1"/>
                  </a:moveTo>
                  <a:lnTo>
                    <a:pt x="10217" y="125"/>
                  </a:lnTo>
                  <a:lnTo>
                    <a:pt x="8473" y="499"/>
                  </a:lnTo>
                  <a:lnTo>
                    <a:pt x="6728" y="998"/>
                  </a:lnTo>
                  <a:lnTo>
                    <a:pt x="5109" y="1745"/>
                  </a:lnTo>
                  <a:lnTo>
                    <a:pt x="3614" y="2617"/>
                  </a:lnTo>
                  <a:lnTo>
                    <a:pt x="2243" y="3738"/>
                  </a:lnTo>
                  <a:lnTo>
                    <a:pt x="998" y="4984"/>
                  </a:lnTo>
                  <a:lnTo>
                    <a:pt x="1" y="6355"/>
                  </a:lnTo>
                  <a:lnTo>
                    <a:pt x="24544" y="6355"/>
                  </a:lnTo>
                  <a:lnTo>
                    <a:pt x="23423" y="4984"/>
                  </a:lnTo>
                  <a:lnTo>
                    <a:pt x="22177" y="3738"/>
                  </a:lnTo>
                  <a:lnTo>
                    <a:pt x="20806" y="2617"/>
                  </a:lnTo>
                  <a:lnTo>
                    <a:pt x="19311" y="1745"/>
                  </a:lnTo>
                  <a:lnTo>
                    <a:pt x="17692" y="998"/>
                  </a:lnTo>
                  <a:lnTo>
                    <a:pt x="16072" y="499"/>
                  </a:lnTo>
                  <a:lnTo>
                    <a:pt x="14328" y="125"/>
                  </a:lnTo>
                  <a:lnTo>
                    <a:pt x="12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5220875" y="4277750"/>
              <a:ext cx="205600" cy="65425"/>
            </a:xfrm>
            <a:custGeom>
              <a:rect b="b" l="l" r="r" t="t"/>
              <a:pathLst>
                <a:path extrusionOk="0" h="2617" w="8224">
                  <a:moveTo>
                    <a:pt x="1" y="0"/>
                  </a:moveTo>
                  <a:lnTo>
                    <a:pt x="1" y="2616"/>
                  </a:lnTo>
                  <a:lnTo>
                    <a:pt x="8223" y="2616"/>
                  </a:lnTo>
                  <a:lnTo>
                    <a:pt x="82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5220875" y="4277750"/>
              <a:ext cx="205600" cy="65425"/>
            </a:xfrm>
            <a:custGeom>
              <a:rect b="b" l="l" r="r" t="t"/>
              <a:pathLst>
                <a:path extrusionOk="0" fill="none" h="2617" w="8224">
                  <a:moveTo>
                    <a:pt x="8223" y="2616"/>
                  </a:moveTo>
                  <a:lnTo>
                    <a:pt x="1" y="2616"/>
                  </a:lnTo>
                  <a:lnTo>
                    <a:pt x="1" y="0"/>
                  </a:lnTo>
                  <a:lnTo>
                    <a:pt x="8223" y="0"/>
                  </a:lnTo>
                  <a:lnTo>
                    <a:pt x="8223" y="26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5220875" y="4277750"/>
              <a:ext cx="124625" cy="65425"/>
            </a:xfrm>
            <a:custGeom>
              <a:rect b="b" l="l" r="r" t="t"/>
              <a:pathLst>
                <a:path extrusionOk="0" h="2617" w="4985">
                  <a:moveTo>
                    <a:pt x="1" y="0"/>
                  </a:moveTo>
                  <a:lnTo>
                    <a:pt x="1" y="2616"/>
                  </a:lnTo>
                  <a:lnTo>
                    <a:pt x="4112" y="2616"/>
                  </a:lnTo>
                  <a:lnTo>
                    <a:pt x="4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5220875" y="4277750"/>
              <a:ext cx="124625" cy="65425"/>
            </a:xfrm>
            <a:custGeom>
              <a:rect b="b" l="l" r="r" t="t"/>
              <a:pathLst>
                <a:path extrusionOk="0" fill="none" h="2617" w="4985">
                  <a:moveTo>
                    <a:pt x="4984" y="0"/>
                  </a:moveTo>
                  <a:lnTo>
                    <a:pt x="1" y="0"/>
                  </a:lnTo>
                  <a:lnTo>
                    <a:pt x="1" y="2616"/>
                  </a:lnTo>
                  <a:lnTo>
                    <a:pt x="4112" y="2616"/>
                  </a:lnTo>
                  <a:lnTo>
                    <a:pt x="49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5367275" y="4277750"/>
              <a:ext cx="59200" cy="65425"/>
            </a:xfrm>
            <a:custGeom>
              <a:rect b="b" l="l" r="r" t="t"/>
              <a:pathLst>
                <a:path extrusionOk="0" fill="none" h="2617" w="2368">
                  <a:moveTo>
                    <a:pt x="2367" y="0"/>
                  </a:moveTo>
                  <a:lnTo>
                    <a:pt x="249" y="0"/>
                  </a:lnTo>
                  <a:lnTo>
                    <a:pt x="0" y="2616"/>
                  </a:lnTo>
                  <a:lnTo>
                    <a:pt x="2367" y="2616"/>
                  </a:lnTo>
                  <a:lnTo>
                    <a:pt x="236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5018425" y="4386750"/>
              <a:ext cx="613600" cy="49850"/>
            </a:xfrm>
            <a:custGeom>
              <a:rect b="b" l="l" r="r" t="t"/>
              <a:pathLst>
                <a:path extrusionOk="0" h="1994" w="24544">
                  <a:moveTo>
                    <a:pt x="1" y="1"/>
                  </a:moveTo>
                  <a:lnTo>
                    <a:pt x="1" y="1994"/>
                  </a:lnTo>
                  <a:lnTo>
                    <a:pt x="24544" y="1994"/>
                  </a:lnTo>
                  <a:lnTo>
                    <a:pt x="245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4949925" y="3234350"/>
              <a:ext cx="750625" cy="800475"/>
            </a:xfrm>
            <a:custGeom>
              <a:rect b="b" l="l" r="r" t="t"/>
              <a:pathLst>
                <a:path extrusionOk="0" h="32019" w="30025">
                  <a:moveTo>
                    <a:pt x="0" y="1"/>
                  </a:moveTo>
                  <a:lnTo>
                    <a:pt x="0" y="16944"/>
                  </a:lnTo>
                  <a:lnTo>
                    <a:pt x="0" y="18439"/>
                  </a:lnTo>
                  <a:lnTo>
                    <a:pt x="249" y="19934"/>
                  </a:lnTo>
                  <a:lnTo>
                    <a:pt x="623" y="21429"/>
                  </a:lnTo>
                  <a:lnTo>
                    <a:pt x="1121" y="22799"/>
                  </a:lnTo>
                  <a:lnTo>
                    <a:pt x="1744" y="24045"/>
                  </a:lnTo>
                  <a:lnTo>
                    <a:pt x="2492" y="25291"/>
                  </a:lnTo>
                  <a:lnTo>
                    <a:pt x="3364" y="26537"/>
                  </a:lnTo>
                  <a:lnTo>
                    <a:pt x="4360" y="27534"/>
                  </a:lnTo>
                  <a:lnTo>
                    <a:pt x="5482" y="28530"/>
                  </a:lnTo>
                  <a:lnTo>
                    <a:pt x="6603" y="29402"/>
                  </a:lnTo>
                  <a:lnTo>
                    <a:pt x="7849" y="30150"/>
                  </a:lnTo>
                  <a:lnTo>
                    <a:pt x="9095" y="30773"/>
                  </a:lnTo>
                  <a:lnTo>
                    <a:pt x="10465" y="31271"/>
                  </a:lnTo>
                  <a:lnTo>
                    <a:pt x="11960" y="31645"/>
                  </a:lnTo>
                  <a:lnTo>
                    <a:pt x="13455" y="31894"/>
                  </a:lnTo>
                  <a:lnTo>
                    <a:pt x="14950" y="32019"/>
                  </a:lnTo>
                  <a:lnTo>
                    <a:pt x="16570" y="31894"/>
                  </a:lnTo>
                  <a:lnTo>
                    <a:pt x="17940" y="31645"/>
                  </a:lnTo>
                  <a:lnTo>
                    <a:pt x="19435" y="31271"/>
                  </a:lnTo>
                  <a:lnTo>
                    <a:pt x="20805" y="30773"/>
                  </a:lnTo>
                  <a:lnTo>
                    <a:pt x="22176" y="30150"/>
                  </a:lnTo>
                  <a:lnTo>
                    <a:pt x="23422" y="29402"/>
                  </a:lnTo>
                  <a:lnTo>
                    <a:pt x="24543" y="28530"/>
                  </a:lnTo>
                  <a:lnTo>
                    <a:pt x="25540" y="27534"/>
                  </a:lnTo>
                  <a:lnTo>
                    <a:pt x="26536" y="26537"/>
                  </a:lnTo>
                  <a:lnTo>
                    <a:pt x="27408" y="25291"/>
                  </a:lnTo>
                  <a:lnTo>
                    <a:pt x="28156" y="24045"/>
                  </a:lnTo>
                  <a:lnTo>
                    <a:pt x="28779" y="22799"/>
                  </a:lnTo>
                  <a:lnTo>
                    <a:pt x="29277" y="21429"/>
                  </a:lnTo>
                  <a:lnTo>
                    <a:pt x="29651" y="19934"/>
                  </a:lnTo>
                  <a:lnTo>
                    <a:pt x="29900" y="18439"/>
                  </a:lnTo>
                  <a:lnTo>
                    <a:pt x="30025" y="16944"/>
                  </a:lnTo>
                  <a:lnTo>
                    <a:pt x="30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4949925" y="3234350"/>
              <a:ext cx="750625" cy="800475"/>
            </a:xfrm>
            <a:custGeom>
              <a:rect b="b" l="l" r="r" t="t"/>
              <a:pathLst>
                <a:path extrusionOk="0" fill="none" h="32019" w="30025">
                  <a:moveTo>
                    <a:pt x="14950" y="32019"/>
                  </a:moveTo>
                  <a:lnTo>
                    <a:pt x="14950" y="32019"/>
                  </a:lnTo>
                  <a:lnTo>
                    <a:pt x="13455" y="31894"/>
                  </a:lnTo>
                  <a:lnTo>
                    <a:pt x="11960" y="31645"/>
                  </a:lnTo>
                  <a:lnTo>
                    <a:pt x="10465" y="31271"/>
                  </a:lnTo>
                  <a:lnTo>
                    <a:pt x="9095" y="30773"/>
                  </a:lnTo>
                  <a:lnTo>
                    <a:pt x="7849" y="30150"/>
                  </a:lnTo>
                  <a:lnTo>
                    <a:pt x="6603" y="29402"/>
                  </a:lnTo>
                  <a:lnTo>
                    <a:pt x="5482" y="28530"/>
                  </a:lnTo>
                  <a:lnTo>
                    <a:pt x="4360" y="27534"/>
                  </a:lnTo>
                  <a:lnTo>
                    <a:pt x="3364" y="26537"/>
                  </a:lnTo>
                  <a:lnTo>
                    <a:pt x="2492" y="25291"/>
                  </a:lnTo>
                  <a:lnTo>
                    <a:pt x="1744" y="24045"/>
                  </a:lnTo>
                  <a:lnTo>
                    <a:pt x="1121" y="22799"/>
                  </a:lnTo>
                  <a:lnTo>
                    <a:pt x="623" y="21429"/>
                  </a:lnTo>
                  <a:lnTo>
                    <a:pt x="249" y="19934"/>
                  </a:lnTo>
                  <a:lnTo>
                    <a:pt x="0" y="18439"/>
                  </a:lnTo>
                  <a:lnTo>
                    <a:pt x="0" y="16944"/>
                  </a:lnTo>
                  <a:lnTo>
                    <a:pt x="0" y="1"/>
                  </a:lnTo>
                  <a:lnTo>
                    <a:pt x="30025" y="1"/>
                  </a:lnTo>
                  <a:lnTo>
                    <a:pt x="30025" y="16944"/>
                  </a:lnTo>
                  <a:lnTo>
                    <a:pt x="30025" y="16944"/>
                  </a:lnTo>
                  <a:lnTo>
                    <a:pt x="29900" y="18439"/>
                  </a:lnTo>
                  <a:lnTo>
                    <a:pt x="29651" y="19934"/>
                  </a:lnTo>
                  <a:lnTo>
                    <a:pt x="29277" y="21429"/>
                  </a:lnTo>
                  <a:lnTo>
                    <a:pt x="28779" y="22799"/>
                  </a:lnTo>
                  <a:lnTo>
                    <a:pt x="28156" y="24045"/>
                  </a:lnTo>
                  <a:lnTo>
                    <a:pt x="27408" y="25291"/>
                  </a:lnTo>
                  <a:lnTo>
                    <a:pt x="26536" y="26537"/>
                  </a:lnTo>
                  <a:lnTo>
                    <a:pt x="25540" y="27534"/>
                  </a:lnTo>
                  <a:lnTo>
                    <a:pt x="24543" y="28530"/>
                  </a:lnTo>
                  <a:lnTo>
                    <a:pt x="23422" y="29402"/>
                  </a:lnTo>
                  <a:lnTo>
                    <a:pt x="22176" y="30150"/>
                  </a:lnTo>
                  <a:lnTo>
                    <a:pt x="20805" y="30773"/>
                  </a:lnTo>
                  <a:lnTo>
                    <a:pt x="19435" y="31271"/>
                  </a:lnTo>
                  <a:lnTo>
                    <a:pt x="17940" y="31645"/>
                  </a:lnTo>
                  <a:lnTo>
                    <a:pt x="16570" y="31894"/>
                  </a:lnTo>
                  <a:lnTo>
                    <a:pt x="14950" y="320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4893850" y="3168950"/>
              <a:ext cx="859650" cy="65425"/>
            </a:xfrm>
            <a:custGeom>
              <a:rect b="b" l="l" r="r" t="t"/>
              <a:pathLst>
                <a:path extrusionOk="0" h="2617" w="34386">
                  <a:moveTo>
                    <a:pt x="1371" y="0"/>
                  </a:moveTo>
                  <a:lnTo>
                    <a:pt x="873" y="125"/>
                  </a:lnTo>
                  <a:lnTo>
                    <a:pt x="374" y="374"/>
                  </a:lnTo>
                  <a:lnTo>
                    <a:pt x="125" y="748"/>
                  </a:lnTo>
                  <a:lnTo>
                    <a:pt x="1" y="1246"/>
                  </a:lnTo>
                  <a:lnTo>
                    <a:pt x="125" y="1745"/>
                  </a:lnTo>
                  <a:lnTo>
                    <a:pt x="374" y="2243"/>
                  </a:lnTo>
                  <a:lnTo>
                    <a:pt x="873" y="2492"/>
                  </a:lnTo>
                  <a:lnTo>
                    <a:pt x="1371" y="2617"/>
                  </a:lnTo>
                  <a:lnTo>
                    <a:pt x="33140" y="2617"/>
                  </a:lnTo>
                  <a:lnTo>
                    <a:pt x="33638" y="2492"/>
                  </a:lnTo>
                  <a:lnTo>
                    <a:pt x="34012" y="2243"/>
                  </a:lnTo>
                  <a:lnTo>
                    <a:pt x="34261" y="1745"/>
                  </a:lnTo>
                  <a:lnTo>
                    <a:pt x="34386" y="1246"/>
                  </a:lnTo>
                  <a:lnTo>
                    <a:pt x="34261" y="748"/>
                  </a:lnTo>
                  <a:lnTo>
                    <a:pt x="34012" y="374"/>
                  </a:lnTo>
                  <a:lnTo>
                    <a:pt x="33638" y="125"/>
                  </a:lnTo>
                  <a:lnTo>
                    <a:pt x="331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5594625" y="3318450"/>
              <a:ext cx="43625" cy="408025"/>
            </a:xfrm>
            <a:custGeom>
              <a:rect b="b" l="l" r="r" t="t"/>
              <a:pathLst>
                <a:path extrusionOk="0" h="16321" w="1745">
                  <a:moveTo>
                    <a:pt x="624" y="0"/>
                  </a:moveTo>
                  <a:lnTo>
                    <a:pt x="375" y="250"/>
                  </a:lnTo>
                  <a:lnTo>
                    <a:pt x="125" y="499"/>
                  </a:lnTo>
                  <a:lnTo>
                    <a:pt x="1" y="748"/>
                  </a:lnTo>
                  <a:lnTo>
                    <a:pt x="1" y="15573"/>
                  </a:lnTo>
                  <a:lnTo>
                    <a:pt x="125" y="15947"/>
                  </a:lnTo>
                  <a:lnTo>
                    <a:pt x="375" y="16196"/>
                  </a:lnTo>
                  <a:lnTo>
                    <a:pt x="624" y="16321"/>
                  </a:lnTo>
                  <a:lnTo>
                    <a:pt x="1247" y="16321"/>
                  </a:lnTo>
                  <a:lnTo>
                    <a:pt x="1496" y="16196"/>
                  </a:lnTo>
                  <a:lnTo>
                    <a:pt x="1620" y="15947"/>
                  </a:lnTo>
                  <a:lnTo>
                    <a:pt x="1745" y="15573"/>
                  </a:lnTo>
                  <a:lnTo>
                    <a:pt x="1745" y="748"/>
                  </a:lnTo>
                  <a:lnTo>
                    <a:pt x="1620" y="499"/>
                  </a:lnTo>
                  <a:lnTo>
                    <a:pt x="1496" y="250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5541675" y="3773175"/>
              <a:ext cx="81000" cy="112150"/>
            </a:xfrm>
            <a:custGeom>
              <a:rect b="b" l="l" r="r" t="t"/>
              <a:pathLst>
                <a:path extrusionOk="0" h="4486" w="3240">
                  <a:moveTo>
                    <a:pt x="2119" y="1"/>
                  </a:moveTo>
                  <a:lnTo>
                    <a:pt x="1870" y="250"/>
                  </a:lnTo>
                  <a:lnTo>
                    <a:pt x="1620" y="499"/>
                  </a:lnTo>
                  <a:lnTo>
                    <a:pt x="1496" y="873"/>
                  </a:lnTo>
                  <a:lnTo>
                    <a:pt x="1371" y="1371"/>
                  </a:lnTo>
                  <a:lnTo>
                    <a:pt x="1122" y="1994"/>
                  </a:lnTo>
                  <a:lnTo>
                    <a:pt x="873" y="2492"/>
                  </a:lnTo>
                  <a:lnTo>
                    <a:pt x="375" y="2866"/>
                  </a:lnTo>
                  <a:lnTo>
                    <a:pt x="125" y="3115"/>
                  </a:lnTo>
                  <a:lnTo>
                    <a:pt x="1" y="3489"/>
                  </a:lnTo>
                  <a:lnTo>
                    <a:pt x="1" y="3738"/>
                  </a:lnTo>
                  <a:lnTo>
                    <a:pt x="125" y="4112"/>
                  </a:lnTo>
                  <a:lnTo>
                    <a:pt x="375" y="4361"/>
                  </a:lnTo>
                  <a:lnTo>
                    <a:pt x="873" y="4486"/>
                  </a:lnTo>
                  <a:lnTo>
                    <a:pt x="1247" y="4361"/>
                  </a:lnTo>
                  <a:lnTo>
                    <a:pt x="1371" y="4237"/>
                  </a:lnTo>
                  <a:lnTo>
                    <a:pt x="1496" y="4112"/>
                  </a:lnTo>
                  <a:lnTo>
                    <a:pt x="2119" y="3489"/>
                  </a:lnTo>
                  <a:lnTo>
                    <a:pt x="2742" y="2617"/>
                  </a:lnTo>
                  <a:lnTo>
                    <a:pt x="3115" y="1745"/>
                  </a:lnTo>
                  <a:lnTo>
                    <a:pt x="3240" y="873"/>
                  </a:lnTo>
                  <a:lnTo>
                    <a:pt x="3240" y="499"/>
                  </a:lnTo>
                  <a:lnTo>
                    <a:pt x="2991" y="250"/>
                  </a:lnTo>
                  <a:lnTo>
                    <a:pt x="2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5037125" y="3234350"/>
              <a:ext cx="473425" cy="728850"/>
            </a:xfrm>
            <a:custGeom>
              <a:rect b="b" l="l" r="r" t="t"/>
              <a:pathLst>
                <a:path extrusionOk="0" fill="none" h="29154" w="18937">
                  <a:moveTo>
                    <a:pt x="18937" y="1"/>
                  </a:moveTo>
                  <a:lnTo>
                    <a:pt x="0" y="1"/>
                  </a:lnTo>
                  <a:lnTo>
                    <a:pt x="0" y="19685"/>
                  </a:lnTo>
                  <a:lnTo>
                    <a:pt x="0" y="19685"/>
                  </a:lnTo>
                  <a:lnTo>
                    <a:pt x="0" y="20682"/>
                  </a:lnTo>
                  <a:lnTo>
                    <a:pt x="250" y="21554"/>
                  </a:lnTo>
                  <a:lnTo>
                    <a:pt x="374" y="22426"/>
                  </a:lnTo>
                  <a:lnTo>
                    <a:pt x="748" y="23298"/>
                  </a:lnTo>
                  <a:lnTo>
                    <a:pt x="1122" y="24170"/>
                  </a:lnTo>
                  <a:lnTo>
                    <a:pt x="1620" y="24917"/>
                  </a:lnTo>
                  <a:lnTo>
                    <a:pt x="2118" y="25665"/>
                  </a:lnTo>
                  <a:lnTo>
                    <a:pt x="2741" y="26412"/>
                  </a:lnTo>
                  <a:lnTo>
                    <a:pt x="3489" y="26911"/>
                  </a:lnTo>
                  <a:lnTo>
                    <a:pt x="4236" y="27534"/>
                  </a:lnTo>
                  <a:lnTo>
                    <a:pt x="4984" y="28032"/>
                  </a:lnTo>
                  <a:lnTo>
                    <a:pt x="5731" y="28406"/>
                  </a:lnTo>
                  <a:lnTo>
                    <a:pt x="6603" y="28655"/>
                  </a:lnTo>
                  <a:lnTo>
                    <a:pt x="7600" y="28904"/>
                  </a:lnTo>
                  <a:lnTo>
                    <a:pt x="8472" y="29029"/>
                  </a:lnTo>
                  <a:lnTo>
                    <a:pt x="9469" y="29153"/>
                  </a:lnTo>
                  <a:lnTo>
                    <a:pt x="9469" y="29153"/>
                  </a:lnTo>
                  <a:lnTo>
                    <a:pt x="10465" y="29029"/>
                  </a:lnTo>
                  <a:lnTo>
                    <a:pt x="11337" y="28904"/>
                  </a:lnTo>
                  <a:lnTo>
                    <a:pt x="12334" y="28655"/>
                  </a:lnTo>
                  <a:lnTo>
                    <a:pt x="13206" y="28406"/>
                  </a:lnTo>
                  <a:lnTo>
                    <a:pt x="13954" y="28032"/>
                  </a:lnTo>
                  <a:lnTo>
                    <a:pt x="14701" y="27534"/>
                  </a:lnTo>
                  <a:lnTo>
                    <a:pt x="15449" y="26911"/>
                  </a:lnTo>
                  <a:lnTo>
                    <a:pt x="16196" y="26412"/>
                  </a:lnTo>
                  <a:lnTo>
                    <a:pt x="16819" y="25665"/>
                  </a:lnTo>
                  <a:lnTo>
                    <a:pt x="17317" y="24917"/>
                  </a:lnTo>
                  <a:lnTo>
                    <a:pt x="17816" y="24170"/>
                  </a:lnTo>
                  <a:lnTo>
                    <a:pt x="18190" y="23298"/>
                  </a:lnTo>
                  <a:lnTo>
                    <a:pt x="18439" y="22426"/>
                  </a:lnTo>
                  <a:lnTo>
                    <a:pt x="18688" y="21554"/>
                  </a:lnTo>
                  <a:lnTo>
                    <a:pt x="18812" y="20682"/>
                  </a:lnTo>
                  <a:lnTo>
                    <a:pt x="18937" y="19685"/>
                  </a:lnTo>
                  <a:lnTo>
                    <a:pt x="189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3956350" y="2194075"/>
              <a:ext cx="174450" cy="174450"/>
            </a:xfrm>
            <a:custGeom>
              <a:rect b="b" l="l" r="r" t="t"/>
              <a:pathLst>
                <a:path extrusionOk="0" h="6978" w="6978">
                  <a:moveTo>
                    <a:pt x="3489" y="1"/>
                  </a:moveTo>
                  <a:lnTo>
                    <a:pt x="3365" y="125"/>
                  </a:lnTo>
                  <a:lnTo>
                    <a:pt x="2866" y="997"/>
                  </a:lnTo>
                  <a:lnTo>
                    <a:pt x="2493" y="1620"/>
                  </a:lnTo>
                  <a:lnTo>
                    <a:pt x="1994" y="2119"/>
                  </a:lnTo>
                  <a:lnTo>
                    <a:pt x="1496" y="2492"/>
                  </a:lnTo>
                  <a:lnTo>
                    <a:pt x="998" y="2866"/>
                  </a:lnTo>
                  <a:lnTo>
                    <a:pt x="126" y="3364"/>
                  </a:lnTo>
                  <a:lnTo>
                    <a:pt x="1" y="3489"/>
                  </a:lnTo>
                  <a:lnTo>
                    <a:pt x="126" y="3614"/>
                  </a:lnTo>
                  <a:lnTo>
                    <a:pt x="998" y="4112"/>
                  </a:lnTo>
                  <a:lnTo>
                    <a:pt x="1496" y="4486"/>
                  </a:lnTo>
                  <a:lnTo>
                    <a:pt x="1994" y="4984"/>
                  </a:lnTo>
                  <a:lnTo>
                    <a:pt x="2493" y="5482"/>
                  </a:lnTo>
                  <a:lnTo>
                    <a:pt x="2866" y="5981"/>
                  </a:lnTo>
                  <a:lnTo>
                    <a:pt x="3365" y="6853"/>
                  </a:lnTo>
                  <a:lnTo>
                    <a:pt x="3489" y="6977"/>
                  </a:lnTo>
                  <a:lnTo>
                    <a:pt x="3614" y="6853"/>
                  </a:lnTo>
                  <a:lnTo>
                    <a:pt x="4112" y="5981"/>
                  </a:lnTo>
                  <a:lnTo>
                    <a:pt x="4486" y="5482"/>
                  </a:lnTo>
                  <a:lnTo>
                    <a:pt x="4860" y="4984"/>
                  </a:lnTo>
                  <a:lnTo>
                    <a:pt x="5483" y="4486"/>
                  </a:lnTo>
                  <a:lnTo>
                    <a:pt x="5981" y="4112"/>
                  </a:lnTo>
                  <a:lnTo>
                    <a:pt x="6853" y="3614"/>
                  </a:lnTo>
                  <a:lnTo>
                    <a:pt x="6978" y="3489"/>
                  </a:lnTo>
                  <a:lnTo>
                    <a:pt x="6853" y="3364"/>
                  </a:lnTo>
                  <a:lnTo>
                    <a:pt x="5981" y="2866"/>
                  </a:lnTo>
                  <a:lnTo>
                    <a:pt x="5483" y="2492"/>
                  </a:lnTo>
                  <a:lnTo>
                    <a:pt x="4860" y="2119"/>
                  </a:lnTo>
                  <a:lnTo>
                    <a:pt x="4486" y="1620"/>
                  </a:lnTo>
                  <a:lnTo>
                    <a:pt x="4112" y="997"/>
                  </a:lnTo>
                  <a:lnTo>
                    <a:pt x="3614" y="125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4149475" y="2063275"/>
              <a:ext cx="96575" cy="93450"/>
            </a:xfrm>
            <a:custGeom>
              <a:rect b="b" l="l" r="r" t="t"/>
              <a:pathLst>
                <a:path extrusionOk="0" h="3738" w="3863">
                  <a:moveTo>
                    <a:pt x="1869" y="0"/>
                  </a:moveTo>
                  <a:lnTo>
                    <a:pt x="1620" y="498"/>
                  </a:lnTo>
                  <a:lnTo>
                    <a:pt x="1121" y="1121"/>
                  </a:lnTo>
                  <a:lnTo>
                    <a:pt x="498" y="1495"/>
                  </a:lnTo>
                  <a:lnTo>
                    <a:pt x="0" y="1744"/>
                  </a:lnTo>
                  <a:lnTo>
                    <a:pt x="0" y="1869"/>
                  </a:lnTo>
                  <a:lnTo>
                    <a:pt x="0" y="1993"/>
                  </a:lnTo>
                  <a:lnTo>
                    <a:pt x="498" y="2243"/>
                  </a:lnTo>
                  <a:lnTo>
                    <a:pt x="1121" y="2616"/>
                  </a:lnTo>
                  <a:lnTo>
                    <a:pt x="1620" y="3239"/>
                  </a:lnTo>
                  <a:lnTo>
                    <a:pt x="1869" y="3738"/>
                  </a:lnTo>
                  <a:lnTo>
                    <a:pt x="1993" y="3738"/>
                  </a:lnTo>
                  <a:lnTo>
                    <a:pt x="2243" y="3239"/>
                  </a:lnTo>
                  <a:lnTo>
                    <a:pt x="2741" y="2616"/>
                  </a:lnTo>
                  <a:lnTo>
                    <a:pt x="3239" y="2243"/>
                  </a:lnTo>
                  <a:lnTo>
                    <a:pt x="3738" y="1993"/>
                  </a:lnTo>
                  <a:lnTo>
                    <a:pt x="3862" y="1869"/>
                  </a:lnTo>
                  <a:lnTo>
                    <a:pt x="3738" y="1744"/>
                  </a:lnTo>
                  <a:lnTo>
                    <a:pt x="3239" y="1495"/>
                  </a:lnTo>
                  <a:lnTo>
                    <a:pt x="2741" y="1121"/>
                  </a:lnTo>
                  <a:lnTo>
                    <a:pt x="2243" y="498"/>
                  </a:lnTo>
                  <a:lnTo>
                    <a:pt x="1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2383500" y="2888625"/>
              <a:ext cx="174425" cy="171325"/>
            </a:xfrm>
            <a:custGeom>
              <a:rect b="b" l="l" r="r" t="t"/>
              <a:pathLst>
                <a:path extrusionOk="0" h="6853" w="6977">
                  <a:moveTo>
                    <a:pt x="3240" y="1"/>
                  </a:moveTo>
                  <a:lnTo>
                    <a:pt x="2741" y="873"/>
                  </a:lnTo>
                  <a:lnTo>
                    <a:pt x="2492" y="1496"/>
                  </a:lnTo>
                  <a:lnTo>
                    <a:pt x="1994" y="1994"/>
                  </a:lnTo>
                  <a:lnTo>
                    <a:pt x="1495" y="2368"/>
                  </a:lnTo>
                  <a:lnTo>
                    <a:pt x="872" y="2742"/>
                  </a:lnTo>
                  <a:lnTo>
                    <a:pt x="0" y="3240"/>
                  </a:lnTo>
                  <a:lnTo>
                    <a:pt x="0" y="3365"/>
                  </a:lnTo>
                  <a:lnTo>
                    <a:pt x="0" y="3614"/>
                  </a:lnTo>
                  <a:lnTo>
                    <a:pt x="872" y="4112"/>
                  </a:lnTo>
                  <a:lnTo>
                    <a:pt x="1495" y="4361"/>
                  </a:lnTo>
                  <a:lnTo>
                    <a:pt x="1994" y="4860"/>
                  </a:lnTo>
                  <a:lnTo>
                    <a:pt x="2492" y="5358"/>
                  </a:lnTo>
                  <a:lnTo>
                    <a:pt x="2741" y="5981"/>
                  </a:lnTo>
                  <a:lnTo>
                    <a:pt x="3240" y="6853"/>
                  </a:lnTo>
                  <a:lnTo>
                    <a:pt x="3613" y="6853"/>
                  </a:lnTo>
                  <a:lnTo>
                    <a:pt x="4112" y="5981"/>
                  </a:lnTo>
                  <a:lnTo>
                    <a:pt x="4485" y="5358"/>
                  </a:lnTo>
                  <a:lnTo>
                    <a:pt x="4859" y="4860"/>
                  </a:lnTo>
                  <a:lnTo>
                    <a:pt x="5357" y="4361"/>
                  </a:lnTo>
                  <a:lnTo>
                    <a:pt x="5980" y="4112"/>
                  </a:lnTo>
                  <a:lnTo>
                    <a:pt x="6852" y="3614"/>
                  </a:lnTo>
                  <a:lnTo>
                    <a:pt x="6977" y="3365"/>
                  </a:lnTo>
                  <a:lnTo>
                    <a:pt x="6852" y="3240"/>
                  </a:lnTo>
                  <a:lnTo>
                    <a:pt x="5980" y="2742"/>
                  </a:lnTo>
                  <a:lnTo>
                    <a:pt x="5357" y="2368"/>
                  </a:lnTo>
                  <a:lnTo>
                    <a:pt x="4859" y="1994"/>
                  </a:lnTo>
                  <a:lnTo>
                    <a:pt x="4485" y="1496"/>
                  </a:lnTo>
                  <a:lnTo>
                    <a:pt x="4112" y="873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rgbClr val="F3F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2262025" y="2757825"/>
              <a:ext cx="96575" cy="93450"/>
            </a:xfrm>
            <a:custGeom>
              <a:rect b="b" l="l" r="r" t="t"/>
              <a:pathLst>
                <a:path extrusionOk="0" h="3738" w="3863">
                  <a:moveTo>
                    <a:pt x="1869" y="0"/>
                  </a:moveTo>
                  <a:lnTo>
                    <a:pt x="1620" y="499"/>
                  </a:lnTo>
                  <a:lnTo>
                    <a:pt x="1122" y="1122"/>
                  </a:lnTo>
                  <a:lnTo>
                    <a:pt x="624" y="1495"/>
                  </a:lnTo>
                  <a:lnTo>
                    <a:pt x="125" y="1744"/>
                  </a:lnTo>
                  <a:lnTo>
                    <a:pt x="1" y="1869"/>
                  </a:lnTo>
                  <a:lnTo>
                    <a:pt x="125" y="1994"/>
                  </a:lnTo>
                  <a:lnTo>
                    <a:pt x="624" y="2243"/>
                  </a:lnTo>
                  <a:lnTo>
                    <a:pt x="1122" y="2617"/>
                  </a:lnTo>
                  <a:lnTo>
                    <a:pt x="1620" y="3240"/>
                  </a:lnTo>
                  <a:lnTo>
                    <a:pt x="1869" y="3738"/>
                  </a:lnTo>
                  <a:lnTo>
                    <a:pt x="1994" y="3738"/>
                  </a:lnTo>
                  <a:lnTo>
                    <a:pt x="2368" y="3240"/>
                  </a:lnTo>
                  <a:lnTo>
                    <a:pt x="2741" y="2617"/>
                  </a:lnTo>
                  <a:lnTo>
                    <a:pt x="3364" y="2243"/>
                  </a:lnTo>
                  <a:lnTo>
                    <a:pt x="3863" y="1994"/>
                  </a:lnTo>
                  <a:lnTo>
                    <a:pt x="3863" y="1869"/>
                  </a:lnTo>
                  <a:lnTo>
                    <a:pt x="3863" y="1744"/>
                  </a:lnTo>
                  <a:lnTo>
                    <a:pt x="3364" y="1495"/>
                  </a:lnTo>
                  <a:lnTo>
                    <a:pt x="2741" y="1122"/>
                  </a:lnTo>
                  <a:lnTo>
                    <a:pt x="2368" y="499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F3F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4949925" y="3016325"/>
              <a:ext cx="208700" cy="211825"/>
            </a:xfrm>
            <a:custGeom>
              <a:rect b="b" l="l" r="r" t="t"/>
              <a:pathLst>
                <a:path extrusionOk="0" h="8473" w="8348">
                  <a:moveTo>
                    <a:pt x="4236" y="1"/>
                  </a:moveTo>
                  <a:lnTo>
                    <a:pt x="3987" y="125"/>
                  </a:lnTo>
                  <a:lnTo>
                    <a:pt x="3364" y="1122"/>
                  </a:lnTo>
                  <a:lnTo>
                    <a:pt x="2990" y="1870"/>
                  </a:lnTo>
                  <a:lnTo>
                    <a:pt x="2492" y="2492"/>
                  </a:lnTo>
                  <a:lnTo>
                    <a:pt x="1869" y="2991"/>
                  </a:lnTo>
                  <a:lnTo>
                    <a:pt x="1121" y="3489"/>
                  </a:lnTo>
                  <a:lnTo>
                    <a:pt x="125" y="3987"/>
                  </a:lnTo>
                  <a:lnTo>
                    <a:pt x="0" y="4237"/>
                  </a:lnTo>
                  <a:lnTo>
                    <a:pt x="125" y="4361"/>
                  </a:lnTo>
                  <a:lnTo>
                    <a:pt x="1121" y="4984"/>
                  </a:lnTo>
                  <a:lnTo>
                    <a:pt x="1869" y="5358"/>
                  </a:lnTo>
                  <a:lnTo>
                    <a:pt x="2492" y="5981"/>
                  </a:lnTo>
                  <a:lnTo>
                    <a:pt x="2990" y="6604"/>
                  </a:lnTo>
                  <a:lnTo>
                    <a:pt x="3364" y="7227"/>
                  </a:lnTo>
                  <a:lnTo>
                    <a:pt x="3987" y="8348"/>
                  </a:lnTo>
                  <a:lnTo>
                    <a:pt x="4236" y="8472"/>
                  </a:lnTo>
                  <a:lnTo>
                    <a:pt x="4360" y="8348"/>
                  </a:lnTo>
                  <a:lnTo>
                    <a:pt x="4983" y="7227"/>
                  </a:lnTo>
                  <a:lnTo>
                    <a:pt x="5357" y="6604"/>
                  </a:lnTo>
                  <a:lnTo>
                    <a:pt x="5980" y="5981"/>
                  </a:lnTo>
                  <a:lnTo>
                    <a:pt x="6478" y="5358"/>
                  </a:lnTo>
                  <a:lnTo>
                    <a:pt x="7226" y="4984"/>
                  </a:lnTo>
                  <a:lnTo>
                    <a:pt x="8223" y="4361"/>
                  </a:lnTo>
                  <a:lnTo>
                    <a:pt x="8347" y="4237"/>
                  </a:lnTo>
                  <a:lnTo>
                    <a:pt x="8223" y="3987"/>
                  </a:lnTo>
                  <a:lnTo>
                    <a:pt x="7226" y="3489"/>
                  </a:lnTo>
                  <a:lnTo>
                    <a:pt x="6478" y="2991"/>
                  </a:lnTo>
                  <a:lnTo>
                    <a:pt x="5980" y="2492"/>
                  </a:lnTo>
                  <a:lnTo>
                    <a:pt x="5357" y="1870"/>
                  </a:lnTo>
                  <a:lnTo>
                    <a:pt x="4983" y="1122"/>
                  </a:lnTo>
                  <a:lnTo>
                    <a:pt x="4360" y="125"/>
                  </a:lnTo>
                  <a:lnTo>
                    <a:pt x="4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5189725" y="3237475"/>
              <a:ext cx="99700" cy="99675"/>
            </a:xfrm>
            <a:custGeom>
              <a:rect b="b" l="l" r="r" t="t"/>
              <a:pathLst>
                <a:path extrusionOk="0" h="3987" w="3988">
                  <a:moveTo>
                    <a:pt x="1870" y="0"/>
                  </a:moveTo>
                  <a:lnTo>
                    <a:pt x="1621" y="499"/>
                  </a:lnTo>
                  <a:lnTo>
                    <a:pt x="1122" y="1121"/>
                  </a:lnTo>
                  <a:lnTo>
                    <a:pt x="499" y="1620"/>
                  </a:lnTo>
                  <a:lnTo>
                    <a:pt x="1" y="1869"/>
                  </a:lnTo>
                  <a:lnTo>
                    <a:pt x="1" y="1994"/>
                  </a:lnTo>
                  <a:lnTo>
                    <a:pt x="1" y="2118"/>
                  </a:lnTo>
                  <a:lnTo>
                    <a:pt x="499" y="2367"/>
                  </a:lnTo>
                  <a:lnTo>
                    <a:pt x="1122" y="2866"/>
                  </a:lnTo>
                  <a:lnTo>
                    <a:pt x="1621" y="3489"/>
                  </a:lnTo>
                  <a:lnTo>
                    <a:pt x="1870" y="3987"/>
                  </a:lnTo>
                  <a:lnTo>
                    <a:pt x="2119" y="3987"/>
                  </a:lnTo>
                  <a:lnTo>
                    <a:pt x="2368" y="3489"/>
                  </a:lnTo>
                  <a:lnTo>
                    <a:pt x="2866" y="2866"/>
                  </a:lnTo>
                  <a:lnTo>
                    <a:pt x="3489" y="2367"/>
                  </a:lnTo>
                  <a:lnTo>
                    <a:pt x="3988" y="2118"/>
                  </a:lnTo>
                  <a:lnTo>
                    <a:pt x="3988" y="1994"/>
                  </a:lnTo>
                  <a:lnTo>
                    <a:pt x="3988" y="1869"/>
                  </a:lnTo>
                  <a:lnTo>
                    <a:pt x="3489" y="1620"/>
                  </a:lnTo>
                  <a:lnTo>
                    <a:pt x="2866" y="1121"/>
                  </a:lnTo>
                  <a:lnTo>
                    <a:pt x="2368" y="49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4059150" y="3013225"/>
              <a:ext cx="93450" cy="130825"/>
            </a:xfrm>
            <a:custGeom>
              <a:rect b="b" l="l" r="r" t="t"/>
              <a:pathLst>
                <a:path extrusionOk="0" fill="none" h="5233" w="3738">
                  <a:moveTo>
                    <a:pt x="2866" y="0"/>
                  </a:moveTo>
                  <a:lnTo>
                    <a:pt x="2866" y="0"/>
                  </a:lnTo>
                  <a:lnTo>
                    <a:pt x="2492" y="125"/>
                  </a:lnTo>
                  <a:lnTo>
                    <a:pt x="2243" y="249"/>
                  </a:lnTo>
                  <a:lnTo>
                    <a:pt x="1994" y="499"/>
                  </a:lnTo>
                  <a:lnTo>
                    <a:pt x="1869" y="997"/>
                  </a:lnTo>
                  <a:lnTo>
                    <a:pt x="1869" y="997"/>
                  </a:lnTo>
                  <a:lnTo>
                    <a:pt x="1620" y="1620"/>
                  </a:lnTo>
                  <a:lnTo>
                    <a:pt x="1371" y="2367"/>
                  </a:lnTo>
                  <a:lnTo>
                    <a:pt x="997" y="2866"/>
                  </a:lnTo>
                  <a:lnTo>
                    <a:pt x="374" y="3364"/>
                  </a:lnTo>
                  <a:lnTo>
                    <a:pt x="374" y="3364"/>
                  </a:lnTo>
                  <a:lnTo>
                    <a:pt x="125" y="3613"/>
                  </a:lnTo>
                  <a:lnTo>
                    <a:pt x="0" y="3987"/>
                  </a:lnTo>
                  <a:lnTo>
                    <a:pt x="0" y="4361"/>
                  </a:lnTo>
                  <a:lnTo>
                    <a:pt x="125" y="4734"/>
                  </a:lnTo>
                  <a:lnTo>
                    <a:pt x="125" y="4734"/>
                  </a:lnTo>
                  <a:lnTo>
                    <a:pt x="499" y="5108"/>
                  </a:lnTo>
                  <a:lnTo>
                    <a:pt x="997" y="5233"/>
                  </a:lnTo>
                  <a:lnTo>
                    <a:pt x="997" y="5233"/>
                  </a:lnTo>
                  <a:lnTo>
                    <a:pt x="1246" y="5233"/>
                  </a:lnTo>
                  <a:lnTo>
                    <a:pt x="1371" y="5108"/>
                  </a:lnTo>
                  <a:lnTo>
                    <a:pt x="1620" y="4984"/>
                  </a:lnTo>
                  <a:lnTo>
                    <a:pt x="1620" y="4984"/>
                  </a:lnTo>
                  <a:lnTo>
                    <a:pt x="1744" y="4859"/>
                  </a:lnTo>
                  <a:lnTo>
                    <a:pt x="1744" y="4859"/>
                  </a:lnTo>
                  <a:lnTo>
                    <a:pt x="2492" y="3987"/>
                  </a:lnTo>
                  <a:lnTo>
                    <a:pt x="3115" y="3115"/>
                  </a:lnTo>
                  <a:lnTo>
                    <a:pt x="3613" y="2118"/>
                  </a:lnTo>
                  <a:lnTo>
                    <a:pt x="3738" y="997"/>
                  </a:lnTo>
                  <a:lnTo>
                    <a:pt x="3738" y="997"/>
                  </a:lnTo>
                  <a:lnTo>
                    <a:pt x="3738" y="499"/>
                  </a:lnTo>
                  <a:lnTo>
                    <a:pt x="3489" y="249"/>
                  </a:lnTo>
                  <a:lnTo>
                    <a:pt x="3239" y="125"/>
                  </a:lnTo>
                  <a:lnTo>
                    <a:pt x="286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4121425" y="2486850"/>
              <a:ext cx="49875" cy="473450"/>
            </a:xfrm>
            <a:custGeom>
              <a:rect b="b" l="l" r="r" t="t"/>
              <a:pathLst>
                <a:path extrusionOk="0" fill="none" h="18938" w="1995">
                  <a:moveTo>
                    <a:pt x="998" y="1"/>
                  </a:moveTo>
                  <a:lnTo>
                    <a:pt x="998" y="1"/>
                  </a:lnTo>
                  <a:lnTo>
                    <a:pt x="624" y="1"/>
                  </a:lnTo>
                  <a:lnTo>
                    <a:pt x="375" y="250"/>
                  </a:lnTo>
                  <a:lnTo>
                    <a:pt x="125" y="499"/>
                  </a:lnTo>
                  <a:lnTo>
                    <a:pt x="1" y="873"/>
                  </a:lnTo>
                  <a:lnTo>
                    <a:pt x="1" y="17941"/>
                  </a:lnTo>
                  <a:lnTo>
                    <a:pt x="1" y="17941"/>
                  </a:lnTo>
                  <a:lnTo>
                    <a:pt x="125" y="18439"/>
                  </a:lnTo>
                  <a:lnTo>
                    <a:pt x="375" y="18688"/>
                  </a:lnTo>
                  <a:lnTo>
                    <a:pt x="624" y="18937"/>
                  </a:lnTo>
                  <a:lnTo>
                    <a:pt x="998" y="18937"/>
                  </a:lnTo>
                  <a:lnTo>
                    <a:pt x="998" y="18937"/>
                  </a:lnTo>
                  <a:lnTo>
                    <a:pt x="1371" y="18937"/>
                  </a:lnTo>
                  <a:lnTo>
                    <a:pt x="1745" y="18688"/>
                  </a:lnTo>
                  <a:lnTo>
                    <a:pt x="1870" y="18439"/>
                  </a:lnTo>
                  <a:lnTo>
                    <a:pt x="1994" y="17941"/>
                  </a:lnTo>
                  <a:lnTo>
                    <a:pt x="1994" y="873"/>
                  </a:lnTo>
                  <a:lnTo>
                    <a:pt x="1994" y="873"/>
                  </a:lnTo>
                  <a:lnTo>
                    <a:pt x="1870" y="499"/>
                  </a:lnTo>
                  <a:lnTo>
                    <a:pt x="1745" y="250"/>
                  </a:lnTo>
                  <a:lnTo>
                    <a:pt x="1371" y="1"/>
                  </a:lnTo>
                  <a:lnTo>
                    <a:pt x="998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2894300" y="4470850"/>
              <a:ext cx="140175" cy="800475"/>
            </a:xfrm>
            <a:custGeom>
              <a:rect b="b" l="l" r="r" t="t"/>
              <a:pathLst>
                <a:path extrusionOk="0" h="32019" w="5607">
                  <a:moveTo>
                    <a:pt x="0" y="0"/>
                  </a:moveTo>
                  <a:lnTo>
                    <a:pt x="0" y="32018"/>
                  </a:lnTo>
                  <a:lnTo>
                    <a:pt x="5606" y="32018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65050" y="2477500"/>
              <a:ext cx="370650" cy="685250"/>
            </a:xfrm>
            <a:custGeom>
              <a:rect b="b" l="l" r="r" t="t"/>
              <a:pathLst>
                <a:path extrusionOk="0" h="27410" w="14826">
                  <a:moveTo>
                    <a:pt x="0" y="1"/>
                  </a:moveTo>
                  <a:lnTo>
                    <a:pt x="0" y="2991"/>
                  </a:lnTo>
                  <a:lnTo>
                    <a:pt x="11586" y="2991"/>
                  </a:lnTo>
                  <a:lnTo>
                    <a:pt x="11337" y="4984"/>
                  </a:lnTo>
                  <a:lnTo>
                    <a:pt x="10963" y="7102"/>
                  </a:lnTo>
                  <a:lnTo>
                    <a:pt x="10340" y="9469"/>
                  </a:lnTo>
                  <a:lnTo>
                    <a:pt x="9718" y="11712"/>
                  </a:lnTo>
                  <a:lnTo>
                    <a:pt x="8845" y="13954"/>
                  </a:lnTo>
                  <a:lnTo>
                    <a:pt x="8347" y="14951"/>
                  </a:lnTo>
                  <a:lnTo>
                    <a:pt x="7849" y="15823"/>
                  </a:lnTo>
                  <a:lnTo>
                    <a:pt x="7226" y="16570"/>
                  </a:lnTo>
                  <a:lnTo>
                    <a:pt x="6603" y="17318"/>
                  </a:lnTo>
                  <a:lnTo>
                    <a:pt x="5855" y="17816"/>
                  </a:lnTo>
                  <a:lnTo>
                    <a:pt x="5108" y="18315"/>
                  </a:lnTo>
                  <a:lnTo>
                    <a:pt x="4485" y="18564"/>
                  </a:lnTo>
                  <a:lnTo>
                    <a:pt x="3862" y="19062"/>
                  </a:lnTo>
                  <a:lnTo>
                    <a:pt x="3364" y="19436"/>
                  </a:lnTo>
                  <a:lnTo>
                    <a:pt x="2865" y="20059"/>
                  </a:lnTo>
                  <a:lnTo>
                    <a:pt x="2616" y="20682"/>
                  </a:lnTo>
                  <a:lnTo>
                    <a:pt x="2243" y="21305"/>
                  </a:lnTo>
                  <a:lnTo>
                    <a:pt x="2118" y="21928"/>
                  </a:lnTo>
                  <a:lnTo>
                    <a:pt x="2118" y="22675"/>
                  </a:lnTo>
                  <a:lnTo>
                    <a:pt x="2243" y="23672"/>
                  </a:lnTo>
                  <a:lnTo>
                    <a:pt x="2492" y="24544"/>
                  </a:lnTo>
                  <a:lnTo>
                    <a:pt x="2865" y="25291"/>
                  </a:lnTo>
                  <a:lnTo>
                    <a:pt x="3488" y="26039"/>
                  </a:lnTo>
                  <a:lnTo>
                    <a:pt x="4236" y="26537"/>
                  </a:lnTo>
                  <a:lnTo>
                    <a:pt x="4983" y="27035"/>
                  </a:lnTo>
                  <a:lnTo>
                    <a:pt x="5855" y="27285"/>
                  </a:lnTo>
                  <a:lnTo>
                    <a:pt x="6852" y="27409"/>
                  </a:lnTo>
                  <a:lnTo>
                    <a:pt x="6977" y="27409"/>
                  </a:lnTo>
                  <a:lnTo>
                    <a:pt x="7475" y="27285"/>
                  </a:lnTo>
                  <a:lnTo>
                    <a:pt x="7973" y="26911"/>
                  </a:lnTo>
                  <a:lnTo>
                    <a:pt x="8347" y="26537"/>
                  </a:lnTo>
                  <a:lnTo>
                    <a:pt x="8472" y="25914"/>
                  </a:lnTo>
                  <a:lnTo>
                    <a:pt x="8347" y="25291"/>
                  </a:lnTo>
                  <a:lnTo>
                    <a:pt x="7973" y="24918"/>
                  </a:lnTo>
                  <a:lnTo>
                    <a:pt x="7475" y="24544"/>
                  </a:lnTo>
                  <a:lnTo>
                    <a:pt x="6977" y="24419"/>
                  </a:lnTo>
                  <a:lnTo>
                    <a:pt x="6852" y="24419"/>
                  </a:lnTo>
                  <a:lnTo>
                    <a:pt x="6229" y="24295"/>
                  </a:lnTo>
                  <a:lnTo>
                    <a:pt x="5731" y="23921"/>
                  </a:lnTo>
                  <a:lnTo>
                    <a:pt x="5233" y="23547"/>
                  </a:lnTo>
                  <a:lnTo>
                    <a:pt x="5108" y="22924"/>
                  </a:lnTo>
                  <a:lnTo>
                    <a:pt x="5108" y="22301"/>
                  </a:lnTo>
                  <a:lnTo>
                    <a:pt x="5357" y="21803"/>
                  </a:lnTo>
                  <a:lnTo>
                    <a:pt x="5731" y="21305"/>
                  </a:lnTo>
                  <a:lnTo>
                    <a:pt x="6229" y="21055"/>
                  </a:lnTo>
                  <a:lnTo>
                    <a:pt x="7600" y="20308"/>
                  </a:lnTo>
                  <a:lnTo>
                    <a:pt x="8721" y="19436"/>
                  </a:lnTo>
                  <a:lnTo>
                    <a:pt x="9718" y="18190"/>
                  </a:lnTo>
                  <a:lnTo>
                    <a:pt x="10590" y="16944"/>
                  </a:lnTo>
                  <a:lnTo>
                    <a:pt x="11337" y="15449"/>
                  </a:lnTo>
                  <a:lnTo>
                    <a:pt x="12085" y="13954"/>
                  </a:lnTo>
                  <a:lnTo>
                    <a:pt x="12708" y="12459"/>
                  </a:lnTo>
                  <a:lnTo>
                    <a:pt x="13206" y="10840"/>
                  </a:lnTo>
                  <a:lnTo>
                    <a:pt x="13953" y="7725"/>
                  </a:lnTo>
                  <a:lnTo>
                    <a:pt x="14327" y="4860"/>
                  </a:lnTo>
                  <a:lnTo>
                    <a:pt x="14576" y="2742"/>
                  </a:lnTo>
                  <a:lnTo>
                    <a:pt x="14701" y="1620"/>
                  </a:lnTo>
                  <a:lnTo>
                    <a:pt x="148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5367275" y="4277750"/>
              <a:ext cx="59200" cy="65425"/>
            </a:xfrm>
            <a:custGeom>
              <a:rect b="b" l="l" r="r" t="t"/>
              <a:pathLst>
                <a:path extrusionOk="0" h="2617" w="2368">
                  <a:moveTo>
                    <a:pt x="249" y="0"/>
                  </a:moveTo>
                  <a:lnTo>
                    <a:pt x="0" y="2616"/>
                  </a:lnTo>
                  <a:lnTo>
                    <a:pt x="2367" y="2616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5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688" name="Google Shape;1688;p50"/>
          <p:cNvSpPr/>
          <p:nvPr/>
        </p:nvSpPr>
        <p:spPr>
          <a:xfrm>
            <a:off x="457200" y="1566575"/>
            <a:ext cx="4115100" cy="471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6400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9" name="Google Shape;1689;p50"/>
          <p:cNvSpPr txBox="1"/>
          <p:nvPr/>
        </p:nvSpPr>
        <p:spPr>
          <a:xfrm>
            <a:off x="710275" y="2041550"/>
            <a:ext cx="1790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0" name="Google Shape;1690;p50"/>
          <p:cNvSpPr/>
          <p:nvPr/>
        </p:nvSpPr>
        <p:spPr>
          <a:xfrm>
            <a:off x="457203" y="3176875"/>
            <a:ext cx="4115100" cy="4719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6400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1" name="Google Shape;1691;p50"/>
          <p:cNvSpPr txBox="1"/>
          <p:nvPr/>
        </p:nvSpPr>
        <p:spPr>
          <a:xfrm>
            <a:off x="710250" y="3648775"/>
            <a:ext cx="1790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ercury is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2" name="Google Shape;1692;p50"/>
          <p:cNvSpPr/>
          <p:nvPr/>
        </p:nvSpPr>
        <p:spPr>
          <a:xfrm>
            <a:off x="4572109" y="1566575"/>
            <a:ext cx="4114800" cy="471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5486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3" name="Google Shape;1693;p50"/>
          <p:cNvSpPr txBox="1"/>
          <p:nvPr/>
        </p:nvSpPr>
        <p:spPr>
          <a:xfrm>
            <a:off x="6643100" y="2041550"/>
            <a:ext cx="1790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4" name="Google Shape;1694;p50"/>
          <p:cNvSpPr/>
          <p:nvPr/>
        </p:nvSpPr>
        <p:spPr>
          <a:xfrm>
            <a:off x="4571926" y="3176875"/>
            <a:ext cx="4114800" cy="4719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5486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5" name="Google Shape;1695;p50"/>
          <p:cNvSpPr txBox="1"/>
          <p:nvPr/>
        </p:nvSpPr>
        <p:spPr>
          <a:xfrm>
            <a:off x="6643075" y="3648775"/>
            <a:ext cx="1790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96" name="Google Shape;1696;p50"/>
          <p:cNvGrpSpPr/>
          <p:nvPr/>
        </p:nvGrpSpPr>
        <p:grpSpPr>
          <a:xfrm>
            <a:off x="3058419" y="1357280"/>
            <a:ext cx="3027407" cy="3027407"/>
            <a:chOff x="3229375" y="1413975"/>
            <a:chExt cx="2685300" cy="2685300"/>
          </a:xfrm>
        </p:grpSpPr>
        <p:sp>
          <p:nvSpPr>
            <p:cNvPr id="1697" name="Google Shape;1697;p50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100013" rotWithShape="0" algn="bl" dir="5400000" dist="57150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3524439" y="1709038"/>
              <a:ext cx="2095200" cy="20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4572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9" name="Google Shape;1699;p50"/>
          <p:cNvGrpSpPr/>
          <p:nvPr/>
        </p:nvGrpSpPr>
        <p:grpSpPr>
          <a:xfrm>
            <a:off x="860576" y="1619285"/>
            <a:ext cx="359972" cy="366480"/>
            <a:chOff x="-62148800" y="3377700"/>
            <a:chExt cx="311125" cy="316750"/>
          </a:xfrm>
        </p:grpSpPr>
        <p:sp>
          <p:nvSpPr>
            <p:cNvPr id="1700" name="Google Shape;1700;p50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2" name="Google Shape;1702;p50"/>
          <p:cNvSpPr/>
          <p:nvPr/>
        </p:nvSpPr>
        <p:spPr>
          <a:xfrm>
            <a:off x="857387" y="3236532"/>
            <a:ext cx="366364" cy="366682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3" name="Google Shape;1703;p50"/>
          <p:cNvGrpSpPr/>
          <p:nvPr/>
        </p:nvGrpSpPr>
        <p:grpSpPr>
          <a:xfrm>
            <a:off x="7920291" y="3236515"/>
            <a:ext cx="350079" cy="351320"/>
            <a:chOff x="4991425" y="3234750"/>
            <a:chExt cx="296175" cy="297225"/>
          </a:xfrm>
        </p:grpSpPr>
        <p:sp>
          <p:nvSpPr>
            <p:cNvPr id="1704" name="Google Shape;1704;p50"/>
            <p:cNvSpPr/>
            <p:nvPr/>
          </p:nvSpPr>
          <p:spPr>
            <a:xfrm>
              <a:off x="5077275" y="3304450"/>
              <a:ext cx="122100" cy="99275"/>
            </a:xfrm>
            <a:custGeom>
              <a:rect b="b" l="l" r="r" t="t"/>
              <a:pathLst>
                <a:path extrusionOk="0" h="3971" w="4884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5121375" y="3339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5009550" y="3234750"/>
              <a:ext cx="259150" cy="261125"/>
            </a:xfrm>
            <a:custGeom>
              <a:rect b="b" l="l" r="r" t="t"/>
              <a:pathLst>
                <a:path extrusionOk="0" h="10445" w="10366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5105625" y="3391900"/>
              <a:ext cx="66975" cy="34675"/>
            </a:xfrm>
            <a:custGeom>
              <a:rect b="b" l="l" r="r" t="t"/>
              <a:pathLst>
                <a:path extrusionOk="0" h="1387" w="2679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5192275" y="3443075"/>
              <a:ext cx="95325" cy="86975"/>
            </a:xfrm>
            <a:custGeom>
              <a:rect b="b" l="l" r="r" t="t"/>
              <a:pathLst>
                <a:path extrusionOk="0" h="3479" w="3813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0"/>
            <p:cNvSpPr/>
            <p:nvPr/>
          </p:nvSpPr>
          <p:spPr>
            <a:xfrm>
              <a:off x="4991425" y="3444650"/>
              <a:ext cx="95325" cy="87325"/>
            </a:xfrm>
            <a:custGeom>
              <a:rect b="b" l="l" r="r" t="t"/>
              <a:pathLst>
                <a:path extrusionOk="0" h="3493" w="3813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50"/>
          <p:cNvGrpSpPr/>
          <p:nvPr/>
        </p:nvGrpSpPr>
        <p:grpSpPr>
          <a:xfrm>
            <a:off x="7923507" y="1628894"/>
            <a:ext cx="349133" cy="347272"/>
            <a:chOff x="3497300" y="3591950"/>
            <a:chExt cx="295375" cy="293800"/>
          </a:xfrm>
        </p:grpSpPr>
        <p:sp>
          <p:nvSpPr>
            <p:cNvPr id="1711" name="Google Shape;1711;p50"/>
            <p:cNvSpPr/>
            <p:nvPr/>
          </p:nvSpPr>
          <p:spPr>
            <a:xfrm>
              <a:off x="3628825" y="3724275"/>
              <a:ext cx="18150" cy="16550"/>
            </a:xfrm>
            <a:custGeom>
              <a:rect b="b" l="l" r="r" t="t"/>
              <a:pathLst>
                <a:path extrusionOk="0" h="662" w="726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3590250" y="3689400"/>
              <a:ext cx="94525" cy="86675"/>
            </a:xfrm>
            <a:custGeom>
              <a:rect b="b" l="l" r="r" t="t"/>
              <a:pathLst>
                <a:path extrusionOk="0" h="3467" w="3781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3674525" y="3601400"/>
              <a:ext cx="118150" cy="118950"/>
            </a:xfrm>
            <a:custGeom>
              <a:rect b="b" l="l" r="r" t="t"/>
              <a:pathLst>
                <a:path extrusionOk="0" h="4758" w="4726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3631200" y="3774675"/>
              <a:ext cx="103200" cy="102400"/>
            </a:xfrm>
            <a:custGeom>
              <a:rect b="b" l="l" r="r" t="t"/>
              <a:pathLst>
                <a:path extrusionOk="0" h="4096" w="4128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3691850" y="3726625"/>
              <a:ext cx="89800" cy="89050"/>
            </a:xfrm>
            <a:custGeom>
              <a:rect b="b" l="l" r="r" t="t"/>
              <a:pathLst>
                <a:path extrusionOk="0" h="3562" w="3592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3505175" y="3767575"/>
              <a:ext cx="120525" cy="118175"/>
            </a:xfrm>
            <a:custGeom>
              <a:rect b="b" l="l" r="r" t="t"/>
              <a:pathLst>
                <a:path extrusionOk="0" h="4727" w="4821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3631200" y="3591950"/>
              <a:ext cx="104000" cy="84300"/>
            </a:xfrm>
            <a:custGeom>
              <a:rect b="b" l="l" r="r" t="t"/>
              <a:pathLst>
                <a:path extrusionOk="0" h="3372" w="416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3497300" y="3721900"/>
              <a:ext cx="84300" cy="107150"/>
            </a:xfrm>
            <a:custGeom>
              <a:rect b="b" l="l" r="r" t="t"/>
              <a:pathLst>
                <a:path extrusionOk="0" h="4286" w="3372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9" name="Google Shape;1719;p50"/>
          <p:cNvGrpSpPr/>
          <p:nvPr/>
        </p:nvGrpSpPr>
        <p:grpSpPr>
          <a:xfrm>
            <a:off x="4196517" y="2004852"/>
            <a:ext cx="743281" cy="743281"/>
            <a:chOff x="3860400" y="3955025"/>
            <a:chExt cx="296175" cy="296175"/>
          </a:xfrm>
        </p:grpSpPr>
        <p:sp>
          <p:nvSpPr>
            <p:cNvPr id="1720" name="Google Shape;1720;p50"/>
            <p:cNvSpPr/>
            <p:nvPr/>
          </p:nvSpPr>
          <p:spPr>
            <a:xfrm>
              <a:off x="3973825" y="3955025"/>
              <a:ext cx="68525" cy="68550"/>
            </a:xfrm>
            <a:custGeom>
              <a:rect b="b" l="l" r="r" t="t"/>
              <a:pathLst>
                <a:path extrusionOk="0" h="2742" w="2741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3947025" y="40219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0"/>
            <p:cNvSpPr/>
            <p:nvPr/>
          </p:nvSpPr>
          <p:spPr>
            <a:xfrm>
              <a:off x="4086450" y="4145650"/>
              <a:ext cx="70125" cy="104775"/>
            </a:xfrm>
            <a:custGeom>
              <a:rect b="b" l="l" r="r" t="t"/>
              <a:pathLst>
                <a:path extrusionOk="0" h="4191" w="2805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0"/>
            <p:cNvSpPr/>
            <p:nvPr/>
          </p:nvSpPr>
          <p:spPr>
            <a:xfrm>
              <a:off x="3860400" y="418030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3947025" y="4111775"/>
              <a:ext cx="122125" cy="139425"/>
            </a:xfrm>
            <a:custGeom>
              <a:rect b="b" l="l" r="r" t="t"/>
              <a:pathLst>
                <a:path extrusionOk="0" h="5577" w="4885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5" name="Google Shape;1725;p50"/>
          <p:cNvSpPr txBox="1"/>
          <p:nvPr/>
        </p:nvSpPr>
        <p:spPr>
          <a:xfrm>
            <a:off x="3676625" y="2792813"/>
            <a:ext cx="1790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really nice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50"/>
          <p:cNvSpPr txBox="1"/>
          <p:nvPr/>
        </p:nvSpPr>
        <p:spPr>
          <a:xfrm>
            <a:off x="1324050" y="1658975"/>
            <a:ext cx="173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7" name="Google Shape;1727;p50"/>
          <p:cNvSpPr txBox="1"/>
          <p:nvPr/>
        </p:nvSpPr>
        <p:spPr>
          <a:xfrm>
            <a:off x="1324050" y="3268625"/>
            <a:ext cx="173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8" name="Google Shape;1728;p50"/>
          <p:cNvSpPr txBox="1"/>
          <p:nvPr/>
        </p:nvSpPr>
        <p:spPr>
          <a:xfrm>
            <a:off x="6085700" y="1658975"/>
            <a:ext cx="173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9" name="Google Shape;1729;p50"/>
          <p:cNvSpPr txBox="1"/>
          <p:nvPr/>
        </p:nvSpPr>
        <p:spPr>
          <a:xfrm>
            <a:off x="6085700" y="3268625"/>
            <a:ext cx="173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51"/>
          <p:cNvSpPr/>
          <p:nvPr/>
        </p:nvSpPr>
        <p:spPr>
          <a:xfrm>
            <a:off x="464150" y="1628575"/>
            <a:ext cx="1436100" cy="143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736" name="Google Shape;1736;p51"/>
          <p:cNvSpPr txBox="1"/>
          <p:nvPr/>
        </p:nvSpPr>
        <p:spPr>
          <a:xfrm>
            <a:off x="481122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7" name="Google Shape;1737;p51"/>
          <p:cNvSpPr txBox="1"/>
          <p:nvPr/>
        </p:nvSpPr>
        <p:spPr>
          <a:xfrm>
            <a:off x="481122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8" name="Google Shape;1738;p51"/>
          <p:cNvSpPr txBox="1"/>
          <p:nvPr/>
        </p:nvSpPr>
        <p:spPr>
          <a:xfrm>
            <a:off x="2553900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9" name="Google Shape;1739;p51"/>
          <p:cNvSpPr txBox="1"/>
          <p:nvPr/>
        </p:nvSpPr>
        <p:spPr>
          <a:xfrm>
            <a:off x="2553900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0" name="Google Shape;1740;p51"/>
          <p:cNvSpPr txBox="1"/>
          <p:nvPr/>
        </p:nvSpPr>
        <p:spPr>
          <a:xfrm>
            <a:off x="4674888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1" name="Google Shape;1741;p51"/>
          <p:cNvSpPr txBox="1"/>
          <p:nvPr/>
        </p:nvSpPr>
        <p:spPr>
          <a:xfrm>
            <a:off x="4674888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2" name="Google Shape;1742;p51"/>
          <p:cNvSpPr txBox="1"/>
          <p:nvPr/>
        </p:nvSpPr>
        <p:spPr>
          <a:xfrm>
            <a:off x="6795875" y="3421050"/>
            <a:ext cx="190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3" name="Google Shape;1743;p51"/>
          <p:cNvSpPr txBox="1"/>
          <p:nvPr/>
        </p:nvSpPr>
        <p:spPr>
          <a:xfrm>
            <a:off x="6795875" y="3902550"/>
            <a:ext cx="1900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planet and the farthest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44" name="Google Shape;1744;p51"/>
          <p:cNvGrpSpPr/>
          <p:nvPr/>
        </p:nvGrpSpPr>
        <p:grpSpPr>
          <a:xfrm>
            <a:off x="6863330" y="1303698"/>
            <a:ext cx="1765276" cy="1992286"/>
            <a:chOff x="3442625" y="-257800"/>
            <a:chExt cx="2294950" cy="2590075"/>
          </a:xfrm>
        </p:grpSpPr>
        <p:sp>
          <p:nvSpPr>
            <p:cNvPr id="1745" name="Google Shape;1745;p51"/>
            <p:cNvSpPr/>
            <p:nvPr/>
          </p:nvSpPr>
          <p:spPr>
            <a:xfrm>
              <a:off x="4255775" y="934825"/>
              <a:ext cx="668625" cy="704750"/>
            </a:xfrm>
            <a:custGeom>
              <a:rect b="b" l="l" r="r" t="t"/>
              <a:pathLst>
                <a:path extrusionOk="0" h="28190" w="26745">
                  <a:moveTo>
                    <a:pt x="9879" y="0"/>
                  </a:moveTo>
                  <a:lnTo>
                    <a:pt x="9638" y="3132"/>
                  </a:lnTo>
                  <a:lnTo>
                    <a:pt x="9156" y="6265"/>
                  </a:lnTo>
                  <a:lnTo>
                    <a:pt x="8675" y="9638"/>
                  </a:lnTo>
                  <a:lnTo>
                    <a:pt x="7711" y="13011"/>
                  </a:lnTo>
                  <a:lnTo>
                    <a:pt x="6265" y="16384"/>
                  </a:lnTo>
                  <a:lnTo>
                    <a:pt x="4579" y="20239"/>
                  </a:lnTo>
                  <a:lnTo>
                    <a:pt x="2651" y="23853"/>
                  </a:lnTo>
                  <a:lnTo>
                    <a:pt x="1" y="27949"/>
                  </a:lnTo>
                  <a:lnTo>
                    <a:pt x="242" y="28190"/>
                  </a:lnTo>
                  <a:lnTo>
                    <a:pt x="26745" y="27949"/>
                  </a:lnTo>
                  <a:lnTo>
                    <a:pt x="24335" y="23853"/>
                  </a:lnTo>
                  <a:lnTo>
                    <a:pt x="22167" y="20239"/>
                  </a:lnTo>
                  <a:lnTo>
                    <a:pt x="20480" y="16384"/>
                  </a:lnTo>
                  <a:lnTo>
                    <a:pt x="19276" y="13011"/>
                  </a:lnTo>
                  <a:lnTo>
                    <a:pt x="18312" y="9638"/>
                  </a:lnTo>
                  <a:lnTo>
                    <a:pt x="17589" y="6265"/>
                  </a:lnTo>
                  <a:lnTo>
                    <a:pt x="17107" y="3132"/>
                  </a:lnTo>
                  <a:lnTo>
                    <a:pt x="16866" y="0"/>
                  </a:lnTo>
                  <a:lnTo>
                    <a:pt x="13493" y="482"/>
                  </a:lnTo>
                  <a:lnTo>
                    <a:pt x="9879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4255775" y="934825"/>
              <a:ext cx="668625" cy="704750"/>
            </a:xfrm>
            <a:custGeom>
              <a:rect b="b" l="l" r="r" t="t"/>
              <a:pathLst>
                <a:path extrusionOk="0" fill="none" h="28190" w="26745">
                  <a:moveTo>
                    <a:pt x="242" y="28190"/>
                  </a:moveTo>
                  <a:lnTo>
                    <a:pt x="1" y="27949"/>
                  </a:lnTo>
                  <a:lnTo>
                    <a:pt x="1" y="27949"/>
                  </a:lnTo>
                  <a:lnTo>
                    <a:pt x="2651" y="23853"/>
                  </a:lnTo>
                  <a:lnTo>
                    <a:pt x="4579" y="20239"/>
                  </a:lnTo>
                  <a:lnTo>
                    <a:pt x="6265" y="16384"/>
                  </a:lnTo>
                  <a:lnTo>
                    <a:pt x="7711" y="13011"/>
                  </a:lnTo>
                  <a:lnTo>
                    <a:pt x="8675" y="9638"/>
                  </a:lnTo>
                  <a:lnTo>
                    <a:pt x="9156" y="6265"/>
                  </a:lnTo>
                  <a:lnTo>
                    <a:pt x="9638" y="3132"/>
                  </a:lnTo>
                  <a:lnTo>
                    <a:pt x="9879" y="0"/>
                  </a:lnTo>
                  <a:lnTo>
                    <a:pt x="9879" y="0"/>
                  </a:lnTo>
                  <a:lnTo>
                    <a:pt x="13493" y="482"/>
                  </a:lnTo>
                  <a:lnTo>
                    <a:pt x="13493" y="482"/>
                  </a:lnTo>
                  <a:lnTo>
                    <a:pt x="16866" y="0"/>
                  </a:lnTo>
                  <a:lnTo>
                    <a:pt x="16866" y="0"/>
                  </a:lnTo>
                  <a:lnTo>
                    <a:pt x="17107" y="3132"/>
                  </a:lnTo>
                  <a:lnTo>
                    <a:pt x="17589" y="6265"/>
                  </a:lnTo>
                  <a:lnTo>
                    <a:pt x="18312" y="9638"/>
                  </a:lnTo>
                  <a:lnTo>
                    <a:pt x="19276" y="13011"/>
                  </a:lnTo>
                  <a:lnTo>
                    <a:pt x="20480" y="16384"/>
                  </a:lnTo>
                  <a:lnTo>
                    <a:pt x="22167" y="20239"/>
                  </a:lnTo>
                  <a:lnTo>
                    <a:pt x="24335" y="23853"/>
                  </a:lnTo>
                  <a:lnTo>
                    <a:pt x="26745" y="27949"/>
                  </a:lnTo>
                  <a:lnTo>
                    <a:pt x="242" y="281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4611175" y="934825"/>
              <a:ext cx="66275" cy="12075"/>
            </a:xfrm>
            <a:custGeom>
              <a:rect b="b" l="l" r="r" t="t"/>
              <a:pathLst>
                <a:path extrusionOk="0" h="483" w="2651">
                  <a:moveTo>
                    <a:pt x="2650" y="0"/>
                  </a:moveTo>
                  <a:lnTo>
                    <a:pt x="0" y="482"/>
                  </a:lnTo>
                  <a:lnTo>
                    <a:pt x="723" y="482"/>
                  </a:lnTo>
                  <a:lnTo>
                    <a:pt x="2650" y="241"/>
                  </a:lnTo>
                  <a:lnTo>
                    <a:pt x="2650" y="0"/>
                  </a:lnTo>
                  <a:close/>
                </a:path>
              </a:pathLst>
            </a:custGeom>
            <a:solidFill>
              <a:srgbClr val="FFE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4611175" y="934825"/>
              <a:ext cx="66275" cy="12075"/>
            </a:xfrm>
            <a:custGeom>
              <a:rect b="b" l="l" r="r" t="t"/>
              <a:pathLst>
                <a:path extrusionOk="0" fill="none" h="483" w="2651">
                  <a:moveTo>
                    <a:pt x="723" y="482"/>
                  </a:moveTo>
                  <a:lnTo>
                    <a:pt x="723" y="482"/>
                  </a:lnTo>
                  <a:lnTo>
                    <a:pt x="2650" y="241"/>
                  </a:lnTo>
                  <a:lnTo>
                    <a:pt x="2650" y="241"/>
                  </a:lnTo>
                  <a:lnTo>
                    <a:pt x="2650" y="0"/>
                  </a:lnTo>
                  <a:lnTo>
                    <a:pt x="2650" y="0"/>
                  </a:lnTo>
                  <a:lnTo>
                    <a:pt x="0" y="482"/>
                  </a:lnTo>
                  <a:lnTo>
                    <a:pt x="0" y="482"/>
                  </a:lnTo>
                  <a:lnTo>
                    <a:pt x="723" y="4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4255775" y="934825"/>
              <a:ext cx="283125" cy="704750"/>
            </a:xfrm>
            <a:custGeom>
              <a:rect b="b" l="l" r="r" t="t"/>
              <a:pathLst>
                <a:path extrusionOk="0" h="28190" w="11325">
                  <a:moveTo>
                    <a:pt x="9879" y="0"/>
                  </a:moveTo>
                  <a:lnTo>
                    <a:pt x="9638" y="3132"/>
                  </a:lnTo>
                  <a:lnTo>
                    <a:pt x="9156" y="6265"/>
                  </a:lnTo>
                  <a:lnTo>
                    <a:pt x="8675" y="9638"/>
                  </a:lnTo>
                  <a:lnTo>
                    <a:pt x="7711" y="13011"/>
                  </a:lnTo>
                  <a:lnTo>
                    <a:pt x="6265" y="16384"/>
                  </a:lnTo>
                  <a:lnTo>
                    <a:pt x="4579" y="20239"/>
                  </a:lnTo>
                  <a:lnTo>
                    <a:pt x="2651" y="23853"/>
                  </a:lnTo>
                  <a:lnTo>
                    <a:pt x="1" y="27949"/>
                  </a:lnTo>
                  <a:lnTo>
                    <a:pt x="242" y="28190"/>
                  </a:lnTo>
                  <a:lnTo>
                    <a:pt x="1687" y="28190"/>
                  </a:lnTo>
                  <a:lnTo>
                    <a:pt x="1446" y="27949"/>
                  </a:lnTo>
                  <a:lnTo>
                    <a:pt x="4097" y="24094"/>
                  </a:lnTo>
                  <a:lnTo>
                    <a:pt x="6024" y="20239"/>
                  </a:lnTo>
                  <a:lnTo>
                    <a:pt x="7711" y="16625"/>
                  </a:lnTo>
                  <a:lnTo>
                    <a:pt x="8915" y="13252"/>
                  </a:lnTo>
                  <a:lnTo>
                    <a:pt x="9879" y="9879"/>
                  </a:lnTo>
                  <a:lnTo>
                    <a:pt x="10602" y="6506"/>
                  </a:lnTo>
                  <a:lnTo>
                    <a:pt x="11084" y="3373"/>
                  </a:lnTo>
                  <a:lnTo>
                    <a:pt x="11325" y="241"/>
                  </a:lnTo>
                  <a:lnTo>
                    <a:pt x="9879" y="0"/>
                  </a:lnTo>
                  <a:close/>
                </a:path>
              </a:pathLst>
            </a:custGeom>
            <a:solidFill>
              <a:srgbClr val="FFE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4255775" y="934825"/>
              <a:ext cx="283125" cy="704750"/>
            </a:xfrm>
            <a:custGeom>
              <a:rect b="b" l="l" r="r" t="t"/>
              <a:pathLst>
                <a:path extrusionOk="0" fill="none" h="28190" w="11325">
                  <a:moveTo>
                    <a:pt x="1446" y="27949"/>
                  </a:moveTo>
                  <a:lnTo>
                    <a:pt x="1446" y="27949"/>
                  </a:lnTo>
                  <a:lnTo>
                    <a:pt x="4097" y="24094"/>
                  </a:lnTo>
                  <a:lnTo>
                    <a:pt x="6024" y="20239"/>
                  </a:lnTo>
                  <a:lnTo>
                    <a:pt x="7711" y="16625"/>
                  </a:lnTo>
                  <a:lnTo>
                    <a:pt x="8915" y="13252"/>
                  </a:lnTo>
                  <a:lnTo>
                    <a:pt x="9879" y="9879"/>
                  </a:lnTo>
                  <a:lnTo>
                    <a:pt x="10602" y="6506"/>
                  </a:lnTo>
                  <a:lnTo>
                    <a:pt x="11084" y="3373"/>
                  </a:lnTo>
                  <a:lnTo>
                    <a:pt x="11325" y="241"/>
                  </a:lnTo>
                  <a:lnTo>
                    <a:pt x="11325" y="241"/>
                  </a:lnTo>
                  <a:lnTo>
                    <a:pt x="9879" y="0"/>
                  </a:lnTo>
                  <a:lnTo>
                    <a:pt x="9879" y="0"/>
                  </a:lnTo>
                  <a:lnTo>
                    <a:pt x="9638" y="3132"/>
                  </a:lnTo>
                  <a:lnTo>
                    <a:pt x="9156" y="6265"/>
                  </a:lnTo>
                  <a:lnTo>
                    <a:pt x="8675" y="9638"/>
                  </a:lnTo>
                  <a:lnTo>
                    <a:pt x="7711" y="13011"/>
                  </a:lnTo>
                  <a:lnTo>
                    <a:pt x="6265" y="16384"/>
                  </a:lnTo>
                  <a:lnTo>
                    <a:pt x="4579" y="20239"/>
                  </a:lnTo>
                  <a:lnTo>
                    <a:pt x="2651" y="23853"/>
                  </a:lnTo>
                  <a:lnTo>
                    <a:pt x="1" y="27949"/>
                  </a:lnTo>
                  <a:lnTo>
                    <a:pt x="242" y="28190"/>
                  </a:lnTo>
                  <a:lnTo>
                    <a:pt x="1687" y="28190"/>
                  </a:lnTo>
                  <a:lnTo>
                    <a:pt x="1446" y="279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4255775" y="1633525"/>
              <a:ext cx="6050" cy="6050"/>
            </a:xfrm>
            <a:custGeom>
              <a:rect b="b" l="l" r="r" t="t"/>
              <a:pathLst>
                <a:path extrusionOk="0" h="242" w="242">
                  <a:moveTo>
                    <a:pt x="1" y="1"/>
                  </a:moveTo>
                  <a:lnTo>
                    <a:pt x="242" y="242"/>
                  </a:lnTo>
                  <a:lnTo>
                    <a:pt x="242" y="24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4478650" y="928800"/>
              <a:ext cx="397575" cy="801125"/>
            </a:xfrm>
            <a:custGeom>
              <a:rect b="b" l="l" r="r" t="t"/>
              <a:pathLst>
                <a:path extrusionOk="0" h="32045" w="15903">
                  <a:moveTo>
                    <a:pt x="6747" y="0"/>
                  </a:moveTo>
                  <a:lnTo>
                    <a:pt x="6265" y="241"/>
                  </a:lnTo>
                  <a:lnTo>
                    <a:pt x="5783" y="241"/>
                  </a:lnTo>
                  <a:lnTo>
                    <a:pt x="5301" y="6747"/>
                  </a:lnTo>
                  <a:lnTo>
                    <a:pt x="5060" y="10120"/>
                  </a:lnTo>
                  <a:lnTo>
                    <a:pt x="4337" y="13493"/>
                  </a:lnTo>
                  <a:lnTo>
                    <a:pt x="3615" y="17107"/>
                  </a:lnTo>
                  <a:lnTo>
                    <a:pt x="2651" y="20721"/>
                  </a:lnTo>
                  <a:lnTo>
                    <a:pt x="1446" y="24817"/>
                  </a:lnTo>
                  <a:lnTo>
                    <a:pt x="0" y="28913"/>
                  </a:lnTo>
                  <a:lnTo>
                    <a:pt x="1446" y="30117"/>
                  </a:lnTo>
                  <a:lnTo>
                    <a:pt x="3133" y="31081"/>
                  </a:lnTo>
                  <a:lnTo>
                    <a:pt x="4578" y="31563"/>
                  </a:lnTo>
                  <a:lnTo>
                    <a:pt x="6265" y="32045"/>
                  </a:lnTo>
                  <a:lnTo>
                    <a:pt x="8674" y="31563"/>
                  </a:lnTo>
                  <a:lnTo>
                    <a:pt x="11084" y="31081"/>
                  </a:lnTo>
                  <a:lnTo>
                    <a:pt x="13493" y="30117"/>
                  </a:lnTo>
                  <a:lnTo>
                    <a:pt x="15902" y="28913"/>
                  </a:lnTo>
                  <a:lnTo>
                    <a:pt x="13734" y="24817"/>
                  </a:lnTo>
                  <a:lnTo>
                    <a:pt x="11806" y="20962"/>
                  </a:lnTo>
                  <a:lnTo>
                    <a:pt x="10120" y="17107"/>
                  </a:lnTo>
                  <a:lnTo>
                    <a:pt x="8915" y="13734"/>
                  </a:lnTo>
                  <a:lnTo>
                    <a:pt x="8192" y="10120"/>
                  </a:lnTo>
                  <a:lnTo>
                    <a:pt x="7469" y="6987"/>
                  </a:lnTo>
                  <a:lnTo>
                    <a:pt x="6988" y="3614"/>
                  </a:lnTo>
                  <a:lnTo>
                    <a:pt x="6747" y="482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4478650" y="928800"/>
              <a:ext cx="397575" cy="801125"/>
            </a:xfrm>
            <a:custGeom>
              <a:rect b="b" l="l" r="r" t="t"/>
              <a:pathLst>
                <a:path extrusionOk="0" fill="none" h="32045" w="15903">
                  <a:moveTo>
                    <a:pt x="15902" y="28913"/>
                  </a:moveTo>
                  <a:lnTo>
                    <a:pt x="15902" y="28913"/>
                  </a:lnTo>
                  <a:lnTo>
                    <a:pt x="13493" y="30117"/>
                  </a:lnTo>
                  <a:lnTo>
                    <a:pt x="11084" y="31081"/>
                  </a:lnTo>
                  <a:lnTo>
                    <a:pt x="8674" y="31563"/>
                  </a:lnTo>
                  <a:lnTo>
                    <a:pt x="6265" y="32045"/>
                  </a:lnTo>
                  <a:lnTo>
                    <a:pt x="6265" y="32045"/>
                  </a:lnTo>
                  <a:lnTo>
                    <a:pt x="4578" y="31563"/>
                  </a:lnTo>
                  <a:lnTo>
                    <a:pt x="3133" y="31081"/>
                  </a:lnTo>
                  <a:lnTo>
                    <a:pt x="1446" y="30117"/>
                  </a:lnTo>
                  <a:lnTo>
                    <a:pt x="0" y="28913"/>
                  </a:lnTo>
                  <a:lnTo>
                    <a:pt x="0" y="28913"/>
                  </a:lnTo>
                  <a:lnTo>
                    <a:pt x="0" y="28913"/>
                  </a:lnTo>
                  <a:lnTo>
                    <a:pt x="1446" y="24817"/>
                  </a:lnTo>
                  <a:lnTo>
                    <a:pt x="2651" y="20721"/>
                  </a:lnTo>
                  <a:lnTo>
                    <a:pt x="3615" y="17107"/>
                  </a:lnTo>
                  <a:lnTo>
                    <a:pt x="4337" y="13493"/>
                  </a:lnTo>
                  <a:lnTo>
                    <a:pt x="5060" y="10120"/>
                  </a:lnTo>
                  <a:lnTo>
                    <a:pt x="5301" y="6747"/>
                  </a:lnTo>
                  <a:lnTo>
                    <a:pt x="5783" y="241"/>
                  </a:lnTo>
                  <a:lnTo>
                    <a:pt x="5783" y="241"/>
                  </a:lnTo>
                  <a:lnTo>
                    <a:pt x="6265" y="241"/>
                  </a:lnTo>
                  <a:lnTo>
                    <a:pt x="6265" y="241"/>
                  </a:lnTo>
                  <a:lnTo>
                    <a:pt x="6747" y="0"/>
                  </a:lnTo>
                  <a:lnTo>
                    <a:pt x="6747" y="0"/>
                  </a:lnTo>
                  <a:lnTo>
                    <a:pt x="6747" y="482"/>
                  </a:lnTo>
                  <a:lnTo>
                    <a:pt x="6747" y="482"/>
                  </a:lnTo>
                  <a:lnTo>
                    <a:pt x="6988" y="3614"/>
                  </a:lnTo>
                  <a:lnTo>
                    <a:pt x="7469" y="6987"/>
                  </a:lnTo>
                  <a:lnTo>
                    <a:pt x="8192" y="10120"/>
                  </a:lnTo>
                  <a:lnTo>
                    <a:pt x="8915" y="13734"/>
                  </a:lnTo>
                  <a:lnTo>
                    <a:pt x="10120" y="17107"/>
                  </a:lnTo>
                  <a:lnTo>
                    <a:pt x="11806" y="20962"/>
                  </a:lnTo>
                  <a:lnTo>
                    <a:pt x="13734" y="24817"/>
                  </a:lnTo>
                  <a:lnTo>
                    <a:pt x="15902" y="289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4478650" y="928800"/>
              <a:ext cx="397575" cy="801125"/>
            </a:xfrm>
            <a:custGeom>
              <a:rect b="b" l="l" r="r" t="t"/>
              <a:pathLst>
                <a:path extrusionOk="0" h="32045" w="15903">
                  <a:moveTo>
                    <a:pt x="5783" y="0"/>
                  </a:moveTo>
                  <a:lnTo>
                    <a:pt x="5783" y="241"/>
                  </a:lnTo>
                  <a:lnTo>
                    <a:pt x="5301" y="6747"/>
                  </a:lnTo>
                  <a:lnTo>
                    <a:pt x="5060" y="10120"/>
                  </a:lnTo>
                  <a:lnTo>
                    <a:pt x="4337" y="13493"/>
                  </a:lnTo>
                  <a:lnTo>
                    <a:pt x="3615" y="17107"/>
                  </a:lnTo>
                  <a:lnTo>
                    <a:pt x="2651" y="20721"/>
                  </a:lnTo>
                  <a:lnTo>
                    <a:pt x="1446" y="24817"/>
                  </a:lnTo>
                  <a:lnTo>
                    <a:pt x="0" y="28913"/>
                  </a:lnTo>
                  <a:lnTo>
                    <a:pt x="1446" y="30117"/>
                  </a:lnTo>
                  <a:lnTo>
                    <a:pt x="3133" y="31081"/>
                  </a:lnTo>
                  <a:lnTo>
                    <a:pt x="4578" y="31563"/>
                  </a:lnTo>
                  <a:lnTo>
                    <a:pt x="6265" y="32045"/>
                  </a:lnTo>
                  <a:lnTo>
                    <a:pt x="8674" y="31563"/>
                  </a:lnTo>
                  <a:lnTo>
                    <a:pt x="11084" y="31081"/>
                  </a:lnTo>
                  <a:lnTo>
                    <a:pt x="13493" y="30117"/>
                  </a:lnTo>
                  <a:lnTo>
                    <a:pt x="15902" y="28913"/>
                  </a:lnTo>
                  <a:lnTo>
                    <a:pt x="13734" y="24817"/>
                  </a:lnTo>
                  <a:lnTo>
                    <a:pt x="11806" y="20962"/>
                  </a:lnTo>
                  <a:lnTo>
                    <a:pt x="10120" y="17107"/>
                  </a:lnTo>
                  <a:lnTo>
                    <a:pt x="8915" y="13734"/>
                  </a:lnTo>
                  <a:lnTo>
                    <a:pt x="8192" y="10120"/>
                  </a:lnTo>
                  <a:lnTo>
                    <a:pt x="7469" y="6987"/>
                  </a:lnTo>
                  <a:lnTo>
                    <a:pt x="6988" y="3614"/>
                  </a:lnTo>
                  <a:lnTo>
                    <a:pt x="6747" y="482"/>
                  </a:lnTo>
                  <a:lnTo>
                    <a:pt x="6265" y="241"/>
                  </a:lnTo>
                  <a:lnTo>
                    <a:pt x="5783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4478650" y="928800"/>
              <a:ext cx="397575" cy="801125"/>
            </a:xfrm>
            <a:custGeom>
              <a:rect b="b" l="l" r="r" t="t"/>
              <a:pathLst>
                <a:path extrusionOk="0" fill="none" h="32045" w="15903">
                  <a:moveTo>
                    <a:pt x="15902" y="28913"/>
                  </a:moveTo>
                  <a:lnTo>
                    <a:pt x="15902" y="28913"/>
                  </a:lnTo>
                  <a:lnTo>
                    <a:pt x="13493" y="30117"/>
                  </a:lnTo>
                  <a:lnTo>
                    <a:pt x="11084" y="31081"/>
                  </a:lnTo>
                  <a:lnTo>
                    <a:pt x="8674" y="31563"/>
                  </a:lnTo>
                  <a:lnTo>
                    <a:pt x="6265" y="32045"/>
                  </a:lnTo>
                  <a:lnTo>
                    <a:pt x="6265" y="32045"/>
                  </a:lnTo>
                  <a:lnTo>
                    <a:pt x="4578" y="31563"/>
                  </a:lnTo>
                  <a:lnTo>
                    <a:pt x="3133" y="31081"/>
                  </a:lnTo>
                  <a:lnTo>
                    <a:pt x="1446" y="30117"/>
                  </a:lnTo>
                  <a:lnTo>
                    <a:pt x="0" y="28913"/>
                  </a:lnTo>
                  <a:lnTo>
                    <a:pt x="0" y="28913"/>
                  </a:lnTo>
                  <a:lnTo>
                    <a:pt x="0" y="28913"/>
                  </a:lnTo>
                  <a:lnTo>
                    <a:pt x="1446" y="24817"/>
                  </a:lnTo>
                  <a:lnTo>
                    <a:pt x="2651" y="20721"/>
                  </a:lnTo>
                  <a:lnTo>
                    <a:pt x="3615" y="17107"/>
                  </a:lnTo>
                  <a:lnTo>
                    <a:pt x="4337" y="13493"/>
                  </a:lnTo>
                  <a:lnTo>
                    <a:pt x="5060" y="10120"/>
                  </a:lnTo>
                  <a:lnTo>
                    <a:pt x="5301" y="6747"/>
                  </a:lnTo>
                  <a:lnTo>
                    <a:pt x="5783" y="241"/>
                  </a:lnTo>
                  <a:lnTo>
                    <a:pt x="5783" y="0"/>
                  </a:lnTo>
                  <a:lnTo>
                    <a:pt x="5783" y="0"/>
                  </a:lnTo>
                  <a:lnTo>
                    <a:pt x="6265" y="241"/>
                  </a:lnTo>
                  <a:lnTo>
                    <a:pt x="6265" y="241"/>
                  </a:lnTo>
                  <a:lnTo>
                    <a:pt x="6747" y="482"/>
                  </a:lnTo>
                  <a:lnTo>
                    <a:pt x="6747" y="482"/>
                  </a:lnTo>
                  <a:lnTo>
                    <a:pt x="6988" y="3614"/>
                  </a:lnTo>
                  <a:lnTo>
                    <a:pt x="7469" y="6987"/>
                  </a:lnTo>
                  <a:lnTo>
                    <a:pt x="8192" y="10120"/>
                  </a:lnTo>
                  <a:lnTo>
                    <a:pt x="8915" y="13734"/>
                  </a:lnTo>
                  <a:lnTo>
                    <a:pt x="10120" y="17107"/>
                  </a:lnTo>
                  <a:lnTo>
                    <a:pt x="11806" y="20962"/>
                  </a:lnTo>
                  <a:lnTo>
                    <a:pt x="13734" y="24817"/>
                  </a:lnTo>
                  <a:lnTo>
                    <a:pt x="15902" y="289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3996775" y="1850375"/>
              <a:ext cx="1186625" cy="481900"/>
            </a:xfrm>
            <a:custGeom>
              <a:rect b="b" l="l" r="r" t="t"/>
              <a:pathLst>
                <a:path extrusionOk="0" h="19276" w="47465">
                  <a:moveTo>
                    <a:pt x="1" y="1"/>
                  </a:moveTo>
                  <a:lnTo>
                    <a:pt x="1" y="19275"/>
                  </a:lnTo>
                  <a:lnTo>
                    <a:pt x="47465" y="19275"/>
                  </a:lnTo>
                  <a:lnTo>
                    <a:pt x="47465" y="1"/>
                  </a:lnTo>
                  <a:close/>
                </a:path>
              </a:pathLst>
            </a:custGeom>
            <a:solidFill>
              <a:srgbClr val="3A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4075075" y="1850375"/>
              <a:ext cx="343375" cy="481900"/>
            </a:xfrm>
            <a:custGeom>
              <a:rect b="b" l="l" r="r" t="t"/>
              <a:pathLst>
                <a:path extrusionOk="0" h="19276" w="13735">
                  <a:moveTo>
                    <a:pt x="1" y="1"/>
                  </a:moveTo>
                  <a:lnTo>
                    <a:pt x="1" y="19275"/>
                  </a:lnTo>
                  <a:lnTo>
                    <a:pt x="13734" y="19275"/>
                  </a:lnTo>
                  <a:lnTo>
                    <a:pt x="13734" y="1"/>
                  </a:lnTo>
                  <a:close/>
                </a:path>
              </a:pathLst>
            </a:custGeom>
            <a:solidFill>
              <a:srgbClr val="525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4773800" y="1850375"/>
              <a:ext cx="349375" cy="481900"/>
            </a:xfrm>
            <a:custGeom>
              <a:rect b="b" l="l" r="r" t="t"/>
              <a:pathLst>
                <a:path extrusionOk="0" h="19276" w="13975">
                  <a:moveTo>
                    <a:pt x="0" y="1"/>
                  </a:moveTo>
                  <a:lnTo>
                    <a:pt x="0" y="19275"/>
                  </a:lnTo>
                  <a:lnTo>
                    <a:pt x="13975" y="19275"/>
                  </a:lnTo>
                  <a:lnTo>
                    <a:pt x="13975" y="1"/>
                  </a:lnTo>
                  <a:close/>
                </a:path>
              </a:pathLst>
            </a:custGeom>
            <a:solidFill>
              <a:srgbClr val="1A1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4267825" y="1946750"/>
              <a:ext cx="614425" cy="283125"/>
            </a:xfrm>
            <a:custGeom>
              <a:rect b="b" l="l" r="r" t="t"/>
              <a:pathLst>
                <a:path extrusionOk="0" h="11325" w="24577">
                  <a:moveTo>
                    <a:pt x="1" y="0"/>
                  </a:moveTo>
                  <a:lnTo>
                    <a:pt x="1" y="11324"/>
                  </a:lnTo>
                  <a:lnTo>
                    <a:pt x="24576" y="11324"/>
                  </a:lnTo>
                  <a:lnTo>
                    <a:pt x="2457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1"/>
            <p:cNvSpPr/>
            <p:nvPr/>
          </p:nvSpPr>
          <p:spPr>
            <a:xfrm>
              <a:off x="4044975" y="1633525"/>
              <a:ext cx="1090250" cy="210850"/>
            </a:xfrm>
            <a:custGeom>
              <a:rect b="b" l="l" r="r" t="t"/>
              <a:pathLst>
                <a:path extrusionOk="0" h="8434" w="43610">
                  <a:moveTo>
                    <a:pt x="8433" y="1"/>
                  </a:moveTo>
                  <a:lnTo>
                    <a:pt x="7228" y="483"/>
                  </a:lnTo>
                  <a:lnTo>
                    <a:pt x="5783" y="965"/>
                  </a:lnTo>
                  <a:lnTo>
                    <a:pt x="4337" y="1928"/>
                  </a:lnTo>
                  <a:lnTo>
                    <a:pt x="2891" y="3133"/>
                  </a:lnTo>
                  <a:lnTo>
                    <a:pt x="1687" y="4579"/>
                  </a:lnTo>
                  <a:lnTo>
                    <a:pt x="723" y="6265"/>
                  </a:lnTo>
                  <a:lnTo>
                    <a:pt x="241" y="7470"/>
                  </a:lnTo>
                  <a:lnTo>
                    <a:pt x="0" y="8434"/>
                  </a:lnTo>
                  <a:lnTo>
                    <a:pt x="43609" y="8434"/>
                  </a:lnTo>
                  <a:lnTo>
                    <a:pt x="43369" y="7470"/>
                  </a:lnTo>
                  <a:lnTo>
                    <a:pt x="43128" y="6265"/>
                  </a:lnTo>
                  <a:lnTo>
                    <a:pt x="42164" y="4579"/>
                  </a:lnTo>
                  <a:lnTo>
                    <a:pt x="40718" y="3133"/>
                  </a:lnTo>
                  <a:lnTo>
                    <a:pt x="39273" y="1928"/>
                  </a:lnTo>
                  <a:lnTo>
                    <a:pt x="37827" y="1205"/>
                  </a:lnTo>
                  <a:lnTo>
                    <a:pt x="36622" y="483"/>
                  </a:lnTo>
                  <a:lnTo>
                    <a:pt x="35177" y="1"/>
                  </a:lnTo>
                  <a:lnTo>
                    <a:pt x="8674" y="242"/>
                  </a:lnTo>
                  <a:lnTo>
                    <a:pt x="843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1"/>
            <p:cNvSpPr/>
            <p:nvPr/>
          </p:nvSpPr>
          <p:spPr>
            <a:xfrm>
              <a:off x="4044975" y="1633525"/>
              <a:ext cx="1090250" cy="210850"/>
            </a:xfrm>
            <a:custGeom>
              <a:rect b="b" l="l" r="r" t="t"/>
              <a:pathLst>
                <a:path extrusionOk="0" h="8434" w="43610">
                  <a:moveTo>
                    <a:pt x="8433" y="1"/>
                  </a:moveTo>
                  <a:lnTo>
                    <a:pt x="7228" y="483"/>
                  </a:lnTo>
                  <a:lnTo>
                    <a:pt x="5783" y="965"/>
                  </a:lnTo>
                  <a:lnTo>
                    <a:pt x="4337" y="1928"/>
                  </a:lnTo>
                  <a:lnTo>
                    <a:pt x="2891" y="3133"/>
                  </a:lnTo>
                  <a:lnTo>
                    <a:pt x="1687" y="4579"/>
                  </a:lnTo>
                  <a:lnTo>
                    <a:pt x="723" y="6265"/>
                  </a:lnTo>
                  <a:lnTo>
                    <a:pt x="241" y="7470"/>
                  </a:lnTo>
                  <a:lnTo>
                    <a:pt x="0" y="8434"/>
                  </a:lnTo>
                  <a:lnTo>
                    <a:pt x="43609" y="8434"/>
                  </a:lnTo>
                  <a:lnTo>
                    <a:pt x="43369" y="7470"/>
                  </a:lnTo>
                  <a:lnTo>
                    <a:pt x="43128" y="6265"/>
                  </a:lnTo>
                  <a:lnTo>
                    <a:pt x="42164" y="4579"/>
                  </a:lnTo>
                  <a:lnTo>
                    <a:pt x="40718" y="3133"/>
                  </a:lnTo>
                  <a:lnTo>
                    <a:pt x="39273" y="1928"/>
                  </a:lnTo>
                  <a:lnTo>
                    <a:pt x="37827" y="1205"/>
                  </a:lnTo>
                  <a:lnTo>
                    <a:pt x="36622" y="483"/>
                  </a:lnTo>
                  <a:lnTo>
                    <a:pt x="35177" y="1"/>
                  </a:lnTo>
                  <a:lnTo>
                    <a:pt x="8674" y="242"/>
                  </a:lnTo>
                  <a:lnTo>
                    <a:pt x="8433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1"/>
            <p:cNvSpPr/>
            <p:nvPr/>
          </p:nvSpPr>
          <p:spPr>
            <a:xfrm>
              <a:off x="4255775" y="1633525"/>
              <a:ext cx="6050" cy="25"/>
            </a:xfrm>
            <a:custGeom>
              <a:rect b="b" l="l" r="r" t="t"/>
              <a:pathLst>
                <a:path extrusionOk="0" h="1" w="242">
                  <a:moveTo>
                    <a:pt x="242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1"/>
            <p:cNvSpPr/>
            <p:nvPr/>
          </p:nvSpPr>
          <p:spPr>
            <a:xfrm>
              <a:off x="4496725" y="1633525"/>
              <a:ext cx="638500" cy="210850"/>
            </a:xfrm>
            <a:custGeom>
              <a:rect b="b" l="l" r="r" t="t"/>
              <a:pathLst>
                <a:path extrusionOk="0" h="8434" w="25540">
                  <a:moveTo>
                    <a:pt x="17107" y="1"/>
                  </a:moveTo>
                  <a:lnTo>
                    <a:pt x="0" y="242"/>
                  </a:lnTo>
                  <a:lnTo>
                    <a:pt x="1928" y="724"/>
                  </a:lnTo>
                  <a:lnTo>
                    <a:pt x="3132" y="1446"/>
                  </a:lnTo>
                  <a:lnTo>
                    <a:pt x="4337" y="2410"/>
                  </a:lnTo>
                  <a:lnTo>
                    <a:pt x="5783" y="3374"/>
                  </a:lnTo>
                  <a:lnTo>
                    <a:pt x="6746" y="4820"/>
                  </a:lnTo>
                  <a:lnTo>
                    <a:pt x="7710" y="6506"/>
                  </a:lnTo>
                  <a:lnTo>
                    <a:pt x="8192" y="8434"/>
                  </a:lnTo>
                  <a:lnTo>
                    <a:pt x="25539" y="8434"/>
                  </a:lnTo>
                  <a:lnTo>
                    <a:pt x="25299" y="7470"/>
                  </a:lnTo>
                  <a:lnTo>
                    <a:pt x="25058" y="6265"/>
                  </a:lnTo>
                  <a:lnTo>
                    <a:pt x="24094" y="4579"/>
                  </a:lnTo>
                  <a:lnTo>
                    <a:pt x="22648" y="3133"/>
                  </a:lnTo>
                  <a:lnTo>
                    <a:pt x="21203" y="1928"/>
                  </a:lnTo>
                  <a:lnTo>
                    <a:pt x="19757" y="1205"/>
                  </a:lnTo>
                  <a:lnTo>
                    <a:pt x="18552" y="483"/>
                  </a:lnTo>
                  <a:lnTo>
                    <a:pt x="17107" y="1"/>
                  </a:lnTo>
                  <a:close/>
                </a:path>
              </a:pathLst>
            </a:custGeom>
            <a:solidFill>
              <a:srgbClr val="FF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1"/>
            <p:cNvSpPr/>
            <p:nvPr/>
          </p:nvSpPr>
          <p:spPr>
            <a:xfrm>
              <a:off x="4496725" y="1639550"/>
              <a:ext cx="60250" cy="18100"/>
            </a:xfrm>
            <a:custGeom>
              <a:rect b="b" l="l" r="r" t="t"/>
              <a:pathLst>
                <a:path extrusionOk="0" h="724" w="2410">
                  <a:moveTo>
                    <a:pt x="0" y="1"/>
                  </a:moveTo>
                  <a:lnTo>
                    <a:pt x="0" y="1"/>
                  </a:lnTo>
                  <a:lnTo>
                    <a:pt x="2410" y="7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4496725" y="1639550"/>
              <a:ext cx="60250" cy="18100"/>
            </a:xfrm>
            <a:custGeom>
              <a:rect b="b" l="l" r="r" t="t"/>
              <a:pathLst>
                <a:path extrusionOk="0" h="724" w="2410">
                  <a:moveTo>
                    <a:pt x="0" y="1"/>
                  </a:moveTo>
                  <a:lnTo>
                    <a:pt x="2410" y="724"/>
                  </a:lnTo>
                  <a:lnTo>
                    <a:pt x="2410" y="724"/>
                  </a:lnTo>
                  <a:lnTo>
                    <a:pt x="96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3442625" y="-209625"/>
              <a:ext cx="692725" cy="1011950"/>
            </a:xfrm>
            <a:custGeom>
              <a:rect b="b" l="l" r="r" t="t"/>
              <a:pathLst>
                <a:path extrusionOk="0" h="40478" w="27709">
                  <a:moveTo>
                    <a:pt x="1205" y="0"/>
                  </a:moveTo>
                  <a:lnTo>
                    <a:pt x="723" y="1446"/>
                  </a:lnTo>
                  <a:lnTo>
                    <a:pt x="241" y="4578"/>
                  </a:lnTo>
                  <a:lnTo>
                    <a:pt x="0" y="8192"/>
                  </a:lnTo>
                  <a:lnTo>
                    <a:pt x="0" y="12288"/>
                  </a:lnTo>
                  <a:lnTo>
                    <a:pt x="241" y="15420"/>
                  </a:lnTo>
                  <a:lnTo>
                    <a:pt x="482" y="18312"/>
                  </a:lnTo>
                  <a:lnTo>
                    <a:pt x="1205" y="20962"/>
                  </a:lnTo>
                  <a:lnTo>
                    <a:pt x="1928" y="23612"/>
                  </a:lnTo>
                  <a:lnTo>
                    <a:pt x="2892" y="26022"/>
                  </a:lnTo>
                  <a:lnTo>
                    <a:pt x="3855" y="28190"/>
                  </a:lnTo>
                  <a:lnTo>
                    <a:pt x="5301" y="30358"/>
                  </a:lnTo>
                  <a:lnTo>
                    <a:pt x="6747" y="32045"/>
                  </a:lnTo>
                  <a:lnTo>
                    <a:pt x="8674" y="33972"/>
                  </a:lnTo>
                  <a:lnTo>
                    <a:pt x="10602" y="35659"/>
                  </a:lnTo>
                  <a:lnTo>
                    <a:pt x="13011" y="37105"/>
                  </a:lnTo>
                  <a:lnTo>
                    <a:pt x="15420" y="38309"/>
                  </a:lnTo>
                  <a:lnTo>
                    <a:pt x="18312" y="39273"/>
                  </a:lnTo>
                  <a:lnTo>
                    <a:pt x="21203" y="39996"/>
                  </a:lnTo>
                  <a:lnTo>
                    <a:pt x="24335" y="40237"/>
                  </a:lnTo>
                  <a:lnTo>
                    <a:pt x="27708" y="40478"/>
                  </a:lnTo>
                  <a:lnTo>
                    <a:pt x="25058" y="36864"/>
                  </a:lnTo>
                  <a:lnTo>
                    <a:pt x="22648" y="36623"/>
                  </a:lnTo>
                  <a:lnTo>
                    <a:pt x="20239" y="36141"/>
                  </a:lnTo>
                  <a:lnTo>
                    <a:pt x="18071" y="35659"/>
                  </a:lnTo>
                  <a:lnTo>
                    <a:pt x="15902" y="34695"/>
                  </a:lnTo>
                  <a:lnTo>
                    <a:pt x="13975" y="33731"/>
                  </a:lnTo>
                  <a:lnTo>
                    <a:pt x="12288" y="32768"/>
                  </a:lnTo>
                  <a:lnTo>
                    <a:pt x="10843" y="31322"/>
                  </a:lnTo>
                  <a:lnTo>
                    <a:pt x="9397" y="29877"/>
                  </a:lnTo>
                  <a:lnTo>
                    <a:pt x="7951" y="28190"/>
                  </a:lnTo>
                  <a:lnTo>
                    <a:pt x="6988" y="26503"/>
                  </a:lnTo>
                  <a:lnTo>
                    <a:pt x="6024" y="24817"/>
                  </a:lnTo>
                  <a:lnTo>
                    <a:pt x="5301" y="22889"/>
                  </a:lnTo>
                  <a:lnTo>
                    <a:pt x="4096" y="19034"/>
                  </a:lnTo>
                  <a:lnTo>
                    <a:pt x="3615" y="15179"/>
                  </a:lnTo>
                  <a:lnTo>
                    <a:pt x="3374" y="11565"/>
                  </a:lnTo>
                  <a:lnTo>
                    <a:pt x="3374" y="8192"/>
                  </a:lnTo>
                  <a:lnTo>
                    <a:pt x="3615" y="5542"/>
                  </a:lnTo>
                  <a:lnTo>
                    <a:pt x="3855" y="3374"/>
                  </a:lnTo>
                  <a:lnTo>
                    <a:pt x="9638" y="3374"/>
                  </a:lnTo>
                  <a:lnTo>
                    <a:pt x="11565" y="6024"/>
                  </a:lnTo>
                  <a:lnTo>
                    <a:pt x="13734" y="7951"/>
                  </a:lnTo>
                  <a:lnTo>
                    <a:pt x="15420" y="9156"/>
                  </a:lnTo>
                  <a:lnTo>
                    <a:pt x="17107" y="9879"/>
                  </a:lnTo>
                  <a:lnTo>
                    <a:pt x="16866" y="6024"/>
                  </a:lnTo>
                  <a:lnTo>
                    <a:pt x="15902" y="5301"/>
                  </a:lnTo>
                  <a:lnTo>
                    <a:pt x="14698" y="4096"/>
                  </a:lnTo>
                  <a:lnTo>
                    <a:pt x="13252" y="2651"/>
                  </a:lnTo>
                  <a:lnTo>
                    <a:pt x="12047" y="723"/>
                  </a:lnTo>
                  <a:lnTo>
                    <a:pt x="11565" y="0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3954625" y="-59050"/>
              <a:ext cx="54225" cy="24125"/>
            </a:xfrm>
            <a:custGeom>
              <a:rect b="b" l="l" r="r" t="t"/>
              <a:pathLst>
                <a:path extrusionOk="0" h="965" w="2169">
                  <a:moveTo>
                    <a:pt x="1928" y="1"/>
                  </a:moveTo>
                  <a:lnTo>
                    <a:pt x="241" y="724"/>
                  </a:lnTo>
                  <a:lnTo>
                    <a:pt x="0" y="724"/>
                  </a:lnTo>
                  <a:lnTo>
                    <a:pt x="1205" y="965"/>
                  </a:lnTo>
                  <a:lnTo>
                    <a:pt x="1687" y="724"/>
                  </a:lnTo>
                  <a:lnTo>
                    <a:pt x="2168" y="483"/>
                  </a:lnTo>
                  <a:lnTo>
                    <a:pt x="1928" y="1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3683550" y="-125300"/>
              <a:ext cx="554200" cy="843300"/>
            </a:xfrm>
            <a:custGeom>
              <a:rect b="b" l="l" r="r" t="t"/>
              <a:pathLst>
                <a:path extrusionOk="0" h="33732" w="22168">
                  <a:moveTo>
                    <a:pt x="1" y="1"/>
                  </a:moveTo>
                  <a:lnTo>
                    <a:pt x="1687" y="2169"/>
                  </a:lnTo>
                  <a:lnTo>
                    <a:pt x="3133" y="3615"/>
                  </a:lnTo>
                  <a:lnTo>
                    <a:pt x="4579" y="5060"/>
                  </a:lnTo>
                  <a:lnTo>
                    <a:pt x="6024" y="5783"/>
                  </a:lnTo>
                  <a:lnTo>
                    <a:pt x="7470" y="6506"/>
                  </a:lnTo>
                  <a:lnTo>
                    <a:pt x="8675" y="6747"/>
                  </a:lnTo>
                  <a:lnTo>
                    <a:pt x="10602" y="6988"/>
                  </a:lnTo>
                  <a:lnTo>
                    <a:pt x="20721" y="33732"/>
                  </a:lnTo>
                  <a:lnTo>
                    <a:pt x="22167" y="33732"/>
                  </a:lnTo>
                  <a:lnTo>
                    <a:pt x="12048" y="6988"/>
                  </a:lnTo>
                  <a:lnTo>
                    <a:pt x="10120" y="6747"/>
                  </a:lnTo>
                  <a:lnTo>
                    <a:pt x="8675" y="6506"/>
                  </a:lnTo>
                  <a:lnTo>
                    <a:pt x="7470" y="5783"/>
                  </a:lnTo>
                  <a:lnTo>
                    <a:pt x="6024" y="5060"/>
                  </a:lnTo>
                  <a:lnTo>
                    <a:pt x="4579" y="3615"/>
                  </a:lnTo>
                  <a:lnTo>
                    <a:pt x="2892" y="2169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3442625" y="-209625"/>
              <a:ext cx="728850" cy="1011950"/>
            </a:xfrm>
            <a:custGeom>
              <a:rect b="b" l="l" r="r" t="t"/>
              <a:pathLst>
                <a:path extrusionOk="0" h="40478" w="29154">
                  <a:moveTo>
                    <a:pt x="1205" y="0"/>
                  </a:moveTo>
                  <a:lnTo>
                    <a:pt x="723" y="1446"/>
                  </a:lnTo>
                  <a:lnTo>
                    <a:pt x="241" y="4578"/>
                  </a:lnTo>
                  <a:lnTo>
                    <a:pt x="0" y="8192"/>
                  </a:lnTo>
                  <a:lnTo>
                    <a:pt x="0" y="12288"/>
                  </a:lnTo>
                  <a:lnTo>
                    <a:pt x="241" y="15420"/>
                  </a:lnTo>
                  <a:lnTo>
                    <a:pt x="482" y="18312"/>
                  </a:lnTo>
                  <a:lnTo>
                    <a:pt x="1205" y="20962"/>
                  </a:lnTo>
                  <a:lnTo>
                    <a:pt x="1928" y="23612"/>
                  </a:lnTo>
                  <a:lnTo>
                    <a:pt x="2892" y="26022"/>
                  </a:lnTo>
                  <a:lnTo>
                    <a:pt x="3855" y="28190"/>
                  </a:lnTo>
                  <a:lnTo>
                    <a:pt x="5301" y="30358"/>
                  </a:lnTo>
                  <a:lnTo>
                    <a:pt x="6747" y="32045"/>
                  </a:lnTo>
                  <a:lnTo>
                    <a:pt x="8674" y="34213"/>
                  </a:lnTo>
                  <a:lnTo>
                    <a:pt x="10843" y="35900"/>
                  </a:lnTo>
                  <a:lnTo>
                    <a:pt x="13252" y="37105"/>
                  </a:lnTo>
                  <a:lnTo>
                    <a:pt x="15902" y="38309"/>
                  </a:lnTo>
                  <a:lnTo>
                    <a:pt x="18553" y="39273"/>
                  </a:lnTo>
                  <a:lnTo>
                    <a:pt x="21685" y="39996"/>
                  </a:lnTo>
                  <a:lnTo>
                    <a:pt x="24817" y="40237"/>
                  </a:lnTo>
                  <a:lnTo>
                    <a:pt x="28431" y="40478"/>
                  </a:lnTo>
                  <a:lnTo>
                    <a:pt x="29154" y="40478"/>
                  </a:lnTo>
                  <a:lnTo>
                    <a:pt x="25781" y="40237"/>
                  </a:lnTo>
                  <a:lnTo>
                    <a:pt x="22648" y="39996"/>
                  </a:lnTo>
                  <a:lnTo>
                    <a:pt x="19757" y="39273"/>
                  </a:lnTo>
                  <a:lnTo>
                    <a:pt x="17107" y="38309"/>
                  </a:lnTo>
                  <a:lnTo>
                    <a:pt x="14457" y="37105"/>
                  </a:lnTo>
                  <a:lnTo>
                    <a:pt x="12047" y="35659"/>
                  </a:lnTo>
                  <a:lnTo>
                    <a:pt x="10120" y="33972"/>
                  </a:lnTo>
                  <a:lnTo>
                    <a:pt x="8192" y="32045"/>
                  </a:lnTo>
                  <a:lnTo>
                    <a:pt x="6747" y="30358"/>
                  </a:lnTo>
                  <a:lnTo>
                    <a:pt x="5301" y="28190"/>
                  </a:lnTo>
                  <a:lnTo>
                    <a:pt x="4096" y="26022"/>
                  </a:lnTo>
                  <a:lnTo>
                    <a:pt x="3374" y="23612"/>
                  </a:lnTo>
                  <a:lnTo>
                    <a:pt x="2410" y="20962"/>
                  </a:lnTo>
                  <a:lnTo>
                    <a:pt x="1928" y="18312"/>
                  </a:lnTo>
                  <a:lnTo>
                    <a:pt x="1446" y="15420"/>
                  </a:lnTo>
                  <a:lnTo>
                    <a:pt x="1446" y="12288"/>
                  </a:lnTo>
                  <a:lnTo>
                    <a:pt x="1446" y="8192"/>
                  </a:lnTo>
                  <a:lnTo>
                    <a:pt x="1687" y="4578"/>
                  </a:lnTo>
                  <a:lnTo>
                    <a:pt x="2169" y="1446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4864150" y="-209625"/>
              <a:ext cx="873425" cy="1011950"/>
            </a:xfrm>
            <a:custGeom>
              <a:rect b="b" l="l" r="r" t="t"/>
              <a:pathLst>
                <a:path extrusionOk="0" h="40478" w="34937">
                  <a:moveTo>
                    <a:pt x="31081" y="3374"/>
                  </a:moveTo>
                  <a:lnTo>
                    <a:pt x="31322" y="5542"/>
                  </a:lnTo>
                  <a:lnTo>
                    <a:pt x="31563" y="8192"/>
                  </a:lnTo>
                  <a:lnTo>
                    <a:pt x="31563" y="11565"/>
                  </a:lnTo>
                  <a:lnTo>
                    <a:pt x="31563" y="15179"/>
                  </a:lnTo>
                  <a:lnTo>
                    <a:pt x="30840" y="19034"/>
                  </a:lnTo>
                  <a:lnTo>
                    <a:pt x="29876" y="22889"/>
                  </a:lnTo>
                  <a:lnTo>
                    <a:pt x="29154" y="24817"/>
                  </a:lnTo>
                  <a:lnTo>
                    <a:pt x="28190" y="26503"/>
                  </a:lnTo>
                  <a:lnTo>
                    <a:pt x="26985" y="28190"/>
                  </a:lnTo>
                  <a:lnTo>
                    <a:pt x="25781" y="29877"/>
                  </a:lnTo>
                  <a:lnTo>
                    <a:pt x="23853" y="31804"/>
                  </a:lnTo>
                  <a:lnTo>
                    <a:pt x="21926" y="33250"/>
                  </a:lnTo>
                  <a:lnTo>
                    <a:pt x="19516" y="34454"/>
                  </a:lnTo>
                  <a:lnTo>
                    <a:pt x="17107" y="35659"/>
                  </a:lnTo>
                  <a:lnTo>
                    <a:pt x="14216" y="36382"/>
                  </a:lnTo>
                  <a:lnTo>
                    <a:pt x="11324" y="36864"/>
                  </a:lnTo>
                  <a:lnTo>
                    <a:pt x="8192" y="37105"/>
                  </a:lnTo>
                  <a:lnTo>
                    <a:pt x="4578" y="37105"/>
                  </a:lnTo>
                  <a:lnTo>
                    <a:pt x="14697" y="10361"/>
                  </a:lnTo>
                  <a:lnTo>
                    <a:pt x="16625" y="10120"/>
                  </a:lnTo>
                  <a:lnTo>
                    <a:pt x="18071" y="9879"/>
                  </a:lnTo>
                  <a:lnTo>
                    <a:pt x="19275" y="9156"/>
                  </a:lnTo>
                  <a:lnTo>
                    <a:pt x="20721" y="8433"/>
                  </a:lnTo>
                  <a:lnTo>
                    <a:pt x="22166" y="6988"/>
                  </a:lnTo>
                  <a:lnTo>
                    <a:pt x="23853" y="5542"/>
                  </a:lnTo>
                  <a:lnTo>
                    <a:pt x="25299" y="3374"/>
                  </a:lnTo>
                  <a:close/>
                  <a:moveTo>
                    <a:pt x="23371" y="0"/>
                  </a:moveTo>
                  <a:lnTo>
                    <a:pt x="22889" y="723"/>
                  </a:lnTo>
                  <a:lnTo>
                    <a:pt x="21203" y="3133"/>
                  </a:lnTo>
                  <a:lnTo>
                    <a:pt x="19757" y="4819"/>
                  </a:lnTo>
                  <a:lnTo>
                    <a:pt x="18312" y="5783"/>
                  </a:lnTo>
                  <a:lnTo>
                    <a:pt x="17107" y="6506"/>
                  </a:lnTo>
                  <a:lnTo>
                    <a:pt x="15902" y="6747"/>
                  </a:lnTo>
                  <a:lnTo>
                    <a:pt x="15179" y="6988"/>
                  </a:lnTo>
                  <a:lnTo>
                    <a:pt x="14216" y="6747"/>
                  </a:lnTo>
                  <a:lnTo>
                    <a:pt x="12770" y="6024"/>
                  </a:lnTo>
                  <a:lnTo>
                    <a:pt x="0" y="39996"/>
                  </a:lnTo>
                  <a:lnTo>
                    <a:pt x="2169" y="40237"/>
                  </a:lnTo>
                  <a:lnTo>
                    <a:pt x="6747" y="40478"/>
                  </a:lnTo>
                  <a:lnTo>
                    <a:pt x="10120" y="40237"/>
                  </a:lnTo>
                  <a:lnTo>
                    <a:pt x="13252" y="39996"/>
                  </a:lnTo>
                  <a:lnTo>
                    <a:pt x="16384" y="39273"/>
                  </a:lnTo>
                  <a:lnTo>
                    <a:pt x="19275" y="38309"/>
                  </a:lnTo>
                  <a:lnTo>
                    <a:pt x="21685" y="37105"/>
                  </a:lnTo>
                  <a:lnTo>
                    <a:pt x="24094" y="35900"/>
                  </a:lnTo>
                  <a:lnTo>
                    <a:pt x="26262" y="34213"/>
                  </a:lnTo>
                  <a:lnTo>
                    <a:pt x="28190" y="32045"/>
                  </a:lnTo>
                  <a:lnTo>
                    <a:pt x="29635" y="30358"/>
                  </a:lnTo>
                  <a:lnTo>
                    <a:pt x="31081" y="28190"/>
                  </a:lnTo>
                  <a:lnTo>
                    <a:pt x="32286" y="26022"/>
                  </a:lnTo>
                  <a:lnTo>
                    <a:pt x="33009" y="23612"/>
                  </a:lnTo>
                  <a:lnTo>
                    <a:pt x="33972" y="20962"/>
                  </a:lnTo>
                  <a:lnTo>
                    <a:pt x="34454" y="18312"/>
                  </a:lnTo>
                  <a:lnTo>
                    <a:pt x="34936" y="15420"/>
                  </a:lnTo>
                  <a:lnTo>
                    <a:pt x="34936" y="12288"/>
                  </a:lnTo>
                  <a:lnTo>
                    <a:pt x="34936" y="8192"/>
                  </a:lnTo>
                  <a:lnTo>
                    <a:pt x="34695" y="4578"/>
                  </a:lnTo>
                  <a:lnTo>
                    <a:pt x="34213" y="1446"/>
                  </a:lnTo>
                  <a:lnTo>
                    <a:pt x="33972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4864150" y="-209625"/>
              <a:ext cx="873425" cy="1011950"/>
            </a:xfrm>
            <a:custGeom>
              <a:rect b="b" l="l" r="r" t="t"/>
              <a:pathLst>
                <a:path extrusionOk="0" fill="none" h="40478" w="34937">
                  <a:moveTo>
                    <a:pt x="6747" y="40478"/>
                  </a:moveTo>
                  <a:lnTo>
                    <a:pt x="6747" y="40478"/>
                  </a:lnTo>
                  <a:lnTo>
                    <a:pt x="2169" y="40237"/>
                  </a:lnTo>
                  <a:lnTo>
                    <a:pt x="0" y="39996"/>
                  </a:lnTo>
                  <a:lnTo>
                    <a:pt x="12770" y="6024"/>
                  </a:lnTo>
                  <a:lnTo>
                    <a:pt x="14216" y="6747"/>
                  </a:lnTo>
                  <a:lnTo>
                    <a:pt x="14216" y="6747"/>
                  </a:lnTo>
                  <a:lnTo>
                    <a:pt x="15179" y="6988"/>
                  </a:lnTo>
                  <a:lnTo>
                    <a:pt x="15902" y="6747"/>
                  </a:lnTo>
                  <a:lnTo>
                    <a:pt x="17107" y="6506"/>
                  </a:lnTo>
                  <a:lnTo>
                    <a:pt x="18312" y="5783"/>
                  </a:lnTo>
                  <a:lnTo>
                    <a:pt x="19757" y="4819"/>
                  </a:lnTo>
                  <a:lnTo>
                    <a:pt x="21203" y="3133"/>
                  </a:lnTo>
                  <a:lnTo>
                    <a:pt x="22889" y="723"/>
                  </a:lnTo>
                  <a:lnTo>
                    <a:pt x="23371" y="0"/>
                  </a:lnTo>
                  <a:lnTo>
                    <a:pt x="33972" y="0"/>
                  </a:lnTo>
                  <a:lnTo>
                    <a:pt x="34213" y="1446"/>
                  </a:lnTo>
                  <a:lnTo>
                    <a:pt x="34213" y="1446"/>
                  </a:lnTo>
                  <a:lnTo>
                    <a:pt x="34695" y="4578"/>
                  </a:lnTo>
                  <a:lnTo>
                    <a:pt x="34936" y="8192"/>
                  </a:lnTo>
                  <a:lnTo>
                    <a:pt x="34936" y="12288"/>
                  </a:lnTo>
                  <a:lnTo>
                    <a:pt x="34936" y="12288"/>
                  </a:lnTo>
                  <a:lnTo>
                    <a:pt x="34936" y="15420"/>
                  </a:lnTo>
                  <a:lnTo>
                    <a:pt x="34454" y="18312"/>
                  </a:lnTo>
                  <a:lnTo>
                    <a:pt x="33972" y="20962"/>
                  </a:lnTo>
                  <a:lnTo>
                    <a:pt x="33009" y="23612"/>
                  </a:lnTo>
                  <a:lnTo>
                    <a:pt x="32286" y="26022"/>
                  </a:lnTo>
                  <a:lnTo>
                    <a:pt x="31081" y="28190"/>
                  </a:lnTo>
                  <a:lnTo>
                    <a:pt x="29635" y="30358"/>
                  </a:lnTo>
                  <a:lnTo>
                    <a:pt x="28190" y="32045"/>
                  </a:lnTo>
                  <a:lnTo>
                    <a:pt x="28190" y="32045"/>
                  </a:lnTo>
                  <a:lnTo>
                    <a:pt x="26262" y="34213"/>
                  </a:lnTo>
                  <a:lnTo>
                    <a:pt x="24094" y="35900"/>
                  </a:lnTo>
                  <a:lnTo>
                    <a:pt x="21685" y="37105"/>
                  </a:lnTo>
                  <a:lnTo>
                    <a:pt x="19275" y="38309"/>
                  </a:lnTo>
                  <a:lnTo>
                    <a:pt x="16384" y="39273"/>
                  </a:lnTo>
                  <a:lnTo>
                    <a:pt x="13252" y="39996"/>
                  </a:lnTo>
                  <a:lnTo>
                    <a:pt x="10120" y="40237"/>
                  </a:lnTo>
                  <a:lnTo>
                    <a:pt x="6747" y="404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4978600" y="-125300"/>
              <a:ext cx="674625" cy="843300"/>
            </a:xfrm>
            <a:custGeom>
              <a:rect b="b" l="l" r="r" t="t"/>
              <a:pathLst>
                <a:path extrusionOk="0" fill="none" h="33732" w="26985">
                  <a:moveTo>
                    <a:pt x="0" y="33732"/>
                  </a:moveTo>
                  <a:lnTo>
                    <a:pt x="0" y="33732"/>
                  </a:lnTo>
                  <a:lnTo>
                    <a:pt x="3614" y="33732"/>
                  </a:lnTo>
                  <a:lnTo>
                    <a:pt x="6746" y="33491"/>
                  </a:lnTo>
                  <a:lnTo>
                    <a:pt x="9638" y="33009"/>
                  </a:lnTo>
                  <a:lnTo>
                    <a:pt x="12529" y="32286"/>
                  </a:lnTo>
                  <a:lnTo>
                    <a:pt x="14938" y="31081"/>
                  </a:lnTo>
                  <a:lnTo>
                    <a:pt x="17348" y="29877"/>
                  </a:lnTo>
                  <a:lnTo>
                    <a:pt x="19275" y="28431"/>
                  </a:lnTo>
                  <a:lnTo>
                    <a:pt x="21203" y="26504"/>
                  </a:lnTo>
                  <a:lnTo>
                    <a:pt x="21203" y="26504"/>
                  </a:lnTo>
                  <a:lnTo>
                    <a:pt x="22407" y="24817"/>
                  </a:lnTo>
                  <a:lnTo>
                    <a:pt x="23612" y="23130"/>
                  </a:lnTo>
                  <a:lnTo>
                    <a:pt x="24576" y="21444"/>
                  </a:lnTo>
                  <a:lnTo>
                    <a:pt x="25298" y="19516"/>
                  </a:lnTo>
                  <a:lnTo>
                    <a:pt x="26262" y="15661"/>
                  </a:lnTo>
                  <a:lnTo>
                    <a:pt x="26985" y="11806"/>
                  </a:lnTo>
                  <a:lnTo>
                    <a:pt x="26985" y="8192"/>
                  </a:lnTo>
                  <a:lnTo>
                    <a:pt x="26985" y="4819"/>
                  </a:lnTo>
                  <a:lnTo>
                    <a:pt x="26744" y="2169"/>
                  </a:lnTo>
                  <a:lnTo>
                    <a:pt x="26503" y="1"/>
                  </a:lnTo>
                  <a:lnTo>
                    <a:pt x="20721" y="1"/>
                  </a:lnTo>
                  <a:lnTo>
                    <a:pt x="20721" y="1"/>
                  </a:lnTo>
                  <a:lnTo>
                    <a:pt x="19275" y="2169"/>
                  </a:lnTo>
                  <a:lnTo>
                    <a:pt x="17588" y="3615"/>
                  </a:lnTo>
                  <a:lnTo>
                    <a:pt x="16143" y="5060"/>
                  </a:lnTo>
                  <a:lnTo>
                    <a:pt x="14697" y="5783"/>
                  </a:lnTo>
                  <a:lnTo>
                    <a:pt x="13493" y="6506"/>
                  </a:lnTo>
                  <a:lnTo>
                    <a:pt x="12047" y="6747"/>
                  </a:lnTo>
                  <a:lnTo>
                    <a:pt x="10119" y="6988"/>
                  </a:lnTo>
                  <a:lnTo>
                    <a:pt x="0" y="337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4864150" y="-209625"/>
              <a:ext cx="873425" cy="1011950"/>
            </a:xfrm>
            <a:custGeom>
              <a:rect b="b" l="l" r="r" t="t"/>
              <a:pathLst>
                <a:path extrusionOk="0" h="40478" w="34937">
                  <a:moveTo>
                    <a:pt x="31081" y="3374"/>
                  </a:moveTo>
                  <a:lnTo>
                    <a:pt x="31322" y="5542"/>
                  </a:lnTo>
                  <a:lnTo>
                    <a:pt x="31563" y="8192"/>
                  </a:lnTo>
                  <a:lnTo>
                    <a:pt x="31563" y="11565"/>
                  </a:lnTo>
                  <a:lnTo>
                    <a:pt x="31563" y="15179"/>
                  </a:lnTo>
                  <a:lnTo>
                    <a:pt x="30840" y="19034"/>
                  </a:lnTo>
                  <a:lnTo>
                    <a:pt x="29876" y="22889"/>
                  </a:lnTo>
                  <a:lnTo>
                    <a:pt x="29154" y="24817"/>
                  </a:lnTo>
                  <a:lnTo>
                    <a:pt x="28190" y="26503"/>
                  </a:lnTo>
                  <a:lnTo>
                    <a:pt x="26985" y="28190"/>
                  </a:lnTo>
                  <a:lnTo>
                    <a:pt x="25781" y="29877"/>
                  </a:lnTo>
                  <a:lnTo>
                    <a:pt x="23853" y="31804"/>
                  </a:lnTo>
                  <a:lnTo>
                    <a:pt x="21926" y="33250"/>
                  </a:lnTo>
                  <a:lnTo>
                    <a:pt x="19516" y="34454"/>
                  </a:lnTo>
                  <a:lnTo>
                    <a:pt x="17107" y="35659"/>
                  </a:lnTo>
                  <a:lnTo>
                    <a:pt x="14216" y="36382"/>
                  </a:lnTo>
                  <a:lnTo>
                    <a:pt x="11324" y="36864"/>
                  </a:lnTo>
                  <a:lnTo>
                    <a:pt x="8192" y="37105"/>
                  </a:lnTo>
                  <a:lnTo>
                    <a:pt x="4578" y="37105"/>
                  </a:lnTo>
                  <a:lnTo>
                    <a:pt x="14697" y="10361"/>
                  </a:lnTo>
                  <a:lnTo>
                    <a:pt x="16625" y="10120"/>
                  </a:lnTo>
                  <a:lnTo>
                    <a:pt x="18071" y="9879"/>
                  </a:lnTo>
                  <a:lnTo>
                    <a:pt x="19275" y="9156"/>
                  </a:lnTo>
                  <a:lnTo>
                    <a:pt x="20721" y="8433"/>
                  </a:lnTo>
                  <a:lnTo>
                    <a:pt x="22166" y="6988"/>
                  </a:lnTo>
                  <a:lnTo>
                    <a:pt x="23853" y="5542"/>
                  </a:lnTo>
                  <a:lnTo>
                    <a:pt x="25299" y="3374"/>
                  </a:lnTo>
                  <a:close/>
                  <a:moveTo>
                    <a:pt x="23371" y="0"/>
                  </a:moveTo>
                  <a:lnTo>
                    <a:pt x="22889" y="723"/>
                  </a:lnTo>
                  <a:lnTo>
                    <a:pt x="21203" y="3133"/>
                  </a:lnTo>
                  <a:lnTo>
                    <a:pt x="19757" y="4819"/>
                  </a:lnTo>
                  <a:lnTo>
                    <a:pt x="18312" y="5783"/>
                  </a:lnTo>
                  <a:lnTo>
                    <a:pt x="17107" y="6506"/>
                  </a:lnTo>
                  <a:lnTo>
                    <a:pt x="15902" y="6747"/>
                  </a:lnTo>
                  <a:lnTo>
                    <a:pt x="15179" y="6988"/>
                  </a:lnTo>
                  <a:lnTo>
                    <a:pt x="14216" y="6747"/>
                  </a:lnTo>
                  <a:lnTo>
                    <a:pt x="12770" y="6024"/>
                  </a:lnTo>
                  <a:lnTo>
                    <a:pt x="0" y="39996"/>
                  </a:lnTo>
                  <a:lnTo>
                    <a:pt x="2169" y="40237"/>
                  </a:lnTo>
                  <a:lnTo>
                    <a:pt x="6747" y="40478"/>
                  </a:lnTo>
                  <a:lnTo>
                    <a:pt x="10120" y="40237"/>
                  </a:lnTo>
                  <a:lnTo>
                    <a:pt x="13252" y="39996"/>
                  </a:lnTo>
                  <a:lnTo>
                    <a:pt x="16384" y="39273"/>
                  </a:lnTo>
                  <a:lnTo>
                    <a:pt x="19275" y="38309"/>
                  </a:lnTo>
                  <a:lnTo>
                    <a:pt x="21685" y="37105"/>
                  </a:lnTo>
                  <a:lnTo>
                    <a:pt x="24094" y="35900"/>
                  </a:lnTo>
                  <a:lnTo>
                    <a:pt x="26262" y="34213"/>
                  </a:lnTo>
                  <a:lnTo>
                    <a:pt x="28190" y="32045"/>
                  </a:lnTo>
                  <a:lnTo>
                    <a:pt x="29635" y="30358"/>
                  </a:lnTo>
                  <a:lnTo>
                    <a:pt x="31081" y="28190"/>
                  </a:lnTo>
                  <a:lnTo>
                    <a:pt x="32286" y="26022"/>
                  </a:lnTo>
                  <a:lnTo>
                    <a:pt x="33009" y="23612"/>
                  </a:lnTo>
                  <a:lnTo>
                    <a:pt x="33972" y="20962"/>
                  </a:lnTo>
                  <a:lnTo>
                    <a:pt x="34454" y="18312"/>
                  </a:lnTo>
                  <a:lnTo>
                    <a:pt x="34936" y="15420"/>
                  </a:lnTo>
                  <a:lnTo>
                    <a:pt x="34936" y="12288"/>
                  </a:lnTo>
                  <a:lnTo>
                    <a:pt x="34936" y="8192"/>
                  </a:lnTo>
                  <a:lnTo>
                    <a:pt x="34695" y="4578"/>
                  </a:lnTo>
                  <a:lnTo>
                    <a:pt x="34213" y="1446"/>
                  </a:lnTo>
                  <a:lnTo>
                    <a:pt x="33972" y="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4864150" y="-209625"/>
              <a:ext cx="873425" cy="1011950"/>
            </a:xfrm>
            <a:custGeom>
              <a:rect b="b" l="l" r="r" t="t"/>
              <a:pathLst>
                <a:path extrusionOk="0" fill="none" h="40478" w="34937">
                  <a:moveTo>
                    <a:pt x="6747" y="40478"/>
                  </a:moveTo>
                  <a:lnTo>
                    <a:pt x="6747" y="40478"/>
                  </a:lnTo>
                  <a:lnTo>
                    <a:pt x="2169" y="40237"/>
                  </a:lnTo>
                  <a:lnTo>
                    <a:pt x="0" y="39996"/>
                  </a:lnTo>
                  <a:lnTo>
                    <a:pt x="12770" y="6024"/>
                  </a:lnTo>
                  <a:lnTo>
                    <a:pt x="14216" y="6747"/>
                  </a:lnTo>
                  <a:lnTo>
                    <a:pt x="14216" y="6747"/>
                  </a:lnTo>
                  <a:lnTo>
                    <a:pt x="15179" y="6988"/>
                  </a:lnTo>
                  <a:lnTo>
                    <a:pt x="15902" y="6747"/>
                  </a:lnTo>
                  <a:lnTo>
                    <a:pt x="17107" y="6506"/>
                  </a:lnTo>
                  <a:lnTo>
                    <a:pt x="18312" y="5783"/>
                  </a:lnTo>
                  <a:lnTo>
                    <a:pt x="19757" y="4819"/>
                  </a:lnTo>
                  <a:lnTo>
                    <a:pt x="21203" y="3133"/>
                  </a:lnTo>
                  <a:lnTo>
                    <a:pt x="22889" y="723"/>
                  </a:lnTo>
                  <a:lnTo>
                    <a:pt x="23371" y="0"/>
                  </a:lnTo>
                  <a:lnTo>
                    <a:pt x="33972" y="0"/>
                  </a:lnTo>
                  <a:lnTo>
                    <a:pt x="34213" y="1446"/>
                  </a:lnTo>
                  <a:lnTo>
                    <a:pt x="34213" y="1446"/>
                  </a:lnTo>
                  <a:lnTo>
                    <a:pt x="34695" y="4578"/>
                  </a:lnTo>
                  <a:lnTo>
                    <a:pt x="34936" y="8192"/>
                  </a:lnTo>
                  <a:lnTo>
                    <a:pt x="34936" y="12288"/>
                  </a:lnTo>
                  <a:lnTo>
                    <a:pt x="34936" y="12288"/>
                  </a:lnTo>
                  <a:lnTo>
                    <a:pt x="34936" y="15420"/>
                  </a:lnTo>
                  <a:lnTo>
                    <a:pt x="34454" y="18312"/>
                  </a:lnTo>
                  <a:lnTo>
                    <a:pt x="33972" y="20962"/>
                  </a:lnTo>
                  <a:lnTo>
                    <a:pt x="33009" y="23612"/>
                  </a:lnTo>
                  <a:lnTo>
                    <a:pt x="32286" y="26022"/>
                  </a:lnTo>
                  <a:lnTo>
                    <a:pt x="31081" y="28190"/>
                  </a:lnTo>
                  <a:lnTo>
                    <a:pt x="29635" y="30358"/>
                  </a:lnTo>
                  <a:lnTo>
                    <a:pt x="28190" y="32045"/>
                  </a:lnTo>
                  <a:lnTo>
                    <a:pt x="28190" y="32045"/>
                  </a:lnTo>
                  <a:lnTo>
                    <a:pt x="26262" y="34213"/>
                  </a:lnTo>
                  <a:lnTo>
                    <a:pt x="24094" y="35900"/>
                  </a:lnTo>
                  <a:lnTo>
                    <a:pt x="21685" y="37105"/>
                  </a:lnTo>
                  <a:lnTo>
                    <a:pt x="19275" y="38309"/>
                  </a:lnTo>
                  <a:lnTo>
                    <a:pt x="16384" y="39273"/>
                  </a:lnTo>
                  <a:lnTo>
                    <a:pt x="13252" y="39996"/>
                  </a:lnTo>
                  <a:lnTo>
                    <a:pt x="10120" y="40237"/>
                  </a:lnTo>
                  <a:lnTo>
                    <a:pt x="6747" y="404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4978600" y="-125300"/>
              <a:ext cx="674625" cy="843300"/>
            </a:xfrm>
            <a:custGeom>
              <a:rect b="b" l="l" r="r" t="t"/>
              <a:pathLst>
                <a:path extrusionOk="0" fill="none" h="33732" w="26985">
                  <a:moveTo>
                    <a:pt x="0" y="33732"/>
                  </a:moveTo>
                  <a:lnTo>
                    <a:pt x="0" y="33732"/>
                  </a:lnTo>
                  <a:lnTo>
                    <a:pt x="3614" y="33732"/>
                  </a:lnTo>
                  <a:lnTo>
                    <a:pt x="6746" y="33491"/>
                  </a:lnTo>
                  <a:lnTo>
                    <a:pt x="9638" y="33009"/>
                  </a:lnTo>
                  <a:lnTo>
                    <a:pt x="12529" y="32286"/>
                  </a:lnTo>
                  <a:lnTo>
                    <a:pt x="14938" y="31081"/>
                  </a:lnTo>
                  <a:lnTo>
                    <a:pt x="17348" y="29877"/>
                  </a:lnTo>
                  <a:lnTo>
                    <a:pt x="19275" y="28431"/>
                  </a:lnTo>
                  <a:lnTo>
                    <a:pt x="21203" y="26504"/>
                  </a:lnTo>
                  <a:lnTo>
                    <a:pt x="21203" y="26504"/>
                  </a:lnTo>
                  <a:lnTo>
                    <a:pt x="22407" y="24817"/>
                  </a:lnTo>
                  <a:lnTo>
                    <a:pt x="23612" y="23130"/>
                  </a:lnTo>
                  <a:lnTo>
                    <a:pt x="24576" y="21444"/>
                  </a:lnTo>
                  <a:lnTo>
                    <a:pt x="25298" y="19516"/>
                  </a:lnTo>
                  <a:lnTo>
                    <a:pt x="26262" y="15661"/>
                  </a:lnTo>
                  <a:lnTo>
                    <a:pt x="26985" y="11806"/>
                  </a:lnTo>
                  <a:lnTo>
                    <a:pt x="26985" y="8192"/>
                  </a:lnTo>
                  <a:lnTo>
                    <a:pt x="26985" y="4819"/>
                  </a:lnTo>
                  <a:lnTo>
                    <a:pt x="26744" y="2169"/>
                  </a:lnTo>
                  <a:lnTo>
                    <a:pt x="26503" y="1"/>
                  </a:lnTo>
                  <a:lnTo>
                    <a:pt x="20721" y="1"/>
                  </a:lnTo>
                  <a:lnTo>
                    <a:pt x="20721" y="1"/>
                  </a:lnTo>
                  <a:lnTo>
                    <a:pt x="19275" y="2169"/>
                  </a:lnTo>
                  <a:lnTo>
                    <a:pt x="17588" y="3615"/>
                  </a:lnTo>
                  <a:lnTo>
                    <a:pt x="16143" y="5060"/>
                  </a:lnTo>
                  <a:lnTo>
                    <a:pt x="14697" y="5783"/>
                  </a:lnTo>
                  <a:lnTo>
                    <a:pt x="13493" y="6506"/>
                  </a:lnTo>
                  <a:lnTo>
                    <a:pt x="12047" y="6747"/>
                  </a:lnTo>
                  <a:lnTo>
                    <a:pt x="10119" y="6988"/>
                  </a:lnTo>
                  <a:lnTo>
                    <a:pt x="0" y="337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5050875" y="-209625"/>
              <a:ext cx="686700" cy="1011950"/>
            </a:xfrm>
            <a:custGeom>
              <a:rect b="b" l="l" r="r" t="t"/>
              <a:pathLst>
                <a:path extrusionOk="0" h="40478" w="27468">
                  <a:moveTo>
                    <a:pt x="15902" y="0"/>
                  </a:moveTo>
                  <a:lnTo>
                    <a:pt x="15420" y="723"/>
                  </a:lnTo>
                  <a:lnTo>
                    <a:pt x="14216" y="2651"/>
                  </a:lnTo>
                  <a:lnTo>
                    <a:pt x="13011" y="4096"/>
                  </a:lnTo>
                  <a:lnTo>
                    <a:pt x="11806" y="5301"/>
                  </a:lnTo>
                  <a:lnTo>
                    <a:pt x="10602" y="6024"/>
                  </a:lnTo>
                  <a:lnTo>
                    <a:pt x="10361" y="9879"/>
                  </a:lnTo>
                  <a:lnTo>
                    <a:pt x="12047" y="9156"/>
                  </a:lnTo>
                  <a:lnTo>
                    <a:pt x="13975" y="7951"/>
                  </a:lnTo>
                  <a:lnTo>
                    <a:pt x="15902" y="6024"/>
                  </a:lnTo>
                  <a:lnTo>
                    <a:pt x="17830" y="3374"/>
                  </a:lnTo>
                  <a:lnTo>
                    <a:pt x="23612" y="3374"/>
                  </a:lnTo>
                  <a:lnTo>
                    <a:pt x="23853" y="5542"/>
                  </a:lnTo>
                  <a:lnTo>
                    <a:pt x="24094" y="8192"/>
                  </a:lnTo>
                  <a:lnTo>
                    <a:pt x="24094" y="11565"/>
                  </a:lnTo>
                  <a:lnTo>
                    <a:pt x="24094" y="15179"/>
                  </a:lnTo>
                  <a:lnTo>
                    <a:pt x="23371" y="19034"/>
                  </a:lnTo>
                  <a:lnTo>
                    <a:pt x="22407" y="22889"/>
                  </a:lnTo>
                  <a:lnTo>
                    <a:pt x="21685" y="24817"/>
                  </a:lnTo>
                  <a:lnTo>
                    <a:pt x="20721" y="26503"/>
                  </a:lnTo>
                  <a:lnTo>
                    <a:pt x="19516" y="28190"/>
                  </a:lnTo>
                  <a:lnTo>
                    <a:pt x="18312" y="29877"/>
                  </a:lnTo>
                  <a:lnTo>
                    <a:pt x="16866" y="31322"/>
                  </a:lnTo>
                  <a:lnTo>
                    <a:pt x="15179" y="32768"/>
                  </a:lnTo>
                  <a:lnTo>
                    <a:pt x="13493" y="33731"/>
                  </a:lnTo>
                  <a:lnTo>
                    <a:pt x="11565" y="34695"/>
                  </a:lnTo>
                  <a:lnTo>
                    <a:pt x="9397" y="35659"/>
                  </a:lnTo>
                  <a:lnTo>
                    <a:pt x="7228" y="36141"/>
                  </a:lnTo>
                  <a:lnTo>
                    <a:pt x="4819" y="36623"/>
                  </a:lnTo>
                  <a:lnTo>
                    <a:pt x="2410" y="36864"/>
                  </a:lnTo>
                  <a:lnTo>
                    <a:pt x="0" y="40478"/>
                  </a:lnTo>
                  <a:lnTo>
                    <a:pt x="3133" y="40237"/>
                  </a:lnTo>
                  <a:lnTo>
                    <a:pt x="6265" y="39996"/>
                  </a:lnTo>
                  <a:lnTo>
                    <a:pt x="9156" y="39273"/>
                  </a:lnTo>
                  <a:lnTo>
                    <a:pt x="12047" y="38309"/>
                  </a:lnTo>
                  <a:lnTo>
                    <a:pt x="14457" y="37105"/>
                  </a:lnTo>
                  <a:lnTo>
                    <a:pt x="16866" y="35659"/>
                  </a:lnTo>
                  <a:lnTo>
                    <a:pt x="19034" y="33972"/>
                  </a:lnTo>
                  <a:lnTo>
                    <a:pt x="20721" y="32045"/>
                  </a:lnTo>
                  <a:lnTo>
                    <a:pt x="22166" y="30358"/>
                  </a:lnTo>
                  <a:lnTo>
                    <a:pt x="23612" y="28190"/>
                  </a:lnTo>
                  <a:lnTo>
                    <a:pt x="24817" y="26022"/>
                  </a:lnTo>
                  <a:lnTo>
                    <a:pt x="25540" y="23612"/>
                  </a:lnTo>
                  <a:lnTo>
                    <a:pt x="26503" y="20962"/>
                  </a:lnTo>
                  <a:lnTo>
                    <a:pt x="26985" y="18312"/>
                  </a:lnTo>
                  <a:lnTo>
                    <a:pt x="27467" y="15420"/>
                  </a:lnTo>
                  <a:lnTo>
                    <a:pt x="27467" y="12288"/>
                  </a:lnTo>
                  <a:lnTo>
                    <a:pt x="27467" y="8192"/>
                  </a:lnTo>
                  <a:lnTo>
                    <a:pt x="27226" y="4578"/>
                  </a:lnTo>
                  <a:lnTo>
                    <a:pt x="26744" y="1446"/>
                  </a:lnTo>
                  <a:lnTo>
                    <a:pt x="26503" y="0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5008700" y="-209625"/>
              <a:ext cx="728875" cy="1011950"/>
            </a:xfrm>
            <a:custGeom>
              <a:rect b="b" l="l" r="r" t="t"/>
              <a:pathLst>
                <a:path extrusionOk="0" h="40478" w="29155">
                  <a:moveTo>
                    <a:pt x="26745" y="0"/>
                  </a:moveTo>
                  <a:lnTo>
                    <a:pt x="26986" y="1446"/>
                  </a:lnTo>
                  <a:lnTo>
                    <a:pt x="27468" y="4578"/>
                  </a:lnTo>
                  <a:lnTo>
                    <a:pt x="27708" y="8192"/>
                  </a:lnTo>
                  <a:lnTo>
                    <a:pt x="27949" y="12288"/>
                  </a:lnTo>
                  <a:lnTo>
                    <a:pt x="27708" y="15420"/>
                  </a:lnTo>
                  <a:lnTo>
                    <a:pt x="27227" y="18312"/>
                  </a:lnTo>
                  <a:lnTo>
                    <a:pt x="26745" y="20962"/>
                  </a:lnTo>
                  <a:lnTo>
                    <a:pt x="26022" y="23612"/>
                  </a:lnTo>
                  <a:lnTo>
                    <a:pt x="25058" y="26022"/>
                  </a:lnTo>
                  <a:lnTo>
                    <a:pt x="23853" y="28190"/>
                  </a:lnTo>
                  <a:lnTo>
                    <a:pt x="22649" y="30358"/>
                  </a:lnTo>
                  <a:lnTo>
                    <a:pt x="21203" y="32045"/>
                  </a:lnTo>
                  <a:lnTo>
                    <a:pt x="19276" y="33972"/>
                  </a:lnTo>
                  <a:lnTo>
                    <a:pt x="17107" y="35659"/>
                  </a:lnTo>
                  <a:lnTo>
                    <a:pt x="14698" y="37105"/>
                  </a:lnTo>
                  <a:lnTo>
                    <a:pt x="12289" y="38309"/>
                  </a:lnTo>
                  <a:lnTo>
                    <a:pt x="9397" y="39273"/>
                  </a:lnTo>
                  <a:lnTo>
                    <a:pt x="6506" y="39996"/>
                  </a:lnTo>
                  <a:lnTo>
                    <a:pt x="3374" y="40237"/>
                  </a:lnTo>
                  <a:lnTo>
                    <a:pt x="1" y="40478"/>
                  </a:lnTo>
                  <a:lnTo>
                    <a:pt x="965" y="40478"/>
                  </a:lnTo>
                  <a:lnTo>
                    <a:pt x="4338" y="40237"/>
                  </a:lnTo>
                  <a:lnTo>
                    <a:pt x="7470" y="39996"/>
                  </a:lnTo>
                  <a:lnTo>
                    <a:pt x="10602" y="39273"/>
                  </a:lnTo>
                  <a:lnTo>
                    <a:pt x="13493" y="38309"/>
                  </a:lnTo>
                  <a:lnTo>
                    <a:pt x="15903" y="37105"/>
                  </a:lnTo>
                  <a:lnTo>
                    <a:pt x="18312" y="35900"/>
                  </a:lnTo>
                  <a:lnTo>
                    <a:pt x="20480" y="34213"/>
                  </a:lnTo>
                  <a:lnTo>
                    <a:pt x="22408" y="32045"/>
                  </a:lnTo>
                  <a:lnTo>
                    <a:pt x="23853" y="30358"/>
                  </a:lnTo>
                  <a:lnTo>
                    <a:pt x="25299" y="28190"/>
                  </a:lnTo>
                  <a:lnTo>
                    <a:pt x="26504" y="26022"/>
                  </a:lnTo>
                  <a:lnTo>
                    <a:pt x="27227" y="23612"/>
                  </a:lnTo>
                  <a:lnTo>
                    <a:pt x="28190" y="20962"/>
                  </a:lnTo>
                  <a:lnTo>
                    <a:pt x="28672" y="18312"/>
                  </a:lnTo>
                  <a:lnTo>
                    <a:pt x="29154" y="15420"/>
                  </a:lnTo>
                  <a:lnTo>
                    <a:pt x="29154" y="12288"/>
                  </a:lnTo>
                  <a:lnTo>
                    <a:pt x="29154" y="8192"/>
                  </a:lnTo>
                  <a:lnTo>
                    <a:pt x="28913" y="4578"/>
                  </a:lnTo>
                  <a:lnTo>
                    <a:pt x="28431" y="1446"/>
                  </a:lnTo>
                  <a:lnTo>
                    <a:pt x="28190" y="0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5008700" y="-209625"/>
              <a:ext cx="728875" cy="1011950"/>
            </a:xfrm>
            <a:custGeom>
              <a:rect b="b" l="l" r="r" t="t"/>
              <a:pathLst>
                <a:path extrusionOk="0" fill="none" h="40478" w="29155">
                  <a:moveTo>
                    <a:pt x="28431" y="1446"/>
                  </a:moveTo>
                  <a:lnTo>
                    <a:pt x="28190" y="0"/>
                  </a:lnTo>
                  <a:lnTo>
                    <a:pt x="26745" y="0"/>
                  </a:lnTo>
                  <a:lnTo>
                    <a:pt x="26986" y="1446"/>
                  </a:lnTo>
                  <a:lnTo>
                    <a:pt x="26986" y="1446"/>
                  </a:lnTo>
                  <a:lnTo>
                    <a:pt x="27468" y="4578"/>
                  </a:lnTo>
                  <a:lnTo>
                    <a:pt x="27708" y="8192"/>
                  </a:lnTo>
                  <a:lnTo>
                    <a:pt x="27949" y="12288"/>
                  </a:lnTo>
                  <a:lnTo>
                    <a:pt x="27949" y="12288"/>
                  </a:lnTo>
                  <a:lnTo>
                    <a:pt x="27708" y="15420"/>
                  </a:lnTo>
                  <a:lnTo>
                    <a:pt x="27227" y="18312"/>
                  </a:lnTo>
                  <a:lnTo>
                    <a:pt x="26745" y="20962"/>
                  </a:lnTo>
                  <a:lnTo>
                    <a:pt x="26022" y="23612"/>
                  </a:lnTo>
                  <a:lnTo>
                    <a:pt x="25058" y="26022"/>
                  </a:lnTo>
                  <a:lnTo>
                    <a:pt x="23853" y="28190"/>
                  </a:lnTo>
                  <a:lnTo>
                    <a:pt x="22649" y="30358"/>
                  </a:lnTo>
                  <a:lnTo>
                    <a:pt x="21203" y="32045"/>
                  </a:lnTo>
                  <a:lnTo>
                    <a:pt x="21203" y="32045"/>
                  </a:lnTo>
                  <a:lnTo>
                    <a:pt x="19276" y="33972"/>
                  </a:lnTo>
                  <a:lnTo>
                    <a:pt x="17107" y="35659"/>
                  </a:lnTo>
                  <a:lnTo>
                    <a:pt x="14698" y="37105"/>
                  </a:lnTo>
                  <a:lnTo>
                    <a:pt x="12289" y="38309"/>
                  </a:lnTo>
                  <a:lnTo>
                    <a:pt x="9397" y="39273"/>
                  </a:lnTo>
                  <a:lnTo>
                    <a:pt x="6506" y="39996"/>
                  </a:lnTo>
                  <a:lnTo>
                    <a:pt x="3374" y="40237"/>
                  </a:lnTo>
                  <a:lnTo>
                    <a:pt x="1" y="40478"/>
                  </a:lnTo>
                  <a:lnTo>
                    <a:pt x="1" y="40478"/>
                  </a:lnTo>
                  <a:lnTo>
                    <a:pt x="965" y="40478"/>
                  </a:lnTo>
                  <a:lnTo>
                    <a:pt x="965" y="40478"/>
                  </a:lnTo>
                  <a:lnTo>
                    <a:pt x="4338" y="40237"/>
                  </a:lnTo>
                  <a:lnTo>
                    <a:pt x="7470" y="39996"/>
                  </a:lnTo>
                  <a:lnTo>
                    <a:pt x="10602" y="39273"/>
                  </a:lnTo>
                  <a:lnTo>
                    <a:pt x="13493" y="38309"/>
                  </a:lnTo>
                  <a:lnTo>
                    <a:pt x="15903" y="37105"/>
                  </a:lnTo>
                  <a:lnTo>
                    <a:pt x="18312" y="35900"/>
                  </a:lnTo>
                  <a:lnTo>
                    <a:pt x="20480" y="34213"/>
                  </a:lnTo>
                  <a:lnTo>
                    <a:pt x="22408" y="32045"/>
                  </a:lnTo>
                  <a:lnTo>
                    <a:pt x="22408" y="32045"/>
                  </a:lnTo>
                  <a:lnTo>
                    <a:pt x="23853" y="30358"/>
                  </a:lnTo>
                  <a:lnTo>
                    <a:pt x="25299" y="28190"/>
                  </a:lnTo>
                  <a:lnTo>
                    <a:pt x="26504" y="26022"/>
                  </a:lnTo>
                  <a:lnTo>
                    <a:pt x="27227" y="23612"/>
                  </a:lnTo>
                  <a:lnTo>
                    <a:pt x="28190" y="20962"/>
                  </a:lnTo>
                  <a:lnTo>
                    <a:pt x="28672" y="18312"/>
                  </a:lnTo>
                  <a:lnTo>
                    <a:pt x="29154" y="15420"/>
                  </a:lnTo>
                  <a:lnTo>
                    <a:pt x="29154" y="12288"/>
                  </a:lnTo>
                  <a:lnTo>
                    <a:pt x="29154" y="12288"/>
                  </a:lnTo>
                  <a:lnTo>
                    <a:pt x="29154" y="8192"/>
                  </a:lnTo>
                  <a:lnTo>
                    <a:pt x="28913" y="4578"/>
                  </a:lnTo>
                  <a:lnTo>
                    <a:pt x="28431" y="14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4948475" y="-125300"/>
              <a:ext cx="548150" cy="843300"/>
            </a:xfrm>
            <a:custGeom>
              <a:rect b="b" l="l" r="r" t="t"/>
              <a:pathLst>
                <a:path extrusionOk="0" h="33732" w="21926">
                  <a:moveTo>
                    <a:pt x="20480" y="1"/>
                  </a:moveTo>
                  <a:lnTo>
                    <a:pt x="19034" y="2169"/>
                  </a:lnTo>
                  <a:lnTo>
                    <a:pt x="17348" y="3615"/>
                  </a:lnTo>
                  <a:lnTo>
                    <a:pt x="15902" y="5060"/>
                  </a:lnTo>
                  <a:lnTo>
                    <a:pt x="14457" y="5783"/>
                  </a:lnTo>
                  <a:lnTo>
                    <a:pt x="13252" y="6506"/>
                  </a:lnTo>
                  <a:lnTo>
                    <a:pt x="12047" y="6747"/>
                  </a:lnTo>
                  <a:lnTo>
                    <a:pt x="9879" y="6988"/>
                  </a:lnTo>
                  <a:lnTo>
                    <a:pt x="0" y="33732"/>
                  </a:lnTo>
                  <a:lnTo>
                    <a:pt x="1205" y="33732"/>
                  </a:lnTo>
                  <a:lnTo>
                    <a:pt x="11324" y="6988"/>
                  </a:lnTo>
                  <a:lnTo>
                    <a:pt x="13252" y="6747"/>
                  </a:lnTo>
                  <a:lnTo>
                    <a:pt x="14698" y="6506"/>
                  </a:lnTo>
                  <a:lnTo>
                    <a:pt x="15902" y="5783"/>
                  </a:lnTo>
                  <a:lnTo>
                    <a:pt x="17348" y="5060"/>
                  </a:lnTo>
                  <a:lnTo>
                    <a:pt x="18793" y="3615"/>
                  </a:lnTo>
                  <a:lnTo>
                    <a:pt x="20480" y="2169"/>
                  </a:lnTo>
                  <a:lnTo>
                    <a:pt x="21926" y="1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4948475" y="-125300"/>
              <a:ext cx="548150" cy="843300"/>
            </a:xfrm>
            <a:custGeom>
              <a:rect b="b" l="l" r="r" t="t"/>
              <a:pathLst>
                <a:path extrusionOk="0" fill="none" h="33732" w="21926">
                  <a:moveTo>
                    <a:pt x="1205" y="33732"/>
                  </a:moveTo>
                  <a:lnTo>
                    <a:pt x="11324" y="6988"/>
                  </a:lnTo>
                  <a:lnTo>
                    <a:pt x="11324" y="6988"/>
                  </a:lnTo>
                  <a:lnTo>
                    <a:pt x="13252" y="6747"/>
                  </a:lnTo>
                  <a:lnTo>
                    <a:pt x="14698" y="6506"/>
                  </a:lnTo>
                  <a:lnTo>
                    <a:pt x="15902" y="5783"/>
                  </a:lnTo>
                  <a:lnTo>
                    <a:pt x="17348" y="5060"/>
                  </a:lnTo>
                  <a:lnTo>
                    <a:pt x="18793" y="3615"/>
                  </a:lnTo>
                  <a:lnTo>
                    <a:pt x="20480" y="2169"/>
                  </a:lnTo>
                  <a:lnTo>
                    <a:pt x="21926" y="1"/>
                  </a:lnTo>
                  <a:lnTo>
                    <a:pt x="20480" y="1"/>
                  </a:lnTo>
                  <a:lnTo>
                    <a:pt x="20480" y="1"/>
                  </a:lnTo>
                  <a:lnTo>
                    <a:pt x="19034" y="2169"/>
                  </a:lnTo>
                  <a:lnTo>
                    <a:pt x="17348" y="3615"/>
                  </a:lnTo>
                  <a:lnTo>
                    <a:pt x="15902" y="5060"/>
                  </a:lnTo>
                  <a:lnTo>
                    <a:pt x="14457" y="5783"/>
                  </a:lnTo>
                  <a:lnTo>
                    <a:pt x="13252" y="6506"/>
                  </a:lnTo>
                  <a:lnTo>
                    <a:pt x="12047" y="6747"/>
                  </a:lnTo>
                  <a:lnTo>
                    <a:pt x="9879" y="6988"/>
                  </a:lnTo>
                  <a:lnTo>
                    <a:pt x="0" y="33732"/>
                  </a:lnTo>
                  <a:lnTo>
                    <a:pt x="0" y="33732"/>
                  </a:lnTo>
                  <a:lnTo>
                    <a:pt x="2410" y="33732"/>
                  </a:lnTo>
                  <a:lnTo>
                    <a:pt x="2410" y="33732"/>
                  </a:lnTo>
                  <a:lnTo>
                    <a:pt x="1205" y="337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5177375" y="-59050"/>
              <a:ext cx="48200" cy="24125"/>
            </a:xfrm>
            <a:custGeom>
              <a:rect b="b" l="l" r="r" t="t"/>
              <a:pathLst>
                <a:path extrusionOk="0" h="965" w="1928">
                  <a:moveTo>
                    <a:pt x="241" y="1"/>
                  </a:moveTo>
                  <a:lnTo>
                    <a:pt x="0" y="724"/>
                  </a:lnTo>
                  <a:lnTo>
                    <a:pt x="241" y="724"/>
                  </a:lnTo>
                  <a:lnTo>
                    <a:pt x="723" y="965"/>
                  </a:lnTo>
                  <a:lnTo>
                    <a:pt x="1928" y="724"/>
                  </a:lnTo>
                  <a:lnTo>
                    <a:pt x="1687" y="72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5177375" y="-59050"/>
              <a:ext cx="48200" cy="24125"/>
            </a:xfrm>
            <a:custGeom>
              <a:rect b="b" l="l" r="r" t="t"/>
              <a:pathLst>
                <a:path extrusionOk="0" fill="none" h="965" w="1928">
                  <a:moveTo>
                    <a:pt x="241" y="724"/>
                  </a:moveTo>
                  <a:lnTo>
                    <a:pt x="241" y="724"/>
                  </a:lnTo>
                  <a:lnTo>
                    <a:pt x="723" y="965"/>
                  </a:lnTo>
                  <a:lnTo>
                    <a:pt x="1928" y="724"/>
                  </a:lnTo>
                  <a:lnTo>
                    <a:pt x="1928" y="724"/>
                  </a:lnTo>
                  <a:lnTo>
                    <a:pt x="1687" y="724"/>
                  </a:lnTo>
                  <a:lnTo>
                    <a:pt x="241" y="1"/>
                  </a:lnTo>
                  <a:lnTo>
                    <a:pt x="0" y="724"/>
                  </a:lnTo>
                  <a:lnTo>
                    <a:pt x="241" y="7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3864275" y="-257800"/>
              <a:ext cx="1457675" cy="1301075"/>
            </a:xfrm>
            <a:custGeom>
              <a:rect b="b" l="l" r="r" t="t"/>
              <a:pathLst>
                <a:path extrusionOk="0" h="52043" w="58307">
                  <a:moveTo>
                    <a:pt x="0" y="0"/>
                  </a:moveTo>
                  <a:lnTo>
                    <a:pt x="0" y="2168"/>
                  </a:lnTo>
                  <a:lnTo>
                    <a:pt x="0" y="7710"/>
                  </a:lnTo>
                  <a:lnTo>
                    <a:pt x="241" y="11565"/>
                  </a:lnTo>
                  <a:lnTo>
                    <a:pt x="723" y="15902"/>
                  </a:lnTo>
                  <a:lnTo>
                    <a:pt x="1687" y="20480"/>
                  </a:lnTo>
                  <a:lnTo>
                    <a:pt x="2650" y="25057"/>
                  </a:lnTo>
                  <a:lnTo>
                    <a:pt x="4096" y="29876"/>
                  </a:lnTo>
                  <a:lnTo>
                    <a:pt x="6023" y="34454"/>
                  </a:lnTo>
                  <a:lnTo>
                    <a:pt x="6987" y="36863"/>
                  </a:lnTo>
                  <a:lnTo>
                    <a:pt x="8192" y="38791"/>
                  </a:lnTo>
                  <a:lnTo>
                    <a:pt x="9637" y="40959"/>
                  </a:lnTo>
                  <a:lnTo>
                    <a:pt x="11083" y="42887"/>
                  </a:lnTo>
                  <a:lnTo>
                    <a:pt x="12770" y="44814"/>
                  </a:lnTo>
                  <a:lnTo>
                    <a:pt x="14697" y="46260"/>
                  </a:lnTo>
                  <a:lnTo>
                    <a:pt x="16625" y="47946"/>
                  </a:lnTo>
                  <a:lnTo>
                    <a:pt x="18793" y="49151"/>
                  </a:lnTo>
                  <a:lnTo>
                    <a:pt x="20961" y="50356"/>
                  </a:lnTo>
                  <a:lnTo>
                    <a:pt x="23612" y="51078"/>
                  </a:lnTo>
                  <a:lnTo>
                    <a:pt x="26262" y="51801"/>
                  </a:lnTo>
                  <a:lnTo>
                    <a:pt x="29153" y="52042"/>
                  </a:lnTo>
                  <a:lnTo>
                    <a:pt x="32044" y="51801"/>
                  </a:lnTo>
                  <a:lnTo>
                    <a:pt x="34695" y="51078"/>
                  </a:lnTo>
                  <a:lnTo>
                    <a:pt x="37104" y="50356"/>
                  </a:lnTo>
                  <a:lnTo>
                    <a:pt x="39273" y="49151"/>
                  </a:lnTo>
                  <a:lnTo>
                    <a:pt x="41441" y="47946"/>
                  </a:lnTo>
                  <a:lnTo>
                    <a:pt x="43368" y="46260"/>
                  </a:lnTo>
                  <a:lnTo>
                    <a:pt x="45296" y="44814"/>
                  </a:lnTo>
                  <a:lnTo>
                    <a:pt x="46983" y="42887"/>
                  </a:lnTo>
                  <a:lnTo>
                    <a:pt x="48428" y="40959"/>
                  </a:lnTo>
                  <a:lnTo>
                    <a:pt x="49874" y="38791"/>
                  </a:lnTo>
                  <a:lnTo>
                    <a:pt x="51078" y="36863"/>
                  </a:lnTo>
                  <a:lnTo>
                    <a:pt x="52042" y="34454"/>
                  </a:lnTo>
                  <a:lnTo>
                    <a:pt x="53970" y="29876"/>
                  </a:lnTo>
                  <a:lnTo>
                    <a:pt x="55415" y="25057"/>
                  </a:lnTo>
                  <a:lnTo>
                    <a:pt x="56620" y="20480"/>
                  </a:lnTo>
                  <a:lnTo>
                    <a:pt x="57343" y="15902"/>
                  </a:lnTo>
                  <a:lnTo>
                    <a:pt x="57825" y="11565"/>
                  </a:lnTo>
                  <a:lnTo>
                    <a:pt x="58066" y="7710"/>
                  </a:lnTo>
                  <a:lnTo>
                    <a:pt x="58307" y="2168"/>
                  </a:lnTo>
                  <a:lnTo>
                    <a:pt x="5806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3864275" y="-257800"/>
              <a:ext cx="1457675" cy="1301075"/>
            </a:xfrm>
            <a:custGeom>
              <a:rect b="b" l="l" r="r" t="t"/>
              <a:pathLst>
                <a:path extrusionOk="0" fill="none" h="52043" w="58307">
                  <a:moveTo>
                    <a:pt x="58066" y="0"/>
                  </a:moveTo>
                  <a:lnTo>
                    <a:pt x="2915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68"/>
                  </a:lnTo>
                  <a:lnTo>
                    <a:pt x="0" y="7710"/>
                  </a:lnTo>
                  <a:lnTo>
                    <a:pt x="241" y="11565"/>
                  </a:lnTo>
                  <a:lnTo>
                    <a:pt x="723" y="15902"/>
                  </a:lnTo>
                  <a:lnTo>
                    <a:pt x="1687" y="20480"/>
                  </a:lnTo>
                  <a:lnTo>
                    <a:pt x="2650" y="25057"/>
                  </a:lnTo>
                  <a:lnTo>
                    <a:pt x="4096" y="29876"/>
                  </a:lnTo>
                  <a:lnTo>
                    <a:pt x="6023" y="34454"/>
                  </a:lnTo>
                  <a:lnTo>
                    <a:pt x="6987" y="36863"/>
                  </a:lnTo>
                  <a:lnTo>
                    <a:pt x="8192" y="38791"/>
                  </a:lnTo>
                  <a:lnTo>
                    <a:pt x="9637" y="40959"/>
                  </a:lnTo>
                  <a:lnTo>
                    <a:pt x="11083" y="42887"/>
                  </a:lnTo>
                  <a:lnTo>
                    <a:pt x="12770" y="44814"/>
                  </a:lnTo>
                  <a:lnTo>
                    <a:pt x="14697" y="46260"/>
                  </a:lnTo>
                  <a:lnTo>
                    <a:pt x="16625" y="47946"/>
                  </a:lnTo>
                  <a:lnTo>
                    <a:pt x="18793" y="49151"/>
                  </a:lnTo>
                  <a:lnTo>
                    <a:pt x="20961" y="50356"/>
                  </a:lnTo>
                  <a:lnTo>
                    <a:pt x="23612" y="51078"/>
                  </a:lnTo>
                  <a:lnTo>
                    <a:pt x="26262" y="51801"/>
                  </a:lnTo>
                  <a:lnTo>
                    <a:pt x="29153" y="52042"/>
                  </a:lnTo>
                  <a:lnTo>
                    <a:pt x="29153" y="52042"/>
                  </a:lnTo>
                  <a:lnTo>
                    <a:pt x="32044" y="51801"/>
                  </a:lnTo>
                  <a:lnTo>
                    <a:pt x="34695" y="51078"/>
                  </a:lnTo>
                  <a:lnTo>
                    <a:pt x="37104" y="50356"/>
                  </a:lnTo>
                  <a:lnTo>
                    <a:pt x="39273" y="49151"/>
                  </a:lnTo>
                  <a:lnTo>
                    <a:pt x="41441" y="47946"/>
                  </a:lnTo>
                  <a:lnTo>
                    <a:pt x="43368" y="46260"/>
                  </a:lnTo>
                  <a:lnTo>
                    <a:pt x="45296" y="44814"/>
                  </a:lnTo>
                  <a:lnTo>
                    <a:pt x="46983" y="42887"/>
                  </a:lnTo>
                  <a:lnTo>
                    <a:pt x="48428" y="40959"/>
                  </a:lnTo>
                  <a:lnTo>
                    <a:pt x="49874" y="38791"/>
                  </a:lnTo>
                  <a:lnTo>
                    <a:pt x="51078" y="36863"/>
                  </a:lnTo>
                  <a:lnTo>
                    <a:pt x="52042" y="34454"/>
                  </a:lnTo>
                  <a:lnTo>
                    <a:pt x="53970" y="29876"/>
                  </a:lnTo>
                  <a:lnTo>
                    <a:pt x="55415" y="25057"/>
                  </a:lnTo>
                  <a:lnTo>
                    <a:pt x="56620" y="20480"/>
                  </a:lnTo>
                  <a:lnTo>
                    <a:pt x="57343" y="15902"/>
                  </a:lnTo>
                  <a:lnTo>
                    <a:pt x="57825" y="11565"/>
                  </a:lnTo>
                  <a:lnTo>
                    <a:pt x="58066" y="7710"/>
                  </a:lnTo>
                  <a:lnTo>
                    <a:pt x="58307" y="2168"/>
                  </a:lnTo>
                  <a:lnTo>
                    <a:pt x="58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4388300" y="-197575"/>
              <a:ext cx="873425" cy="1204700"/>
            </a:xfrm>
            <a:custGeom>
              <a:rect b="b" l="l" r="r" t="t"/>
              <a:pathLst>
                <a:path extrusionOk="0" h="48188" w="34937">
                  <a:moveTo>
                    <a:pt x="19757" y="0"/>
                  </a:moveTo>
                  <a:lnTo>
                    <a:pt x="19757" y="1687"/>
                  </a:lnTo>
                  <a:lnTo>
                    <a:pt x="19757" y="6024"/>
                  </a:lnTo>
                  <a:lnTo>
                    <a:pt x="19275" y="12288"/>
                  </a:lnTo>
                  <a:lnTo>
                    <a:pt x="18793" y="16143"/>
                  </a:lnTo>
                  <a:lnTo>
                    <a:pt x="18071" y="19998"/>
                  </a:lnTo>
                  <a:lnTo>
                    <a:pt x="17107" y="23853"/>
                  </a:lnTo>
                  <a:lnTo>
                    <a:pt x="15661" y="27949"/>
                  </a:lnTo>
                  <a:lnTo>
                    <a:pt x="14216" y="31804"/>
                  </a:lnTo>
                  <a:lnTo>
                    <a:pt x="12288" y="35418"/>
                  </a:lnTo>
                  <a:lnTo>
                    <a:pt x="9879" y="38791"/>
                  </a:lnTo>
                  <a:lnTo>
                    <a:pt x="8433" y="40478"/>
                  </a:lnTo>
                  <a:lnTo>
                    <a:pt x="6988" y="41923"/>
                  </a:lnTo>
                  <a:lnTo>
                    <a:pt x="5542" y="43128"/>
                  </a:lnTo>
                  <a:lnTo>
                    <a:pt x="3855" y="44573"/>
                  </a:lnTo>
                  <a:lnTo>
                    <a:pt x="1928" y="45537"/>
                  </a:lnTo>
                  <a:lnTo>
                    <a:pt x="0" y="46501"/>
                  </a:lnTo>
                  <a:lnTo>
                    <a:pt x="1687" y="46983"/>
                  </a:lnTo>
                  <a:lnTo>
                    <a:pt x="3614" y="47706"/>
                  </a:lnTo>
                  <a:lnTo>
                    <a:pt x="5542" y="47947"/>
                  </a:lnTo>
                  <a:lnTo>
                    <a:pt x="7469" y="48188"/>
                  </a:lnTo>
                  <a:lnTo>
                    <a:pt x="10361" y="47947"/>
                  </a:lnTo>
                  <a:lnTo>
                    <a:pt x="12770" y="47224"/>
                  </a:lnTo>
                  <a:lnTo>
                    <a:pt x="15179" y="46501"/>
                  </a:lnTo>
                  <a:lnTo>
                    <a:pt x="17348" y="45537"/>
                  </a:lnTo>
                  <a:lnTo>
                    <a:pt x="19275" y="44333"/>
                  </a:lnTo>
                  <a:lnTo>
                    <a:pt x="21203" y="42887"/>
                  </a:lnTo>
                  <a:lnTo>
                    <a:pt x="22889" y="41441"/>
                  </a:lnTo>
                  <a:lnTo>
                    <a:pt x="24335" y="39755"/>
                  </a:lnTo>
                  <a:lnTo>
                    <a:pt x="25781" y="37827"/>
                  </a:lnTo>
                  <a:lnTo>
                    <a:pt x="26985" y="35900"/>
                  </a:lnTo>
                  <a:lnTo>
                    <a:pt x="29395" y="31804"/>
                  </a:lnTo>
                  <a:lnTo>
                    <a:pt x="31081" y="27708"/>
                  </a:lnTo>
                  <a:lnTo>
                    <a:pt x="32527" y="23130"/>
                  </a:lnTo>
                  <a:lnTo>
                    <a:pt x="33491" y="18793"/>
                  </a:lnTo>
                  <a:lnTo>
                    <a:pt x="34213" y="14697"/>
                  </a:lnTo>
                  <a:lnTo>
                    <a:pt x="34695" y="10842"/>
                  </a:lnTo>
                  <a:lnTo>
                    <a:pt x="34936" y="7228"/>
                  </a:lnTo>
                  <a:lnTo>
                    <a:pt x="34936" y="1928"/>
                  </a:lnTo>
                  <a:lnTo>
                    <a:pt x="34936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4388300" y="-197575"/>
              <a:ext cx="873425" cy="1204700"/>
            </a:xfrm>
            <a:custGeom>
              <a:rect b="b" l="l" r="r" t="t"/>
              <a:pathLst>
                <a:path extrusionOk="0" fill="none" h="48188" w="34937">
                  <a:moveTo>
                    <a:pt x="34936" y="0"/>
                  </a:moveTo>
                  <a:lnTo>
                    <a:pt x="19757" y="0"/>
                  </a:lnTo>
                  <a:lnTo>
                    <a:pt x="19757" y="0"/>
                  </a:lnTo>
                  <a:lnTo>
                    <a:pt x="19757" y="1687"/>
                  </a:lnTo>
                  <a:lnTo>
                    <a:pt x="19757" y="6024"/>
                  </a:lnTo>
                  <a:lnTo>
                    <a:pt x="19275" y="12288"/>
                  </a:lnTo>
                  <a:lnTo>
                    <a:pt x="18793" y="16143"/>
                  </a:lnTo>
                  <a:lnTo>
                    <a:pt x="18071" y="19998"/>
                  </a:lnTo>
                  <a:lnTo>
                    <a:pt x="17107" y="23853"/>
                  </a:lnTo>
                  <a:lnTo>
                    <a:pt x="15661" y="27949"/>
                  </a:lnTo>
                  <a:lnTo>
                    <a:pt x="14216" y="31804"/>
                  </a:lnTo>
                  <a:lnTo>
                    <a:pt x="12288" y="35418"/>
                  </a:lnTo>
                  <a:lnTo>
                    <a:pt x="9879" y="38791"/>
                  </a:lnTo>
                  <a:lnTo>
                    <a:pt x="8433" y="40478"/>
                  </a:lnTo>
                  <a:lnTo>
                    <a:pt x="6988" y="41923"/>
                  </a:lnTo>
                  <a:lnTo>
                    <a:pt x="5542" y="43128"/>
                  </a:lnTo>
                  <a:lnTo>
                    <a:pt x="3855" y="44573"/>
                  </a:lnTo>
                  <a:lnTo>
                    <a:pt x="1928" y="45537"/>
                  </a:lnTo>
                  <a:lnTo>
                    <a:pt x="0" y="46501"/>
                  </a:lnTo>
                  <a:lnTo>
                    <a:pt x="0" y="46501"/>
                  </a:lnTo>
                  <a:lnTo>
                    <a:pt x="1687" y="46983"/>
                  </a:lnTo>
                  <a:lnTo>
                    <a:pt x="3614" y="47706"/>
                  </a:lnTo>
                  <a:lnTo>
                    <a:pt x="5542" y="47947"/>
                  </a:lnTo>
                  <a:lnTo>
                    <a:pt x="7469" y="48188"/>
                  </a:lnTo>
                  <a:lnTo>
                    <a:pt x="7469" y="48188"/>
                  </a:lnTo>
                  <a:lnTo>
                    <a:pt x="10361" y="47947"/>
                  </a:lnTo>
                  <a:lnTo>
                    <a:pt x="12770" y="47224"/>
                  </a:lnTo>
                  <a:lnTo>
                    <a:pt x="15179" y="46501"/>
                  </a:lnTo>
                  <a:lnTo>
                    <a:pt x="17348" y="45537"/>
                  </a:lnTo>
                  <a:lnTo>
                    <a:pt x="19275" y="44333"/>
                  </a:lnTo>
                  <a:lnTo>
                    <a:pt x="21203" y="42887"/>
                  </a:lnTo>
                  <a:lnTo>
                    <a:pt x="22889" y="41441"/>
                  </a:lnTo>
                  <a:lnTo>
                    <a:pt x="24335" y="39755"/>
                  </a:lnTo>
                  <a:lnTo>
                    <a:pt x="25781" y="37827"/>
                  </a:lnTo>
                  <a:lnTo>
                    <a:pt x="26985" y="35900"/>
                  </a:lnTo>
                  <a:lnTo>
                    <a:pt x="29395" y="31804"/>
                  </a:lnTo>
                  <a:lnTo>
                    <a:pt x="31081" y="27708"/>
                  </a:lnTo>
                  <a:lnTo>
                    <a:pt x="32527" y="23130"/>
                  </a:lnTo>
                  <a:lnTo>
                    <a:pt x="33491" y="18793"/>
                  </a:lnTo>
                  <a:lnTo>
                    <a:pt x="34213" y="14697"/>
                  </a:lnTo>
                  <a:lnTo>
                    <a:pt x="34695" y="10842"/>
                  </a:lnTo>
                  <a:lnTo>
                    <a:pt x="34936" y="7228"/>
                  </a:lnTo>
                  <a:lnTo>
                    <a:pt x="34936" y="1928"/>
                  </a:lnTo>
                  <a:lnTo>
                    <a:pt x="3493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4569000" y="1007100"/>
              <a:ext cx="6050" cy="25"/>
            </a:xfrm>
            <a:custGeom>
              <a:rect b="b" l="l" r="r" t="t"/>
              <a:pathLst>
                <a:path extrusionOk="0" h="1" w="242">
                  <a:moveTo>
                    <a:pt x="1" y="1"/>
                  </a:moveTo>
                  <a:lnTo>
                    <a:pt x="1" y="1"/>
                  </a:lnTo>
                  <a:lnTo>
                    <a:pt x="241" y="1"/>
                  </a:lnTo>
                  <a:lnTo>
                    <a:pt x="24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4569000" y="1007100"/>
              <a:ext cx="6050" cy="25"/>
            </a:xfrm>
            <a:custGeom>
              <a:rect b="b" l="l" r="r" t="t"/>
              <a:pathLst>
                <a:path extrusionOk="0" fill="none" h="1" w="242">
                  <a:moveTo>
                    <a:pt x="1" y="1"/>
                  </a:moveTo>
                  <a:lnTo>
                    <a:pt x="1" y="1"/>
                  </a:lnTo>
                  <a:lnTo>
                    <a:pt x="241" y="1"/>
                  </a:lnTo>
                  <a:lnTo>
                    <a:pt x="24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4569000" y="1007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4520825" y="-197575"/>
              <a:ext cx="740900" cy="1204700"/>
            </a:xfrm>
            <a:custGeom>
              <a:rect b="b" l="l" r="r" t="t"/>
              <a:pathLst>
                <a:path extrusionOk="0" h="48188" w="29636">
                  <a:moveTo>
                    <a:pt x="25298" y="0"/>
                  </a:moveTo>
                  <a:lnTo>
                    <a:pt x="25298" y="1928"/>
                  </a:lnTo>
                  <a:lnTo>
                    <a:pt x="25057" y="6987"/>
                  </a:lnTo>
                  <a:lnTo>
                    <a:pt x="24816" y="10361"/>
                  </a:lnTo>
                  <a:lnTo>
                    <a:pt x="24575" y="13975"/>
                  </a:lnTo>
                  <a:lnTo>
                    <a:pt x="23853" y="18071"/>
                  </a:lnTo>
                  <a:lnTo>
                    <a:pt x="22889" y="22407"/>
                  </a:lnTo>
                  <a:lnTo>
                    <a:pt x="21684" y="26503"/>
                  </a:lnTo>
                  <a:lnTo>
                    <a:pt x="19998" y="30840"/>
                  </a:lnTo>
                  <a:lnTo>
                    <a:pt x="18070" y="34936"/>
                  </a:lnTo>
                  <a:lnTo>
                    <a:pt x="16866" y="36864"/>
                  </a:lnTo>
                  <a:lnTo>
                    <a:pt x="15661" y="38550"/>
                  </a:lnTo>
                  <a:lnTo>
                    <a:pt x="14215" y="40237"/>
                  </a:lnTo>
                  <a:lnTo>
                    <a:pt x="12529" y="41923"/>
                  </a:lnTo>
                  <a:lnTo>
                    <a:pt x="10842" y="43369"/>
                  </a:lnTo>
                  <a:lnTo>
                    <a:pt x="8915" y="44573"/>
                  </a:lnTo>
                  <a:lnTo>
                    <a:pt x="6987" y="45778"/>
                  </a:lnTo>
                  <a:lnTo>
                    <a:pt x="4819" y="46742"/>
                  </a:lnTo>
                  <a:lnTo>
                    <a:pt x="2650" y="47465"/>
                  </a:lnTo>
                  <a:lnTo>
                    <a:pt x="0" y="47947"/>
                  </a:lnTo>
                  <a:lnTo>
                    <a:pt x="1928" y="48188"/>
                  </a:lnTo>
                  <a:lnTo>
                    <a:pt x="2168" y="48188"/>
                  </a:lnTo>
                  <a:lnTo>
                    <a:pt x="4578" y="47947"/>
                  </a:lnTo>
                  <a:lnTo>
                    <a:pt x="6746" y="47465"/>
                  </a:lnTo>
                  <a:lnTo>
                    <a:pt x="8915" y="46742"/>
                  </a:lnTo>
                  <a:lnTo>
                    <a:pt x="10842" y="46019"/>
                  </a:lnTo>
                  <a:lnTo>
                    <a:pt x="12529" y="45055"/>
                  </a:lnTo>
                  <a:lnTo>
                    <a:pt x="14456" y="44092"/>
                  </a:lnTo>
                  <a:lnTo>
                    <a:pt x="15902" y="42887"/>
                  </a:lnTo>
                  <a:lnTo>
                    <a:pt x="17347" y="41441"/>
                  </a:lnTo>
                  <a:lnTo>
                    <a:pt x="19998" y="38550"/>
                  </a:lnTo>
                  <a:lnTo>
                    <a:pt x="22166" y="35177"/>
                  </a:lnTo>
                  <a:lnTo>
                    <a:pt x="24094" y="31804"/>
                  </a:lnTo>
                  <a:lnTo>
                    <a:pt x="25539" y="27949"/>
                  </a:lnTo>
                  <a:lnTo>
                    <a:pt x="26744" y="24094"/>
                  </a:lnTo>
                  <a:lnTo>
                    <a:pt x="27708" y="20480"/>
                  </a:lnTo>
                  <a:lnTo>
                    <a:pt x="28430" y="16625"/>
                  </a:lnTo>
                  <a:lnTo>
                    <a:pt x="28912" y="13011"/>
                  </a:lnTo>
                  <a:lnTo>
                    <a:pt x="29635" y="6987"/>
                  </a:lnTo>
                  <a:lnTo>
                    <a:pt x="29635" y="2410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4520825" y="-197575"/>
              <a:ext cx="740900" cy="1204700"/>
            </a:xfrm>
            <a:custGeom>
              <a:rect b="b" l="l" r="r" t="t"/>
              <a:pathLst>
                <a:path extrusionOk="0" fill="none" h="48188" w="29636">
                  <a:moveTo>
                    <a:pt x="29635" y="0"/>
                  </a:moveTo>
                  <a:lnTo>
                    <a:pt x="25298" y="0"/>
                  </a:lnTo>
                  <a:lnTo>
                    <a:pt x="25298" y="0"/>
                  </a:lnTo>
                  <a:lnTo>
                    <a:pt x="25298" y="1928"/>
                  </a:lnTo>
                  <a:lnTo>
                    <a:pt x="25057" y="6987"/>
                  </a:lnTo>
                  <a:lnTo>
                    <a:pt x="24816" y="10361"/>
                  </a:lnTo>
                  <a:lnTo>
                    <a:pt x="24575" y="13975"/>
                  </a:lnTo>
                  <a:lnTo>
                    <a:pt x="23853" y="18071"/>
                  </a:lnTo>
                  <a:lnTo>
                    <a:pt x="22889" y="22407"/>
                  </a:lnTo>
                  <a:lnTo>
                    <a:pt x="21684" y="26503"/>
                  </a:lnTo>
                  <a:lnTo>
                    <a:pt x="19998" y="30840"/>
                  </a:lnTo>
                  <a:lnTo>
                    <a:pt x="18070" y="34936"/>
                  </a:lnTo>
                  <a:lnTo>
                    <a:pt x="16866" y="36864"/>
                  </a:lnTo>
                  <a:lnTo>
                    <a:pt x="15661" y="38550"/>
                  </a:lnTo>
                  <a:lnTo>
                    <a:pt x="14215" y="40237"/>
                  </a:lnTo>
                  <a:lnTo>
                    <a:pt x="12529" y="41923"/>
                  </a:lnTo>
                  <a:lnTo>
                    <a:pt x="10842" y="43369"/>
                  </a:lnTo>
                  <a:lnTo>
                    <a:pt x="8915" y="44573"/>
                  </a:lnTo>
                  <a:lnTo>
                    <a:pt x="6987" y="45778"/>
                  </a:lnTo>
                  <a:lnTo>
                    <a:pt x="4819" y="46742"/>
                  </a:lnTo>
                  <a:lnTo>
                    <a:pt x="2650" y="47465"/>
                  </a:lnTo>
                  <a:lnTo>
                    <a:pt x="0" y="47947"/>
                  </a:lnTo>
                  <a:lnTo>
                    <a:pt x="0" y="47947"/>
                  </a:lnTo>
                  <a:lnTo>
                    <a:pt x="1928" y="48188"/>
                  </a:lnTo>
                  <a:lnTo>
                    <a:pt x="1928" y="48188"/>
                  </a:lnTo>
                  <a:lnTo>
                    <a:pt x="1928" y="48188"/>
                  </a:lnTo>
                  <a:lnTo>
                    <a:pt x="1928" y="48188"/>
                  </a:lnTo>
                  <a:lnTo>
                    <a:pt x="1928" y="48188"/>
                  </a:lnTo>
                  <a:lnTo>
                    <a:pt x="1928" y="48188"/>
                  </a:lnTo>
                  <a:lnTo>
                    <a:pt x="2168" y="48188"/>
                  </a:lnTo>
                  <a:lnTo>
                    <a:pt x="2168" y="48188"/>
                  </a:lnTo>
                  <a:lnTo>
                    <a:pt x="2168" y="48188"/>
                  </a:lnTo>
                  <a:lnTo>
                    <a:pt x="4578" y="47947"/>
                  </a:lnTo>
                  <a:lnTo>
                    <a:pt x="6746" y="47465"/>
                  </a:lnTo>
                  <a:lnTo>
                    <a:pt x="8915" y="46742"/>
                  </a:lnTo>
                  <a:lnTo>
                    <a:pt x="10842" y="46019"/>
                  </a:lnTo>
                  <a:lnTo>
                    <a:pt x="12529" y="45055"/>
                  </a:lnTo>
                  <a:lnTo>
                    <a:pt x="14456" y="44092"/>
                  </a:lnTo>
                  <a:lnTo>
                    <a:pt x="15902" y="42887"/>
                  </a:lnTo>
                  <a:lnTo>
                    <a:pt x="17347" y="41441"/>
                  </a:lnTo>
                  <a:lnTo>
                    <a:pt x="19998" y="38550"/>
                  </a:lnTo>
                  <a:lnTo>
                    <a:pt x="22166" y="35177"/>
                  </a:lnTo>
                  <a:lnTo>
                    <a:pt x="24094" y="31804"/>
                  </a:lnTo>
                  <a:lnTo>
                    <a:pt x="25539" y="27949"/>
                  </a:lnTo>
                  <a:lnTo>
                    <a:pt x="26744" y="24094"/>
                  </a:lnTo>
                  <a:lnTo>
                    <a:pt x="27708" y="20480"/>
                  </a:lnTo>
                  <a:lnTo>
                    <a:pt x="28430" y="16625"/>
                  </a:lnTo>
                  <a:lnTo>
                    <a:pt x="28912" y="13011"/>
                  </a:lnTo>
                  <a:lnTo>
                    <a:pt x="29635" y="6987"/>
                  </a:lnTo>
                  <a:lnTo>
                    <a:pt x="29635" y="2410"/>
                  </a:lnTo>
                  <a:lnTo>
                    <a:pt x="29635" y="2410"/>
                  </a:lnTo>
                  <a:lnTo>
                    <a:pt x="2963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3966650" y="-185525"/>
              <a:ext cx="427700" cy="1114350"/>
            </a:xfrm>
            <a:custGeom>
              <a:rect b="b" l="l" r="r" t="t"/>
              <a:pathLst>
                <a:path extrusionOk="0" h="44574" w="17108">
                  <a:moveTo>
                    <a:pt x="1" y="0"/>
                  </a:moveTo>
                  <a:lnTo>
                    <a:pt x="242" y="3132"/>
                  </a:lnTo>
                  <a:lnTo>
                    <a:pt x="724" y="7951"/>
                  </a:lnTo>
                  <a:lnTo>
                    <a:pt x="1447" y="13975"/>
                  </a:lnTo>
                  <a:lnTo>
                    <a:pt x="2892" y="20721"/>
                  </a:lnTo>
                  <a:lnTo>
                    <a:pt x="3856" y="24094"/>
                  </a:lnTo>
                  <a:lnTo>
                    <a:pt x="5061" y="27467"/>
                  </a:lnTo>
                  <a:lnTo>
                    <a:pt x="6265" y="30840"/>
                  </a:lnTo>
                  <a:lnTo>
                    <a:pt x="7952" y="33972"/>
                  </a:lnTo>
                  <a:lnTo>
                    <a:pt x="9879" y="37104"/>
                  </a:lnTo>
                  <a:lnTo>
                    <a:pt x="11807" y="39996"/>
                  </a:lnTo>
                  <a:lnTo>
                    <a:pt x="14457" y="42405"/>
                  </a:lnTo>
                  <a:lnTo>
                    <a:pt x="17107" y="44573"/>
                  </a:lnTo>
                  <a:lnTo>
                    <a:pt x="17107" y="44573"/>
                  </a:lnTo>
                  <a:lnTo>
                    <a:pt x="16625" y="43610"/>
                  </a:lnTo>
                  <a:lnTo>
                    <a:pt x="15421" y="40718"/>
                  </a:lnTo>
                  <a:lnTo>
                    <a:pt x="13975" y="36622"/>
                  </a:lnTo>
                  <a:lnTo>
                    <a:pt x="13252" y="33972"/>
                  </a:lnTo>
                  <a:lnTo>
                    <a:pt x="12530" y="30840"/>
                  </a:lnTo>
                  <a:lnTo>
                    <a:pt x="12048" y="27708"/>
                  </a:lnTo>
                  <a:lnTo>
                    <a:pt x="11566" y="24094"/>
                  </a:lnTo>
                  <a:lnTo>
                    <a:pt x="11325" y="20480"/>
                  </a:lnTo>
                  <a:lnTo>
                    <a:pt x="11566" y="16625"/>
                  </a:lnTo>
                  <a:lnTo>
                    <a:pt x="11807" y="12529"/>
                  </a:lnTo>
                  <a:lnTo>
                    <a:pt x="12771" y="8433"/>
                  </a:lnTo>
                  <a:lnTo>
                    <a:pt x="13734" y="4096"/>
                  </a:lnTo>
                  <a:lnTo>
                    <a:pt x="15421" y="0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3864275" y="-257800"/>
              <a:ext cx="746925" cy="1301075"/>
            </a:xfrm>
            <a:custGeom>
              <a:rect b="b" l="l" r="r" t="t"/>
              <a:pathLst>
                <a:path extrusionOk="0" h="52043" w="29877">
                  <a:moveTo>
                    <a:pt x="0" y="0"/>
                  </a:moveTo>
                  <a:lnTo>
                    <a:pt x="0" y="2168"/>
                  </a:lnTo>
                  <a:lnTo>
                    <a:pt x="0" y="7710"/>
                  </a:lnTo>
                  <a:lnTo>
                    <a:pt x="241" y="11565"/>
                  </a:lnTo>
                  <a:lnTo>
                    <a:pt x="723" y="15902"/>
                  </a:lnTo>
                  <a:lnTo>
                    <a:pt x="1687" y="20480"/>
                  </a:lnTo>
                  <a:lnTo>
                    <a:pt x="2650" y="25057"/>
                  </a:lnTo>
                  <a:lnTo>
                    <a:pt x="4096" y="29876"/>
                  </a:lnTo>
                  <a:lnTo>
                    <a:pt x="6023" y="34454"/>
                  </a:lnTo>
                  <a:lnTo>
                    <a:pt x="6987" y="36863"/>
                  </a:lnTo>
                  <a:lnTo>
                    <a:pt x="8192" y="38791"/>
                  </a:lnTo>
                  <a:lnTo>
                    <a:pt x="9637" y="40959"/>
                  </a:lnTo>
                  <a:lnTo>
                    <a:pt x="11083" y="42887"/>
                  </a:lnTo>
                  <a:lnTo>
                    <a:pt x="12770" y="44814"/>
                  </a:lnTo>
                  <a:lnTo>
                    <a:pt x="14697" y="46260"/>
                  </a:lnTo>
                  <a:lnTo>
                    <a:pt x="16625" y="47946"/>
                  </a:lnTo>
                  <a:lnTo>
                    <a:pt x="18793" y="49151"/>
                  </a:lnTo>
                  <a:lnTo>
                    <a:pt x="20961" y="50356"/>
                  </a:lnTo>
                  <a:lnTo>
                    <a:pt x="23612" y="51078"/>
                  </a:lnTo>
                  <a:lnTo>
                    <a:pt x="26262" y="51801"/>
                  </a:lnTo>
                  <a:lnTo>
                    <a:pt x="29153" y="52042"/>
                  </a:lnTo>
                  <a:lnTo>
                    <a:pt x="29876" y="52042"/>
                  </a:lnTo>
                  <a:lnTo>
                    <a:pt x="27226" y="51560"/>
                  </a:lnTo>
                  <a:lnTo>
                    <a:pt x="24575" y="50837"/>
                  </a:lnTo>
                  <a:lnTo>
                    <a:pt x="22166" y="49874"/>
                  </a:lnTo>
                  <a:lnTo>
                    <a:pt x="19998" y="48910"/>
                  </a:lnTo>
                  <a:lnTo>
                    <a:pt x="17829" y="47464"/>
                  </a:lnTo>
                  <a:lnTo>
                    <a:pt x="15902" y="46019"/>
                  </a:lnTo>
                  <a:lnTo>
                    <a:pt x="14215" y="44332"/>
                  </a:lnTo>
                  <a:lnTo>
                    <a:pt x="12529" y="42405"/>
                  </a:lnTo>
                  <a:lnTo>
                    <a:pt x="11083" y="40477"/>
                  </a:lnTo>
                  <a:lnTo>
                    <a:pt x="9878" y="38550"/>
                  </a:lnTo>
                  <a:lnTo>
                    <a:pt x="8674" y="36381"/>
                  </a:lnTo>
                  <a:lnTo>
                    <a:pt x="7469" y="33972"/>
                  </a:lnTo>
                  <a:lnTo>
                    <a:pt x="5782" y="29394"/>
                  </a:lnTo>
                  <a:lnTo>
                    <a:pt x="4337" y="24816"/>
                  </a:lnTo>
                  <a:lnTo>
                    <a:pt x="3373" y="19998"/>
                  </a:lnTo>
                  <a:lnTo>
                    <a:pt x="2650" y="15661"/>
                  </a:lnTo>
                  <a:lnTo>
                    <a:pt x="2168" y="11324"/>
                  </a:lnTo>
                  <a:lnTo>
                    <a:pt x="1927" y="7710"/>
                  </a:lnTo>
                  <a:lnTo>
                    <a:pt x="1687" y="2168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rgbClr val="FFE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p51"/>
          <p:cNvSpPr/>
          <p:nvPr/>
        </p:nvSpPr>
        <p:spPr>
          <a:xfrm rot="2700000">
            <a:off x="783807" y="1613568"/>
            <a:ext cx="1427535" cy="1447406"/>
          </a:xfrm>
          <a:custGeom>
            <a:rect b="b" l="l" r="r" t="t"/>
            <a:pathLst>
              <a:path extrusionOk="0" h="87701" w="86497">
                <a:moveTo>
                  <a:pt x="77822" y="0"/>
                </a:moveTo>
                <a:lnTo>
                  <a:pt x="56861" y="723"/>
                </a:lnTo>
                <a:lnTo>
                  <a:pt x="55656" y="723"/>
                </a:lnTo>
                <a:lnTo>
                  <a:pt x="54693" y="964"/>
                </a:lnTo>
                <a:lnTo>
                  <a:pt x="53970" y="1446"/>
                </a:lnTo>
                <a:lnTo>
                  <a:pt x="53006" y="1928"/>
                </a:lnTo>
                <a:lnTo>
                  <a:pt x="51801" y="3132"/>
                </a:lnTo>
                <a:lnTo>
                  <a:pt x="50838" y="4819"/>
                </a:lnTo>
                <a:lnTo>
                  <a:pt x="50356" y="6746"/>
                </a:lnTo>
                <a:lnTo>
                  <a:pt x="50356" y="8433"/>
                </a:lnTo>
                <a:lnTo>
                  <a:pt x="50597" y="9397"/>
                </a:lnTo>
                <a:lnTo>
                  <a:pt x="51079" y="10361"/>
                </a:lnTo>
                <a:lnTo>
                  <a:pt x="51560" y="11083"/>
                </a:lnTo>
                <a:lnTo>
                  <a:pt x="52283" y="12047"/>
                </a:lnTo>
                <a:lnTo>
                  <a:pt x="57102" y="16866"/>
                </a:lnTo>
                <a:lnTo>
                  <a:pt x="43851" y="30117"/>
                </a:lnTo>
                <a:lnTo>
                  <a:pt x="40718" y="28672"/>
                </a:lnTo>
                <a:lnTo>
                  <a:pt x="37586" y="27708"/>
                </a:lnTo>
                <a:lnTo>
                  <a:pt x="33972" y="27226"/>
                </a:lnTo>
                <a:lnTo>
                  <a:pt x="30599" y="26985"/>
                </a:lnTo>
                <a:lnTo>
                  <a:pt x="27467" y="27226"/>
                </a:lnTo>
                <a:lnTo>
                  <a:pt x="24335" y="27467"/>
                </a:lnTo>
                <a:lnTo>
                  <a:pt x="21443" y="28431"/>
                </a:lnTo>
                <a:lnTo>
                  <a:pt x="18552" y="29394"/>
                </a:lnTo>
                <a:lnTo>
                  <a:pt x="15902" y="30599"/>
                </a:lnTo>
                <a:lnTo>
                  <a:pt x="13493" y="32045"/>
                </a:lnTo>
                <a:lnTo>
                  <a:pt x="11083" y="33972"/>
                </a:lnTo>
                <a:lnTo>
                  <a:pt x="8915" y="35900"/>
                </a:lnTo>
                <a:lnTo>
                  <a:pt x="6987" y="38068"/>
                </a:lnTo>
                <a:lnTo>
                  <a:pt x="5301" y="40477"/>
                </a:lnTo>
                <a:lnTo>
                  <a:pt x="3855" y="42887"/>
                </a:lnTo>
                <a:lnTo>
                  <a:pt x="2410" y="45537"/>
                </a:lnTo>
                <a:lnTo>
                  <a:pt x="1446" y="48428"/>
                </a:lnTo>
                <a:lnTo>
                  <a:pt x="723" y="51320"/>
                </a:lnTo>
                <a:lnTo>
                  <a:pt x="241" y="54211"/>
                </a:lnTo>
                <a:lnTo>
                  <a:pt x="0" y="57343"/>
                </a:lnTo>
                <a:lnTo>
                  <a:pt x="241" y="60475"/>
                </a:lnTo>
                <a:lnTo>
                  <a:pt x="723" y="63607"/>
                </a:lnTo>
                <a:lnTo>
                  <a:pt x="1446" y="66499"/>
                </a:lnTo>
                <a:lnTo>
                  <a:pt x="2410" y="69149"/>
                </a:lnTo>
                <a:lnTo>
                  <a:pt x="3855" y="71799"/>
                </a:lnTo>
                <a:lnTo>
                  <a:pt x="5301" y="74449"/>
                </a:lnTo>
                <a:lnTo>
                  <a:pt x="6987" y="76859"/>
                </a:lnTo>
                <a:lnTo>
                  <a:pt x="8915" y="78786"/>
                </a:lnTo>
                <a:lnTo>
                  <a:pt x="11083" y="80955"/>
                </a:lnTo>
                <a:lnTo>
                  <a:pt x="13493" y="82641"/>
                </a:lnTo>
                <a:lnTo>
                  <a:pt x="15902" y="84087"/>
                </a:lnTo>
                <a:lnTo>
                  <a:pt x="18552" y="85532"/>
                </a:lnTo>
                <a:lnTo>
                  <a:pt x="21443" y="86496"/>
                </a:lnTo>
                <a:lnTo>
                  <a:pt x="24335" y="87219"/>
                </a:lnTo>
                <a:lnTo>
                  <a:pt x="27467" y="87701"/>
                </a:lnTo>
                <a:lnTo>
                  <a:pt x="33490" y="87701"/>
                </a:lnTo>
                <a:lnTo>
                  <a:pt x="36622" y="87219"/>
                </a:lnTo>
                <a:lnTo>
                  <a:pt x="39514" y="86496"/>
                </a:lnTo>
                <a:lnTo>
                  <a:pt x="42405" y="85532"/>
                </a:lnTo>
                <a:lnTo>
                  <a:pt x="45055" y="84087"/>
                </a:lnTo>
                <a:lnTo>
                  <a:pt x="47465" y="82641"/>
                </a:lnTo>
                <a:lnTo>
                  <a:pt x="49874" y="80955"/>
                </a:lnTo>
                <a:lnTo>
                  <a:pt x="52042" y="78786"/>
                </a:lnTo>
                <a:lnTo>
                  <a:pt x="53970" y="76859"/>
                </a:lnTo>
                <a:lnTo>
                  <a:pt x="55656" y="74449"/>
                </a:lnTo>
                <a:lnTo>
                  <a:pt x="57343" y="71799"/>
                </a:lnTo>
                <a:lnTo>
                  <a:pt x="58548" y="69149"/>
                </a:lnTo>
                <a:lnTo>
                  <a:pt x="59511" y="66499"/>
                </a:lnTo>
                <a:lnTo>
                  <a:pt x="60234" y="63607"/>
                </a:lnTo>
                <a:lnTo>
                  <a:pt x="60716" y="60475"/>
                </a:lnTo>
                <a:lnTo>
                  <a:pt x="60957" y="57343"/>
                </a:lnTo>
                <a:lnTo>
                  <a:pt x="60716" y="53247"/>
                </a:lnTo>
                <a:lnTo>
                  <a:pt x="59752" y="49392"/>
                </a:lnTo>
                <a:lnTo>
                  <a:pt x="58548" y="45537"/>
                </a:lnTo>
                <a:lnTo>
                  <a:pt x="56861" y="42164"/>
                </a:lnTo>
                <a:lnTo>
                  <a:pt x="69631" y="29154"/>
                </a:lnTo>
                <a:lnTo>
                  <a:pt x="74449" y="33972"/>
                </a:lnTo>
                <a:lnTo>
                  <a:pt x="75172" y="34695"/>
                </a:lnTo>
                <a:lnTo>
                  <a:pt x="76136" y="35177"/>
                </a:lnTo>
                <a:lnTo>
                  <a:pt x="76859" y="35659"/>
                </a:lnTo>
                <a:lnTo>
                  <a:pt x="77822" y="35900"/>
                </a:lnTo>
                <a:lnTo>
                  <a:pt x="79750" y="35900"/>
                </a:lnTo>
                <a:lnTo>
                  <a:pt x="81437" y="35659"/>
                </a:lnTo>
                <a:lnTo>
                  <a:pt x="83123" y="34695"/>
                </a:lnTo>
                <a:lnTo>
                  <a:pt x="84328" y="33249"/>
                </a:lnTo>
                <a:lnTo>
                  <a:pt x="85051" y="32527"/>
                </a:lnTo>
                <a:lnTo>
                  <a:pt x="85291" y="31563"/>
                </a:lnTo>
                <a:lnTo>
                  <a:pt x="85532" y="30599"/>
                </a:lnTo>
                <a:lnTo>
                  <a:pt x="85773" y="29635"/>
                </a:lnTo>
                <a:lnTo>
                  <a:pt x="86496" y="8433"/>
                </a:lnTo>
                <a:lnTo>
                  <a:pt x="86255" y="6746"/>
                </a:lnTo>
                <a:lnTo>
                  <a:pt x="85773" y="5060"/>
                </a:lnTo>
                <a:lnTo>
                  <a:pt x="85051" y="3614"/>
                </a:lnTo>
                <a:lnTo>
                  <a:pt x="84087" y="2410"/>
                </a:lnTo>
                <a:lnTo>
                  <a:pt x="82641" y="1446"/>
                </a:lnTo>
                <a:lnTo>
                  <a:pt x="81196" y="482"/>
                </a:lnTo>
                <a:lnTo>
                  <a:pt x="797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1"/>
          <p:cNvSpPr/>
          <p:nvPr/>
        </p:nvSpPr>
        <p:spPr>
          <a:xfrm>
            <a:off x="2553900" y="1628575"/>
            <a:ext cx="1436100" cy="143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1"/>
          <p:cNvSpPr/>
          <p:nvPr/>
        </p:nvSpPr>
        <p:spPr>
          <a:xfrm rot="2700000">
            <a:off x="2873557" y="1613568"/>
            <a:ext cx="1427535" cy="1447406"/>
          </a:xfrm>
          <a:custGeom>
            <a:rect b="b" l="l" r="r" t="t"/>
            <a:pathLst>
              <a:path extrusionOk="0" h="87701" w="86497">
                <a:moveTo>
                  <a:pt x="77822" y="0"/>
                </a:moveTo>
                <a:lnTo>
                  <a:pt x="56861" y="723"/>
                </a:lnTo>
                <a:lnTo>
                  <a:pt x="55656" y="723"/>
                </a:lnTo>
                <a:lnTo>
                  <a:pt x="54693" y="964"/>
                </a:lnTo>
                <a:lnTo>
                  <a:pt x="53970" y="1446"/>
                </a:lnTo>
                <a:lnTo>
                  <a:pt x="53006" y="1928"/>
                </a:lnTo>
                <a:lnTo>
                  <a:pt x="51801" y="3132"/>
                </a:lnTo>
                <a:lnTo>
                  <a:pt x="50838" y="4819"/>
                </a:lnTo>
                <a:lnTo>
                  <a:pt x="50356" y="6746"/>
                </a:lnTo>
                <a:lnTo>
                  <a:pt x="50356" y="8433"/>
                </a:lnTo>
                <a:lnTo>
                  <a:pt x="50597" y="9397"/>
                </a:lnTo>
                <a:lnTo>
                  <a:pt x="51079" y="10361"/>
                </a:lnTo>
                <a:lnTo>
                  <a:pt x="51560" y="11083"/>
                </a:lnTo>
                <a:lnTo>
                  <a:pt x="52283" y="12047"/>
                </a:lnTo>
                <a:lnTo>
                  <a:pt x="57102" y="16866"/>
                </a:lnTo>
                <a:lnTo>
                  <a:pt x="43851" y="30117"/>
                </a:lnTo>
                <a:lnTo>
                  <a:pt x="40718" y="28672"/>
                </a:lnTo>
                <a:lnTo>
                  <a:pt x="37586" y="27708"/>
                </a:lnTo>
                <a:lnTo>
                  <a:pt x="33972" y="27226"/>
                </a:lnTo>
                <a:lnTo>
                  <a:pt x="30599" y="26985"/>
                </a:lnTo>
                <a:lnTo>
                  <a:pt x="27467" y="27226"/>
                </a:lnTo>
                <a:lnTo>
                  <a:pt x="24335" y="27467"/>
                </a:lnTo>
                <a:lnTo>
                  <a:pt x="21443" y="28431"/>
                </a:lnTo>
                <a:lnTo>
                  <a:pt x="18552" y="29394"/>
                </a:lnTo>
                <a:lnTo>
                  <a:pt x="15902" y="30599"/>
                </a:lnTo>
                <a:lnTo>
                  <a:pt x="13493" y="32045"/>
                </a:lnTo>
                <a:lnTo>
                  <a:pt x="11083" y="33972"/>
                </a:lnTo>
                <a:lnTo>
                  <a:pt x="8915" y="35900"/>
                </a:lnTo>
                <a:lnTo>
                  <a:pt x="6987" y="38068"/>
                </a:lnTo>
                <a:lnTo>
                  <a:pt x="5301" y="40477"/>
                </a:lnTo>
                <a:lnTo>
                  <a:pt x="3855" y="42887"/>
                </a:lnTo>
                <a:lnTo>
                  <a:pt x="2410" y="45537"/>
                </a:lnTo>
                <a:lnTo>
                  <a:pt x="1446" y="48428"/>
                </a:lnTo>
                <a:lnTo>
                  <a:pt x="723" y="51320"/>
                </a:lnTo>
                <a:lnTo>
                  <a:pt x="241" y="54211"/>
                </a:lnTo>
                <a:lnTo>
                  <a:pt x="0" y="57343"/>
                </a:lnTo>
                <a:lnTo>
                  <a:pt x="241" y="60475"/>
                </a:lnTo>
                <a:lnTo>
                  <a:pt x="723" y="63607"/>
                </a:lnTo>
                <a:lnTo>
                  <a:pt x="1446" y="66499"/>
                </a:lnTo>
                <a:lnTo>
                  <a:pt x="2410" y="69149"/>
                </a:lnTo>
                <a:lnTo>
                  <a:pt x="3855" y="71799"/>
                </a:lnTo>
                <a:lnTo>
                  <a:pt x="5301" y="74449"/>
                </a:lnTo>
                <a:lnTo>
                  <a:pt x="6987" y="76859"/>
                </a:lnTo>
                <a:lnTo>
                  <a:pt x="8915" y="78786"/>
                </a:lnTo>
                <a:lnTo>
                  <a:pt x="11083" y="80955"/>
                </a:lnTo>
                <a:lnTo>
                  <a:pt x="13493" y="82641"/>
                </a:lnTo>
                <a:lnTo>
                  <a:pt x="15902" y="84087"/>
                </a:lnTo>
                <a:lnTo>
                  <a:pt x="18552" y="85532"/>
                </a:lnTo>
                <a:lnTo>
                  <a:pt x="21443" y="86496"/>
                </a:lnTo>
                <a:lnTo>
                  <a:pt x="24335" y="87219"/>
                </a:lnTo>
                <a:lnTo>
                  <a:pt x="27467" y="87701"/>
                </a:lnTo>
                <a:lnTo>
                  <a:pt x="33490" y="87701"/>
                </a:lnTo>
                <a:lnTo>
                  <a:pt x="36622" y="87219"/>
                </a:lnTo>
                <a:lnTo>
                  <a:pt x="39514" y="86496"/>
                </a:lnTo>
                <a:lnTo>
                  <a:pt x="42405" y="85532"/>
                </a:lnTo>
                <a:lnTo>
                  <a:pt x="45055" y="84087"/>
                </a:lnTo>
                <a:lnTo>
                  <a:pt x="47465" y="82641"/>
                </a:lnTo>
                <a:lnTo>
                  <a:pt x="49874" y="80955"/>
                </a:lnTo>
                <a:lnTo>
                  <a:pt x="52042" y="78786"/>
                </a:lnTo>
                <a:lnTo>
                  <a:pt x="53970" y="76859"/>
                </a:lnTo>
                <a:lnTo>
                  <a:pt x="55656" y="74449"/>
                </a:lnTo>
                <a:lnTo>
                  <a:pt x="57343" y="71799"/>
                </a:lnTo>
                <a:lnTo>
                  <a:pt x="58548" y="69149"/>
                </a:lnTo>
                <a:lnTo>
                  <a:pt x="59511" y="66499"/>
                </a:lnTo>
                <a:lnTo>
                  <a:pt x="60234" y="63607"/>
                </a:lnTo>
                <a:lnTo>
                  <a:pt x="60716" y="60475"/>
                </a:lnTo>
                <a:lnTo>
                  <a:pt x="60957" y="57343"/>
                </a:lnTo>
                <a:lnTo>
                  <a:pt x="60716" y="53247"/>
                </a:lnTo>
                <a:lnTo>
                  <a:pt x="59752" y="49392"/>
                </a:lnTo>
                <a:lnTo>
                  <a:pt x="58548" y="45537"/>
                </a:lnTo>
                <a:lnTo>
                  <a:pt x="56861" y="42164"/>
                </a:lnTo>
                <a:lnTo>
                  <a:pt x="69631" y="29154"/>
                </a:lnTo>
                <a:lnTo>
                  <a:pt x="74449" y="33972"/>
                </a:lnTo>
                <a:lnTo>
                  <a:pt x="75172" y="34695"/>
                </a:lnTo>
                <a:lnTo>
                  <a:pt x="76136" y="35177"/>
                </a:lnTo>
                <a:lnTo>
                  <a:pt x="76859" y="35659"/>
                </a:lnTo>
                <a:lnTo>
                  <a:pt x="77822" y="35900"/>
                </a:lnTo>
                <a:lnTo>
                  <a:pt x="79750" y="35900"/>
                </a:lnTo>
                <a:lnTo>
                  <a:pt x="81437" y="35659"/>
                </a:lnTo>
                <a:lnTo>
                  <a:pt x="83123" y="34695"/>
                </a:lnTo>
                <a:lnTo>
                  <a:pt x="84328" y="33249"/>
                </a:lnTo>
                <a:lnTo>
                  <a:pt x="85051" y="32527"/>
                </a:lnTo>
                <a:lnTo>
                  <a:pt x="85291" y="31563"/>
                </a:lnTo>
                <a:lnTo>
                  <a:pt x="85532" y="30599"/>
                </a:lnTo>
                <a:lnTo>
                  <a:pt x="85773" y="29635"/>
                </a:lnTo>
                <a:lnTo>
                  <a:pt x="86496" y="8433"/>
                </a:lnTo>
                <a:lnTo>
                  <a:pt x="86255" y="6746"/>
                </a:lnTo>
                <a:lnTo>
                  <a:pt x="85773" y="5060"/>
                </a:lnTo>
                <a:lnTo>
                  <a:pt x="85051" y="3614"/>
                </a:lnTo>
                <a:lnTo>
                  <a:pt x="84087" y="2410"/>
                </a:lnTo>
                <a:lnTo>
                  <a:pt x="82641" y="1446"/>
                </a:lnTo>
                <a:lnTo>
                  <a:pt x="81196" y="482"/>
                </a:lnTo>
                <a:lnTo>
                  <a:pt x="797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1"/>
          <p:cNvSpPr/>
          <p:nvPr/>
        </p:nvSpPr>
        <p:spPr>
          <a:xfrm>
            <a:off x="4708613" y="1628575"/>
            <a:ext cx="1436100" cy="143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1"/>
          <p:cNvSpPr/>
          <p:nvPr/>
        </p:nvSpPr>
        <p:spPr>
          <a:xfrm rot="2700000">
            <a:off x="5028270" y="1613568"/>
            <a:ext cx="1427535" cy="1447406"/>
          </a:xfrm>
          <a:custGeom>
            <a:rect b="b" l="l" r="r" t="t"/>
            <a:pathLst>
              <a:path extrusionOk="0" h="87701" w="86497">
                <a:moveTo>
                  <a:pt x="77822" y="0"/>
                </a:moveTo>
                <a:lnTo>
                  <a:pt x="56861" y="723"/>
                </a:lnTo>
                <a:lnTo>
                  <a:pt x="55656" y="723"/>
                </a:lnTo>
                <a:lnTo>
                  <a:pt x="54693" y="964"/>
                </a:lnTo>
                <a:lnTo>
                  <a:pt x="53970" y="1446"/>
                </a:lnTo>
                <a:lnTo>
                  <a:pt x="53006" y="1928"/>
                </a:lnTo>
                <a:lnTo>
                  <a:pt x="51801" y="3132"/>
                </a:lnTo>
                <a:lnTo>
                  <a:pt x="50838" y="4819"/>
                </a:lnTo>
                <a:lnTo>
                  <a:pt x="50356" y="6746"/>
                </a:lnTo>
                <a:lnTo>
                  <a:pt x="50356" y="8433"/>
                </a:lnTo>
                <a:lnTo>
                  <a:pt x="50597" y="9397"/>
                </a:lnTo>
                <a:lnTo>
                  <a:pt x="51079" y="10361"/>
                </a:lnTo>
                <a:lnTo>
                  <a:pt x="51560" y="11083"/>
                </a:lnTo>
                <a:lnTo>
                  <a:pt x="52283" y="12047"/>
                </a:lnTo>
                <a:lnTo>
                  <a:pt x="57102" y="16866"/>
                </a:lnTo>
                <a:lnTo>
                  <a:pt x="43851" y="30117"/>
                </a:lnTo>
                <a:lnTo>
                  <a:pt x="40718" y="28672"/>
                </a:lnTo>
                <a:lnTo>
                  <a:pt x="37586" y="27708"/>
                </a:lnTo>
                <a:lnTo>
                  <a:pt x="33972" y="27226"/>
                </a:lnTo>
                <a:lnTo>
                  <a:pt x="30599" y="26985"/>
                </a:lnTo>
                <a:lnTo>
                  <a:pt x="27467" y="27226"/>
                </a:lnTo>
                <a:lnTo>
                  <a:pt x="24335" y="27467"/>
                </a:lnTo>
                <a:lnTo>
                  <a:pt x="21443" y="28431"/>
                </a:lnTo>
                <a:lnTo>
                  <a:pt x="18552" y="29394"/>
                </a:lnTo>
                <a:lnTo>
                  <a:pt x="15902" y="30599"/>
                </a:lnTo>
                <a:lnTo>
                  <a:pt x="13493" y="32045"/>
                </a:lnTo>
                <a:lnTo>
                  <a:pt x="11083" y="33972"/>
                </a:lnTo>
                <a:lnTo>
                  <a:pt x="8915" y="35900"/>
                </a:lnTo>
                <a:lnTo>
                  <a:pt x="6987" y="38068"/>
                </a:lnTo>
                <a:lnTo>
                  <a:pt x="5301" y="40477"/>
                </a:lnTo>
                <a:lnTo>
                  <a:pt x="3855" y="42887"/>
                </a:lnTo>
                <a:lnTo>
                  <a:pt x="2410" y="45537"/>
                </a:lnTo>
                <a:lnTo>
                  <a:pt x="1446" y="48428"/>
                </a:lnTo>
                <a:lnTo>
                  <a:pt x="723" y="51320"/>
                </a:lnTo>
                <a:lnTo>
                  <a:pt x="241" y="54211"/>
                </a:lnTo>
                <a:lnTo>
                  <a:pt x="0" y="57343"/>
                </a:lnTo>
                <a:lnTo>
                  <a:pt x="241" y="60475"/>
                </a:lnTo>
                <a:lnTo>
                  <a:pt x="723" y="63607"/>
                </a:lnTo>
                <a:lnTo>
                  <a:pt x="1446" y="66499"/>
                </a:lnTo>
                <a:lnTo>
                  <a:pt x="2410" y="69149"/>
                </a:lnTo>
                <a:lnTo>
                  <a:pt x="3855" y="71799"/>
                </a:lnTo>
                <a:lnTo>
                  <a:pt x="5301" y="74449"/>
                </a:lnTo>
                <a:lnTo>
                  <a:pt x="6987" y="76859"/>
                </a:lnTo>
                <a:lnTo>
                  <a:pt x="8915" y="78786"/>
                </a:lnTo>
                <a:lnTo>
                  <a:pt x="11083" y="80955"/>
                </a:lnTo>
                <a:lnTo>
                  <a:pt x="13493" y="82641"/>
                </a:lnTo>
                <a:lnTo>
                  <a:pt x="15902" y="84087"/>
                </a:lnTo>
                <a:lnTo>
                  <a:pt x="18552" y="85532"/>
                </a:lnTo>
                <a:lnTo>
                  <a:pt x="21443" y="86496"/>
                </a:lnTo>
                <a:lnTo>
                  <a:pt x="24335" y="87219"/>
                </a:lnTo>
                <a:lnTo>
                  <a:pt x="27467" y="87701"/>
                </a:lnTo>
                <a:lnTo>
                  <a:pt x="33490" y="87701"/>
                </a:lnTo>
                <a:lnTo>
                  <a:pt x="36622" y="87219"/>
                </a:lnTo>
                <a:lnTo>
                  <a:pt x="39514" y="86496"/>
                </a:lnTo>
                <a:lnTo>
                  <a:pt x="42405" y="85532"/>
                </a:lnTo>
                <a:lnTo>
                  <a:pt x="45055" y="84087"/>
                </a:lnTo>
                <a:lnTo>
                  <a:pt x="47465" y="82641"/>
                </a:lnTo>
                <a:lnTo>
                  <a:pt x="49874" y="80955"/>
                </a:lnTo>
                <a:lnTo>
                  <a:pt x="52042" y="78786"/>
                </a:lnTo>
                <a:lnTo>
                  <a:pt x="53970" y="76859"/>
                </a:lnTo>
                <a:lnTo>
                  <a:pt x="55656" y="74449"/>
                </a:lnTo>
                <a:lnTo>
                  <a:pt x="57343" y="71799"/>
                </a:lnTo>
                <a:lnTo>
                  <a:pt x="58548" y="69149"/>
                </a:lnTo>
                <a:lnTo>
                  <a:pt x="59511" y="66499"/>
                </a:lnTo>
                <a:lnTo>
                  <a:pt x="60234" y="63607"/>
                </a:lnTo>
                <a:lnTo>
                  <a:pt x="60716" y="60475"/>
                </a:lnTo>
                <a:lnTo>
                  <a:pt x="60957" y="57343"/>
                </a:lnTo>
                <a:lnTo>
                  <a:pt x="60716" y="53247"/>
                </a:lnTo>
                <a:lnTo>
                  <a:pt x="59752" y="49392"/>
                </a:lnTo>
                <a:lnTo>
                  <a:pt x="58548" y="45537"/>
                </a:lnTo>
                <a:lnTo>
                  <a:pt x="56861" y="42164"/>
                </a:lnTo>
                <a:lnTo>
                  <a:pt x="69631" y="29154"/>
                </a:lnTo>
                <a:lnTo>
                  <a:pt x="74449" y="33972"/>
                </a:lnTo>
                <a:lnTo>
                  <a:pt x="75172" y="34695"/>
                </a:lnTo>
                <a:lnTo>
                  <a:pt x="76136" y="35177"/>
                </a:lnTo>
                <a:lnTo>
                  <a:pt x="76859" y="35659"/>
                </a:lnTo>
                <a:lnTo>
                  <a:pt x="77822" y="35900"/>
                </a:lnTo>
                <a:lnTo>
                  <a:pt x="79750" y="35900"/>
                </a:lnTo>
                <a:lnTo>
                  <a:pt x="81437" y="35659"/>
                </a:lnTo>
                <a:lnTo>
                  <a:pt x="83123" y="34695"/>
                </a:lnTo>
                <a:lnTo>
                  <a:pt x="84328" y="33249"/>
                </a:lnTo>
                <a:lnTo>
                  <a:pt x="85051" y="32527"/>
                </a:lnTo>
                <a:lnTo>
                  <a:pt x="85291" y="31563"/>
                </a:lnTo>
                <a:lnTo>
                  <a:pt x="85532" y="30599"/>
                </a:lnTo>
                <a:lnTo>
                  <a:pt x="85773" y="29635"/>
                </a:lnTo>
                <a:lnTo>
                  <a:pt x="86496" y="8433"/>
                </a:lnTo>
                <a:lnTo>
                  <a:pt x="86255" y="6746"/>
                </a:lnTo>
                <a:lnTo>
                  <a:pt x="85773" y="5060"/>
                </a:lnTo>
                <a:lnTo>
                  <a:pt x="85051" y="3614"/>
                </a:lnTo>
                <a:lnTo>
                  <a:pt x="84087" y="2410"/>
                </a:lnTo>
                <a:lnTo>
                  <a:pt x="82641" y="1446"/>
                </a:lnTo>
                <a:lnTo>
                  <a:pt x="81196" y="482"/>
                </a:lnTo>
                <a:lnTo>
                  <a:pt x="79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1"/>
          <p:cNvSpPr txBox="1"/>
          <p:nvPr/>
        </p:nvSpPr>
        <p:spPr>
          <a:xfrm>
            <a:off x="772550" y="2197372"/>
            <a:ext cx="819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Step </a:t>
            </a: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0" name="Google Shape;1800;p51"/>
          <p:cNvSpPr txBox="1"/>
          <p:nvPr/>
        </p:nvSpPr>
        <p:spPr>
          <a:xfrm>
            <a:off x="2862300" y="2197372"/>
            <a:ext cx="819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Step 2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1" name="Google Shape;1801;p51"/>
          <p:cNvSpPr txBox="1"/>
          <p:nvPr/>
        </p:nvSpPr>
        <p:spPr>
          <a:xfrm>
            <a:off x="5017013" y="2197372"/>
            <a:ext cx="819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Step 3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5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807" name="Google Shape;1807;p52"/>
          <p:cNvSpPr/>
          <p:nvPr/>
        </p:nvSpPr>
        <p:spPr>
          <a:xfrm>
            <a:off x="5008002" y="2036592"/>
            <a:ext cx="1089765" cy="1779674"/>
          </a:xfrm>
          <a:custGeom>
            <a:rect b="b" l="l" r="r" t="t"/>
            <a:pathLst>
              <a:path extrusionOk="0" h="27347" w="16745">
                <a:moveTo>
                  <a:pt x="8125" y="1"/>
                </a:moveTo>
                <a:lnTo>
                  <a:pt x="7927" y="100"/>
                </a:lnTo>
                <a:lnTo>
                  <a:pt x="7828" y="298"/>
                </a:lnTo>
                <a:lnTo>
                  <a:pt x="7629" y="992"/>
                </a:lnTo>
                <a:lnTo>
                  <a:pt x="7431" y="2280"/>
                </a:lnTo>
                <a:lnTo>
                  <a:pt x="7332" y="2874"/>
                </a:lnTo>
                <a:lnTo>
                  <a:pt x="7332" y="3568"/>
                </a:lnTo>
                <a:lnTo>
                  <a:pt x="7431" y="4261"/>
                </a:lnTo>
                <a:lnTo>
                  <a:pt x="7629" y="5054"/>
                </a:lnTo>
                <a:lnTo>
                  <a:pt x="7828" y="5747"/>
                </a:lnTo>
                <a:lnTo>
                  <a:pt x="8125" y="6540"/>
                </a:lnTo>
                <a:lnTo>
                  <a:pt x="8521" y="7234"/>
                </a:lnTo>
                <a:lnTo>
                  <a:pt x="8917" y="7828"/>
                </a:lnTo>
                <a:lnTo>
                  <a:pt x="9314" y="8522"/>
                </a:lnTo>
                <a:lnTo>
                  <a:pt x="9908" y="9017"/>
                </a:lnTo>
                <a:lnTo>
                  <a:pt x="10305" y="9314"/>
                </a:lnTo>
                <a:lnTo>
                  <a:pt x="10503" y="9711"/>
                </a:lnTo>
                <a:lnTo>
                  <a:pt x="10701" y="10107"/>
                </a:lnTo>
                <a:lnTo>
                  <a:pt x="10602" y="10701"/>
                </a:lnTo>
                <a:lnTo>
                  <a:pt x="10602" y="11098"/>
                </a:lnTo>
                <a:lnTo>
                  <a:pt x="10602" y="11494"/>
                </a:lnTo>
                <a:lnTo>
                  <a:pt x="10305" y="12881"/>
                </a:lnTo>
                <a:lnTo>
                  <a:pt x="9908" y="14268"/>
                </a:lnTo>
                <a:lnTo>
                  <a:pt x="9512" y="13872"/>
                </a:lnTo>
                <a:lnTo>
                  <a:pt x="9413" y="13575"/>
                </a:lnTo>
                <a:lnTo>
                  <a:pt x="9413" y="13178"/>
                </a:lnTo>
                <a:lnTo>
                  <a:pt x="9512" y="12683"/>
                </a:lnTo>
                <a:lnTo>
                  <a:pt x="9710" y="11989"/>
                </a:lnTo>
                <a:lnTo>
                  <a:pt x="9710" y="11593"/>
                </a:lnTo>
                <a:lnTo>
                  <a:pt x="9611" y="11296"/>
                </a:lnTo>
                <a:lnTo>
                  <a:pt x="9413" y="10602"/>
                </a:lnTo>
                <a:lnTo>
                  <a:pt x="9116" y="10008"/>
                </a:lnTo>
                <a:lnTo>
                  <a:pt x="8719" y="9413"/>
                </a:lnTo>
                <a:lnTo>
                  <a:pt x="8224" y="8918"/>
                </a:lnTo>
                <a:lnTo>
                  <a:pt x="7828" y="8522"/>
                </a:lnTo>
                <a:lnTo>
                  <a:pt x="7431" y="8224"/>
                </a:lnTo>
                <a:lnTo>
                  <a:pt x="6441" y="7630"/>
                </a:lnTo>
                <a:lnTo>
                  <a:pt x="6044" y="7531"/>
                </a:lnTo>
                <a:lnTo>
                  <a:pt x="5648" y="7432"/>
                </a:lnTo>
                <a:lnTo>
                  <a:pt x="4558" y="7432"/>
                </a:lnTo>
                <a:lnTo>
                  <a:pt x="4459" y="7630"/>
                </a:lnTo>
                <a:lnTo>
                  <a:pt x="4360" y="7828"/>
                </a:lnTo>
                <a:lnTo>
                  <a:pt x="4360" y="8125"/>
                </a:lnTo>
                <a:lnTo>
                  <a:pt x="4459" y="8621"/>
                </a:lnTo>
                <a:lnTo>
                  <a:pt x="4459" y="9116"/>
                </a:lnTo>
                <a:lnTo>
                  <a:pt x="4558" y="9611"/>
                </a:lnTo>
                <a:lnTo>
                  <a:pt x="4657" y="10107"/>
                </a:lnTo>
                <a:lnTo>
                  <a:pt x="4855" y="10503"/>
                </a:lnTo>
                <a:lnTo>
                  <a:pt x="4954" y="10900"/>
                </a:lnTo>
                <a:lnTo>
                  <a:pt x="5053" y="11296"/>
                </a:lnTo>
                <a:lnTo>
                  <a:pt x="5351" y="11593"/>
                </a:lnTo>
                <a:lnTo>
                  <a:pt x="5450" y="11791"/>
                </a:lnTo>
                <a:lnTo>
                  <a:pt x="5450" y="12088"/>
                </a:lnTo>
                <a:lnTo>
                  <a:pt x="5450" y="12287"/>
                </a:lnTo>
                <a:lnTo>
                  <a:pt x="5549" y="12485"/>
                </a:lnTo>
                <a:lnTo>
                  <a:pt x="5747" y="12584"/>
                </a:lnTo>
                <a:lnTo>
                  <a:pt x="5846" y="12683"/>
                </a:lnTo>
                <a:lnTo>
                  <a:pt x="6143" y="12683"/>
                </a:lnTo>
                <a:lnTo>
                  <a:pt x="6143" y="12881"/>
                </a:lnTo>
                <a:lnTo>
                  <a:pt x="6143" y="13079"/>
                </a:lnTo>
                <a:lnTo>
                  <a:pt x="6441" y="13277"/>
                </a:lnTo>
                <a:lnTo>
                  <a:pt x="6936" y="13476"/>
                </a:lnTo>
                <a:lnTo>
                  <a:pt x="7233" y="13773"/>
                </a:lnTo>
                <a:lnTo>
                  <a:pt x="7530" y="13971"/>
                </a:lnTo>
                <a:lnTo>
                  <a:pt x="7729" y="14070"/>
                </a:lnTo>
                <a:lnTo>
                  <a:pt x="8125" y="13971"/>
                </a:lnTo>
                <a:lnTo>
                  <a:pt x="8818" y="13971"/>
                </a:lnTo>
                <a:lnTo>
                  <a:pt x="8917" y="14070"/>
                </a:lnTo>
                <a:lnTo>
                  <a:pt x="9314" y="14764"/>
                </a:lnTo>
                <a:lnTo>
                  <a:pt x="9710" y="15358"/>
                </a:lnTo>
                <a:lnTo>
                  <a:pt x="9710" y="15457"/>
                </a:lnTo>
                <a:lnTo>
                  <a:pt x="9611" y="15556"/>
                </a:lnTo>
                <a:lnTo>
                  <a:pt x="9413" y="16250"/>
                </a:lnTo>
                <a:lnTo>
                  <a:pt x="9116" y="16844"/>
                </a:lnTo>
                <a:lnTo>
                  <a:pt x="9017" y="17340"/>
                </a:lnTo>
                <a:lnTo>
                  <a:pt x="8818" y="17736"/>
                </a:lnTo>
                <a:lnTo>
                  <a:pt x="8422" y="18429"/>
                </a:lnTo>
                <a:lnTo>
                  <a:pt x="8224" y="19024"/>
                </a:lnTo>
                <a:lnTo>
                  <a:pt x="8026" y="19321"/>
                </a:lnTo>
                <a:lnTo>
                  <a:pt x="7729" y="19519"/>
                </a:lnTo>
                <a:lnTo>
                  <a:pt x="7629" y="19519"/>
                </a:lnTo>
                <a:lnTo>
                  <a:pt x="7629" y="19420"/>
                </a:lnTo>
                <a:lnTo>
                  <a:pt x="7530" y="19222"/>
                </a:lnTo>
                <a:lnTo>
                  <a:pt x="7332" y="19123"/>
                </a:lnTo>
                <a:lnTo>
                  <a:pt x="7233" y="18925"/>
                </a:lnTo>
                <a:lnTo>
                  <a:pt x="7134" y="18429"/>
                </a:lnTo>
                <a:lnTo>
                  <a:pt x="7134" y="17538"/>
                </a:lnTo>
                <a:lnTo>
                  <a:pt x="7134" y="16745"/>
                </a:lnTo>
                <a:lnTo>
                  <a:pt x="6936" y="16052"/>
                </a:lnTo>
                <a:lnTo>
                  <a:pt x="6738" y="15655"/>
                </a:lnTo>
                <a:lnTo>
                  <a:pt x="6540" y="15358"/>
                </a:lnTo>
                <a:lnTo>
                  <a:pt x="6242" y="15061"/>
                </a:lnTo>
                <a:lnTo>
                  <a:pt x="5945" y="14764"/>
                </a:lnTo>
                <a:lnTo>
                  <a:pt x="5351" y="14367"/>
                </a:lnTo>
                <a:lnTo>
                  <a:pt x="4756" y="14070"/>
                </a:lnTo>
                <a:lnTo>
                  <a:pt x="4063" y="13872"/>
                </a:lnTo>
                <a:lnTo>
                  <a:pt x="3369" y="13773"/>
                </a:lnTo>
                <a:lnTo>
                  <a:pt x="3171" y="13773"/>
                </a:lnTo>
                <a:lnTo>
                  <a:pt x="2973" y="13971"/>
                </a:lnTo>
                <a:lnTo>
                  <a:pt x="2874" y="14466"/>
                </a:lnTo>
                <a:lnTo>
                  <a:pt x="2973" y="14863"/>
                </a:lnTo>
                <a:lnTo>
                  <a:pt x="3171" y="15754"/>
                </a:lnTo>
                <a:lnTo>
                  <a:pt x="3567" y="16745"/>
                </a:lnTo>
                <a:lnTo>
                  <a:pt x="4063" y="17637"/>
                </a:lnTo>
                <a:lnTo>
                  <a:pt x="4360" y="18033"/>
                </a:lnTo>
                <a:lnTo>
                  <a:pt x="4657" y="18330"/>
                </a:lnTo>
                <a:lnTo>
                  <a:pt x="4954" y="18628"/>
                </a:lnTo>
                <a:lnTo>
                  <a:pt x="5351" y="18826"/>
                </a:lnTo>
                <a:lnTo>
                  <a:pt x="6242" y="19024"/>
                </a:lnTo>
                <a:lnTo>
                  <a:pt x="6540" y="19222"/>
                </a:lnTo>
                <a:lnTo>
                  <a:pt x="6738" y="19420"/>
                </a:lnTo>
                <a:lnTo>
                  <a:pt x="6837" y="19618"/>
                </a:lnTo>
                <a:lnTo>
                  <a:pt x="7134" y="20312"/>
                </a:lnTo>
                <a:lnTo>
                  <a:pt x="7134" y="20609"/>
                </a:lnTo>
                <a:lnTo>
                  <a:pt x="6936" y="21105"/>
                </a:lnTo>
                <a:lnTo>
                  <a:pt x="6441" y="21798"/>
                </a:lnTo>
                <a:lnTo>
                  <a:pt x="5846" y="22591"/>
                </a:lnTo>
                <a:lnTo>
                  <a:pt x="5648" y="22987"/>
                </a:lnTo>
                <a:lnTo>
                  <a:pt x="5252" y="23284"/>
                </a:lnTo>
                <a:lnTo>
                  <a:pt x="4558" y="23978"/>
                </a:lnTo>
                <a:lnTo>
                  <a:pt x="4360" y="23383"/>
                </a:lnTo>
                <a:lnTo>
                  <a:pt x="4360" y="23185"/>
                </a:lnTo>
                <a:lnTo>
                  <a:pt x="4459" y="22888"/>
                </a:lnTo>
                <a:lnTo>
                  <a:pt x="4558" y="22194"/>
                </a:lnTo>
                <a:lnTo>
                  <a:pt x="4558" y="21897"/>
                </a:lnTo>
                <a:lnTo>
                  <a:pt x="4558" y="21501"/>
                </a:lnTo>
                <a:lnTo>
                  <a:pt x="4261" y="20708"/>
                </a:lnTo>
                <a:lnTo>
                  <a:pt x="3964" y="19916"/>
                </a:lnTo>
                <a:lnTo>
                  <a:pt x="3567" y="19222"/>
                </a:lnTo>
                <a:lnTo>
                  <a:pt x="2973" y="18628"/>
                </a:lnTo>
                <a:lnTo>
                  <a:pt x="1982" y="17835"/>
                </a:lnTo>
                <a:lnTo>
                  <a:pt x="1388" y="17637"/>
                </a:lnTo>
                <a:lnTo>
                  <a:pt x="793" y="17340"/>
                </a:lnTo>
                <a:lnTo>
                  <a:pt x="496" y="17340"/>
                </a:lnTo>
                <a:lnTo>
                  <a:pt x="397" y="17439"/>
                </a:lnTo>
                <a:lnTo>
                  <a:pt x="298" y="17637"/>
                </a:lnTo>
                <a:lnTo>
                  <a:pt x="100" y="18529"/>
                </a:lnTo>
                <a:lnTo>
                  <a:pt x="1" y="19420"/>
                </a:lnTo>
                <a:lnTo>
                  <a:pt x="100" y="20312"/>
                </a:lnTo>
                <a:lnTo>
                  <a:pt x="298" y="21105"/>
                </a:lnTo>
                <a:lnTo>
                  <a:pt x="397" y="21501"/>
                </a:lnTo>
                <a:lnTo>
                  <a:pt x="595" y="21897"/>
                </a:lnTo>
                <a:lnTo>
                  <a:pt x="1090" y="22591"/>
                </a:lnTo>
                <a:lnTo>
                  <a:pt x="1487" y="22987"/>
                </a:lnTo>
                <a:lnTo>
                  <a:pt x="1784" y="23383"/>
                </a:lnTo>
                <a:lnTo>
                  <a:pt x="2279" y="23681"/>
                </a:lnTo>
                <a:lnTo>
                  <a:pt x="2775" y="23780"/>
                </a:lnTo>
                <a:lnTo>
                  <a:pt x="3171" y="23780"/>
                </a:lnTo>
                <a:lnTo>
                  <a:pt x="3468" y="23978"/>
                </a:lnTo>
                <a:lnTo>
                  <a:pt x="3765" y="24473"/>
                </a:lnTo>
                <a:lnTo>
                  <a:pt x="3865" y="24671"/>
                </a:lnTo>
                <a:lnTo>
                  <a:pt x="3765" y="24671"/>
                </a:lnTo>
                <a:lnTo>
                  <a:pt x="3567" y="24870"/>
                </a:lnTo>
                <a:lnTo>
                  <a:pt x="3468" y="25068"/>
                </a:lnTo>
                <a:lnTo>
                  <a:pt x="3270" y="25266"/>
                </a:lnTo>
                <a:lnTo>
                  <a:pt x="3072" y="25464"/>
                </a:lnTo>
                <a:lnTo>
                  <a:pt x="1982" y="26158"/>
                </a:lnTo>
                <a:lnTo>
                  <a:pt x="892" y="26851"/>
                </a:lnTo>
                <a:lnTo>
                  <a:pt x="694" y="26950"/>
                </a:lnTo>
                <a:lnTo>
                  <a:pt x="694" y="27148"/>
                </a:lnTo>
                <a:lnTo>
                  <a:pt x="892" y="27346"/>
                </a:lnTo>
                <a:lnTo>
                  <a:pt x="991" y="27346"/>
                </a:lnTo>
                <a:lnTo>
                  <a:pt x="1487" y="27247"/>
                </a:lnTo>
                <a:lnTo>
                  <a:pt x="1982" y="27247"/>
                </a:lnTo>
                <a:lnTo>
                  <a:pt x="2775" y="26950"/>
                </a:lnTo>
                <a:lnTo>
                  <a:pt x="3468" y="26455"/>
                </a:lnTo>
                <a:lnTo>
                  <a:pt x="4063" y="25959"/>
                </a:lnTo>
                <a:lnTo>
                  <a:pt x="4756" y="25365"/>
                </a:lnTo>
                <a:lnTo>
                  <a:pt x="5053" y="25068"/>
                </a:lnTo>
                <a:lnTo>
                  <a:pt x="5252" y="24969"/>
                </a:lnTo>
                <a:lnTo>
                  <a:pt x="5549" y="25068"/>
                </a:lnTo>
                <a:lnTo>
                  <a:pt x="6143" y="25068"/>
                </a:lnTo>
                <a:lnTo>
                  <a:pt x="6639" y="24969"/>
                </a:lnTo>
                <a:lnTo>
                  <a:pt x="7035" y="25167"/>
                </a:lnTo>
                <a:lnTo>
                  <a:pt x="7332" y="25464"/>
                </a:lnTo>
                <a:lnTo>
                  <a:pt x="7629" y="25761"/>
                </a:lnTo>
                <a:lnTo>
                  <a:pt x="8026" y="26257"/>
                </a:lnTo>
                <a:lnTo>
                  <a:pt x="8323" y="26455"/>
                </a:lnTo>
                <a:lnTo>
                  <a:pt x="8719" y="26554"/>
                </a:lnTo>
                <a:lnTo>
                  <a:pt x="8917" y="26653"/>
                </a:lnTo>
                <a:lnTo>
                  <a:pt x="9215" y="26752"/>
                </a:lnTo>
                <a:lnTo>
                  <a:pt x="9710" y="26950"/>
                </a:lnTo>
                <a:lnTo>
                  <a:pt x="10206" y="27049"/>
                </a:lnTo>
                <a:lnTo>
                  <a:pt x="11196" y="27049"/>
                </a:lnTo>
                <a:lnTo>
                  <a:pt x="11692" y="26950"/>
                </a:lnTo>
                <a:lnTo>
                  <a:pt x="12187" y="26851"/>
                </a:lnTo>
                <a:lnTo>
                  <a:pt x="13079" y="26356"/>
                </a:lnTo>
                <a:lnTo>
                  <a:pt x="13376" y="26158"/>
                </a:lnTo>
                <a:lnTo>
                  <a:pt x="13574" y="25860"/>
                </a:lnTo>
                <a:lnTo>
                  <a:pt x="13574" y="25563"/>
                </a:lnTo>
                <a:lnTo>
                  <a:pt x="13475" y="25266"/>
                </a:lnTo>
                <a:lnTo>
                  <a:pt x="13277" y="24870"/>
                </a:lnTo>
                <a:lnTo>
                  <a:pt x="12980" y="24473"/>
                </a:lnTo>
                <a:lnTo>
                  <a:pt x="12286" y="23879"/>
                </a:lnTo>
                <a:lnTo>
                  <a:pt x="11890" y="23581"/>
                </a:lnTo>
                <a:lnTo>
                  <a:pt x="11394" y="23383"/>
                </a:lnTo>
                <a:lnTo>
                  <a:pt x="10998" y="23185"/>
                </a:lnTo>
                <a:lnTo>
                  <a:pt x="10503" y="23086"/>
                </a:lnTo>
                <a:lnTo>
                  <a:pt x="9611" y="23086"/>
                </a:lnTo>
                <a:lnTo>
                  <a:pt x="8620" y="23284"/>
                </a:lnTo>
                <a:lnTo>
                  <a:pt x="8125" y="23482"/>
                </a:lnTo>
                <a:lnTo>
                  <a:pt x="7828" y="23581"/>
                </a:lnTo>
                <a:lnTo>
                  <a:pt x="7629" y="23780"/>
                </a:lnTo>
                <a:lnTo>
                  <a:pt x="7233" y="24077"/>
                </a:lnTo>
                <a:lnTo>
                  <a:pt x="6936" y="24275"/>
                </a:lnTo>
                <a:lnTo>
                  <a:pt x="6540" y="24374"/>
                </a:lnTo>
                <a:lnTo>
                  <a:pt x="5945" y="24374"/>
                </a:lnTo>
                <a:lnTo>
                  <a:pt x="5846" y="24275"/>
                </a:lnTo>
                <a:lnTo>
                  <a:pt x="5846" y="24176"/>
                </a:lnTo>
                <a:lnTo>
                  <a:pt x="5945" y="23978"/>
                </a:lnTo>
                <a:lnTo>
                  <a:pt x="6441" y="23383"/>
                </a:lnTo>
                <a:lnTo>
                  <a:pt x="6936" y="22690"/>
                </a:lnTo>
                <a:lnTo>
                  <a:pt x="7332" y="22194"/>
                </a:lnTo>
                <a:lnTo>
                  <a:pt x="7629" y="21600"/>
                </a:lnTo>
                <a:lnTo>
                  <a:pt x="8026" y="21005"/>
                </a:lnTo>
                <a:lnTo>
                  <a:pt x="8323" y="20807"/>
                </a:lnTo>
                <a:lnTo>
                  <a:pt x="8620" y="20609"/>
                </a:lnTo>
                <a:lnTo>
                  <a:pt x="9017" y="20510"/>
                </a:lnTo>
                <a:lnTo>
                  <a:pt x="9413" y="20411"/>
                </a:lnTo>
                <a:lnTo>
                  <a:pt x="9908" y="20411"/>
                </a:lnTo>
                <a:lnTo>
                  <a:pt x="10305" y="20510"/>
                </a:lnTo>
                <a:lnTo>
                  <a:pt x="10800" y="20807"/>
                </a:lnTo>
                <a:lnTo>
                  <a:pt x="11097" y="20906"/>
                </a:lnTo>
                <a:lnTo>
                  <a:pt x="11494" y="20807"/>
                </a:lnTo>
                <a:lnTo>
                  <a:pt x="12682" y="20807"/>
                </a:lnTo>
                <a:lnTo>
                  <a:pt x="13178" y="20609"/>
                </a:lnTo>
                <a:lnTo>
                  <a:pt x="14169" y="20114"/>
                </a:lnTo>
                <a:lnTo>
                  <a:pt x="14565" y="19817"/>
                </a:lnTo>
                <a:lnTo>
                  <a:pt x="14862" y="19618"/>
                </a:lnTo>
                <a:lnTo>
                  <a:pt x="15358" y="18925"/>
                </a:lnTo>
                <a:lnTo>
                  <a:pt x="16150" y="17439"/>
                </a:lnTo>
                <a:lnTo>
                  <a:pt x="16150" y="17141"/>
                </a:lnTo>
                <a:lnTo>
                  <a:pt x="16150" y="16844"/>
                </a:lnTo>
                <a:lnTo>
                  <a:pt x="15952" y="16745"/>
                </a:lnTo>
                <a:lnTo>
                  <a:pt x="15754" y="16646"/>
                </a:lnTo>
                <a:lnTo>
                  <a:pt x="15060" y="16448"/>
                </a:lnTo>
                <a:lnTo>
                  <a:pt x="14268" y="16349"/>
                </a:lnTo>
                <a:lnTo>
                  <a:pt x="13178" y="16646"/>
                </a:lnTo>
                <a:lnTo>
                  <a:pt x="12583" y="16844"/>
                </a:lnTo>
                <a:lnTo>
                  <a:pt x="12088" y="17042"/>
                </a:lnTo>
                <a:lnTo>
                  <a:pt x="11494" y="17439"/>
                </a:lnTo>
                <a:lnTo>
                  <a:pt x="10998" y="17835"/>
                </a:lnTo>
                <a:lnTo>
                  <a:pt x="10503" y="18330"/>
                </a:lnTo>
                <a:lnTo>
                  <a:pt x="10106" y="18826"/>
                </a:lnTo>
                <a:lnTo>
                  <a:pt x="10007" y="18925"/>
                </a:lnTo>
                <a:lnTo>
                  <a:pt x="9908" y="19222"/>
                </a:lnTo>
                <a:lnTo>
                  <a:pt x="9809" y="19519"/>
                </a:lnTo>
                <a:lnTo>
                  <a:pt x="9710" y="19618"/>
                </a:lnTo>
                <a:lnTo>
                  <a:pt x="9413" y="19717"/>
                </a:lnTo>
                <a:lnTo>
                  <a:pt x="9215" y="19817"/>
                </a:lnTo>
                <a:lnTo>
                  <a:pt x="9017" y="19717"/>
                </a:lnTo>
                <a:lnTo>
                  <a:pt x="8917" y="19717"/>
                </a:lnTo>
                <a:lnTo>
                  <a:pt x="8917" y="19618"/>
                </a:lnTo>
                <a:lnTo>
                  <a:pt x="8917" y="19420"/>
                </a:lnTo>
                <a:lnTo>
                  <a:pt x="9512" y="18529"/>
                </a:lnTo>
                <a:lnTo>
                  <a:pt x="9908" y="17538"/>
                </a:lnTo>
                <a:lnTo>
                  <a:pt x="10206" y="16745"/>
                </a:lnTo>
                <a:lnTo>
                  <a:pt x="10404" y="15853"/>
                </a:lnTo>
                <a:lnTo>
                  <a:pt x="10503" y="15556"/>
                </a:lnTo>
                <a:lnTo>
                  <a:pt x="10602" y="15358"/>
                </a:lnTo>
                <a:lnTo>
                  <a:pt x="10800" y="15160"/>
                </a:lnTo>
                <a:lnTo>
                  <a:pt x="10998" y="15061"/>
                </a:lnTo>
                <a:lnTo>
                  <a:pt x="11295" y="14863"/>
                </a:lnTo>
                <a:lnTo>
                  <a:pt x="11593" y="14664"/>
                </a:lnTo>
                <a:lnTo>
                  <a:pt x="12088" y="14169"/>
                </a:lnTo>
                <a:lnTo>
                  <a:pt x="12385" y="14070"/>
                </a:lnTo>
                <a:lnTo>
                  <a:pt x="13970" y="14070"/>
                </a:lnTo>
                <a:lnTo>
                  <a:pt x="14565" y="13872"/>
                </a:lnTo>
                <a:lnTo>
                  <a:pt x="14763" y="13674"/>
                </a:lnTo>
                <a:lnTo>
                  <a:pt x="15060" y="13376"/>
                </a:lnTo>
                <a:lnTo>
                  <a:pt x="15655" y="12683"/>
                </a:lnTo>
                <a:lnTo>
                  <a:pt x="16051" y="12287"/>
                </a:lnTo>
                <a:lnTo>
                  <a:pt x="16249" y="11989"/>
                </a:lnTo>
                <a:lnTo>
                  <a:pt x="16249" y="11791"/>
                </a:lnTo>
                <a:lnTo>
                  <a:pt x="16546" y="10503"/>
                </a:lnTo>
                <a:lnTo>
                  <a:pt x="16745" y="9909"/>
                </a:lnTo>
                <a:lnTo>
                  <a:pt x="16745" y="9314"/>
                </a:lnTo>
                <a:lnTo>
                  <a:pt x="16745" y="8224"/>
                </a:lnTo>
                <a:lnTo>
                  <a:pt x="16646" y="7927"/>
                </a:lnTo>
                <a:lnTo>
                  <a:pt x="16546" y="7828"/>
                </a:lnTo>
                <a:lnTo>
                  <a:pt x="16348" y="7729"/>
                </a:lnTo>
                <a:lnTo>
                  <a:pt x="16150" y="7729"/>
                </a:lnTo>
                <a:lnTo>
                  <a:pt x="15952" y="7927"/>
                </a:lnTo>
                <a:lnTo>
                  <a:pt x="15556" y="7927"/>
                </a:lnTo>
                <a:lnTo>
                  <a:pt x="15457" y="7828"/>
                </a:lnTo>
                <a:lnTo>
                  <a:pt x="15358" y="7927"/>
                </a:lnTo>
                <a:lnTo>
                  <a:pt x="15358" y="8026"/>
                </a:lnTo>
                <a:lnTo>
                  <a:pt x="15258" y="8026"/>
                </a:lnTo>
                <a:lnTo>
                  <a:pt x="14961" y="7828"/>
                </a:lnTo>
                <a:lnTo>
                  <a:pt x="14763" y="7828"/>
                </a:lnTo>
                <a:lnTo>
                  <a:pt x="14466" y="8125"/>
                </a:lnTo>
                <a:lnTo>
                  <a:pt x="14070" y="8224"/>
                </a:lnTo>
                <a:lnTo>
                  <a:pt x="13970" y="8323"/>
                </a:lnTo>
                <a:lnTo>
                  <a:pt x="13871" y="8522"/>
                </a:lnTo>
                <a:lnTo>
                  <a:pt x="13574" y="8522"/>
                </a:lnTo>
                <a:lnTo>
                  <a:pt x="13376" y="8621"/>
                </a:lnTo>
                <a:lnTo>
                  <a:pt x="13178" y="8918"/>
                </a:lnTo>
                <a:lnTo>
                  <a:pt x="12484" y="9711"/>
                </a:lnTo>
                <a:lnTo>
                  <a:pt x="11989" y="10602"/>
                </a:lnTo>
                <a:lnTo>
                  <a:pt x="11890" y="11098"/>
                </a:lnTo>
                <a:lnTo>
                  <a:pt x="11791" y="11593"/>
                </a:lnTo>
                <a:lnTo>
                  <a:pt x="11791" y="12088"/>
                </a:lnTo>
                <a:lnTo>
                  <a:pt x="11791" y="12683"/>
                </a:lnTo>
                <a:lnTo>
                  <a:pt x="11791" y="13079"/>
                </a:lnTo>
                <a:lnTo>
                  <a:pt x="11692" y="13575"/>
                </a:lnTo>
                <a:lnTo>
                  <a:pt x="11494" y="13872"/>
                </a:lnTo>
                <a:lnTo>
                  <a:pt x="11196" y="14268"/>
                </a:lnTo>
                <a:lnTo>
                  <a:pt x="11097" y="14367"/>
                </a:lnTo>
                <a:lnTo>
                  <a:pt x="10899" y="14367"/>
                </a:lnTo>
                <a:lnTo>
                  <a:pt x="10800" y="14268"/>
                </a:lnTo>
                <a:lnTo>
                  <a:pt x="10800" y="14070"/>
                </a:lnTo>
                <a:lnTo>
                  <a:pt x="10998" y="13376"/>
                </a:lnTo>
                <a:lnTo>
                  <a:pt x="11196" y="12782"/>
                </a:lnTo>
                <a:lnTo>
                  <a:pt x="11295" y="11098"/>
                </a:lnTo>
                <a:lnTo>
                  <a:pt x="11295" y="10206"/>
                </a:lnTo>
                <a:lnTo>
                  <a:pt x="11196" y="9314"/>
                </a:lnTo>
                <a:lnTo>
                  <a:pt x="11295" y="8918"/>
                </a:lnTo>
                <a:lnTo>
                  <a:pt x="11494" y="8026"/>
                </a:lnTo>
                <a:lnTo>
                  <a:pt x="11791" y="7135"/>
                </a:lnTo>
                <a:lnTo>
                  <a:pt x="11890" y="6540"/>
                </a:lnTo>
                <a:lnTo>
                  <a:pt x="11890" y="6045"/>
                </a:lnTo>
                <a:lnTo>
                  <a:pt x="11791" y="4955"/>
                </a:lnTo>
                <a:lnTo>
                  <a:pt x="11494" y="4063"/>
                </a:lnTo>
                <a:lnTo>
                  <a:pt x="11097" y="3072"/>
                </a:lnTo>
                <a:lnTo>
                  <a:pt x="10701" y="2280"/>
                </a:lnTo>
                <a:lnTo>
                  <a:pt x="10206" y="1586"/>
                </a:lnTo>
                <a:lnTo>
                  <a:pt x="9710" y="992"/>
                </a:lnTo>
                <a:lnTo>
                  <a:pt x="9116" y="397"/>
                </a:lnTo>
                <a:lnTo>
                  <a:pt x="8521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2"/>
          <p:cNvSpPr/>
          <p:nvPr/>
        </p:nvSpPr>
        <p:spPr>
          <a:xfrm>
            <a:off x="3044112" y="2036592"/>
            <a:ext cx="1070436" cy="1773232"/>
          </a:xfrm>
          <a:custGeom>
            <a:rect b="b" l="l" r="r" t="t"/>
            <a:pathLst>
              <a:path extrusionOk="0" h="27248" w="16448">
                <a:moveTo>
                  <a:pt x="8323" y="1"/>
                </a:moveTo>
                <a:lnTo>
                  <a:pt x="8125" y="100"/>
                </a:lnTo>
                <a:lnTo>
                  <a:pt x="7827" y="199"/>
                </a:lnTo>
                <a:lnTo>
                  <a:pt x="7431" y="595"/>
                </a:lnTo>
                <a:lnTo>
                  <a:pt x="7035" y="992"/>
                </a:lnTo>
                <a:lnTo>
                  <a:pt x="6440" y="1883"/>
                </a:lnTo>
                <a:lnTo>
                  <a:pt x="5846" y="2577"/>
                </a:lnTo>
                <a:lnTo>
                  <a:pt x="5450" y="3370"/>
                </a:lnTo>
                <a:lnTo>
                  <a:pt x="5152" y="4261"/>
                </a:lnTo>
                <a:lnTo>
                  <a:pt x="4954" y="5153"/>
                </a:lnTo>
                <a:lnTo>
                  <a:pt x="4954" y="5847"/>
                </a:lnTo>
                <a:lnTo>
                  <a:pt x="4954" y="6639"/>
                </a:lnTo>
                <a:lnTo>
                  <a:pt x="5053" y="7432"/>
                </a:lnTo>
                <a:lnTo>
                  <a:pt x="5152" y="8125"/>
                </a:lnTo>
                <a:lnTo>
                  <a:pt x="5350" y="8720"/>
                </a:lnTo>
                <a:lnTo>
                  <a:pt x="5450" y="9017"/>
                </a:lnTo>
                <a:lnTo>
                  <a:pt x="5450" y="9314"/>
                </a:lnTo>
                <a:lnTo>
                  <a:pt x="5350" y="10008"/>
                </a:lnTo>
                <a:lnTo>
                  <a:pt x="5350" y="10701"/>
                </a:lnTo>
                <a:lnTo>
                  <a:pt x="5450" y="12088"/>
                </a:lnTo>
                <a:lnTo>
                  <a:pt x="5549" y="12980"/>
                </a:lnTo>
                <a:lnTo>
                  <a:pt x="5846" y="13872"/>
                </a:lnTo>
                <a:lnTo>
                  <a:pt x="5846" y="14070"/>
                </a:lnTo>
                <a:lnTo>
                  <a:pt x="5747" y="14169"/>
                </a:lnTo>
                <a:lnTo>
                  <a:pt x="5648" y="14268"/>
                </a:lnTo>
                <a:lnTo>
                  <a:pt x="5152" y="13773"/>
                </a:lnTo>
                <a:lnTo>
                  <a:pt x="5053" y="13476"/>
                </a:lnTo>
                <a:lnTo>
                  <a:pt x="4855" y="13277"/>
                </a:lnTo>
                <a:lnTo>
                  <a:pt x="4855" y="12485"/>
                </a:lnTo>
                <a:lnTo>
                  <a:pt x="4855" y="11593"/>
                </a:lnTo>
                <a:lnTo>
                  <a:pt x="4657" y="10900"/>
                </a:lnTo>
                <a:lnTo>
                  <a:pt x="4459" y="10206"/>
                </a:lnTo>
                <a:lnTo>
                  <a:pt x="4062" y="9611"/>
                </a:lnTo>
                <a:lnTo>
                  <a:pt x="3567" y="9116"/>
                </a:lnTo>
                <a:lnTo>
                  <a:pt x="2973" y="8522"/>
                </a:lnTo>
                <a:lnTo>
                  <a:pt x="2675" y="8323"/>
                </a:lnTo>
                <a:lnTo>
                  <a:pt x="2180" y="8224"/>
                </a:lnTo>
                <a:lnTo>
                  <a:pt x="1883" y="8026"/>
                </a:lnTo>
                <a:lnTo>
                  <a:pt x="1685" y="7828"/>
                </a:lnTo>
                <a:lnTo>
                  <a:pt x="1288" y="7729"/>
                </a:lnTo>
                <a:lnTo>
                  <a:pt x="1189" y="7828"/>
                </a:lnTo>
                <a:lnTo>
                  <a:pt x="991" y="7927"/>
                </a:lnTo>
                <a:lnTo>
                  <a:pt x="892" y="8026"/>
                </a:lnTo>
                <a:lnTo>
                  <a:pt x="793" y="7927"/>
                </a:lnTo>
                <a:lnTo>
                  <a:pt x="595" y="7828"/>
                </a:lnTo>
                <a:lnTo>
                  <a:pt x="397" y="7828"/>
                </a:lnTo>
                <a:lnTo>
                  <a:pt x="198" y="7927"/>
                </a:lnTo>
                <a:lnTo>
                  <a:pt x="99" y="8125"/>
                </a:lnTo>
                <a:lnTo>
                  <a:pt x="0" y="8918"/>
                </a:lnTo>
                <a:lnTo>
                  <a:pt x="0" y="9909"/>
                </a:lnTo>
                <a:lnTo>
                  <a:pt x="198" y="10900"/>
                </a:lnTo>
                <a:lnTo>
                  <a:pt x="595" y="11890"/>
                </a:lnTo>
                <a:lnTo>
                  <a:pt x="793" y="12287"/>
                </a:lnTo>
                <a:lnTo>
                  <a:pt x="1090" y="12683"/>
                </a:lnTo>
                <a:lnTo>
                  <a:pt x="1586" y="13277"/>
                </a:lnTo>
                <a:lnTo>
                  <a:pt x="2180" y="13773"/>
                </a:lnTo>
                <a:lnTo>
                  <a:pt x="2576" y="13971"/>
                </a:lnTo>
                <a:lnTo>
                  <a:pt x="2874" y="14070"/>
                </a:lnTo>
                <a:lnTo>
                  <a:pt x="3270" y="14169"/>
                </a:lnTo>
                <a:lnTo>
                  <a:pt x="3666" y="14169"/>
                </a:lnTo>
                <a:lnTo>
                  <a:pt x="4062" y="14070"/>
                </a:lnTo>
                <a:lnTo>
                  <a:pt x="4360" y="14169"/>
                </a:lnTo>
                <a:lnTo>
                  <a:pt x="4954" y="14367"/>
                </a:lnTo>
                <a:lnTo>
                  <a:pt x="5450" y="14764"/>
                </a:lnTo>
                <a:lnTo>
                  <a:pt x="5945" y="15259"/>
                </a:lnTo>
                <a:lnTo>
                  <a:pt x="6143" y="15556"/>
                </a:lnTo>
                <a:lnTo>
                  <a:pt x="6242" y="15853"/>
                </a:lnTo>
                <a:lnTo>
                  <a:pt x="6440" y="16547"/>
                </a:lnTo>
                <a:lnTo>
                  <a:pt x="6837" y="17835"/>
                </a:lnTo>
                <a:lnTo>
                  <a:pt x="7134" y="18529"/>
                </a:lnTo>
                <a:lnTo>
                  <a:pt x="7530" y="19123"/>
                </a:lnTo>
                <a:lnTo>
                  <a:pt x="7728" y="19519"/>
                </a:lnTo>
                <a:lnTo>
                  <a:pt x="7728" y="19717"/>
                </a:lnTo>
                <a:lnTo>
                  <a:pt x="7629" y="20015"/>
                </a:lnTo>
                <a:lnTo>
                  <a:pt x="7629" y="19916"/>
                </a:lnTo>
                <a:lnTo>
                  <a:pt x="7530" y="19817"/>
                </a:lnTo>
                <a:lnTo>
                  <a:pt x="7233" y="19817"/>
                </a:lnTo>
                <a:lnTo>
                  <a:pt x="7035" y="19717"/>
                </a:lnTo>
                <a:lnTo>
                  <a:pt x="6936" y="19618"/>
                </a:lnTo>
                <a:lnTo>
                  <a:pt x="6936" y="19519"/>
                </a:lnTo>
                <a:lnTo>
                  <a:pt x="6837" y="19123"/>
                </a:lnTo>
                <a:lnTo>
                  <a:pt x="6639" y="18727"/>
                </a:lnTo>
                <a:lnTo>
                  <a:pt x="6044" y="18132"/>
                </a:lnTo>
                <a:lnTo>
                  <a:pt x="5450" y="17637"/>
                </a:lnTo>
                <a:lnTo>
                  <a:pt x="4855" y="17141"/>
                </a:lnTo>
                <a:lnTo>
                  <a:pt x="4162" y="16844"/>
                </a:lnTo>
                <a:lnTo>
                  <a:pt x="3468" y="16646"/>
                </a:lnTo>
                <a:lnTo>
                  <a:pt x="2774" y="16448"/>
                </a:lnTo>
                <a:lnTo>
                  <a:pt x="2081" y="16349"/>
                </a:lnTo>
                <a:lnTo>
                  <a:pt x="1387" y="16448"/>
                </a:lnTo>
                <a:lnTo>
                  <a:pt x="694" y="16745"/>
                </a:lnTo>
                <a:lnTo>
                  <a:pt x="496" y="16943"/>
                </a:lnTo>
                <a:lnTo>
                  <a:pt x="397" y="17042"/>
                </a:lnTo>
                <a:lnTo>
                  <a:pt x="496" y="17241"/>
                </a:lnTo>
                <a:lnTo>
                  <a:pt x="793" y="18231"/>
                </a:lnTo>
                <a:lnTo>
                  <a:pt x="1090" y="18727"/>
                </a:lnTo>
                <a:lnTo>
                  <a:pt x="1387" y="19123"/>
                </a:lnTo>
                <a:lnTo>
                  <a:pt x="2180" y="19817"/>
                </a:lnTo>
                <a:lnTo>
                  <a:pt x="2576" y="20114"/>
                </a:lnTo>
                <a:lnTo>
                  <a:pt x="3072" y="20411"/>
                </a:lnTo>
                <a:lnTo>
                  <a:pt x="3765" y="20708"/>
                </a:lnTo>
                <a:lnTo>
                  <a:pt x="4459" y="20807"/>
                </a:lnTo>
                <a:lnTo>
                  <a:pt x="5251" y="20906"/>
                </a:lnTo>
                <a:lnTo>
                  <a:pt x="6044" y="20807"/>
                </a:lnTo>
                <a:lnTo>
                  <a:pt x="6440" y="20609"/>
                </a:lnTo>
                <a:lnTo>
                  <a:pt x="6738" y="20510"/>
                </a:lnTo>
                <a:lnTo>
                  <a:pt x="7134" y="20411"/>
                </a:lnTo>
                <a:lnTo>
                  <a:pt x="7332" y="20510"/>
                </a:lnTo>
                <a:lnTo>
                  <a:pt x="7530" y="20609"/>
                </a:lnTo>
                <a:lnTo>
                  <a:pt x="7827" y="20708"/>
                </a:lnTo>
                <a:lnTo>
                  <a:pt x="8125" y="20807"/>
                </a:lnTo>
                <a:lnTo>
                  <a:pt x="8323" y="20906"/>
                </a:lnTo>
                <a:lnTo>
                  <a:pt x="8521" y="21005"/>
                </a:lnTo>
                <a:lnTo>
                  <a:pt x="8719" y="21402"/>
                </a:lnTo>
                <a:lnTo>
                  <a:pt x="9115" y="21798"/>
                </a:lnTo>
                <a:lnTo>
                  <a:pt x="9413" y="22194"/>
                </a:lnTo>
                <a:lnTo>
                  <a:pt x="9512" y="22393"/>
                </a:lnTo>
                <a:lnTo>
                  <a:pt x="9512" y="22690"/>
                </a:lnTo>
                <a:lnTo>
                  <a:pt x="9908" y="22987"/>
                </a:lnTo>
                <a:lnTo>
                  <a:pt x="10106" y="23383"/>
                </a:lnTo>
                <a:lnTo>
                  <a:pt x="10403" y="23780"/>
                </a:lnTo>
                <a:lnTo>
                  <a:pt x="10602" y="24176"/>
                </a:lnTo>
                <a:lnTo>
                  <a:pt x="10701" y="24374"/>
                </a:lnTo>
                <a:lnTo>
                  <a:pt x="9908" y="24374"/>
                </a:lnTo>
                <a:lnTo>
                  <a:pt x="9611" y="24275"/>
                </a:lnTo>
                <a:lnTo>
                  <a:pt x="9215" y="23978"/>
                </a:lnTo>
                <a:lnTo>
                  <a:pt x="8818" y="23681"/>
                </a:lnTo>
                <a:lnTo>
                  <a:pt x="8026" y="23383"/>
                </a:lnTo>
                <a:lnTo>
                  <a:pt x="7134" y="23185"/>
                </a:lnTo>
                <a:lnTo>
                  <a:pt x="6143" y="23086"/>
                </a:lnTo>
                <a:lnTo>
                  <a:pt x="5450" y="23185"/>
                </a:lnTo>
                <a:lnTo>
                  <a:pt x="5053" y="23284"/>
                </a:lnTo>
                <a:lnTo>
                  <a:pt x="4756" y="23581"/>
                </a:lnTo>
                <a:lnTo>
                  <a:pt x="4062" y="24374"/>
                </a:lnTo>
                <a:lnTo>
                  <a:pt x="3270" y="25167"/>
                </a:lnTo>
                <a:lnTo>
                  <a:pt x="3072" y="25464"/>
                </a:lnTo>
                <a:lnTo>
                  <a:pt x="3072" y="25761"/>
                </a:lnTo>
                <a:lnTo>
                  <a:pt x="3171" y="25959"/>
                </a:lnTo>
                <a:lnTo>
                  <a:pt x="3369" y="26058"/>
                </a:lnTo>
                <a:lnTo>
                  <a:pt x="3666" y="26356"/>
                </a:lnTo>
                <a:lnTo>
                  <a:pt x="4162" y="26653"/>
                </a:lnTo>
                <a:lnTo>
                  <a:pt x="5053" y="27049"/>
                </a:lnTo>
                <a:lnTo>
                  <a:pt x="5251" y="27148"/>
                </a:lnTo>
                <a:lnTo>
                  <a:pt x="5549" y="27148"/>
                </a:lnTo>
                <a:lnTo>
                  <a:pt x="5945" y="27049"/>
                </a:lnTo>
                <a:lnTo>
                  <a:pt x="6341" y="26851"/>
                </a:lnTo>
                <a:lnTo>
                  <a:pt x="6539" y="26851"/>
                </a:lnTo>
                <a:lnTo>
                  <a:pt x="6738" y="26950"/>
                </a:lnTo>
                <a:lnTo>
                  <a:pt x="6837" y="26950"/>
                </a:lnTo>
                <a:lnTo>
                  <a:pt x="6837" y="26851"/>
                </a:lnTo>
                <a:lnTo>
                  <a:pt x="6837" y="26752"/>
                </a:lnTo>
                <a:lnTo>
                  <a:pt x="7134" y="26554"/>
                </a:lnTo>
                <a:lnTo>
                  <a:pt x="7233" y="26554"/>
                </a:lnTo>
                <a:lnTo>
                  <a:pt x="7233" y="26653"/>
                </a:lnTo>
                <a:lnTo>
                  <a:pt x="7233" y="26851"/>
                </a:lnTo>
                <a:lnTo>
                  <a:pt x="7431" y="26752"/>
                </a:lnTo>
                <a:lnTo>
                  <a:pt x="7431" y="26653"/>
                </a:lnTo>
                <a:lnTo>
                  <a:pt x="7629" y="26554"/>
                </a:lnTo>
                <a:lnTo>
                  <a:pt x="8125" y="26356"/>
                </a:lnTo>
                <a:lnTo>
                  <a:pt x="8620" y="26058"/>
                </a:lnTo>
                <a:lnTo>
                  <a:pt x="8917" y="25662"/>
                </a:lnTo>
                <a:lnTo>
                  <a:pt x="9314" y="25365"/>
                </a:lnTo>
                <a:lnTo>
                  <a:pt x="9809" y="25167"/>
                </a:lnTo>
                <a:lnTo>
                  <a:pt x="10304" y="25068"/>
                </a:lnTo>
                <a:lnTo>
                  <a:pt x="10998" y="24969"/>
                </a:lnTo>
                <a:lnTo>
                  <a:pt x="11295" y="25068"/>
                </a:lnTo>
                <a:lnTo>
                  <a:pt x="11592" y="25266"/>
                </a:lnTo>
                <a:lnTo>
                  <a:pt x="12088" y="25563"/>
                </a:lnTo>
                <a:lnTo>
                  <a:pt x="12484" y="25959"/>
                </a:lnTo>
                <a:lnTo>
                  <a:pt x="12880" y="26257"/>
                </a:lnTo>
                <a:lnTo>
                  <a:pt x="13376" y="26653"/>
                </a:lnTo>
                <a:lnTo>
                  <a:pt x="14367" y="27049"/>
                </a:lnTo>
                <a:lnTo>
                  <a:pt x="14862" y="27247"/>
                </a:lnTo>
                <a:lnTo>
                  <a:pt x="15853" y="27247"/>
                </a:lnTo>
                <a:lnTo>
                  <a:pt x="15853" y="27049"/>
                </a:lnTo>
                <a:lnTo>
                  <a:pt x="15853" y="26950"/>
                </a:lnTo>
                <a:lnTo>
                  <a:pt x="15754" y="26752"/>
                </a:lnTo>
                <a:lnTo>
                  <a:pt x="15655" y="26653"/>
                </a:lnTo>
                <a:lnTo>
                  <a:pt x="15456" y="26554"/>
                </a:lnTo>
                <a:lnTo>
                  <a:pt x="15159" y="26455"/>
                </a:lnTo>
                <a:lnTo>
                  <a:pt x="14961" y="26356"/>
                </a:lnTo>
                <a:lnTo>
                  <a:pt x="14466" y="25959"/>
                </a:lnTo>
                <a:lnTo>
                  <a:pt x="13970" y="25563"/>
                </a:lnTo>
                <a:lnTo>
                  <a:pt x="13475" y="25167"/>
                </a:lnTo>
                <a:lnTo>
                  <a:pt x="12979" y="24770"/>
                </a:lnTo>
                <a:lnTo>
                  <a:pt x="12781" y="24572"/>
                </a:lnTo>
                <a:lnTo>
                  <a:pt x="12682" y="24473"/>
                </a:lnTo>
                <a:lnTo>
                  <a:pt x="12781" y="24374"/>
                </a:lnTo>
                <a:lnTo>
                  <a:pt x="12979" y="23978"/>
                </a:lnTo>
                <a:lnTo>
                  <a:pt x="13079" y="23780"/>
                </a:lnTo>
                <a:lnTo>
                  <a:pt x="13277" y="23780"/>
                </a:lnTo>
                <a:lnTo>
                  <a:pt x="13871" y="23681"/>
                </a:lnTo>
                <a:lnTo>
                  <a:pt x="14367" y="23482"/>
                </a:lnTo>
                <a:lnTo>
                  <a:pt x="14862" y="23185"/>
                </a:lnTo>
                <a:lnTo>
                  <a:pt x="15258" y="22789"/>
                </a:lnTo>
                <a:lnTo>
                  <a:pt x="15853" y="21996"/>
                </a:lnTo>
                <a:lnTo>
                  <a:pt x="16051" y="21501"/>
                </a:lnTo>
                <a:lnTo>
                  <a:pt x="16249" y="21005"/>
                </a:lnTo>
                <a:lnTo>
                  <a:pt x="16348" y="20411"/>
                </a:lnTo>
                <a:lnTo>
                  <a:pt x="16447" y="19717"/>
                </a:lnTo>
                <a:lnTo>
                  <a:pt x="16447" y="19123"/>
                </a:lnTo>
                <a:lnTo>
                  <a:pt x="16447" y="18628"/>
                </a:lnTo>
                <a:lnTo>
                  <a:pt x="16348" y="18132"/>
                </a:lnTo>
                <a:lnTo>
                  <a:pt x="16249" y="17538"/>
                </a:lnTo>
                <a:lnTo>
                  <a:pt x="16150" y="17340"/>
                </a:lnTo>
                <a:lnTo>
                  <a:pt x="15952" y="17241"/>
                </a:lnTo>
                <a:lnTo>
                  <a:pt x="15754" y="17141"/>
                </a:lnTo>
                <a:lnTo>
                  <a:pt x="15655" y="17241"/>
                </a:lnTo>
                <a:lnTo>
                  <a:pt x="15159" y="17439"/>
                </a:lnTo>
                <a:lnTo>
                  <a:pt x="14763" y="17538"/>
                </a:lnTo>
                <a:lnTo>
                  <a:pt x="14267" y="17934"/>
                </a:lnTo>
                <a:lnTo>
                  <a:pt x="13772" y="18330"/>
                </a:lnTo>
                <a:lnTo>
                  <a:pt x="13079" y="18925"/>
                </a:lnTo>
                <a:lnTo>
                  <a:pt x="12583" y="19519"/>
                </a:lnTo>
                <a:lnTo>
                  <a:pt x="12286" y="20213"/>
                </a:lnTo>
                <a:lnTo>
                  <a:pt x="12088" y="21005"/>
                </a:lnTo>
                <a:lnTo>
                  <a:pt x="11989" y="21600"/>
                </a:lnTo>
                <a:lnTo>
                  <a:pt x="12088" y="22194"/>
                </a:lnTo>
                <a:lnTo>
                  <a:pt x="12286" y="23284"/>
                </a:lnTo>
                <a:lnTo>
                  <a:pt x="12385" y="23482"/>
                </a:lnTo>
                <a:lnTo>
                  <a:pt x="12385" y="23581"/>
                </a:lnTo>
                <a:lnTo>
                  <a:pt x="12286" y="23681"/>
                </a:lnTo>
                <a:lnTo>
                  <a:pt x="12088" y="23780"/>
                </a:lnTo>
                <a:lnTo>
                  <a:pt x="11890" y="23681"/>
                </a:lnTo>
                <a:lnTo>
                  <a:pt x="11592" y="23383"/>
                </a:lnTo>
                <a:lnTo>
                  <a:pt x="11295" y="23086"/>
                </a:lnTo>
                <a:lnTo>
                  <a:pt x="10998" y="22789"/>
                </a:lnTo>
                <a:lnTo>
                  <a:pt x="10701" y="22492"/>
                </a:lnTo>
                <a:lnTo>
                  <a:pt x="9314" y="20609"/>
                </a:lnTo>
                <a:lnTo>
                  <a:pt x="9215" y="20411"/>
                </a:lnTo>
                <a:lnTo>
                  <a:pt x="9314" y="20213"/>
                </a:lnTo>
                <a:lnTo>
                  <a:pt x="9611" y="19618"/>
                </a:lnTo>
                <a:lnTo>
                  <a:pt x="9908" y="19024"/>
                </a:lnTo>
                <a:lnTo>
                  <a:pt x="10007" y="18826"/>
                </a:lnTo>
                <a:lnTo>
                  <a:pt x="10304" y="18925"/>
                </a:lnTo>
                <a:lnTo>
                  <a:pt x="10701" y="18925"/>
                </a:lnTo>
                <a:lnTo>
                  <a:pt x="11097" y="18826"/>
                </a:lnTo>
                <a:lnTo>
                  <a:pt x="11592" y="18628"/>
                </a:lnTo>
                <a:lnTo>
                  <a:pt x="11989" y="18330"/>
                </a:lnTo>
                <a:lnTo>
                  <a:pt x="12286" y="17934"/>
                </a:lnTo>
                <a:lnTo>
                  <a:pt x="12583" y="17538"/>
                </a:lnTo>
                <a:lnTo>
                  <a:pt x="12979" y="16745"/>
                </a:lnTo>
                <a:lnTo>
                  <a:pt x="13376" y="15853"/>
                </a:lnTo>
                <a:lnTo>
                  <a:pt x="13772" y="14169"/>
                </a:lnTo>
                <a:lnTo>
                  <a:pt x="13772" y="13971"/>
                </a:lnTo>
                <a:lnTo>
                  <a:pt x="13475" y="13971"/>
                </a:lnTo>
                <a:lnTo>
                  <a:pt x="13376" y="13872"/>
                </a:lnTo>
                <a:lnTo>
                  <a:pt x="13178" y="13773"/>
                </a:lnTo>
                <a:lnTo>
                  <a:pt x="12979" y="13773"/>
                </a:lnTo>
                <a:lnTo>
                  <a:pt x="12286" y="13971"/>
                </a:lnTo>
                <a:lnTo>
                  <a:pt x="11493" y="14169"/>
                </a:lnTo>
                <a:lnTo>
                  <a:pt x="10899" y="14565"/>
                </a:lnTo>
                <a:lnTo>
                  <a:pt x="10602" y="14764"/>
                </a:lnTo>
                <a:lnTo>
                  <a:pt x="10304" y="15061"/>
                </a:lnTo>
                <a:lnTo>
                  <a:pt x="9908" y="15556"/>
                </a:lnTo>
                <a:lnTo>
                  <a:pt x="9611" y="16052"/>
                </a:lnTo>
                <a:lnTo>
                  <a:pt x="9512" y="16547"/>
                </a:lnTo>
                <a:lnTo>
                  <a:pt x="9413" y="17042"/>
                </a:lnTo>
                <a:lnTo>
                  <a:pt x="9413" y="18132"/>
                </a:lnTo>
                <a:lnTo>
                  <a:pt x="9314" y="18529"/>
                </a:lnTo>
                <a:lnTo>
                  <a:pt x="9215" y="18826"/>
                </a:lnTo>
                <a:lnTo>
                  <a:pt x="8719" y="19519"/>
                </a:lnTo>
                <a:lnTo>
                  <a:pt x="8323" y="18727"/>
                </a:lnTo>
                <a:lnTo>
                  <a:pt x="7927" y="17934"/>
                </a:lnTo>
                <a:lnTo>
                  <a:pt x="7629" y="17141"/>
                </a:lnTo>
                <a:lnTo>
                  <a:pt x="7431" y="16349"/>
                </a:lnTo>
                <a:lnTo>
                  <a:pt x="7332" y="15952"/>
                </a:lnTo>
                <a:lnTo>
                  <a:pt x="7431" y="15358"/>
                </a:lnTo>
                <a:lnTo>
                  <a:pt x="7629" y="14466"/>
                </a:lnTo>
                <a:lnTo>
                  <a:pt x="7728" y="14169"/>
                </a:lnTo>
                <a:lnTo>
                  <a:pt x="8026" y="13971"/>
                </a:lnTo>
                <a:lnTo>
                  <a:pt x="8224" y="13872"/>
                </a:lnTo>
                <a:lnTo>
                  <a:pt x="8521" y="13872"/>
                </a:lnTo>
                <a:lnTo>
                  <a:pt x="9016" y="13773"/>
                </a:lnTo>
                <a:lnTo>
                  <a:pt x="9512" y="13575"/>
                </a:lnTo>
                <a:lnTo>
                  <a:pt x="10007" y="13178"/>
                </a:lnTo>
                <a:lnTo>
                  <a:pt x="10503" y="12782"/>
                </a:lnTo>
                <a:lnTo>
                  <a:pt x="10899" y="12287"/>
                </a:lnTo>
                <a:lnTo>
                  <a:pt x="11295" y="11692"/>
                </a:lnTo>
                <a:lnTo>
                  <a:pt x="11791" y="10602"/>
                </a:lnTo>
                <a:lnTo>
                  <a:pt x="11989" y="10008"/>
                </a:lnTo>
                <a:lnTo>
                  <a:pt x="12187" y="9314"/>
                </a:lnTo>
                <a:lnTo>
                  <a:pt x="12187" y="8621"/>
                </a:lnTo>
                <a:lnTo>
                  <a:pt x="12286" y="8323"/>
                </a:lnTo>
                <a:lnTo>
                  <a:pt x="12385" y="7927"/>
                </a:lnTo>
                <a:lnTo>
                  <a:pt x="12385" y="7729"/>
                </a:lnTo>
                <a:lnTo>
                  <a:pt x="12385" y="7531"/>
                </a:lnTo>
                <a:lnTo>
                  <a:pt x="12187" y="7432"/>
                </a:lnTo>
                <a:lnTo>
                  <a:pt x="11394" y="7432"/>
                </a:lnTo>
                <a:lnTo>
                  <a:pt x="10602" y="7531"/>
                </a:lnTo>
                <a:lnTo>
                  <a:pt x="10205" y="7630"/>
                </a:lnTo>
                <a:lnTo>
                  <a:pt x="9809" y="7927"/>
                </a:lnTo>
                <a:lnTo>
                  <a:pt x="9016" y="8423"/>
                </a:lnTo>
                <a:lnTo>
                  <a:pt x="8422" y="9017"/>
                </a:lnTo>
                <a:lnTo>
                  <a:pt x="7827" y="9611"/>
                </a:lnTo>
                <a:lnTo>
                  <a:pt x="7431" y="10305"/>
                </a:lnTo>
                <a:lnTo>
                  <a:pt x="7134" y="11098"/>
                </a:lnTo>
                <a:lnTo>
                  <a:pt x="6936" y="11593"/>
                </a:lnTo>
                <a:lnTo>
                  <a:pt x="6936" y="11890"/>
                </a:lnTo>
                <a:lnTo>
                  <a:pt x="7134" y="12188"/>
                </a:lnTo>
                <a:lnTo>
                  <a:pt x="7332" y="12683"/>
                </a:lnTo>
                <a:lnTo>
                  <a:pt x="7332" y="13178"/>
                </a:lnTo>
                <a:lnTo>
                  <a:pt x="7233" y="13674"/>
                </a:lnTo>
                <a:lnTo>
                  <a:pt x="6837" y="14169"/>
                </a:lnTo>
                <a:lnTo>
                  <a:pt x="6738" y="14466"/>
                </a:lnTo>
                <a:lnTo>
                  <a:pt x="6341" y="13079"/>
                </a:lnTo>
                <a:lnTo>
                  <a:pt x="6242" y="12386"/>
                </a:lnTo>
                <a:lnTo>
                  <a:pt x="6143" y="11791"/>
                </a:lnTo>
                <a:lnTo>
                  <a:pt x="6044" y="11098"/>
                </a:lnTo>
                <a:lnTo>
                  <a:pt x="5945" y="10404"/>
                </a:lnTo>
                <a:lnTo>
                  <a:pt x="6044" y="10008"/>
                </a:lnTo>
                <a:lnTo>
                  <a:pt x="6143" y="9711"/>
                </a:lnTo>
                <a:lnTo>
                  <a:pt x="6341" y="9413"/>
                </a:lnTo>
                <a:lnTo>
                  <a:pt x="6738" y="9215"/>
                </a:lnTo>
                <a:lnTo>
                  <a:pt x="6936" y="8918"/>
                </a:lnTo>
                <a:lnTo>
                  <a:pt x="7035" y="8720"/>
                </a:lnTo>
                <a:lnTo>
                  <a:pt x="7233" y="8522"/>
                </a:lnTo>
                <a:lnTo>
                  <a:pt x="7530" y="8323"/>
                </a:lnTo>
                <a:lnTo>
                  <a:pt x="7530" y="8224"/>
                </a:lnTo>
                <a:lnTo>
                  <a:pt x="7530" y="8026"/>
                </a:lnTo>
                <a:lnTo>
                  <a:pt x="7728" y="7729"/>
                </a:lnTo>
                <a:lnTo>
                  <a:pt x="8026" y="7333"/>
                </a:lnTo>
                <a:lnTo>
                  <a:pt x="8521" y="6342"/>
                </a:lnTo>
                <a:lnTo>
                  <a:pt x="8818" y="5351"/>
                </a:lnTo>
                <a:lnTo>
                  <a:pt x="9016" y="4658"/>
                </a:lnTo>
                <a:lnTo>
                  <a:pt x="9115" y="3865"/>
                </a:lnTo>
                <a:lnTo>
                  <a:pt x="9115" y="2379"/>
                </a:lnTo>
                <a:lnTo>
                  <a:pt x="9016" y="1388"/>
                </a:lnTo>
                <a:lnTo>
                  <a:pt x="8917" y="893"/>
                </a:lnTo>
                <a:lnTo>
                  <a:pt x="8818" y="397"/>
                </a:lnTo>
                <a:lnTo>
                  <a:pt x="8620" y="100"/>
                </a:lnTo>
                <a:lnTo>
                  <a:pt x="832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2"/>
          <p:cNvSpPr/>
          <p:nvPr/>
        </p:nvSpPr>
        <p:spPr>
          <a:xfrm>
            <a:off x="6535500" y="3326163"/>
            <a:ext cx="2151300" cy="1331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2"/>
          <p:cNvSpPr/>
          <p:nvPr/>
        </p:nvSpPr>
        <p:spPr>
          <a:xfrm>
            <a:off x="458675" y="3326238"/>
            <a:ext cx="2151300" cy="1331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2"/>
          <p:cNvSpPr/>
          <p:nvPr/>
        </p:nvSpPr>
        <p:spPr>
          <a:xfrm>
            <a:off x="6535500" y="1180050"/>
            <a:ext cx="2151300" cy="1331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2"/>
          <p:cNvSpPr/>
          <p:nvPr/>
        </p:nvSpPr>
        <p:spPr>
          <a:xfrm>
            <a:off x="458675" y="1180050"/>
            <a:ext cx="2151300" cy="1331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2"/>
          <p:cNvSpPr txBox="1"/>
          <p:nvPr/>
        </p:nvSpPr>
        <p:spPr>
          <a:xfrm>
            <a:off x="606730" y="3781107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planet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4" name="Google Shape;1814;p52"/>
          <p:cNvSpPr txBox="1"/>
          <p:nvPr/>
        </p:nvSpPr>
        <p:spPr>
          <a:xfrm>
            <a:off x="619099" y="1635004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5" name="Google Shape;1815;p52"/>
          <p:cNvSpPr txBox="1"/>
          <p:nvPr/>
        </p:nvSpPr>
        <p:spPr>
          <a:xfrm>
            <a:off x="6683558" y="3783496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a beautiful name, but it’s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hot, even hotter than Mercury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6" name="Google Shape;1816;p52"/>
          <p:cNvSpPr txBox="1"/>
          <p:nvPr/>
        </p:nvSpPr>
        <p:spPr>
          <a:xfrm>
            <a:off x="6683558" y="1637830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52"/>
          <p:cNvSpPr txBox="1"/>
          <p:nvPr/>
        </p:nvSpPr>
        <p:spPr>
          <a:xfrm>
            <a:off x="619107" y="1366365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8" name="Google Shape;1818;p52"/>
          <p:cNvSpPr txBox="1"/>
          <p:nvPr/>
        </p:nvSpPr>
        <p:spPr>
          <a:xfrm>
            <a:off x="606838" y="3510317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9" name="Google Shape;1819;p52"/>
          <p:cNvSpPr txBox="1"/>
          <p:nvPr/>
        </p:nvSpPr>
        <p:spPr>
          <a:xfrm>
            <a:off x="6681668" y="1364651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0" name="Google Shape;1820;p52"/>
          <p:cNvSpPr txBox="1"/>
          <p:nvPr/>
        </p:nvSpPr>
        <p:spPr>
          <a:xfrm>
            <a:off x="6681668" y="3510312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1" name="Google Shape;1821;p52"/>
          <p:cNvSpPr/>
          <p:nvPr/>
        </p:nvSpPr>
        <p:spPr>
          <a:xfrm rot="-4508783">
            <a:off x="3151730" y="3974896"/>
            <a:ext cx="424353" cy="641233"/>
          </a:xfrm>
          <a:custGeom>
            <a:rect b="b" l="l" r="r" t="t"/>
            <a:pathLst>
              <a:path extrusionOk="0" h="36529" w="24174">
                <a:moveTo>
                  <a:pt x="2282" y="0"/>
                </a:moveTo>
                <a:cubicBezTo>
                  <a:pt x="1936" y="0"/>
                  <a:pt x="1641" y="210"/>
                  <a:pt x="1477" y="585"/>
                </a:cubicBezTo>
                <a:cubicBezTo>
                  <a:pt x="776" y="2253"/>
                  <a:pt x="343" y="3887"/>
                  <a:pt x="76" y="5655"/>
                </a:cubicBezTo>
                <a:cubicBezTo>
                  <a:pt x="1" y="6182"/>
                  <a:pt x="435" y="6475"/>
                  <a:pt x="876" y="6475"/>
                </a:cubicBezTo>
                <a:cubicBezTo>
                  <a:pt x="1216" y="6475"/>
                  <a:pt x="1561" y="6300"/>
                  <a:pt x="1677" y="5922"/>
                </a:cubicBezTo>
                <a:cubicBezTo>
                  <a:pt x="1810" y="5488"/>
                  <a:pt x="1944" y="5088"/>
                  <a:pt x="2077" y="4654"/>
                </a:cubicBezTo>
                <a:cubicBezTo>
                  <a:pt x="4212" y="17363"/>
                  <a:pt x="12385" y="29972"/>
                  <a:pt x="23459" y="36477"/>
                </a:cubicBezTo>
                <a:cubicBezTo>
                  <a:pt x="23518" y="36512"/>
                  <a:pt x="23580" y="36528"/>
                  <a:pt x="23641" y="36528"/>
                </a:cubicBezTo>
                <a:cubicBezTo>
                  <a:pt x="23923" y="36528"/>
                  <a:pt x="24173" y="36190"/>
                  <a:pt x="23926" y="35943"/>
                </a:cubicBezTo>
                <a:cubicBezTo>
                  <a:pt x="18823" y="31207"/>
                  <a:pt x="13786" y="26737"/>
                  <a:pt x="9950" y="20833"/>
                </a:cubicBezTo>
                <a:cubicBezTo>
                  <a:pt x="6380" y="15295"/>
                  <a:pt x="3945" y="8991"/>
                  <a:pt x="3245" y="2419"/>
                </a:cubicBezTo>
                <a:lnTo>
                  <a:pt x="3245" y="2419"/>
                </a:lnTo>
                <a:cubicBezTo>
                  <a:pt x="3812" y="2786"/>
                  <a:pt x="4312" y="3220"/>
                  <a:pt x="4879" y="3787"/>
                </a:cubicBezTo>
                <a:cubicBezTo>
                  <a:pt x="5064" y="3980"/>
                  <a:pt x="5278" y="4060"/>
                  <a:pt x="5486" y="4060"/>
                </a:cubicBezTo>
                <a:cubicBezTo>
                  <a:pt x="6139" y="4060"/>
                  <a:pt x="6729" y="3261"/>
                  <a:pt x="6147" y="2653"/>
                </a:cubicBezTo>
                <a:cubicBezTo>
                  <a:pt x="5113" y="1585"/>
                  <a:pt x="4045" y="818"/>
                  <a:pt x="2744" y="118"/>
                </a:cubicBezTo>
                <a:cubicBezTo>
                  <a:pt x="2585" y="38"/>
                  <a:pt x="2429" y="0"/>
                  <a:pt x="2282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52"/>
          <p:cNvSpPr/>
          <p:nvPr/>
        </p:nvSpPr>
        <p:spPr>
          <a:xfrm rot="4500236">
            <a:off x="5595361" y="3923640"/>
            <a:ext cx="354057" cy="743804"/>
          </a:xfrm>
          <a:custGeom>
            <a:rect b="b" l="l" r="r" t="t"/>
            <a:pathLst>
              <a:path extrusionOk="0" h="42369" w="20168">
                <a:moveTo>
                  <a:pt x="18219" y="0"/>
                </a:moveTo>
                <a:cubicBezTo>
                  <a:pt x="17944" y="0"/>
                  <a:pt x="17663" y="112"/>
                  <a:pt x="17485" y="332"/>
                </a:cubicBezTo>
                <a:cubicBezTo>
                  <a:pt x="16951" y="933"/>
                  <a:pt x="16484" y="1600"/>
                  <a:pt x="16017" y="2267"/>
                </a:cubicBezTo>
                <a:cubicBezTo>
                  <a:pt x="15216" y="3134"/>
                  <a:pt x="14716" y="4202"/>
                  <a:pt x="14249" y="5369"/>
                </a:cubicBezTo>
                <a:cubicBezTo>
                  <a:pt x="13993" y="6030"/>
                  <a:pt x="14514" y="6486"/>
                  <a:pt x="15044" y="6486"/>
                </a:cubicBezTo>
                <a:cubicBezTo>
                  <a:pt x="15345" y="6486"/>
                  <a:pt x="15648" y="6340"/>
                  <a:pt x="15817" y="6003"/>
                </a:cubicBezTo>
                <a:cubicBezTo>
                  <a:pt x="16184" y="5203"/>
                  <a:pt x="16617" y="4469"/>
                  <a:pt x="17084" y="3735"/>
                </a:cubicBezTo>
                <a:lnTo>
                  <a:pt x="17084" y="3735"/>
                </a:lnTo>
                <a:cubicBezTo>
                  <a:pt x="14549" y="17645"/>
                  <a:pt x="8879" y="29720"/>
                  <a:pt x="439" y="41128"/>
                </a:cubicBezTo>
                <a:cubicBezTo>
                  <a:pt x="1" y="41713"/>
                  <a:pt x="540" y="42368"/>
                  <a:pt x="1097" y="42368"/>
                </a:cubicBezTo>
                <a:cubicBezTo>
                  <a:pt x="1303" y="42368"/>
                  <a:pt x="1511" y="42278"/>
                  <a:pt x="1673" y="42062"/>
                </a:cubicBezTo>
                <a:cubicBezTo>
                  <a:pt x="9479" y="31488"/>
                  <a:pt x="16984" y="18746"/>
                  <a:pt x="17952" y="5303"/>
                </a:cubicBezTo>
                <a:cubicBezTo>
                  <a:pt x="18085" y="5836"/>
                  <a:pt x="18252" y="6337"/>
                  <a:pt x="18485" y="6804"/>
                </a:cubicBezTo>
                <a:cubicBezTo>
                  <a:pt x="18642" y="7131"/>
                  <a:pt x="18943" y="7278"/>
                  <a:pt x="19243" y="7278"/>
                </a:cubicBezTo>
                <a:cubicBezTo>
                  <a:pt x="19707" y="7278"/>
                  <a:pt x="20168" y="6925"/>
                  <a:pt x="20087" y="6337"/>
                </a:cubicBezTo>
                <a:cubicBezTo>
                  <a:pt x="19820" y="4435"/>
                  <a:pt x="19219" y="2634"/>
                  <a:pt x="19052" y="699"/>
                </a:cubicBezTo>
                <a:cubicBezTo>
                  <a:pt x="18994" y="229"/>
                  <a:pt x="18612" y="0"/>
                  <a:pt x="18219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52"/>
          <p:cNvSpPr/>
          <p:nvPr/>
        </p:nvSpPr>
        <p:spPr>
          <a:xfrm rot="6291217">
            <a:off x="5524767" y="1126695"/>
            <a:ext cx="424353" cy="641233"/>
          </a:xfrm>
          <a:custGeom>
            <a:rect b="b" l="l" r="r" t="t"/>
            <a:pathLst>
              <a:path extrusionOk="0" h="36529" w="24174">
                <a:moveTo>
                  <a:pt x="2282" y="0"/>
                </a:moveTo>
                <a:cubicBezTo>
                  <a:pt x="1936" y="0"/>
                  <a:pt x="1641" y="210"/>
                  <a:pt x="1477" y="585"/>
                </a:cubicBezTo>
                <a:cubicBezTo>
                  <a:pt x="776" y="2253"/>
                  <a:pt x="343" y="3887"/>
                  <a:pt x="76" y="5655"/>
                </a:cubicBezTo>
                <a:cubicBezTo>
                  <a:pt x="1" y="6182"/>
                  <a:pt x="435" y="6475"/>
                  <a:pt x="876" y="6475"/>
                </a:cubicBezTo>
                <a:cubicBezTo>
                  <a:pt x="1216" y="6475"/>
                  <a:pt x="1561" y="6300"/>
                  <a:pt x="1677" y="5922"/>
                </a:cubicBezTo>
                <a:cubicBezTo>
                  <a:pt x="1810" y="5488"/>
                  <a:pt x="1944" y="5088"/>
                  <a:pt x="2077" y="4654"/>
                </a:cubicBezTo>
                <a:cubicBezTo>
                  <a:pt x="4212" y="17363"/>
                  <a:pt x="12385" y="29972"/>
                  <a:pt x="23459" y="36477"/>
                </a:cubicBezTo>
                <a:cubicBezTo>
                  <a:pt x="23518" y="36512"/>
                  <a:pt x="23580" y="36528"/>
                  <a:pt x="23641" y="36528"/>
                </a:cubicBezTo>
                <a:cubicBezTo>
                  <a:pt x="23923" y="36528"/>
                  <a:pt x="24173" y="36190"/>
                  <a:pt x="23926" y="35943"/>
                </a:cubicBezTo>
                <a:cubicBezTo>
                  <a:pt x="18823" y="31207"/>
                  <a:pt x="13786" y="26737"/>
                  <a:pt x="9950" y="20833"/>
                </a:cubicBezTo>
                <a:cubicBezTo>
                  <a:pt x="6380" y="15295"/>
                  <a:pt x="3945" y="8991"/>
                  <a:pt x="3245" y="2419"/>
                </a:cubicBezTo>
                <a:lnTo>
                  <a:pt x="3245" y="2419"/>
                </a:lnTo>
                <a:cubicBezTo>
                  <a:pt x="3812" y="2786"/>
                  <a:pt x="4312" y="3220"/>
                  <a:pt x="4879" y="3787"/>
                </a:cubicBezTo>
                <a:cubicBezTo>
                  <a:pt x="5064" y="3980"/>
                  <a:pt x="5278" y="4060"/>
                  <a:pt x="5486" y="4060"/>
                </a:cubicBezTo>
                <a:cubicBezTo>
                  <a:pt x="6139" y="4060"/>
                  <a:pt x="6729" y="3261"/>
                  <a:pt x="6147" y="2653"/>
                </a:cubicBezTo>
                <a:cubicBezTo>
                  <a:pt x="5113" y="1585"/>
                  <a:pt x="4045" y="818"/>
                  <a:pt x="2744" y="118"/>
                </a:cubicBezTo>
                <a:cubicBezTo>
                  <a:pt x="2585" y="38"/>
                  <a:pt x="2429" y="0"/>
                  <a:pt x="2282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52"/>
          <p:cNvSpPr/>
          <p:nvPr/>
        </p:nvSpPr>
        <p:spPr>
          <a:xfrm rot="-6299764">
            <a:off x="3227632" y="1075381"/>
            <a:ext cx="354057" cy="743804"/>
          </a:xfrm>
          <a:custGeom>
            <a:rect b="b" l="l" r="r" t="t"/>
            <a:pathLst>
              <a:path extrusionOk="0" h="42369" w="20168">
                <a:moveTo>
                  <a:pt x="18219" y="0"/>
                </a:moveTo>
                <a:cubicBezTo>
                  <a:pt x="17944" y="0"/>
                  <a:pt x="17663" y="112"/>
                  <a:pt x="17485" y="332"/>
                </a:cubicBezTo>
                <a:cubicBezTo>
                  <a:pt x="16951" y="933"/>
                  <a:pt x="16484" y="1600"/>
                  <a:pt x="16017" y="2267"/>
                </a:cubicBezTo>
                <a:cubicBezTo>
                  <a:pt x="15216" y="3134"/>
                  <a:pt x="14716" y="4202"/>
                  <a:pt x="14249" y="5369"/>
                </a:cubicBezTo>
                <a:cubicBezTo>
                  <a:pt x="13993" y="6030"/>
                  <a:pt x="14514" y="6486"/>
                  <a:pt x="15044" y="6486"/>
                </a:cubicBezTo>
                <a:cubicBezTo>
                  <a:pt x="15345" y="6486"/>
                  <a:pt x="15648" y="6340"/>
                  <a:pt x="15817" y="6003"/>
                </a:cubicBezTo>
                <a:cubicBezTo>
                  <a:pt x="16184" y="5203"/>
                  <a:pt x="16617" y="4469"/>
                  <a:pt x="17084" y="3735"/>
                </a:cubicBezTo>
                <a:lnTo>
                  <a:pt x="17084" y="3735"/>
                </a:lnTo>
                <a:cubicBezTo>
                  <a:pt x="14549" y="17645"/>
                  <a:pt x="8879" y="29720"/>
                  <a:pt x="439" y="41128"/>
                </a:cubicBezTo>
                <a:cubicBezTo>
                  <a:pt x="1" y="41713"/>
                  <a:pt x="540" y="42368"/>
                  <a:pt x="1097" y="42368"/>
                </a:cubicBezTo>
                <a:cubicBezTo>
                  <a:pt x="1303" y="42368"/>
                  <a:pt x="1511" y="42278"/>
                  <a:pt x="1673" y="42062"/>
                </a:cubicBezTo>
                <a:cubicBezTo>
                  <a:pt x="9479" y="31488"/>
                  <a:pt x="16984" y="18746"/>
                  <a:pt x="17952" y="5303"/>
                </a:cubicBezTo>
                <a:cubicBezTo>
                  <a:pt x="18085" y="5836"/>
                  <a:pt x="18252" y="6337"/>
                  <a:pt x="18485" y="6804"/>
                </a:cubicBezTo>
                <a:cubicBezTo>
                  <a:pt x="18642" y="7131"/>
                  <a:pt x="18943" y="7278"/>
                  <a:pt x="19243" y="7278"/>
                </a:cubicBezTo>
                <a:cubicBezTo>
                  <a:pt x="19707" y="7278"/>
                  <a:pt x="20168" y="6925"/>
                  <a:pt x="20087" y="6337"/>
                </a:cubicBezTo>
                <a:cubicBezTo>
                  <a:pt x="19820" y="4435"/>
                  <a:pt x="19219" y="2634"/>
                  <a:pt x="19052" y="699"/>
                </a:cubicBezTo>
                <a:cubicBezTo>
                  <a:pt x="18994" y="229"/>
                  <a:pt x="18612" y="0"/>
                  <a:pt x="18219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52"/>
          <p:cNvSpPr/>
          <p:nvPr/>
        </p:nvSpPr>
        <p:spPr>
          <a:xfrm>
            <a:off x="3710665" y="1684870"/>
            <a:ext cx="1718510" cy="2327271"/>
          </a:xfrm>
          <a:custGeom>
            <a:rect b="b" l="l" r="r" t="t"/>
            <a:pathLst>
              <a:path extrusionOk="0" h="115526" w="85307">
                <a:moveTo>
                  <a:pt x="6144" y="4756"/>
                </a:moveTo>
                <a:lnTo>
                  <a:pt x="7135" y="4954"/>
                </a:lnTo>
                <a:lnTo>
                  <a:pt x="8125" y="5152"/>
                </a:lnTo>
                <a:lnTo>
                  <a:pt x="9116" y="5251"/>
                </a:lnTo>
                <a:lnTo>
                  <a:pt x="10107" y="5350"/>
                </a:lnTo>
                <a:lnTo>
                  <a:pt x="11593" y="5648"/>
                </a:lnTo>
                <a:lnTo>
                  <a:pt x="12386" y="5747"/>
                </a:lnTo>
                <a:lnTo>
                  <a:pt x="13079" y="5648"/>
                </a:lnTo>
                <a:lnTo>
                  <a:pt x="13575" y="5747"/>
                </a:lnTo>
                <a:lnTo>
                  <a:pt x="14268" y="5747"/>
                </a:lnTo>
                <a:lnTo>
                  <a:pt x="14466" y="5846"/>
                </a:lnTo>
                <a:lnTo>
                  <a:pt x="14565" y="6044"/>
                </a:lnTo>
                <a:lnTo>
                  <a:pt x="14664" y="6341"/>
                </a:lnTo>
                <a:lnTo>
                  <a:pt x="14863" y="6936"/>
                </a:lnTo>
                <a:lnTo>
                  <a:pt x="15061" y="7629"/>
                </a:lnTo>
                <a:lnTo>
                  <a:pt x="15556" y="8818"/>
                </a:lnTo>
                <a:lnTo>
                  <a:pt x="16151" y="10007"/>
                </a:lnTo>
                <a:lnTo>
                  <a:pt x="16547" y="10503"/>
                </a:lnTo>
                <a:lnTo>
                  <a:pt x="16943" y="11097"/>
                </a:lnTo>
                <a:lnTo>
                  <a:pt x="17637" y="11791"/>
                </a:lnTo>
                <a:lnTo>
                  <a:pt x="18429" y="12484"/>
                </a:lnTo>
                <a:lnTo>
                  <a:pt x="18826" y="12880"/>
                </a:lnTo>
                <a:lnTo>
                  <a:pt x="19024" y="13079"/>
                </a:lnTo>
                <a:lnTo>
                  <a:pt x="19321" y="13178"/>
                </a:lnTo>
                <a:lnTo>
                  <a:pt x="19420" y="13376"/>
                </a:lnTo>
                <a:lnTo>
                  <a:pt x="19420" y="13475"/>
                </a:lnTo>
                <a:lnTo>
                  <a:pt x="19420" y="13673"/>
                </a:lnTo>
                <a:lnTo>
                  <a:pt x="19222" y="14168"/>
                </a:lnTo>
                <a:lnTo>
                  <a:pt x="19123" y="14664"/>
                </a:lnTo>
                <a:lnTo>
                  <a:pt x="19024" y="15754"/>
                </a:lnTo>
                <a:lnTo>
                  <a:pt x="18925" y="16447"/>
                </a:lnTo>
                <a:lnTo>
                  <a:pt x="18826" y="17042"/>
                </a:lnTo>
                <a:lnTo>
                  <a:pt x="18628" y="17636"/>
                </a:lnTo>
                <a:lnTo>
                  <a:pt x="18628" y="18330"/>
                </a:lnTo>
                <a:lnTo>
                  <a:pt x="18429" y="19320"/>
                </a:lnTo>
                <a:lnTo>
                  <a:pt x="18231" y="20212"/>
                </a:lnTo>
                <a:lnTo>
                  <a:pt x="18132" y="20807"/>
                </a:lnTo>
                <a:lnTo>
                  <a:pt x="18033" y="21500"/>
                </a:lnTo>
                <a:lnTo>
                  <a:pt x="17934" y="22689"/>
                </a:lnTo>
                <a:lnTo>
                  <a:pt x="17736" y="23779"/>
                </a:lnTo>
                <a:lnTo>
                  <a:pt x="17736" y="24770"/>
                </a:lnTo>
                <a:lnTo>
                  <a:pt x="17439" y="28931"/>
                </a:lnTo>
                <a:lnTo>
                  <a:pt x="17439" y="29724"/>
                </a:lnTo>
                <a:lnTo>
                  <a:pt x="17439" y="30516"/>
                </a:lnTo>
                <a:lnTo>
                  <a:pt x="17538" y="31408"/>
                </a:lnTo>
                <a:lnTo>
                  <a:pt x="17439" y="32300"/>
                </a:lnTo>
                <a:lnTo>
                  <a:pt x="17439" y="32498"/>
                </a:lnTo>
                <a:lnTo>
                  <a:pt x="17538" y="32597"/>
                </a:lnTo>
                <a:lnTo>
                  <a:pt x="17538" y="32795"/>
                </a:lnTo>
                <a:lnTo>
                  <a:pt x="17439" y="32894"/>
                </a:lnTo>
                <a:lnTo>
                  <a:pt x="17240" y="32894"/>
                </a:lnTo>
                <a:lnTo>
                  <a:pt x="17141" y="32696"/>
                </a:lnTo>
                <a:lnTo>
                  <a:pt x="16943" y="32399"/>
                </a:lnTo>
                <a:lnTo>
                  <a:pt x="15655" y="30814"/>
                </a:lnTo>
                <a:lnTo>
                  <a:pt x="15061" y="30021"/>
                </a:lnTo>
                <a:lnTo>
                  <a:pt x="14466" y="29228"/>
                </a:lnTo>
                <a:lnTo>
                  <a:pt x="13079" y="27049"/>
                </a:lnTo>
                <a:lnTo>
                  <a:pt x="11692" y="24968"/>
                </a:lnTo>
                <a:lnTo>
                  <a:pt x="9810" y="21698"/>
                </a:lnTo>
                <a:lnTo>
                  <a:pt x="9314" y="20608"/>
                </a:lnTo>
                <a:lnTo>
                  <a:pt x="8819" y="19519"/>
                </a:lnTo>
                <a:lnTo>
                  <a:pt x="7927" y="17339"/>
                </a:lnTo>
                <a:lnTo>
                  <a:pt x="7234" y="15357"/>
                </a:lnTo>
                <a:lnTo>
                  <a:pt x="6639" y="13277"/>
                </a:lnTo>
                <a:lnTo>
                  <a:pt x="6243" y="11592"/>
                </a:lnTo>
                <a:lnTo>
                  <a:pt x="5946" y="9809"/>
                </a:lnTo>
                <a:lnTo>
                  <a:pt x="5847" y="8620"/>
                </a:lnTo>
                <a:lnTo>
                  <a:pt x="5747" y="7332"/>
                </a:lnTo>
                <a:lnTo>
                  <a:pt x="5648" y="6738"/>
                </a:lnTo>
                <a:lnTo>
                  <a:pt x="5747" y="6143"/>
                </a:lnTo>
                <a:lnTo>
                  <a:pt x="5847" y="4855"/>
                </a:lnTo>
                <a:lnTo>
                  <a:pt x="5946" y="4756"/>
                </a:lnTo>
                <a:close/>
                <a:moveTo>
                  <a:pt x="78966" y="4954"/>
                </a:moveTo>
                <a:lnTo>
                  <a:pt x="79263" y="5053"/>
                </a:lnTo>
                <a:lnTo>
                  <a:pt x="79362" y="5053"/>
                </a:lnTo>
                <a:lnTo>
                  <a:pt x="79461" y="5251"/>
                </a:lnTo>
                <a:lnTo>
                  <a:pt x="79461" y="5549"/>
                </a:lnTo>
                <a:lnTo>
                  <a:pt x="79560" y="5846"/>
                </a:lnTo>
                <a:lnTo>
                  <a:pt x="79560" y="6242"/>
                </a:lnTo>
                <a:lnTo>
                  <a:pt x="79560" y="6936"/>
                </a:lnTo>
                <a:lnTo>
                  <a:pt x="79560" y="7233"/>
                </a:lnTo>
                <a:lnTo>
                  <a:pt x="79560" y="7431"/>
                </a:lnTo>
                <a:lnTo>
                  <a:pt x="79659" y="7530"/>
                </a:lnTo>
                <a:lnTo>
                  <a:pt x="79759" y="7629"/>
                </a:lnTo>
                <a:lnTo>
                  <a:pt x="79659" y="7728"/>
                </a:lnTo>
                <a:lnTo>
                  <a:pt x="79560" y="7827"/>
                </a:lnTo>
                <a:lnTo>
                  <a:pt x="79461" y="7926"/>
                </a:lnTo>
                <a:lnTo>
                  <a:pt x="79659" y="8026"/>
                </a:lnTo>
                <a:lnTo>
                  <a:pt x="79560" y="8125"/>
                </a:lnTo>
                <a:lnTo>
                  <a:pt x="79560" y="8224"/>
                </a:lnTo>
                <a:lnTo>
                  <a:pt x="79560" y="8422"/>
                </a:lnTo>
                <a:lnTo>
                  <a:pt x="79560" y="8620"/>
                </a:lnTo>
                <a:lnTo>
                  <a:pt x="79560" y="8719"/>
                </a:lnTo>
                <a:lnTo>
                  <a:pt x="79461" y="8818"/>
                </a:lnTo>
                <a:lnTo>
                  <a:pt x="79362" y="8917"/>
                </a:lnTo>
                <a:lnTo>
                  <a:pt x="79461" y="9016"/>
                </a:lnTo>
                <a:lnTo>
                  <a:pt x="79560" y="9115"/>
                </a:lnTo>
                <a:lnTo>
                  <a:pt x="79461" y="9314"/>
                </a:lnTo>
                <a:lnTo>
                  <a:pt x="79461" y="9413"/>
                </a:lnTo>
                <a:lnTo>
                  <a:pt x="79461" y="9710"/>
                </a:lnTo>
                <a:lnTo>
                  <a:pt x="79560" y="10007"/>
                </a:lnTo>
                <a:lnTo>
                  <a:pt x="79560" y="10106"/>
                </a:lnTo>
                <a:lnTo>
                  <a:pt x="79560" y="10304"/>
                </a:lnTo>
                <a:lnTo>
                  <a:pt x="79461" y="10602"/>
                </a:lnTo>
                <a:lnTo>
                  <a:pt x="79362" y="10800"/>
                </a:lnTo>
                <a:lnTo>
                  <a:pt x="79263" y="10998"/>
                </a:lnTo>
                <a:lnTo>
                  <a:pt x="79263" y="11097"/>
                </a:lnTo>
                <a:lnTo>
                  <a:pt x="79461" y="11295"/>
                </a:lnTo>
                <a:lnTo>
                  <a:pt x="79362" y="11592"/>
                </a:lnTo>
                <a:lnTo>
                  <a:pt x="79362" y="11691"/>
                </a:lnTo>
                <a:lnTo>
                  <a:pt x="79164" y="11791"/>
                </a:lnTo>
                <a:lnTo>
                  <a:pt x="79065" y="11890"/>
                </a:lnTo>
                <a:lnTo>
                  <a:pt x="78966" y="11989"/>
                </a:lnTo>
                <a:lnTo>
                  <a:pt x="78966" y="12286"/>
                </a:lnTo>
                <a:lnTo>
                  <a:pt x="78966" y="12385"/>
                </a:lnTo>
                <a:lnTo>
                  <a:pt x="79164" y="12385"/>
                </a:lnTo>
                <a:lnTo>
                  <a:pt x="79263" y="12484"/>
                </a:lnTo>
                <a:lnTo>
                  <a:pt x="78966" y="12682"/>
                </a:lnTo>
                <a:lnTo>
                  <a:pt x="78867" y="12880"/>
                </a:lnTo>
                <a:lnTo>
                  <a:pt x="78768" y="13178"/>
                </a:lnTo>
                <a:lnTo>
                  <a:pt x="78768" y="13574"/>
                </a:lnTo>
                <a:lnTo>
                  <a:pt x="78768" y="13673"/>
                </a:lnTo>
                <a:lnTo>
                  <a:pt x="78669" y="13871"/>
                </a:lnTo>
                <a:lnTo>
                  <a:pt x="78570" y="14069"/>
                </a:lnTo>
                <a:lnTo>
                  <a:pt x="78768" y="14267"/>
                </a:lnTo>
                <a:lnTo>
                  <a:pt x="78570" y="14367"/>
                </a:lnTo>
                <a:lnTo>
                  <a:pt x="78471" y="14565"/>
                </a:lnTo>
                <a:lnTo>
                  <a:pt x="78272" y="15456"/>
                </a:lnTo>
                <a:lnTo>
                  <a:pt x="78074" y="15952"/>
                </a:lnTo>
                <a:lnTo>
                  <a:pt x="77777" y="16249"/>
                </a:lnTo>
                <a:lnTo>
                  <a:pt x="77678" y="16348"/>
                </a:lnTo>
                <a:lnTo>
                  <a:pt x="77678" y="16447"/>
                </a:lnTo>
                <a:lnTo>
                  <a:pt x="77777" y="16844"/>
                </a:lnTo>
                <a:lnTo>
                  <a:pt x="77678" y="17240"/>
                </a:lnTo>
                <a:lnTo>
                  <a:pt x="77183" y="18032"/>
                </a:lnTo>
                <a:lnTo>
                  <a:pt x="76885" y="18627"/>
                </a:lnTo>
                <a:lnTo>
                  <a:pt x="76885" y="18924"/>
                </a:lnTo>
                <a:lnTo>
                  <a:pt x="76885" y="19320"/>
                </a:lnTo>
                <a:lnTo>
                  <a:pt x="76885" y="19420"/>
                </a:lnTo>
                <a:lnTo>
                  <a:pt x="76687" y="19320"/>
                </a:lnTo>
                <a:lnTo>
                  <a:pt x="76588" y="19420"/>
                </a:lnTo>
                <a:lnTo>
                  <a:pt x="76588" y="19717"/>
                </a:lnTo>
                <a:lnTo>
                  <a:pt x="76489" y="20014"/>
                </a:lnTo>
                <a:lnTo>
                  <a:pt x="76489" y="20113"/>
                </a:lnTo>
                <a:lnTo>
                  <a:pt x="76291" y="20113"/>
                </a:lnTo>
                <a:lnTo>
                  <a:pt x="76192" y="20608"/>
                </a:lnTo>
                <a:lnTo>
                  <a:pt x="76093" y="21005"/>
                </a:lnTo>
                <a:lnTo>
                  <a:pt x="75895" y="21302"/>
                </a:lnTo>
                <a:lnTo>
                  <a:pt x="75696" y="21599"/>
                </a:lnTo>
                <a:lnTo>
                  <a:pt x="75399" y="21896"/>
                </a:lnTo>
                <a:lnTo>
                  <a:pt x="75498" y="22095"/>
                </a:lnTo>
                <a:lnTo>
                  <a:pt x="75498" y="22194"/>
                </a:lnTo>
                <a:lnTo>
                  <a:pt x="75300" y="22491"/>
                </a:lnTo>
                <a:lnTo>
                  <a:pt x="75102" y="22689"/>
                </a:lnTo>
                <a:lnTo>
                  <a:pt x="75003" y="22986"/>
                </a:lnTo>
                <a:lnTo>
                  <a:pt x="74805" y="23383"/>
                </a:lnTo>
                <a:lnTo>
                  <a:pt x="74607" y="23779"/>
                </a:lnTo>
                <a:lnTo>
                  <a:pt x="74111" y="24473"/>
                </a:lnTo>
                <a:lnTo>
                  <a:pt x="73616" y="25166"/>
                </a:lnTo>
                <a:lnTo>
                  <a:pt x="72724" y="26652"/>
                </a:lnTo>
                <a:lnTo>
                  <a:pt x="71931" y="27841"/>
                </a:lnTo>
                <a:lnTo>
                  <a:pt x="71535" y="28436"/>
                </a:lnTo>
                <a:lnTo>
                  <a:pt x="71238" y="29030"/>
                </a:lnTo>
                <a:lnTo>
                  <a:pt x="71040" y="29228"/>
                </a:lnTo>
                <a:lnTo>
                  <a:pt x="70842" y="29426"/>
                </a:lnTo>
                <a:lnTo>
                  <a:pt x="70643" y="29724"/>
                </a:lnTo>
                <a:lnTo>
                  <a:pt x="70544" y="30021"/>
                </a:lnTo>
                <a:lnTo>
                  <a:pt x="70544" y="30120"/>
                </a:lnTo>
                <a:lnTo>
                  <a:pt x="70346" y="30120"/>
                </a:lnTo>
                <a:lnTo>
                  <a:pt x="70247" y="30219"/>
                </a:lnTo>
                <a:lnTo>
                  <a:pt x="70148" y="30219"/>
                </a:lnTo>
                <a:lnTo>
                  <a:pt x="69950" y="30714"/>
                </a:lnTo>
                <a:lnTo>
                  <a:pt x="69653" y="31111"/>
                </a:lnTo>
                <a:lnTo>
                  <a:pt x="69058" y="31804"/>
                </a:lnTo>
                <a:lnTo>
                  <a:pt x="68662" y="32399"/>
                </a:lnTo>
                <a:lnTo>
                  <a:pt x="68464" y="32696"/>
                </a:lnTo>
                <a:lnTo>
                  <a:pt x="68166" y="32993"/>
                </a:lnTo>
                <a:lnTo>
                  <a:pt x="68067" y="33092"/>
                </a:lnTo>
                <a:lnTo>
                  <a:pt x="67968" y="33290"/>
                </a:lnTo>
                <a:lnTo>
                  <a:pt x="67869" y="33489"/>
                </a:lnTo>
                <a:lnTo>
                  <a:pt x="67770" y="33588"/>
                </a:lnTo>
                <a:lnTo>
                  <a:pt x="67473" y="33588"/>
                </a:lnTo>
                <a:lnTo>
                  <a:pt x="67671" y="33290"/>
                </a:lnTo>
                <a:lnTo>
                  <a:pt x="67671" y="32993"/>
                </a:lnTo>
                <a:lnTo>
                  <a:pt x="67572" y="32399"/>
                </a:lnTo>
                <a:lnTo>
                  <a:pt x="67572" y="31210"/>
                </a:lnTo>
                <a:lnTo>
                  <a:pt x="67572" y="29922"/>
                </a:lnTo>
                <a:lnTo>
                  <a:pt x="67572" y="28237"/>
                </a:lnTo>
                <a:lnTo>
                  <a:pt x="67572" y="27445"/>
                </a:lnTo>
                <a:lnTo>
                  <a:pt x="67473" y="26553"/>
                </a:lnTo>
                <a:lnTo>
                  <a:pt x="67374" y="25959"/>
                </a:lnTo>
                <a:lnTo>
                  <a:pt x="67374" y="25661"/>
                </a:lnTo>
                <a:lnTo>
                  <a:pt x="67374" y="25265"/>
                </a:lnTo>
                <a:lnTo>
                  <a:pt x="67374" y="24968"/>
                </a:lnTo>
                <a:lnTo>
                  <a:pt x="67374" y="24572"/>
                </a:lnTo>
                <a:lnTo>
                  <a:pt x="67176" y="23779"/>
                </a:lnTo>
                <a:lnTo>
                  <a:pt x="66978" y="21896"/>
                </a:lnTo>
                <a:lnTo>
                  <a:pt x="66680" y="20014"/>
                </a:lnTo>
                <a:lnTo>
                  <a:pt x="66383" y="18330"/>
                </a:lnTo>
                <a:lnTo>
                  <a:pt x="66086" y="16645"/>
                </a:lnTo>
                <a:lnTo>
                  <a:pt x="65888" y="15258"/>
                </a:lnTo>
                <a:lnTo>
                  <a:pt x="65590" y="13871"/>
                </a:lnTo>
                <a:lnTo>
                  <a:pt x="65491" y="13673"/>
                </a:lnTo>
                <a:lnTo>
                  <a:pt x="65590" y="13475"/>
                </a:lnTo>
                <a:lnTo>
                  <a:pt x="65690" y="13178"/>
                </a:lnTo>
                <a:lnTo>
                  <a:pt x="65987" y="12979"/>
                </a:lnTo>
                <a:lnTo>
                  <a:pt x="66284" y="12979"/>
                </a:lnTo>
                <a:lnTo>
                  <a:pt x="66878" y="12682"/>
                </a:lnTo>
                <a:lnTo>
                  <a:pt x="67374" y="12187"/>
                </a:lnTo>
                <a:lnTo>
                  <a:pt x="68166" y="11295"/>
                </a:lnTo>
                <a:lnTo>
                  <a:pt x="68761" y="10602"/>
                </a:lnTo>
                <a:lnTo>
                  <a:pt x="69256" y="9809"/>
                </a:lnTo>
                <a:lnTo>
                  <a:pt x="69752" y="8917"/>
                </a:lnTo>
                <a:lnTo>
                  <a:pt x="70049" y="8026"/>
                </a:lnTo>
                <a:lnTo>
                  <a:pt x="70346" y="7134"/>
                </a:lnTo>
                <a:lnTo>
                  <a:pt x="70544" y="6341"/>
                </a:lnTo>
                <a:lnTo>
                  <a:pt x="70643" y="6143"/>
                </a:lnTo>
                <a:lnTo>
                  <a:pt x="70742" y="5945"/>
                </a:lnTo>
                <a:lnTo>
                  <a:pt x="70941" y="5846"/>
                </a:lnTo>
                <a:lnTo>
                  <a:pt x="72526" y="5846"/>
                </a:lnTo>
                <a:lnTo>
                  <a:pt x="73913" y="5648"/>
                </a:lnTo>
                <a:lnTo>
                  <a:pt x="75399" y="5549"/>
                </a:lnTo>
                <a:lnTo>
                  <a:pt x="76786" y="5251"/>
                </a:lnTo>
                <a:lnTo>
                  <a:pt x="77678" y="5152"/>
                </a:lnTo>
                <a:lnTo>
                  <a:pt x="78669" y="5053"/>
                </a:lnTo>
                <a:lnTo>
                  <a:pt x="78966" y="4954"/>
                </a:lnTo>
                <a:close/>
                <a:moveTo>
                  <a:pt x="2082" y="0"/>
                </a:moveTo>
                <a:lnTo>
                  <a:pt x="1685" y="99"/>
                </a:lnTo>
                <a:lnTo>
                  <a:pt x="1091" y="397"/>
                </a:lnTo>
                <a:lnTo>
                  <a:pt x="794" y="595"/>
                </a:lnTo>
                <a:lnTo>
                  <a:pt x="595" y="991"/>
                </a:lnTo>
                <a:lnTo>
                  <a:pt x="397" y="1685"/>
                </a:lnTo>
                <a:lnTo>
                  <a:pt x="298" y="2378"/>
                </a:lnTo>
                <a:lnTo>
                  <a:pt x="100" y="4360"/>
                </a:lnTo>
                <a:lnTo>
                  <a:pt x="1" y="6242"/>
                </a:lnTo>
                <a:lnTo>
                  <a:pt x="1" y="7035"/>
                </a:lnTo>
                <a:lnTo>
                  <a:pt x="100" y="7926"/>
                </a:lnTo>
                <a:lnTo>
                  <a:pt x="298" y="9512"/>
                </a:lnTo>
                <a:lnTo>
                  <a:pt x="496" y="10998"/>
                </a:lnTo>
                <a:lnTo>
                  <a:pt x="893" y="12583"/>
                </a:lnTo>
                <a:lnTo>
                  <a:pt x="1091" y="13475"/>
                </a:lnTo>
                <a:lnTo>
                  <a:pt x="1487" y="14267"/>
                </a:lnTo>
                <a:lnTo>
                  <a:pt x="2082" y="16051"/>
                </a:lnTo>
                <a:lnTo>
                  <a:pt x="2478" y="17042"/>
                </a:lnTo>
                <a:lnTo>
                  <a:pt x="2874" y="18032"/>
                </a:lnTo>
                <a:lnTo>
                  <a:pt x="2973" y="18528"/>
                </a:lnTo>
                <a:lnTo>
                  <a:pt x="3072" y="18825"/>
                </a:lnTo>
                <a:lnTo>
                  <a:pt x="3271" y="19122"/>
                </a:lnTo>
                <a:lnTo>
                  <a:pt x="3568" y="19717"/>
                </a:lnTo>
                <a:lnTo>
                  <a:pt x="3865" y="20311"/>
                </a:lnTo>
                <a:lnTo>
                  <a:pt x="4459" y="21500"/>
                </a:lnTo>
                <a:lnTo>
                  <a:pt x="5153" y="22887"/>
                </a:lnTo>
                <a:lnTo>
                  <a:pt x="5847" y="24175"/>
                </a:lnTo>
                <a:lnTo>
                  <a:pt x="6639" y="25364"/>
                </a:lnTo>
                <a:lnTo>
                  <a:pt x="7531" y="26553"/>
                </a:lnTo>
                <a:lnTo>
                  <a:pt x="8323" y="27643"/>
                </a:lnTo>
                <a:lnTo>
                  <a:pt x="9215" y="28733"/>
                </a:lnTo>
                <a:lnTo>
                  <a:pt x="9711" y="29228"/>
                </a:lnTo>
                <a:lnTo>
                  <a:pt x="10107" y="29823"/>
                </a:lnTo>
                <a:lnTo>
                  <a:pt x="10602" y="30417"/>
                </a:lnTo>
                <a:lnTo>
                  <a:pt x="11098" y="30913"/>
                </a:lnTo>
                <a:lnTo>
                  <a:pt x="11593" y="31309"/>
                </a:lnTo>
                <a:lnTo>
                  <a:pt x="11989" y="31705"/>
                </a:lnTo>
                <a:lnTo>
                  <a:pt x="12386" y="32102"/>
                </a:lnTo>
                <a:lnTo>
                  <a:pt x="12782" y="32399"/>
                </a:lnTo>
                <a:lnTo>
                  <a:pt x="13277" y="32795"/>
                </a:lnTo>
                <a:lnTo>
                  <a:pt x="13773" y="33290"/>
                </a:lnTo>
                <a:lnTo>
                  <a:pt x="14169" y="33687"/>
                </a:lnTo>
                <a:lnTo>
                  <a:pt x="14664" y="34182"/>
                </a:lnTo>
                <a:lnTo>
                  <a:pt x="16052" y="35272"/>
                </a:lnTo>
                <a:lnTo>
                  <a:pt x="16745" y="35767"/>
                </a:lnTo>
                <a:lnTo>
                  <a:pt x="17439" y="36164"/>
                </a:lnTo>
                <a:lnTo>
                  <a:pt x="17637" y="36362"/>
                </a:lnTo>
                <a:lnTo>
                  <a:pt x="17736" y="36659"/>
                </a:lnTo>
                <a:lnTo>
                  <a:pt x="18033" y="37650"/>
                </a:lnTo>
                <a:lnTo>
                  <a:pt x="18231" y="38641"/>
                </a:lnTo>
                <a:lnTo>
                  <a:pt x="18429" y="39731"/>
                </a:lnTo>
                <a:lnTo>
                  <a:pt x="18826" y="40919"/>
                </a:lnTo>
                <a:lnTo>
                  <a:pt x="19321" y="41910"/>
                </a:lnTo>
                <a:lnTo>
                  <a:pt x="19916" y="43000"/>
                </a:lnTo>
                <a:lnTo>
                  <a:pt x="20213" y="43595"/>
                </a:lnTo>
                <a:lnTo>
                  <a:pt x="20411" y="43793"/>
                </a:lnTo>
                <a:lnTo>
                  <a:pt x="20609" y="43991"/>
                </a:lnTo>
                <a:lnTo>
                  <a:pt x="21005" y="44189"/>
                </a:lnTo>
                <a:lnTo>
                  <a:pt x="21303" y="44486"/>
                </a:lnTo>
                <a:lnTo>
                  <a:pt x="21600" y="44784"/>
                </a:lnTo>
                <a:lnTo>
                  <a:pt x="21798" y="44982"/>
                </a:lnTo>
                <a:lnTo>
                  <a:pt x="22293" y="45477"/>
                </a:lnTo>
                <a:lnTo>
                  <a:pt x="22888" y="45873"/>
                </a:lnTo>
                <a:lnTo>
                  <a:pt x="23780" y="46468"/>
                </a:lnTo>
                <a:lnTo>
                  <a:pt x="24671" y="46963"/>
                </a:lnTo>
                <a:lnTo>
                  <a:pt x="27346" y="48053"/>
                </a:lnTo>
                <a:lnTo>
                  <a:pt x="28634" y="48548"/>
                </a:lnTo>
                <a:lnTo>
                  <a:pt x="30022" y="48945"/>
                </a:lnTo>
                <a:lnTo>
                  <a:pt x="31111" y="49341"/>
                </a:lnTo>
                <a:lnTo>
                  <a:pt x="32300" y="49638"/>
                </a:lnTo>
                <a:lnTo>
                  <a:pt x="33390" y="49836"/>
                </a:lnTo>
                <a:lnTo>
                  <a:pt x="34480" y="50035"/>
                </a:lnTo>
                <a:lnTo>
                  <a:pt x="35570" y="50332"/>
                </a:lnTo>
                <a:lnTo>
                  <a:pt x="35867" y="50332"/>
                </a:lnTo>
                <a:lnTo>
                  <a:pt x="36065" y="50431"/>
                </a:lnTo>
                <a:lnTo>
                  <a:pt x="36065" y="50629"/>
                </a:lnTo>
                <a:lnTo>
                  <a:pt x="36164" y="51125"/>
                </a:lnTo>
                <a:lnTo>
                  <a:pt x="36164" y="51620"/>
                </a:lnTo>
                <a:lnTo>
                  <a:pt x="36164" y="52016"/>
                </a:lnTo>
                <a:lnTo>
                  <a:pt x="36164" y="52313"/>
                </a:lnTo>
                <a:lnTo>
                  <a:pt x="36362" y="52908"/>
                </a:lnTo>
                <a:lnTo>
                  <a:pt x="36660" y="53403"/>
                </a:lnTo>
                <a:lnTo>
                  <a:pt x="36759" y="53998"/>
                </a:lnTo>
                <a:lnTo>
                  <a:pt x="36759" y="54196"/>
                </a:lnTo>
                <a:lnTo>
                  <a:pt x="36858" y="54493"/>
                </a:lnTo>
                <a:lnTo>
                  <a:pt x="36957" y="54691"/>
                </a:lnTo>
                <a:lnTo>
                  <a:pt x="37056" y="54989"/>
                </a:lnTo>
                <a:lnTo>
                  <a:pt x="37254" y="55682"/>
                </a:lnTo>
                <a:lnTo>
                  <a:pt x="37452" y="56376"/>
                </a:lnTo>
                <a:lnTo>
                  <a:pt x="37651" y="56772"/>
                </a:lnTo>
                <a:lnTo>
                  <a:pt x="37948" y="56970"/>
                </a:lnTo>
                <a:lnTo>
                  <a:pt x="38344" y="57168"/>
                </a:lnTo>
                <a:lnTo>
                  <a:pt x="38740" y="57168"/>
                </a:lnTo>
                <a:lnTo>
                  <a:pt x="39137" y="57267"/>
                </a:lnTo>
                <a:lnTo>
                  <a:pt x="39236" y="57366"/>
                </a:lnTo>
                <a:lnTo>
                  <a:pt x="39236" y="57565"/>
                </a:lnTo>
                <a:lnTo>
                  <a:pt x="39137" y="57862"/>
                </a:lnTo>
                <a:lnTo>
                  <a:pt x="39137" y="58258"/>
                </a:lnTo>
                <a:lnTo>
                  <a:pt x="39038" y="59150"/>
                </a:lnTo>
                <a:lnTo>
                  <a:pt x="39038" y="59942"/>
                </a:lnTo>
                <a:lnTo>
                  <a:pt x="39137" y="60834"/>
                </a:lnTo>
                <a:lnTo>
                  <a:pt x="39038" y="61726"/>
                </a:lnTo>
                <a:lnTo>
                  <a:pt x="39038" y="62915"/>
                </a:lnTo>
                <a:lnTo>
                  <a:pt x="38939" y="63608"/>
                </a:lnTo>
                <a:lnTo>
                  <a:pt x="38839" y="64203"/>
                </a:lnTo>
                <a:lnTo>
                  <a:pt x="38839" y="64500"/>
                </a:lnTo>
                <a:lnTo>
                  <a:pt x="38839" y="64896"/>
                </a:lnTo>
                <a:lnTo>
                  <a:pt x="38939" y="65689"/>
                </a:lnTo>
                <a:lnTo>
                  <a:pt x="38839" y="66581"/>
                </a:lnTo>
                <a:lnTo>
                  <a:pt x="38740" y="67373"/>
                </a:lnTo>
                <a:lnTo>
                  <a:pt x="38740" y="68265"/>
                </a:lnTo>
                <a:lnTo>
                  <a:pt x="38740" y="68661"/>
                </a:lnTo>
                <a:lnTo>
                  <a:pt x="38641" y="69058"/>
                </a:lnTo>
                <a:lnTo>
                  <a:pt x="38641" y="69454"/>
                </a:lnTo>
                <a:lnTo>
                  <a:pt x="38740" y="69850"/>
                </a:lnTo>
                <a:lnTo>
                  <a:pt x="38839" y="70247"/>
                </a:lnTo>
                <a:lnTo>
                  <a:pt x="38740" y="70445"/>
                </a:lnTo>
                <a:lnTo>
                  <a:pt x="38740" y="70643"/>
                </a:lnTo>
                <a:lnTo>
                  <a:pt x="38542" y="71039"/>
                </a:lnTo>
                <a:lnTo>
                  <a:pt x="38641" y="71436"/>
                </a:lnTo>
                <a:lnTo>
                  <a:pt x="38641" y="71634"/>
                </a:lnTo>
                <a:lnTo>
                  <a:pt x="38641" y="71733"/>
                </a:lnTo>
                <a:lnTo>
                  <a:pt x="38443" y="72030"/>
                </a:lnTo>
                <a:lnTo>
                  <a:pt x="38344" y="72228"/>
                </a:lnTo>
                <a:lnTo>
                  <a:pt x="38443" y="72426"/>
                </a:lnTo>
                <a:lnTo>
                  <a:pt x="38344" y="72922"/>
                </a:lnTo>
                <a:lnTo>
                  <a:pt x="38047" y="73516"/>
                </a:lnTo>
                <a:lnTo>
                  <a:pt x="37750" y="74111"/>
                </a:lnTo>
                <a:lnTo>
                  <a:pt x="37551" y="74210"/>
                </a:lnTo>
                <a:lnTo>
                  <a:pt x="37353" y="74408"/>
                </a:lnTo>
                <a:lnTo>
                  <a:pt x="36957" y="74507"/>
                </a:lnTo>
                <a:lnTo>
                  <a:pt x="36759" y="74705"/>
                </a:lnTo>
                <a:lnTo>
                  <a:pt x="36263" y="75101"/>
                </a:lnTo>
                <a:lnTo>
                  <a:pt x="35669" y="75498"/>
                </a:lnTo>
                <a:lnTo>
                  <a:pt x="35074" y="75795"/>
                </a:lnTo>
                <a:lnTo>
                  <a:pt x="33886" y="76290"/>
                </a:lnTo>
                <a:lnTo>
                  <a:pt x="32994" y="76687"/>
                </a:lnTo>
                <a:lnTo>
                  <a:pt x="32201" y="77083"/>
                </a:lnTo>
                <a:lnTo>
                  <a:pt x="30616" y="77975"/>
                </a:lnTo>
                <a:lnTo>
                  <a:pt x="29031" y="78767"/>
                </a:lnTo>
                <a:lnTo>
                  <a:pt x="27941" y="79263"/>
                </a:lnTo>
                <a:lnTo>
                  <a:pt x="27445" y="79560"/>
                </a:lnTo>
                <a:lnTo>
                  <a:pt x="26950" y="79956"/>
                </a:lnTo>
                <a:lnTo>
                  <a:pt x="26752" y="80154"/>
                </a:lnTo>
                <a:lnTo>
                  <a:pt x="26653" y="80452"/>
                </a:lnTo>
                <a:lnTo>
                  <a:pt x="26455" y="81244"/>
                </a:lnTo>
                <a:lnTo>
                  <a:pt x="26455" y="81641"/>
                </a:lnTo>
                <a:lnTo>
                  <a:pt x="26455" y="82136"/>
                </a:lnTo>
                <a:lnTo>
                  <a:pt x="26455" y="82235"/>
                </a:lnTo>
                <a:lnTo>
                  <a:pt x="26356" y="82334"/>
                </a:lnTo>
                <a:lnTo>
                  <a:pt x="25860" y="82334"/>
                </a:lnTo>
                <a:lnTo>
                  <a:pt x="25365" y="82532"/>
                </a:lnTo>
                <a:lnTo>
                  <a:pt x="24473" y="82929"/>
                </a:lnTo>
                <a:lnTo>
                  <a:pt x="23879" y="83127"/>
                </a:lnTo>
                <a:lnTo>
                  <a:pt x="23284" y="83523"/>
                </a:lnTo>
                <a:lnTo>
                  <a:pt x="22888" y="84018"/>
                </a:lnTo>
                <a:lnTo>
                  <a:pt x="22789" y="84316"/>
                </a:lnTo>
                <a:lnTo>
                  <a:pt x="22690" y="84613"/>
                </a:lnTo>
                <a:lnTo>
                  <a:pt x="22492" y="86297"/>
                </a:lnTo>
                <a:lnTo>
                  <a:pt x="22393" y="87090"/>
                </a:lnTo>
                <a:lnTo>
                  <a:pt x="22393" y="87982"/>
                </a:lnTo>
                <a:lnTo>
                  <a:pt x="22393" y="88180"/>
                </a:lnTo>
                <a:lnTo>
                  <a:pt x="22492" y="88378"/>
                </a:lnTo>
                <a:lnTo>
                  <a:pt x="22690" y="88477"/>
                </a:lnTo>
                <a:lnTo>
                  <a:pt x="23086" y="88477"/>
                </a:lnTo>
                <a:lnTo>
                  <a:pt x="23185" y="88378"/>
                </a:lnTo>
                <a:lnTo>
                  <a:pt x="23284" y="88180"/>
                </a:lnTo>
                <a:lnTo>
                  <a:pt x="23185" y="87982"/>
                </a:lnTo>
                <a:lnTo>
                  <a:pt x="23185" y="87684"/>
                </a:lnTo>
                <a:lnTo>
                  <a:pt x="23482" y="85108"/>
                </a:lnTo>
                <a:lnTo>
                  <a:pt x="23581" y="84613"/>
                </a:lnTo>
                <a:lnTo>
                  <a:pt x="23681" y="84217"/>
                </a:lnTo>
                <a:lnTo>
                  <a:pt x="23978" y="83919"/>
                </a:lnTo>
                <a:lnTo>
                  <a:pt x="24374" y="83721"/>
                </a:lnTo>
                <a:lnTo>
                  <a:pt x="26356" y="83226"/>
                </a:lnTo>
                <a:lnTo>
                  <a:pt x="27545" y="82929"/>
                </a:lnTo>
                <a:lnTo>
                  <a:pt x="28833" y="82730"/>
                </a:lnTo>
                <a:lnTo>
                  <a:pt x="31310" y="82334"/>
                </a:lnTo>
                <a:lnTo>
                  <a:pt x="33985" y="82037"/>
                </a:lnTo>
                <a:lnTo>
                  <a:pt x="36759" y="81839"/>
                </a:lnTo>
                <a:lnTo>
                  <a:pt x="37651" y="81740"/>
                </a:lnTo>
                <a:lnTo>
                  <a:pt x="38542" y="81740"/>
                </a:lnTo>
                <a:lnTo>
                  <a:pt x="39533" y="81641"/>
                </a:lnTo>
                <a:lnTo>
                  <a:pt x="40524" y="81740"/>
                </a:lnTo>
                <a:lnTo>
                  <a:pt x="41713" y="81740"/>
                </a:lnTo>
                <a:lnTo>
                  <a:pt x="42902" y="81839"/>
                </a:lnTo>
                <a:lnTo>
                  <a:pt x="44982" y="81839"/>
                </a:lnTo>
                <a:lnTo>
                  <a:pt x="47162" y="82037"/>
                </a:lnTo>
                <a:lnTo>
                  <a:pt x="47955" y="82037"/>
                </a:lnTo>
                <a:lnTo>
                  <a:pt x="48648" y="82136"/>
                </a:lnTo>
                <a:lnTo>
                  <a:pt x="49243" y="82136"/>
                </a:lnTo>
                <a:lnTo>
                  <a:pt x="49837" y="82235"/>
                </a:lnTo>
                <a:lnTo>
                  <a:pt x="50531" y="82334"/>
                </a:lnTo>
                <a:lnTo>
                  <a:pt x="51521" y="82433"/>
                </a:lnTo>
                <a:lnTo>
                  <a:pt x="52710" y="82532"/>
                </a:lnTo>
                <a:lnTo>
                  <a:pt x="53701" y="82730"/>
                </a:lnTo>
                <a:lnTo>
                  <a:pt x="54791" y="82829"/>
                </a:lnTo>
                <a:lnTo>
                  <a:pt x="55881" y="82929"/>
                </a:lnTo>
                <a:lnTo>
                  <a:pt x="57070" y="83127"/>
                </a:lnTo>
                <a:lnTo>
                  <a:pt x="58061" y="83325"/>
                </a:lnTo>
                <a:lnTo>
                  <a:pt x="59051" y="83523"/>
                </a:lnTo>
                <a:lnTo>
                  <a:pt x="61033" y="83919"/>
                </a:lnTo>
                <a:lnTo>
                  <a:pt x="61231" y="84018"/>
                </a:lnTo>
                <a:lnTo>
                  <a:pt x="61429" y="84117"/>
                </a:lnTo>
                <a:lnTo>
                  <a:pt x="61627" y="84316"/>
                </a:lnTo>
                <a:lnTo>
                  <a:pt x="61627" y="84514"/>
                </a:lnTo>
                <a:lnTo>
                  <a:pt x="61726" y="85406"/>
                </a:lnTo>
                <a:lnTo>
                  <a:pt x="61825" y="86297"/>
                </a:lnTo>
                <a:lnTo>
                  <a:pt x="61925" y="87189"/>
                </a:lnTo>
                <a:lnTo>
                  <a:pt x="62024" y="88081"/>
                </a:lnTo>
                <a:lnTo>
                  <a:pt x="62123" y="88279"/>
                </a:lnTo>
                <a:lnTo>
                  <a:pt x="62024" y="88378"/>
                </a:lnTo>
                <a:lnTo>
                  <a:pt x="61925" y="88378"/>
                </a:lnTo>
                <a:lnTo>
                  <a:pt x="61231" y="88279"/>
                </a:lnTo>
                <a:lnTo>
                  <a:pt x="60637" y="88180"/>
                </a:lnTo>
                <a:lnTo>
                  <a:pt x="60042" y="88081"/>
                </a:lnTo>
                <a:lnTo>
                  <a:pt x="59448" y="87982"/>
                </a:lnTo>
                <a:lnTo>
                  <a:pt x="58259" y="87882"/>
                </a:lnTo>
                <a:lnTo>
                  <a:pt x="56079" y="87684"/>
                </a:lnTo>
                <a:lnTo>
                  <a:pt x="54989" y="87486"/>
                </a:lnTo>
                <a:lnTo>
                  <a:pt x="53899" y="87387"/>
                </a:lnTo>
                <a:lnTo>
                  <a:pt x="52413" y="87288"/>
                </a:lnTo>
                <a:lnTo>
                  <a:pt x="50828" y="87189"/>
                </a:lnTo>
                <a:lnTo>
                  <a:pt x="48351" y="86991"/>
                </a:lnTo>
                <a:lnTo>
                  <a:pt x="45874" y="86892"/>
                </a:lnTo>
                <a:lnTo>
                  <a:pt x="41812" y="86892"/>
                </a:lnTo>
                <a:lnTo>
                  <a:pt x="40227" y="86991"/>
                </a:lnTo>
                <a:lnTo>
                  <a:pt x="38740" y="86991"/>
                </a:lnTo>
                <a:lnTo>
                  <a:pt x="35174" y="87288"/>
                </a:lnTo>
                <a:lnTo>
                  <a:pt x="34084" y="87387"/>
                </a:lnTo>
                <a:lnTo>
                  <a:pt x="33093" y="87486"/>
                </a:lnTo>
                <a:lnTo>
                  <a:pt x="32003" y="87585"/>
                </a:lnTo>
                <a:lnTo>
                  <a:pt x="31012" y="87684"/>
                </a:lnTo>
                <a:lnTo>
                  <a:pt x="30022" y="87783"/>
                </a:lnTo>
                <a:lnTo>
                  <a:pt x="29031" y="87982"/>
                </a:lnTo>
                <a:lnTo>
                  <a:pt x="27247" y="88081"/>
                </a:lnTo>
                <a:lnTo>
                  <a:pt x="26058" y="88180"/>
                </a:lnTo>
                <a:lnTo>
                  <a:pt x="24869" y="88279"/>
                </a:lnTo>
                <a:lnTo>
                  <a:pt x="24473" y="88279"/>
                </a:lnTo>
                <a:lnTo>
                  <a:pt x="24176" y="88378"/>
                </a:lnTo>
                <a:lnTo>
                  <a:pt x="23681" y="88576"/>
                </a:lnTo>
                <a:lnTo>
                  <a:pt x="23185" y="88675"/>
                </a:lnTo>
                <a:lnTo>
                  <a:pt x="22591" y="88675"/>
                </a:lnTo>
                <a:lnTo>
                  <a:pt x="22095" y="88774"/>
                </a:lnTo>
                <a:lnTo>
                  <a:pt x="21600" y="88873"/>
                </a:lnTo>
                <a:lnTo>
                  <a:pt x="21005" y="88972"/>
                </a:lnTo>
                <a:lnTo>
                  <a:pt x="20510" y="88972"/>
                </a:lnTo>
                <a:lnTo>
                  <a:pt x="19916" y="89071"/>
                </a:lnTo>
                <a:lnTo>
                  <a:pt x="18231" y="89567"/>
                </a:lnTo>
                <a:lnTo>
                  <a:pt x="16448" y="89963"/>
                </a:lnTo>
                <a:lnTo>
                  <a:pt x="16151" y="90062"/>
                </a:lnTo>
                <a:lnTo>
                  <a:pt x="15952" y="90161"/>
                </a:lnTo>
                <a:lnTo>
                  <a:pt x="15853" y="90359"/>
                </a:lnTo>
                <a:lnTo>
                  <a:pt x="15853" y="90657"/>
                </a:lnTo>
                <a:lnTo>
                  <a:pt x="15853" y="91548"/>
                </a:lnTo>
                <a:lnTo>
                  <a:pt x="15754" y="92341"/>
                </a:lnTo>
                <a:lnTo>
                  <a:pt x="15754" y="93134"/>
                </a:lnTo>
                <a:lnTo>
                  <a:pt x="15754" y="94025"/>
                </a:lnTo>
                <a:lnTo>
                  <a:pt x="15853" y="94521"/>
                </a:lnTo>
                <a:lnTo>
                  <a:pt x="15853" y="94818"/>
                </a:lnTo>
                <a:lnTo>
                  <a:pt x="15754" y="95115"/>
                </a:lnTo>
                <a:lnTo>
                  <a:pt x="15754" y="95214"/>
                </a:lnTo>
                <a:lnTo>
                  <a:pt x="15754" y="95412"/>
                </a:lnTo>
                <a:lnTo>
                  <a:pt x="15655" y="95511"/>
                </a:lnTo>
                <a:lnTo>
                  <a:pt x="15655" y="95710"/>
                </a:lnTo>
                <a:lnTo>
                  <a:pt x="15754" y="96007"/>
                </a:lnTo>
                <a:lnTo>
                  <a:pt x="15754" y="96403"/>
                </a:lnTo>
                <a:lnTo>
                  <a:pt x="15754" y="96998"/>
                </a:lnTo>
                <a:lnTo>
                  <a:pt x="15655" y="97394"/>
                </a:lnTo>
                <a:lnTo>
                  <a:pt x="15754" y="97790"/>
                </a:lnTo>
                <a:lnTo>
                  <a:pt x="15754" y="98187"/>
                </a:lnTo>
                <a:lnTo>
                  <a:pt x="15754" y="98385"/>
                </a:lnTo>
                <a:lnTo>
                  <a:pt x="15655" y="98583"/>
                </a:lnTo>
                <a:lnTo>
                  <a:pt x="15655" y="98682"/>
                </a:lnTo>
                <a:lnTo>
                  <a:pt x="15754" y="99177"/>
                </a:lnTo>
                <a:lnTo>
                  <a:pt x="15754" y="99574"/>
                </a:lnTo>
                <a:lnTo>
                  <a:pt x="15655" y="100267"/>
                </a:lnTo>
                <a:lnTo>
                  <a:pt x="15556" y="100564"/>
                </a:lnTo>
                <a:lnTo>
                  <a:pt x="15655" y="100763"/>
                </a:lnTo>
                <a:lnTo>
                  <a:pt x="15754" y="101159"/>
                </a:lnTo>
                <a:lnTo>
                  <a:pt x="15655" y="101555"/>
                </a:lnTo>
                <a:lnTo>
                  <a:pt x="15655" y="102249"/>
                </a:lnTo>
                <a:lnTo>
                  <a:pt x="15754" y="102942"/>
                </a:lnTo>
                <a:lnTo>
                  <a:pt x="15754" y="103339"/>
                </a:lnTo>
                <a:lnTo>
                  <a:pt x="15655" y="103636"/>
                </a:lnTo>
                <a:lnTo>
                  <a:pt x="15556" y="104131"/>
                </a:lnTo>
                <a:lnTo>
                  <a:pt x="15655" y="104528"/>
                </a:lnTo>
                <a:lnTo>
                  <a:pt x="15655" y="105023"/>
                </a:lnTo>
                <a:lnTo>
                  <a:pt x="15556" y="105419"/>
                </a:lnTo>
                <a:lnTo>
                  <a:pt x="15556" y="105716"/>
                </a:lnTo>
                <a:lnTo>
                  <a:pt x="15556" y="106014"/>
                </a:lnTo>
                <a:lnTo>
                  <a:pt x="15655" y="106608"/>
                </a:lnTo>
                <a:lnTo>
                  <a:pt x="15655" y="107104"/>
                </a:lnTo>
                <a:lnTo>
                  <a:pt x="15655" y="107500"/>
                </a:lnTo>
                <a:lnTo>
                  <a:pt x="15556" y="108392"/>
                </a:lnTo>
                <a:lnTo>
                  <a:pt x="15556" y="108986"/>
                </a:lnTo>
                <a:lnTo>
                  <a:pt x="15655" y="109680"/>
                </a:lnTo>
                <a:lnTo>
                  <a:pt x="15655" y="110373"/>
                </a:lnTo>
                <a:lnTo>
                  <a:pt x="15556" y="110968"/>
                </a:lnTo>
                <a:lnTo>
                  <a:pt x="15556" y="111760"/>
                </a:lnTo>
                <a:lnTo>
                  <a:pt x="15556" y="112553"/>
                </a:lnTo>
                <a:lnTo>
                  <a:pt x="15655" y="112949"/>
                </a:lnTo>
                <a:lnTo>
                  <a:pt x="15655" y="113346"/>
                </a:lnTo>
                <a:lnTo>
                  <a:pt x="15655" y="113841"/>
                </a:lnTo>
                <a:lnTo>
                  <a:pt x="15754" y="114336"/>
                </a:lnTo>
                <a:lnTo>
                  <a:pt x="15952" y="114832"/>
                </a:lnTo>
                <a:lnTo>
                  <a:pt x="16250" y="115228"/>
                </a:lnTo>
                <a:lnTo>
                  <a:pt x="16745" y="115525"/>
                </a:lnTo>
                <a:lnTo>
                  <a:pt x="17141" y="115525"/>
                </a:lnTo>
                <a:lnTo>
                  <a:pt x="17637" y="115426"/>
                </a:lnTo>
                <a:lnTo>
                  <a:pt x="18132" y="115426"/>
                </a:lnTo>
                <a:lnTo>
                  <a:pt x="20807" y="115525"/>
                </a:lnTo>
                <a:lnTo>
                  <a:pt x="24275" y="115525"/>
                </a:lnTo>
                <a:lnTo>
                  <a:pt x="27842" y="115426"/>
                </a:lnTo>
                <a:lnTo>
                  <a:pt x="33985" y="115327"/>
                </a:lnTo>
                <a:lnTo>
                  <a:pt x="49936" y="115327"/>
                </a:lnTo>
                <a:lnTo>
                  <a:pt x="55484" y="115426"/>
                </a:lnTo>
                <a:lnTo>
                  <a:pt x="57169" y="115426"/>
                </a:lnTo>
                <a:lnTo>
                  <a:pt x="58754" y="115525"/>
                </a:lnTo>
                <a:lnTo>
                  <a:pt x="68563" y="115525"/>
                </a:lnTo>
                <a:lnTo>
                  <a:pt x="68761" y="115426"/>
                </a:lnTo>
                <a:lnTo>
                  <a:pt x="68860" y="115426"/>
                </a:lnTo>
                <a:lnTo>
                  <a:pt x="68860" y="115129"/>
                </a:lnTo>
                <a:lnTo>
                  <a:pt x="68959" y="114931"/>
                </a:lnTo>
                <a:lnTo>
                  <a:pt x="69058" y="114832"/>
                </a:lnTo>
                <a:lnTo>
                  <a:pt x="69454" y="114634"/>
                </a:lnTo>
                <a:lnTo>
                  <a:pt x="69653" y="114435"/>
                </a:lnTo>
                <a:lnTo>
                  <a:pt x="69653" y="114237"/>
                </a:lnTo>
                <a:lnTo>
                  <a:pt x="69653" y="111562"/>
                </a:lnTo>
                <a:lnTo>
                  <a:pt x="69752" y="110076"/>
                </a:lnTo>
                <a:lnTo>
                  <a:pt x="69752" y="108491"/>
                </a:lnTo>
                <a:lnTo>
                  <a:pt x="69653" y="104924"/>
                </a:lnTo>
                <a:lnTo>
                  <a:pt x="69653" y="103140"/>
                </a:lnTo>
                <a:lnTo>
                  <a:pt x="69653" y="101357"/>
                </a:lnTo>
                <a:lnTo>
                  <a:pt x="69653" y="100465"/>
                </a:lnTo>
                <a:lnTo>
                  <a:pt x="69653" y="99475"/>
                </a:lnTo>
                <a:lnTo>
                  <a:pt x="69554" y="98682"/>
                </a:lnTo>
                <a:lnTo>
                  <a:pt x="69653" y="97790"/>
                </a:lnTo>
                <a:lnTo>
                  <a:pt x="69653" y="97097"/>
                </a:lnTo>
                <a:lnTo>
                  <a:pt x="69653" y="96403"/>
                </a:lnTo>
                <a:lnTo>
                  <a:pt x="69554" y="95016"/>
                </a:lnTo>
                <a:lnTo>
                  <a:pt x="69554" y="93827"/>
                </a:lnTo>
                <a:lnTo>
                  <a:pt x="69554" y="92638"/>
                </a:lnTo>
                <a:lnTo>
                  <a:pt x="69454" y="91350"/>
                </a:lnTo>
                <a:lnTo>
                  <a:pt x="69355" y="90657"/>
                </a:lnTo>
                <a:lnTo>
                  <a:pt x="69355" y="90062"/>
                </a:lnTo>
                <a:lnTo>
                  <a:pt x="69355" y="89963"/>
                </a:lnTo>
                <a:lnTo>
                  <a:pt x="69256" y="89864"/>
                </a:lnTo>
                <a:lnTo>
                  <a:pt x="68365" y="89666"/>
                </a:lnTo>
                <a:lnTo>
                  <a:pt x="67473" y="89369"/>
                </a:lnTo>
                <a:lnTo>
                  <a:pt x="66482" y="89170"/>
                </a:lnTo>
                <a:lnTo>
                  <a:pt x="65491" y="88972"/>
                </a:lnTo>
                <a:lnTo>
                  <a:pt x="64501" y="88774"/>
                </a:lnTo>
                <a:lnTo>
                  <a:pt x="64005" y="88675"/>
                </a:lnTo>
                <a:lnTo>
                  <a:pt x="63510" y="88576"/>
                </a:lnTo>
                <a:lnTo>
                  <a:pt x="63213" y="88576"/>
                </a:lnTo>
                <a:lnTo>
                  <a:pt x="63014" y="88378"/>
                </a:lnTo>
                <a:lnTo>
                  <a:pt x="62816" y="88180"/>
                </a:lnTo>
                <a:lnTo>
                  <a:pt x="62816" y="87783"/>
                </a:lnTo>
                <a:lnTo>
                  <a:pt x="62816" y="87288"/>
                </a:lnTo>
                <a:lnTo>
                  <a:pt x="62816" y="87090"/>
                </a:lnTo>
                <a:lnTo>
                  <a:pt x="62816" y="86793"/>
                </a:lnTo>
                <a:lnTo>
                  <a:pt x="62618" y="86297"/>
                </a:lnTo>
                <a:lnTo>
                  <a:pt x="62618" y="85802"/>
                </a:lnTo>
                <a:lnTo>
                  <a:pt x="62420" y="84712"/>
                </a:lnTo>
                <a:lnTo>
                  <a:pt x="62222" y="84117"/>
                </a:lnTo>
                <a:lnTo>
                  <a:pt x="61925" y="83721"/>
                </a:lnTo>
                <a:lnTo>
                  <a:pt x="61627" y="83424"/>
                </a:lnTo>
                <a:lnTo>
                  <a:pt x="61132" y="83127"/>
                </a:lnTo>
                <a:lnTo>
                  <a:pt x="60438" y="82929"/>
                </a:lnTo>
                <a:lnTo>
                  <a:pt x="60141" y="82730"/>
                </a:lnTo>
                <a:lnTo>
                  <a:pt x="59844" y="82631"/>
                </a:lnTo>
                <a:lnTo>
                  <a:pt x="59249" y="82532"/>
                </a:lnTo>
                <a:lnTo>
                  <a:pt x="58952" y="82433"/>
                </a:lnTo>
                <a:lnTo>
                  <a:pt x="58655" y="82433"/>
                </a:lnTo>
                <a:lnTo>
                  <a:pt x="58853" y="81641"/>
                </a:lnTo>
                <a:lnTo>
                  <a:pt x="58853" y="81244"/>
                </a:lnTo>
                <a:lnTo>
                  <a:pt x="58754" y="80848"/>
                </a:lnTo>
                <a:lnTo>
                  <a:pt x="58655" y="80353"/>
                </a:lnTo>
                <a:lnTo>
                  <a:pt x="58556" y="80055"/>
                </a:lnTo>
                <a:lnTo>
                  <a:pt x="58358" y="79857"/>
                </a:lnTo>
                <a:lnTo>
                  <a:pt x="57862" y="79461"/>
                </a:lnTo>
                <a:lnTo>
                  <a:pt x="57367" y="79164"/>
                </a:lnTo>
                <a:lnTo>
                  <a:pt x="56773" y="78866"/>
                </a:lnTo>
                <a:lnTo>
                  <a:pt x="56178" y="78668"/>
                </a:lnTo>
                <a:lnTo>
                  <a:pt x="54989" y="78173"/>
                </a:lnTo>
                <a:lnTo>
                  <a:pt x="53998" y="77578"/>
                </a:lnTo>
                <a:lnTo>
                  <a:pt x="53305" y="77182"/>
                </a:lnTo>
                <a:lnTo>
                  <a:pt x="52611" y="76885"/>
                </a:lnTo>
                <a:lnTo>
                  <a:pt x="51323" y="76290"/>
                </a:lnTo>
                <a:lnTo>
                  <a:pt x="50134" y="75597"/>
                </a:lnTo>
                <a:lnTo>
                  <a:pt x="49639" y="75399"/>
                </a:lnTo>
                <a:lnTo>
                  <a:pt x="49243" y="75101"/>
                </a:lnTo>
                <a:lnTo>
                  <a:pt x="48747" y="74903"/>
                </a:lnTo>
                <a:lnTo>
                  <a:pt x="48351" y="74606"/>
                </a:lnTo>
                <a:lnTo>
                  <a:pt x="47657" y="74012"/>
                </a:lnTo>
                <a:lnTo>
                  <a:pt x="47360" y="73813"/>
                </a:lnTo>
                <a:lnTo>
                  <a:pt x="47162" y="73516"/>
                </a:lnTo>
                <a:lnTo>
                  <a:pt x="46964" y="72922"/>
                </a:lnTo>
                <a:lnTo>
                  <a:pt x="46865" y="72327"/>
                </a:lnTo>
                <a:lnTo>
                  <a:pt x="46766" y="71733"/>
                </a:lnTo>
                <a:lnTo>
                  <a:pt x="46667" y="69553"/>
                </a:lnTo>
                <a:lnTo>
                  <a:pt x="46468" y="67274"/>
                </a:lnTo>
                <a:lnTo>
                  <a:pt x="46369" y="63806"/>
                </a:lnTo>
                <a:lnTo>
                  <a:pt x="46270" y="61627"/>
                </a:lnTo>
                <a:lnTo>
                  <a:pt x="46171" y="57664"/>
                </a:lnTo>
                <a:lnTo>
                  <a:pt x="46171" y="57466"/>
                </a:lnTo>
                <a:lnTo>
                  <a:pt x="46171" y="57366"/>
                </a:lnTo>
                <a:lnTo>
                  <a:pt x="46369" y="57267"/>
                </a:lnTo>
                <a:lnTo>
                  <a:pt x="46568" y="57168"/>
                </a:lnTo>
                <a:lnTo>
                  <a:pt x="47360" y="56871"/>
                </a:lnTo>
                <a:lnTo>
                  <a:pt x="47657" y="56673"/>
                </a:lnTo>
                <a:lnTo>
                  <a:pt x="47756" y="56475"/>
                </a:lnTo>
                <a:lnTo>
                  <a:pt x="47856" y="56277"/>
                </a:lnTo>
                <a:lnTo>
                  <a:pt x="48351" y="54493"/>
                </a:lnTo>
                <a:lnTo>
                  <a:pt x="48549" y="53998"/>
                </a:lnTo>
                <a:lnTo>
                  <a:pt x="48648" y="53601"/>
                </a:lnTo>
                <a:lnTo>
                  <a:pt x="48747" y="53205"/>
                </a:lnTo>
                <a:lnTo>
                  <a:pt x="48846" y="52710"/>
                </a:lnTo>
                <a:lnTo>
                  <a:pt x="49044" y="52313"/>
                </a:lnTo>
                <a:lnTo>
                  <a:pt x="49044" y="51917"/>
                </a:lnTo>
                <a:lnTo>
                  <a:pt x="49243" y="51323"/>
                </a:lnTo>
                <a:lnTo>
                  <a:pt x="49342" y="50728"/>
                </a:lnTo>
                <a:lnTo>
                  <a:pt x="49342" y="50530"/>
                </a:lnTo>
                <a:lnTo>
                  <a:pt x="49441" y="50431"/>
                </a:lnTo>
                <a:lnTo>
                  <a:pt x="49738" y="50332"/>
                </a:lnTo>
                <a:lnTo>
                  <a:pt x="51720" y="49936"/>
                </a:lnTo>
                <a:lnTo>
                  <a:pt x="55187" y="49044"/>
                </a:lnTo>
                <a:lnTo>
                  <a:pt x="56773" y="48548"/>
                </a:lnTo>
                <a:lnTo>
                  <a:pt x="58259" y="47855"/>
                </a:lnTo>
                <a:lnTo>
                  <a:pt x="58853" y="47558"/>
                </a:lnTo>
                <a:lnTo>
                  <a:pt x="59150" y="47459"/>
                </a:lnTo>
                <a:lnTo>
                  <a:pt x="59448" y="47459"/>
                </a:lnTo>
                <a:lnTo>
                  <a:pt x="59745" y="47360"/>
                </a:lnTo>
                <a:lnTo>
                  <a:pt x="60141" y="47260"/>
                </a:lnTo>
                <a:lnTo>
                  <a:pt x="60438" y="47161"/>
                </a:lnTo>
                <a:lnTo>
                  <a:pt x="60736" y="47062"/>
                </a:lnTo>
                <a:lnTo>
                  <a:pt x="60934" y="46963"/>
                </a:lnTo>
                <a:lnTo>
                  <a:pt x="61132" y="46864"/>
                </a:lnTo>
                <a:lnTo>
                  <a:pt x="61528" y="46567"/>
                </a:lnTo>
                <a:lnTo>
                  <a:pt x="62123" y="46270"/>
                </a:lnTo>
                <a:lnTo>
                  <a:pt x="62519" y="45873"/>
                </a:lnTo>
                <a:lnTo>
                  <a:pt x="63510" y="45180"/>
                </a:lnTo>
                <a:lnTo>
                  <a:pt x="63906" y="44684"/>
                </a:lnTo>
                <a:lnTo>
                  <a:pt x="64104" y="44486"/>
                </a:lnTo>
                <a:lnTo>
                  <a:pt x="64302" y="44288"/>
                </a:lnTo>
                <a:lnTo>
                  <a:pt x="64897" y="43892"/>
                </a:lnTo>
                <a:lnTo>
                  <a:pt x="65293" y="43396"/>
                </a:lnTo>
                <a:lnTo>
                  <a:pt x="65690" y="42901"/>
                </a:lnTo>
                <a:lnTo>
                  <a:pt x="66086" y="42307"/>
                </a:lnTo>
                <a:lnTo>
                  <a:pt x="66383" y="41712"/>
                </a:lnTo>
                <a:lnTo>
                  <a:pt x="66581" y="41019"/>
                </a:lnTo>
                <a:lnTo>
                  <a:pt x="66978" y="39731"/>
                </a:lnTo>
                <a:lnTo>
                  <a:pt x="67077" y="39037"/>
                </a:lnTo>
                <a:lnTo>
                  <a:pt x="67077" y="38343"/>
                </a:lnTo>
                <a:lnTo>
                  <a:pt x="67176" y="37749"/>
                </a:lnTo>
                <a:lnTo>
                  <a:pt x="67275" y="37055"/>
                </a:lnTo>
                <a:lnTo>
                  <a:pt x="67374" y="36659"/>
                </a:lnTo>
                <a:lnTo>
                  <a:pt x="67572" y="36461"/>
                </a:lnTo>
                <a:lnTo>
                  <a:pt x="68067" y="35966"/>
                </a:lnTo>
                <a:lnTo>
                  <a:pt x="69752" y="34777"/>
                </a:lnTo>
                <a:lnTo>
                  <a:pt x="70346" y="34281"/>
                </a:lnTo>
                <a:lnTo>
                  <a:pt x="70643" y="33984"/>
                </a:lnTo>
                <a:lnTo>
                  <a:pt x="70941" y="33786"/>
                </a:lnTo>
                <a:lnTo>
                  <a:pt x="71337" y="33588"/>
                </a:lnTo>
                <a:lnTo>
                  <a:pt x="71634" y="33290"/>
                </a:lnTo>
                <a:lnTo>
                  <a:pt x="71832" y="32993"/>
                </a:lnTo>
                <a:lnTo>
                  <a:pt x="72229" y="32795"/>
                </a:lnTo>
                <a:lnTo>
                  <a:pt x="72427" y="32597"/>
                </a:lnTo>
                <a:lnTo>
                  <a:pt x="72625" y="32498"/>
                </a:lnTo>
                <a:lnTo>
                  <a:pt x="72922" y="32102"/>
                </a:lnTo>
                <a:lnTo>
                  <a:pt x="74309" y="30714"/>
                </a:lnTo>
                <a:lnTo>
                  <a:pt x="74805" y="30120"/>
                </a:lnTo>
                <a:lnTo>
                  <a:pt x="75300" y="29625"/>
                </a:lnTo>
                <a:lnTo>
                  <a:pt x="75795" y="29129"/>
                </a:lnTo>
                <a:lnTo>
                  <a:pt x="76192" y="28634"/>
                </a:lnTo>
                <a:lnTo>
                  <a:pt x="76588" y="28138"/>
                </a:lnTo>
                <a:lnTo>
                  <a:pt x="76984" y="27643"/>
                </a:lnTo>
                <a:lnTo>
                  <a:pt x="77480" y="27148"/>
                </a:lnTo>
                <a:lnTo>
                  <a:pt x="77876" y="26553"/>
                </a:lnTo>
                <a:lnTo>
                  <a:pt x="78669" y="25463"/>
                </a:lnTo>
                <a:lnTo>
                  <a:pt x="79263" y="24373"/>
                </a:lnTo>
                <a:lnTo>
                  <a:pt x="79858" y="23383"/>
                </a:lnTo>
                <a:lnTo>
                  <a:pt x="80650" y="21896"/>
                </a:lnTo>
                <a:lnTo>
                  <a:pt x="81443" y="20311"/>
                </a:lnTo>
                <a:lnTo>
                  <a:pt x="81938" y="19320"/>
                </a:lnTo>
                <a:lnTo>
                  <a:pt x="82335" y="18330"/>
                </a:lnTo>
                <a:lnTo>
                  <a:pt x="83127" y="16348"/>
                </a:lnTo>
                <a:lnTo>
                  <a:pt x="83424" y="15357"/>
                </a:lnTo>
                <a:lnTo>
                  <a:pt x="83623" y="14862"/>
                </a:lnTo>
                <a:lnTo>
                  <a:pt x="83821" y="14367"/>
                </a:lnTo>
                <a:lnTo>
                  <a:pt x="84217" y="13277"/>
                </a:lnTo>
                <a:lnTo>
                  <a:pt x="84514" y="12088"/>
                </a:lnTo>
                <a:lnTo>
                  <a:pt x="85010" y="9908"/>
                </a:lnTo>
                <a:lnTo>
                  <a:pt x="85208" y="7530"/>
                </a:lnTo>
                <a:lnTo>
                  <a:pt x="85307" y="6143"/>
                </a:lnTo>
                <a:lnTo>
                  <a:pt x="85307" y="4756"/>
                </a:lnTo>
                <a:lnTo>
                  <a:pt x="85208" y="3171"/>
                </a:lnTo>
                <a:lnTo>
                  <a:pt x="84812" y="1486"/>
                </a:lnTo>
                <a:lnTo>
                  <a:pt x="84613" y="793"/>
                </a:lnTo>
                <a:lnTo>
                  <a:pt x="84415" y="595"/>
                </a:lnTo>
                <a:lnTo>
                  <a:pt x="84118" y="397"/>
                </a:lnTo>
                <a:lnTo>
                  <a:pt x="83920" y="198"/>
                </a:lnTo>
                <a:lnTo>
                  <a:pt x="83623" y="99"/>
                </a:lnTo>
                <a:lnTo>
                  <a:pt x="82929" y="99"/>
                </a:lnTo>
                <a:lnTo>
                  <a:pt x="82136" y="198"/>
                </a:lnTo>
                <a:lnTo>
                  <a:pt x="80650" y="198"/>
                </a:lnTo>
                <a:lnTo>
                  <a:pt x="78669" y="397"/>
                </a:lnTo>
                <a:lnTo>
                  <a:pt x="76687" y="496"/>
                </a:lnTo>
                <a:lnTo>
                  <a:pt x="74805" y="793"/>
                </a:lnTo>
                <a:lnTo>
                  <a:pt x="73021" y="1090"/>
                </a:lnTo>
                <a:lnTo>
                  <a:pt x="71436" y="1387"/>
                </a:lnTo>
                <a:lnTo>
                  <a:pt x="69851" y="1586"/>
                </a:lnTo>
                <a:lnTo>
                  <a:pt x="69355" y="1784"/>
                </a:lnTo>
                <a:lnTo>
                  <a:pt x="68761" y="1883"/>
                </a:lnTo>
                <a:lnTo>
                  <a:pt x="68266" y="1883"/>
                </a:lnTo>
                <a:lnTo>
                  <a:pt x="67869" y="2081"/>
                </a:lnTo>
                <a:lnTo>
                  <a:pt x="67671" y="2279"/>
                </a:lnTo>
                <a:lnTo>
                  <a:pt x="67572" y="2675"/>
                </a:lnTo>
                <a:lnTo>
                  <a:pt x="67572" y="3171"/>
                </a:lnTo>
                <a:lnTo>
                  <a:pt x="67572" y="3567"/>
                </a:lnTo>
                <a:lnTo>
                  <a:pt x="67572" y="4360"/>
                </a:lnTo>
                <a:lnTo>
                  <a:pt x="67473" y="5152"/>
                </a:lnTo>
                <a:lnTo>
                  <a:pt x="67077" y="6539"/>
                </a:lnTo>
                <a:lnTo>
                  <a:pt x="66978" y="7233"/>
                </a:lnTo>
                <a:lnTo>
                  <a:pt x="66680" y="7827"/>
                </a:lnTo>
                <a:lnTo>
                  <a:pt x="66284" y="8422"/>
                </a:lnTo>
                <a:lnTo>
                  <a:pt x="65888" y="9016"/>
                </a:lnTo>
                <a:lnTo>
                  <a:pt x="65392" y="9512"/>
                </a:lnTo>
                <a:lnTo>
                  <a:pt x="64798" y="9809"/>
                </a:lnTo>
                <a:lnTo>
                  <a:pt x="64699" y="9809"/>
                </a:lnTo>
                <a:lnTo>
                  <a:pt x="64600" y="9512"/>
                </a:lnTo>
                <a:lnTo>
                  <a:pt x="64600" y="9215"/>
                </a:lnTo>
                <a:lnTo>
                  <a:pt x="64501" y="9016"/>
                </a:lnTo>
                <a:lnTo>
                  <a:pt x="64501" y="8917"/>
                </a:lnTo>
                <a:lnTo>
                  <a:pt x="64104" y="7926"/>
                </a:lnTo>
                <a:lnTo>
                  <a:pt x="63906" y="6936"/>
                </a:lnTo>
                <a:lnTo>
                  <a:pt x="63510" y="5648"/>
                </a:lnTo>
                <a:lnTo>
                  <a:pt x="63213" y="4459"/>
                </a:lnTo>
                <a:lnTo>
                  <a:pt x="63113" y="4261"/>
                </a:lnTo>
                <a:lnTo>
                  <a:pt x="62915" y="4162"/>
                </a:lnTo>
                <a:lnTo>
                  <a:pt x="62816" y="4162"/>
                </a:lnTo>
                <a:lnTo>
                  <a:pt x="62717" y="4261"/>
                </a:lnTo>
                <a:lnTo>
                  <a:pt x="62618" y="4360"/>
                </a:lnTo>
                <a:lnTo>
                  <a:pt x="62519" y="4360"/>
                </a:lnTo>
                <a:lnTo>
                  <a:pt x="62321" y="4261"/>
                </a:lnTo>
                <a:lnTo>
                  <a:pt x="61726" y="3963"/>
                </a:lnTo>
                <a:lnTo>
                  <a:pt x="61132" y="3864"/>
                </a:lnTo>
                <a:lnTo>
                  <a:pt x="59844" y="3567"/>
                </a:lnTo>
                <a:lnTo>
                  <a:pt x="59249" y="3567"/>
                </a:lnTo>
                <a:lnTo>
                  <a:pt x="58952" y="3468"/>
                </a:lnTo>
                <a:lnTo>
                  <a:pt x="58655" y="3369"/>
                </a:lnTo>
                <a:lnTo>
                  <a:pt x="58061" y="3171"/>
                </a:lnTo>
                <a:lnTo>
                  <a:pt x="56971" y="3171"/>
                </a:lnTo>
                <a:lnTo>
                  <a:pt x="56376" y="3072"/>
                </a:lnTo>
                <a:lnTo>
                  <a:pt x="55187" y="2874"/>
                </a:lnTo>
                <a:lnTo>
                  <a:pt x="53998" y="2774"/>
                </a:lnTo>
                <a:lnTo>
                  <a:pt x="52809" y="2675"/>
                </a:lnTo>
                <a:lnTo>
                  <a:pt x="50927" y="2576"/>
                </a:lnTo>
                <a:lnTo>
                  <a:pt x="49540" y="2477"/>
                </a:lnTo>
                <a:lnTo>
                  <a:pt x="48153" y="2477"/>
                </a:lnTo>
                <a:lnTo>
                  <a:pt x="44982" y="2378"/>
                </a:lnTo>
                <a:lnTo>
                  <a:pt x="40326" y="2279"/>
                </a:lnTo>
                <a:lnTo>
                  <a:pt x="37750" y="2279"/>
                </a:lnTo>
                <a:lnTo>
                  <a:pt x="35074" y="2378"/>
                </a:lnTo>
                <a:lnTo>
                  <a:pt x="33489" y="2477"/>
                </a:lnTo>
                <a:lnTo>
                  <a:pt x="31904" y="2576"/>
                </a:lnTo>
                <a:lnTo>
                  <a:pt x="31111" y="2576"/>
                </a:lnTo>
                <a:lnTo>
                  <a:pt x="30220" y="2675"/>
                </a:lnTo>
                <a:lnTo>
                  <a:pt x="28535" y="2874"/>
                </a:lnTo>
                <a:lnTo>
                  <a:pt x="27148" y="2973"/>
                </a:lnTo>
                <a:lnTo>
                  <a:pt x="25860" y="3270"/>
                </a:lnTo>
                <a:lnTo>
                  <a:pt x="25167" y="3270"/>
                </a:lnTo>
                <a:lnTo>
                  <a:pt x="24869" y="3369"/>
                </a:lnTo>
                <a:lnTo>
                  <a:pt x="24473" y="3468"/>
                </a:lnTo>
                <a:lnTo>
                  <a:pt x="24077" y="3567"/>
                </a:lnTo>
                <a:lnTo>
                  <a:pt x="23681" y="3666"/>
                </a:lnTo>
                <a:lnTo>
                  <a:pt x="23284" y="3864"/>
                </a:lnTo>
                <a:lnTo>
                  <a:pt x="22987" y="4062"/>
                </a:lnTo>
                <a:lnTo>
                  <a:pt x="22789" y="4162"/>
                </a:lnTo>
                <a:lnTo>
                  <a:pt x="22591" y="4162"/>
                </a:lnTo>
                <a:lnTo>
                  <a:pt x="22293" y="4062"/>
                </a:lnTo>
                <a:lnTo>
                  <a:pt x="22095" y="4162"/>
                </a:lnTo>
                <a:lnTo>
                  <a:pt x="21996" y="4360"/>
                </a:lnTo>
                <a:lnTo>
                  <a:pt x="21897" y="4558"/>
                </a:lnTo>
                <a:lnTo>
                  <a:pt x="21600" y="5152"/>
                </a:lnTo>
                <a:lnTo>
                  <a:pt x="21402" y="5747"/>
                </a:lnTo>
                <a:lnTo>
                  <a:pt x="20807" y="7926"/>
                </a:lnTo>
                <a:lnTo>
                  <a:pt x="20312" y="9908"/>
                </a:lnTo>
                <a:lnTo>
                  <a:pt x="20015" y="9413"/>
                </a:lnTo>
                <a:lnTo>
                  <a:pt x="19618" y="9016"/>
                </a:lnTo>
                <a:lnTo>
                  <a:pt x="19222" y="8620"/>
                </a:lnTo>
                <a:lnTo>
                  <a:pt x="18925" y="8125"/>
                </a:lnTo>
                <a:lnTo>
                  <a:pt x="18528" y="7233"/>
                </a:lnTo>
                <a:lnTo>
                  <a:pt x="18330" y="6440"/>
                </a:lnTo>
                <a:lnTo>
                  <a:pt x="18132" y="5549"/>
                </a:lnTo>
                <a:lnTo>
                  <a:pt x="17934" y="4558"/>
                </a:lnTo>
                <a:lnTo>
                  <a:pt x="17835" y="2675"/>
                </a:lnTo>
                <a:lnTo>
                  <a:pt x="17736" y="2378"/>
                </a:lnTo>
                <a:lnTo>
                  <a:pt x="17637" y="2180"/>
                </a:lnTo>
                <a:lnTo>
                  <a:pt x="17439" y="2081"/>
                </a:lnTo>
                <a:lnTo>
                  <a:pt x="17141" y="2180"/>
                </a:lnTo>
                <a:lnTo>
                  <a:pt x="16844" y="2279"/>
                </a:lnTo>
                <a:lnTo>
                  <a:pt x="16646" y="2180"/>
                </a:lnTo>
                <a:lnTo>
                  <a:pt x="16547" y="2081"/>
                </a:lnTo>
                <a:lnTo>
                  <a:pt x="16547" y="1883"/>
                </a:lnTo>
                <a:lnTo>
                  <a:pt x="16448" y="1883"/>
                </a:lnTo>
                <a:lnTo>
                  <a:pt x="16151" y="1982"/>
                </a:lnTo>
                <a:lnTo>
                  <a:pt x="15952" y="1982"/>
                </a:lnTo>
                <a:lnTo>
                  <a:pt x="15754" y="1883"/>
                </a:lnTo>
                <a:lnTo>
                  <a:pt x="15556" y="1784"/>
                </a:lnTo>
                <a:lnTo>
                  <a:pt x="15358" y="1685"/>
                </a:lnTo>
                <a:lnTo>
                  <a:pt x="14664" y="1685"/>
                </a:lnTo>
                <a:lnTo>
                  <a:pt x="14268" y="1486"/>
                </a:lnTo>
                <a:lnTo>
                  <a:pt x="13971" y="1387"/>
                </a:lnTo>
                <a:lnTo>
                  <a:pt x="13575" y="1387"/>
                </a:lnTo>
                <a:lnTo>
                  <a:pt x="13376" y="1288"/>
                </a:lnTo>
                <a:lnTo>
                  <a:pt x="13277" y="1189"/>
                </a:lnTo>
                <a:lnTo>
                  <a:pt x="13079" y="1189"/>
                </a:lnTo>
                <a:lnTo>
                  <a:pt x="12881" y="1387"/>
                </a:lnTo>
                <a:lnTo>
                  <a:pt x="12683" y="1387"/>
                </a:lnTo>
                <a:lnTo>
                  <a:pt x="12584" y="1288"/>
                </a:lnTo>
                <a:lnTo>
                  <a:pt x="12386" y="1090"/>
                </a:lnTo>
                <a:lnTo>
                  <a:pt x="12287" y="1090"/>
                </a:lnTo>
                <a:lnTo>
                  <a:pt x="12088" y="1189"/>
                </a:lnTo>
                <a:lnTo>
                  <a:pt x="11890" y="1189"/>
                </a:lnTo>
                <a:lnTo>
                  <a:pt x="11791" y="1090"/>
                </a:lnTo>
                <a:lnTo>
                  <a:pt x="11593" y="991"/>
                </a:lnTo>
                <a:lnTo>
                  <a:pt x="11395" y="991"/>
                </a:lnTo>
                <a:lnTo>
                  <a:pt x="10999" y="1090"/>
                </a:lnTo>
                <a:lnTo>
                  <a:pt x="10602" y="991"/>
                </a:lnTo>
                <a:lnTo>
                  <a:pt x="10206" y="892"/>
                </a:lnTo>
                <a:lnTo>
                  <a:pt x="9810" y="892"/>
                </a:lnTo>
                <a:lnTo>
                  <a:pt x="9711" y="793"/>
                </a:lnTo>
                <a:lnTo>
                  <a:pt x="9611" y="694"/>
                </a:lnTo>
                <a:lnTo>
                  <a:pt x="9017" y="694"/>
                </a:lnTo>
                <a:lnTo>
                  <a:pt x="8720" y="595"/>
                </a:lnTo>
                <a:lnTo>
                  <a:pt x="8323" y="595"/>
                </a:lnTo>
                <a:lnTo>
                  <a:pt x="7828" y="496"/>
                </a:lnTo>
                <a:lnTo>
                  <a:pt x="7333" y="496"/>
                </a:lnTo>
                <a:lnTo>
                  <a:pt x="6738" y="397"/>
                </a:lnTo>
                <a:lnTo>
                  <a:pt x="3667" y="397"/>
                </a:lnTo>
                <a:lnTo>
                  <a:pt x="3370" y="496"/>
                </a:lnTo>
                <a:lnTo>
                  <a:pt x="3171" y="397"/>
                </a:lnTo>
                <a:lnTo>
                  <a:pt x="2478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52"/>
          <p:cNvSpPr/>
          <p:nvPr/>
        </p:nvSpPr>
        <p:spPr>
          <a:xfrm>
            <a:off x="3710665" y="1684870"/>
            <a:ext cx="1718510" cy="2327271"/>
          </a:xfrm>
          <a:custGeom>
            <a:rect b="b" l="l" r="r" t="t"/>
            <a:pathLst>
              <a:path extrusionOk="0" h="115526" w="85307">
                <a:moveTo>
                  <a:pt x="6144" y="4756"/>
                </a:moveTo>
                <a:lnTo>
                  <a:pt x="7135" y="4954"/>
                </a:lnTo>
                <a:lnTo>
                  <a:pt x="8125" y="5152"/>
                </a:lnTo>
                <a:lnTo>
                  <a:pt x="9116" y="5251"/>
                </a:lnTo>
                <a:lnTo>
                  <a:pt x="10107" y="5350"/>
                </a:lnTo>
                <a:lnTo>
                  <a:pt x="11593" y="5648"/>
                </a:lnTo>
                <a:lnTo>
                  <a:pt x="12386" y="5747"/>
                </a:lnTo>
                <a:lnTo>
                  <a:pt x="13079" y="5648"/>
                </a:lnTo>
                <a:lnTo>
                  <a:pt x="13575" y="5747"/>
                </a:lnTo>
                <a:lnTo>
                  <a:pt x="14268" y="5747"/>
                </a:lnTo>
                <a:lnTo>
                  <a:pt x="14466" y="5846"/>
                </a:lnTo>
                <a:lnTo>
                  <a:pt x="14565" y="6044"/>
                </a:lnTo>
                <a:lnTo>
                  <a:pt x="14664" y="6341"/>
                </a:lnTo>
                <a:lnTo>
                  <a:pt x="14863" y="6936"/>
                </a:lnTo>
                <a:lnTo>
                  <a:pt x="15061" y="7629"/>
                </a:lnTo>
                <a:lnTo>
                  <a:pt x="15556" y="8818"/>
                </a:lnTo>
                <a:lnTo>
                  <a:pt x="16151" y="10007"/>
                </a:lnTo>
                <a:lnTo>
                  <a:pt x="16547" y="10503"/>
                </a:lnTo>
                <a:lnTo>
                  <a:pt x="16943" y="11097"/>
                </a:lnTo>
                <a:lnTo>
                  <a:pt x="17637" y="11791"/>
                </a:lnTo>
                <a:lnTo>
                  <a:pt x="18429" y="12484"/>
                </a:lnTo>
                <a:lnTo>
                  <a:pt x="18826" y="12880"/>
                </a:lnTo>
                <a:lnTo>
                  <a:pt x="19024" y="13079"/>
                </a:lnTo>
                <a:lnTo>
                  <a:pt x="19321" y="13178"/>
                </a:lnTo>
                <a:lnTo>
                  <a:pt x="19420" y="13376"/>
                </a:lnTo>
                <a:lnTo>
                  <a:pt x="19420" y="13475"/>
                </a:lnTo>
                <a:lnTo>
                  <a:pt x="19420" y="13673"/>
                </a:lnTo>
                <a:lnTo>
                  <a:pt x="19222" y="14168"/>
                </a:lnTo>
                <a:lnTo>
                  <a:pt x="19123" y="14664"/>
                </a:lnTo>
                <a:lnTo>
                  <a:pt x="19024" y="15754"/>
                </a:lnTo>
                <a:lnTo>
                  <a:pt x="18925" y="16447"/>
                </a:lnTo>
                <a:lnTo>
                  <a:pt x="18826" y="17042"/>
                </a:lnTo>
                <a:lnTo>
                  <a:pt x="18628" y="17636"/>
                </a:lnTo>
                <a:lnTo>
                  <a:pt x="18628" y="18330"/>
                </a:lnTo>
                <a:lnTo>
                  <a:pt x="18429" y="19320"/>
                </a:lnTo>
                <a:lnTo>
                  <a:pt x="18231" y="20212"/>
                </a:lnTo>
                <a:lnTo>
                  <a:pt x="18132" y="20807"/>
                </a:lnTo>
                <a:lnTo>
                  <a:pt x="18033" y="21500"/>
                </a:lnTo>
                <a:lnTo>
                  <a:pt x="17934" y="22689"/>
                </a:lnTo>
                <a:lnTo>
                  <a:pt x="17736" y="23779"/>
                </a:lnTo>
                <a:lnTo>
                  <a:pt x="17736" y="24770"/>
                </a:lnTo>
                <a:lnTo>
                  <a:pt x="17439" y="28931"/>
                </a:lnTo>
                <a:lnTo>
                  <a:pt x="17439" y="29724"/>
                </a:lnTo>
                <a:lnTo>
                  <a:pt x="17439" y="30516"/>
                </a:lnTo>
                <a:lnTo>
                  <a:pt x="17538" y="31408"/>
                </a:lnTo>
                <a:lnTo>
                  <a:pt x="17439" y="32300"/>
                </a:lnTo>
                <a:lnTo>
                  <a:pt x="17439" y="32498"/>
                </a:lnTo>
                <a:lnTo>
                  <a:pt x="17538" y="32597"/>
                </a:lnTo>
                <a:lnTo>
                  <a:pt x="17538" y="32795"/>
                </a:lnTo>
                <a:lnTo>
                  <a:pt x="17439" y="32894"/>
                </a:lnTo>
                <a:lnTo>
                  <a:pt x="17240" y="32894"/>
                </a:lnTo>
                <a:lnTo>
                  <a:pt x="17141" y="32696"/>
                </a:lnTo>
                <a:lnTo>
                  <a:pt x="16943" y="32399"/>
                </a:lnTo>
                <a:lnTo>
                  <a:pt x="15655" y="30814"/>
                </a:lnTo>
                <a:lnTo>
                  <a:pt x="15061" y="30021"/>
                </a:lnTo>
                <a:lnTo>
                  <a:pt x="14466" y="29228"/>
                </a:lnTo>
                <a:lnTo>
                  <a:pt x="13079" y="27049"/>
                </a:lnTo>
                <a:lnTo>
                  <a:pt x="11692" y="24968"/>
                </a:lnTo>
                <a:lnTo>
                  <a:pt x="9810" y="21698"/>
                </a:lnTo>
                <a:lnTo>
                  <a:pt x="9314" y="20608"/>
                </a:lnTo>
                <a:lnTo>
                  <a:pt x="8819" y="19519"/>
                </a:lnTo>
                <a:lnTo>
                  <a:pt x="7927" y="17339"/>
                </a:lnTo>
                <a:lnTo>
                  <a:pt x="7234" y="15357"/>
                </a:lnTo>
                <a:lnTo>
                  <a:pt x="6639" y="13277"/>
                </a:lnTo>
                <a:lnTo>
                  <a:pt x="6243" y="11592"/>
                </a:lnTo>
                <a:lnTo>
                  <a:pt x="5946" y="9809"/>
                </a:lnTo>
                <a:lnTo>
                  <a:pt x="5847" y="8620"/>
                </a:lnTo>
                <a:lnTo>
                  <a:pt x="5747" y="7332"/>
                </a:lnTo>
                <a:lnTo>
                  <a:pt x="5648" y="6738"/>
                </a:lnTo>
                <a:lnTo>
                  <a:pt x="5747" y="6143"/>
                </a:lnTo>
                <a:lnTo>
                  <a:pt x="5847" y="4855"/>
                </a:lnTo>
                <a:lnTo>
                  <a:pt x="5946" y="4756"/>
                </a:lnTo>
                <a:close/>
                <a:moveTo>
                  <a:pt x="78966" y="4954"/>
                </a:moveTo>
                <a:lnTo>
                  <a:pt x="79263" y="5053"/>
                </a:lnTo>
                <a:lnTo>
                  <a:pt x="79362" y="5053"/>
                </a:lnTo>
                <a:lnTo>
                  <a:pt x="79461" y="5251"/>
                </a:lnTo>
                <a:lnTo>
                  <a:pt x="79461" y="5549"/>
                </a:lnTo>
                <a:lnTo>
                  <a:pt x="79560" y="5846"/>
                </a:lnTo>
                <a:lnTo>
                  <a:pt x="79560" y="6242"/>
                </a:lnTo>
                <a:lnTo>
                  <a:pt x="79560" y="6936"/>
                </a:lnTo>
                <a:lnTo>
                  <a:pt x="79560" y="7233"/>
                </a:lnTo>
                <a:lnTo>
                  <a:pt x="79560" y="7431"/>
                </a:lnTo>
                <a:lnTo>
                  <a:pt x="79659" y="7530"/>
                </a:lnTo>
                <a:lnTo>
                  <a:pt x="79759" y="7629"/>
                </a:lnTo>
                <a:lnTo>
                  <a:pt x="79659" y="7728"/>
                </a:lnTo>
                <a:lnTo>
                  <a:pt x="79560" y="7827"/>
                </a:lnTo>
                <a:lnTo>
                  <a:pt x="79461" y="7926"/>
                </a:lnTo>
                <a:lnTo>
                  <a:pt x="79659" y="8026"/>
                </a:lnTo>
                <a:lnTo>
                  <a:pt x="79560" y="8125"/>
                </a:lnTo>
                <a:lnTo>
                  <a:pt x="79560" y="8224"/>
                </a:lnTo>
                <a:lnTo>
                  <a:pt x="79560" y="8422"/>
                </a:lnTo>
                <a:lnTo>
                  <a:pt x="79560" y="8620"/>
                </a:lnTo>
                <a:lnTo>
                  <a:pt x="79560" y="8719"/>
                </a:lnTo>
                <a:lnTo>
                  <a:pt x="79461" y="8818"/>
                </a:lnTo>
                <a:lnTo>
                  <a:pt x="79362" y="8917"/>
                </a:lnTo>
                <a:lnTo>
                  <a:pt x="79461" y="9016"/>
                </a:lnTo>
                <a:lnTo>
                  <a:pt x="79560" y="9115"/>
                </a:lnTo>
                <a:lnTo>
                  <a:pt x="79461" y="9314"/>
                </a:lnTo>
                <a:lnTo>
                  <a:pt x="79461" y="9413"/>
                </a:lnTo>
                <a:lnTo>
                  <a:pt x="79461" y="9710"/>
                </a:lnTo>
                <a:lnTo>
                  <a:pt x="79560" y="10007"/>
                </a:lnTo>
                <a:lnTo>
                  <a:pt x="79560" y="10106"/>
                </a:lnTo>
                <a:lnTo>
                  <a:pt x="79560" y="10304"/>
                </a:lnTo>
                <a:lnTo>
                  <a:pt x="79461" y="10602"/>
                </a:lnTo>
                <a:lnTo>
                  <a:pt x="79362" y="10800"/>
                </a:lnTo>
                <a:lnTo>
                  <a:pt x="79263" y="10998"/>
                </a:lnTo>
                <a:lnTo>
                  <a:pt x="79263" y="11097"/>
                </a:lnTo>
                <a:lnTo>
                  <a:pt x="79461" y="11295"/>
                </a:lnTo>
                <a:lnTo>
                  <a:pt x="79362" y="11592"/>
                </a:lnTo>
                <a:lnTo>
                  <a:pt x="79362" y="11691"/>
                </a:lnTo>
                <a:lnTo>
                  <a:pt x="79164" y="11791"/>
                </a:lnTo>
                <a:lnTo>
                  <a:pt x="79065" y="11890"/>
                </a:lnTo>
                <a:lnTo>
                  <a:pt x="78966" y="11989"/>
                </a:lnTo>
                <a:lnTo>
                  <a:pt x="78966" y="12286"/>
                </a:lnTo>
                <a:lnTo>
                  <a:pt x="78966" y="12385"/>
                </a:lnTo>
                <a:lnTo>
                  <a:pt x="79164" y="12385"/>
                </a:lnTo>
                <a:lnTo>
                  <a:pt x="79263" y="12484"/>
                </a:lnTo>
                <a:lnTo>
                  <a:pt x="78966" y="12682"/>
                </a:lnTo>
                <a:lnTo>
                  <a:pt x="78867" y="12880"/>
                </a:lnTo>
                <a:lnTo>
                  <a:pt x="78768" y="13178"/>
                </a:lnTo>
                <a:lnTo>
                  <a:pt x="78768" y="13574"/>
                </a:lnTo>
                <a:lnTo>
                  <a:pt x="78768" y="13673"/>
                </a:lnTo>
                <a:lnTo>
                  <a:pt x="78669" y="13871"/>
                </a:lnTo>
                <a:lnTo>
                  <a:pt x="78570" y="14069"/>
                </a:lnTo>
                <a:lnTo>
                  <a:pt x="78768" y="14267"/>
                </a:lnTo>
                <a:lnTo>
                  <a:pt x="78570" y="14367"/>
                </a:lnTo>
                <a:lnTo>
                  <a:pt x="78471" y="14565"/>
                </a:lnTo>
                <a:lnTo>
                  <a:pt x="78272" y="15456"/>
                </a:lnTo>
                <a:lnTo>
                  <a:pt x="78074" y="15952"/>
                </a:lnTo>
                <a:lnTo>
                  <a:pt x="77777" y="16249"/>
                </a:lnTo>
                <a:lnTo>
                  <a:pt x="77678" y="16348"/>
                </a:lnTo>
                <a:lnTo>
                  <a:pt x="77678" y="16447"/>
                </a:lnTo>
                <a:lnTo>
                  <a:pt x="77777" y="16844"/>
                </a:lnTo>
                <a:lnTo>
                  <a:pt x="77678" y="17240"/>
                </a:lnTo>
                <a:lnTo>
                  <a:pt x="77183" y="18032"/>
                </a:lnTo>
                <a:lnTo>
                  <a:pt x="76885" y="18627"/>
                </a:lnTo>
                <a:lnTo>
                  <a:pt x="76885" y="18924"/>
                </a:lnTo>
                <a:lnTo>
                  <a:pt x="76885" y="19320"/>
                </a:lnTo>
                <a:lnTo>
                  <a:pt x="76885" y="19420"/>
                </a:lnTo>
                <a:lnTo>
                  <a:pt x="76687" y="19320"/>
                </a:lnTo>
                <a:lnTo>
                  <a:pt x="76588" y="19420"/>
                </a:lnTo>
                <a:lnTo>
                  <a:pt x="76588" y="19717"/>
                </a:lnTo>
                <a:lnTo>
                  <a:pt x="76489" y="20014"/>
                </a:lnTo>
                <a:lnTo>
                  <a:pt x="76489" y="20113"/>
                </a:lnTo>
                <a:lnTo>
                  <a:pt x="76291" y="20113"/>
                </a:lnTo>
                <a:lnTo>
                  <a:pt x="76192" y="20608"/>
                </a:lnTo>
                <a:lnTo>
                  <a:pt x="76093" y="21005"/>
                </a:lnTo>
                <a:lnTo>
                  <a:pt x="75895" y="21302"/>
                </a:lnTo>
                <a:lnTo>
                  <a:pt x="75696" y="21599"/>
                </a:lnTo>
                <a:lnTo>
                  <a:pt x="75399" y="21896"/>
                </a:lnTo>
                <a:lnTo>
                  <a:pt x="75498" y="22095"/>
                </a:lnTo>
                <a:lnTo>
                  <a:pt x="75498" y="22194"/>
                </a:lnTo>
                <a:lnTo>
                  <a:pt x="75300" y="22491"/>
                </a:lnTo>
                <a:lnTo>
                  <a:pt x="75102" y="22689"/>
                </a:lnTo>
                <a:lnTo>
                  <a:pt x="75003" y="22986"/>
                </a:lnTo>
                <a:lnTo>
                  <a:pt x="74805" y="23383"/>
                </a:lnTo>
                <a:lnTo>
                  <a:pt x="74607" y="23779"/>
                </a:lnTo>
                <a:lnTo>
                  <a:pt x="74111" y="24473"/>
                </a:lnTo>
                <a:lnTo>
                  <a:pt x="73616" y="25166"/>
                </a:lnTo>
                <a:lnTo>
                  <a:pt x="72724" y="26652"/>
                </a:lnTo>
                <a:lnTo>
                  <a:pt x="71931" y="27841"/>
                </a:lnTo>
                <a:lnTo>
                  <a:pt x="71535" y="28436"/>
                </a:lnTo>
                <a:lnTo>
                  <a:pt x="71238" y="29030"/>
                </a:lnTo>
                <a:lnTo>
                  <a:pt x="71040" y="29228"/>
                </a:lnTo>
                <a:lnTo>
                  <a:pt x="70842" y="29426"/>
                </a:lnTo>
                <a:lnTo>
                  <a:pt x="70643" y="29724"/>
                </a:lnTo>
                <a:lnTo>
                  <a:pt x="70544" y="30021"/>
                </a:lnTo>
                <a:lnTo>
                  <a:pt x="70544" y="30120"/>
                </a:lnTo>
                <a:lnTo>
                  <a:pt x="70346" y="30120"/>
                </a:lnTo>
                <a:lnTo>
                  <a:pt x="70247" y="30219"/>
                </a:lnTo>
                <a:lnTo>
                  <a:pt x="70148" y="30219"/>
                </a:lnTo>
                <a:lnTo>
                  <a:pt x="69950" y="30714"/>
                </a:lnTo>
                <a:lnTo>
                  <a:pt x="69653" y="31111"/>
                </a:lnTo>
                <a:lnTo>
                  <a:pt x="69058" y="31804"/>
                </a:lnTo>
                <a:lnTo>
                  <a:pt x="68662" y="32399"/>
                </a:lnTo>
                <a:lnTo>
                  <a:pt x="68464" y="32696"/>
                </a:lnTo>
                <a:lnTo>
                  <a:pt x="68166" y="32993"/>
                </a:lnTo>
                <a:lnTo>
                  <a:pt x="68067" y="33092"/>
                </a:lnTo>
                <a:lnTo>
                  <a:pt x="67968" y="33290"/>
                </a:lnTo>
                <a:lnTo>
                  <a:pt x="67869" y="33489"/>
                </a:lnTo>
                <a:lnTo>
                  <a:pt x="67770" y="33588"/>
                </a:lnTo>
                <a:lnTo>
                  <a:pt x="67473" y="33588"/>
                </a:lnTo>
                <a:lnTo>
                  <a:pt x="67671" y="33290"/>
                </a:lnTo>
                <a:lnTo>
                  <a:pt x="67671" y="32993"/>
                </a:lnTo>
                <a:lnTo>
                  <a:pt x="67572" y="32399"/>
                </a:lnTo>
                <a:lnTo>
                  <a:pt x="67572" y="31210"/>
                </a:lnTo>
                <a:lnTo>
                  <a:pt x="67572" y="29922"/>
                </a:lnTo>
                <a:lnTo>
                  <a:pt x="67572" y="28237"/>
                </a:lnTo>
                <a:lnTo>
                  <a:pt x="67572" y="27445"/>
                </a:lnTo>
                <a:lnTo>
                  <a:pt x="67473" y="26553"/>
                </a:lnTo>
                <a:lnTo>
                  <a:pt x="67374" y="25959"/>
                </a:lnTo>
                <a:lnTo>
                  <a:pt x="67374" y="25661"/>
                </a:lnTo>
                <a:lnTo>
                  <a:pt x="67374" y="25265"/>
                </a:lnTo>
                <a:lnTo>
                  <a:pt x="67374" y="24968"/>
                </a:lnTo>
                <a:lnTo>
                  <a:pt x="67374" y="24572"/>
                </a:lnTo>
                <a:lnTo>
                  <a:pt x="67176" y="23779"/>
                </a:lnTo>
                <a:lnTo>
                  <a:pt x="66978" y="21896"/>
                </a:lnTo>
                <a:lnTo>
                  <a:pt x="66680" y="20014"/>
                </a:lnTo>
                <a:lnTo>
                  <a:pt x="66383" y="18330"/>
                </a:lnTo>
                <a:lnTo>
                  <a:pt x="66086" y="16645"/>
                </a:lnTo>
                <a:lnTo>
                  <a:pt x="65888" y="15258"/>
                </a:lnTo>
                <a:lnTo>
                  <a:pt x="65590" y="13871"/>
                </a:lnTo>
                <a:lnTo>
                  <a:pt x="65491" y="13673"/>
                </a:lnTo>
                <a:lnTo>
                  <a:pt x="65590" y="13475"/>
                </a:lnTo>
                <a:lnTo>
                  <a:pt x="65690" y="13178"/>
                </a:lnTo>
                <a:lnTo>
                  <a:pt x="65987" y="12979"/>
                </a:lnTo>
                <a:lnTo>
                  <a:pt x="66284" y="12979"/>
                </a:lnTo>
                <a:lnTo>
                  <a:pt x="66878" y="12682"/>
                </a:lnTo>
                <a:lnTo>
                  <a:pt x="67374" y="12187"/>
                </a:lnTo>
                <a:lnTo>
                  <a:pt x="68166" y="11295"/>
                </a:lnTo>
                <a:lnTo>
                  <a:pt x="68761" y="10602"/>
                </a:lnTo>
                <a:lnTo>
                  <a:pt x="69256" y="9809"/>
                </a:lnTo>
                <a:lnTo>
                  <a:pt x="69752" y="8917"/>
                </a:lnTo>
                <a:lnTo>
                  <a:pt x="70049" y="8026"/>
                </a:lnTo>
                <a:lnTo>
                  <a:pt x="70346" y="7134"/>
                </a:lnTo>
                <a:lnTo>
                  <a:pt x="70544" y="6341"/>
                </a:lnTo>
                <a:lnTo>
                  <a:pt x="70643" y="6143"/>
                </a:lnTo>
                <a:lnTo>
                  <a:pt x="70742" y="5945"/>
                </a:lnTo>
                <a:lnTo>
                  <a:pt x="70941" y="5846"/>
                </a:lnTo>
                <a:lnTo>
                  <a:pt x="72526" y="5846"/>
                </a:lnTo>
                <a:lnTo>
                  <a:pt x="73913" y="5648"/>
                </a:lnTo>
                <a:lnTo>
                  <a:pt x="75399" y="5549"/>
                </a:lnTo>
                <a:lnTo>
                  <a:pt x="76786" y="5251"/>
                </a:lnTo>
                <a:lnTo>
                  <a:pt x="77678" y="5152"/>
                </a:lnTo>
                <a:lnTo>
                  <a:pt x="78669" y="5053"/>
                </a:lnTo>
                <a:lnTo>
                  <a:pt x="78966" y="4954"/>
                </a:lnTo>
                <a:close/>
                <a:moveTo>
                  <a:pt x="1883" y="1288"/>
                </a:moveTo>
                <a:lnTo>
                  <a:pt x="2379" y="1387"/>
                </a:lnTo>
                <a:lnTo>
                  <a:pt x="5747" y="1387"/>
                </a:lnTo>
                <a:lnTo>
                  <a:pt x="7630" y="1586"/>
                </a:lnTo>
                <a:lnTo>
                  <a:pt x="9215" y="1685"/>
                </a:lnTo>
                <a:lnTo>
                  <a:pt x="10900" y="1883"/>
                </a:lnTo>
                <a:lnTo>
                  <a:pt x="11989" y="2081"/>
                </a:lnTo>
                <a:lnTo>
                  <a:pt x="12584" y="2180"/>
                </a:lnTo>
                <a:lnTo>
                  <a:pt x="13178" y="2279"/>
                </a:lnTo>
                <a:lnTo>
                  <a:pt x="13575" y="2279"/>
                </a:lnTo>
                <a:lnTo>
                  <a:pt x="13971" y="2378"/>
                </a:lnTo>
                <a:lnTo>
                  <a:pt x="14664" y="2576"/>
                </a:lnTo>
                <a:lnTo>
                  <a:pt x="16250" y="2774"/>
                </a:lnTo>
                <a:lnTo>
                  <a:pt x="16646" y="2874"/>
                </a:lnTo>
                <a:lnTo>
                  <a:pt x="16943" y="3072"/>
                </a:lnTo>
                <a:lnTo>
                  <a:pt x="17042" y="3369"/>
                </a:lnTo>
                <a:lnTo>
                  <a:pt x="17042" y="3864"/>
                </a:lnTo>
                <a:lnTo>
                  <a:pt x="17141" y="5053"/>
                </a:lnTo>
                <a:lnTo>
                  <a:pt x="17439" y="6143"/>
                </a:lnTo>
                <a:lnTo>
                  <a:pt x="17637" y="7134"/>
                </a:lnTo>
                <a:lnTo>
                  <a:pt x="17835" y="7629"/>
                </a:lnTo>
                <a:lnTo>
                  <a:pt x="18033" y="8125"/>
                </a:lnTo>
                <a:lnTo>
                  <a:pt x="18330" y="8719"/>
                </a:lnTo>
                <a:lnTo>
                  <a:pt x="18528" y="8917"/>
                </a:lnTo>
                <a:lnTo>
                  <a:pt x="18727" y="9215"/>
                </a:lnTo>
                <a:lnTo>
                  <a:pt x="20015" y="10602"/>
                </a:lnTo>
                <a:lnTo>
                  <a:pt x="20114" y="10701"/>
                </a:lnTo>
                <a:lnTo>
                  <a:pt x="20015" y="10800"/>
                </a:lnTo>
                <a:lnTo>
                  <a:pt x="19817" y="11592"/>
                </a:lnTo>
                <a:lnTo>
                  <a:pt x="19717" y="12088"/>
                </a:lnTo>
                <a:lnTo>
                  <a:pt x="19618" y="12385"/>
                </a:lnTo>
                <a:lnTo>
                  <a:pt x="19420" y="12286"/>
                </a:lnTo>
                <a:lnTo>
                  <a:pt x="19024" y="11989"/>
                </a:lnTo>
                <a:lnTo>
                  <a:pt x="18330" y="11394"/>
                </a:lnTo>
                <a:lnTo>
                  <a:pt x="17637" y="10800"/>
                </a:lnTo>
                <a:lnTo>
                  <a:pt x="17141" y="10106"/>
                </a:lnTo>
                <a:lnTo>
                  <a:pt x="16646" y="9413"/>
                </a:lnTo>
                <a:lnTo>
                  <a:pt x="15952" y="8125"/>
                </a:lnTo>
                <a:lnTo>
                  <a:pt x="15556" y="6738"/>
                </a:lnTo>
                <a:lnTo>
                  <a:pt x="15160" y="5450"/>
                </a:lnTo>
                <a:lnTo>
                  <a:pt x="14962" y="5152"/>
                </a:lnTo>
                <a:lnTo>
                  <a:pt x="14664" y="5053"/>
                </a:lnTo>
                <a:lnTo>
                  <a:pt x="14070" y="4954"/>
                </a:lnTo>
                <a:lnTo>
                  <a:pt x="11395" y="4657"/>
                </a:lnTo>
                <a:lnTo>
                  <a:pt x="8819" y="4360"/>
                </a:lnTo>
                <a:lnTo>
                  <a:pt x="7432" y="4162"/>
                </a:lnTo>
                <a:lnTo>
                  <a:pt x="5648" y="4162"/>
                </a:lnTo>
                <a:lnTo>
                  <a:pt x="5450" y="4360"/>
                </a:lnTo>
                <a:lnTo>
                  <a:pt x="5252" y="4657"/>
                </a:lnTo>
                <a:lnTo>
                  <a:pt x="5153" y="5053"/>
                </a:lnTo>
                <a:lnTo>
                  <a:pt x="5153" y="5945"/>
                </a:lnTo>
                <a:lnTo>
                  <a:pt x="5054" y="6341"/>
                </a:lnTo>
                <a:lnTo>
                  <a:pt x="4955" y="6837"/>
                </a:lnTo>
                <a:lnTo>
                  <a:pt x="4856" y="7035"/>
                </a:lnTo>
                <a:lnTo>
                  <a:pt x="4757" y="7431"/>
                </a:lnTo>
                <a:lnTo>
                  <a:pt x="4856" y="7728"/>
                </a:lnTo>
                <a:lnTo>
                  <a:pt x="5054" y="8026"/>
                </a:lnTo>
                <a:lnTo>
                  <a:pt x="4955" y="8521"/>
                </a:lnTo>
                <a:lnTo>
                  <a:pt x="4955" y="9016"/>
                </a:lnTo>
                <a:lnTo>
                  <a:pt x="5054" y="9611"/>
                </a:lnTo>
                <a:lnTo>
                  <a:pt x="5054" y="10106"/>
                </a:lnTo>
                <a:lnTo>
                  <a:pt x="4955" y="10602"/>
                </a:lnTo>
                <a:lnTo>
                  <a:pt x="5054" y="11097"/>
                </a:lnTo>
                <a:lnTo>
                  <a:pt x="5351" y="12187"/>
                </a:lnTo>
                <a:lnTo>
                  <a:pt x="5450" y="12880"/>
                </a:lnTo>
                <a:lnTo>
                  <a:pt x="5549" y="13178"/>
                </a:lnTo>
                <a:lnTo>
                  <a:pt x="5648" y="13475"/>
                </a:lnTo>
                <a:lnTo>
                  <a:pt x="5747" y="13970"/>
                </a:lnTo>
                <a:lnTo>
                  <a:pt x="5847" y="14466"/>
                </a:lnTo>
                <a:lnTo>
                  <a:pt x="5946" y="14961"/>
                </a:lnTo>
                <a:lnTo>
                  <a:pt x="6045" y="15258"/>
                </a:lnTo>
                <a:lnTo>
                  <a:pt x="6144" y="15456"/>
                </a:lnTo>
                <a:lnTo>
                  <a:pt x="6441" y="15754"/>
                </a:lnTo>
                <a:lnTo>
                  <a:pt x="6540" y="16051"/>
                </a:lnTo>
                <a:lnTo>
                  <a:pt x="6639" y="16744"/>
                </a:lnTo>
                <a:lnTo>
                  <a:pt x="6837" y="17141"/>
                </a:lnTo>
                <a:lnTo>
                  <a:pt x="7135" y="17636"/>
                </a:lnTo>
                <a:lnTo>
                  <a:pt x="7234" y="18032"/>
                </a:lnTo>
                <a:lnTo>
                  <a:pt x="7234" y="18627"/>
                </a:lnTo>
                <a:lnTo>
                  <a:pt x="7333" y="18726"/>
                </a:lnTo>
                <a:lnTo>
                  <a:pt x="7432" y="18825"/>
                </a:lnTo>
                <a:lnTo>
                  <a:pt x="7630" y="18924"/>
                </a:lnTo>
                <a:lnTo>
                  <a:pt x="7630" y="19023"/>
                </a:lnTo>
                <a:lnTo>
                  <a:pt x="7630" y="19420"/>
                </a:lnTo>
                <a:lnTo>
                  <a:pt x="7828" y="19717"/>
                </a:lnTo>
                <a:lnTo>
                  <a:pt x="7927" y="20014"/>
                </a:lnTo>
                <a:lnTo>
                  <a:pt x="8125" y="20212"/>
                </a:lnTo>
                <a:lnTo>
                  <a:pt x="8423" y="21005"/>
                </a:lnTo>
                <a:lnTo>
                  <a:pt x="8819" y="21797"/>
                </a:lnTo>
                <a:lnTo>
                  <a:pt x="9215" y="22590"/>
                </a:lnTo>
                <a:lnTo>
                  <a:pt x="9413" y="23383"/>
                </a:lnTo>
                <a:lnTo>
                  <a:pt x="9512" y="23581"/>
                </a:lnTo>
                <a:lnTo>
                  <a:pt x="9711" y="23779"/>
                </a:lnTo>
                <a:lnTo>
                  <a:pt x="10107" y="24274"/>
                </a:lnTo>
                <a:lnTo>
                  <a:pt x="10305" y="24572"/>
                </a:lnTo>
                <a:lnTo>
                  <a:pt x="10503" y="24869"/>
                </a:lnTo>
                <a:lnTo>
                  <a:pt x="10800" y="25463"/>
                </a:lnTo>
                <a:lnTo>
                  <a:pt x="11098" y="25860"/>
                </a:lnTo>
                <a:lnTo>
                  <a:pt x="11494" y="26256"/>
                </a:lnTo>
                <a:lnTo>
                  <a:pt x="11692" y="26751"/>
                </a:lnTo>
                <a:lnTo>
                  <a:pt x="11989" y="27148"/>
                </a:lnTo>
                <a:lnTo>
                  <a:pt x="12584" y="28039"/>
                </a:lnTo>
                <a:lnTo>
                  <a:pt x="13277" y="29030"/>
                </a:lnTo>
                <a:lnTo>
                  <a:pt x="13872" y="30021"/>
                </a:lnTo>
                <a:lnTo>
                  <a:pt x="14565" y="30913"/>
                </a:lnTo>
                <a:lnTo>
                  <a:pt x="14863" y="31507"/>
                </a:lnTo>
                <a:lnTo>
                  <a:pt x="15061" y="31804"/>
                </a:lnTo>
                <a:lnTo>
                  <a:pt x="15457" y="32002"/>
                </a:lnTo>
                <a:lnTo>
                  <a:pt x="15556" y="32102"/>
                </a:lnTo>
                <a:lnTo>
                  <a:pt x="15754" y="32300"/>
                </a:lnTo>
                <a:lnTo>
                  <a:pt x="15952" y="32795"/>
                </a:lnTo>
                <a:lnTo>
                  <a:pt x="16250" y="33191"/>
                </a:lnTo>
                <a:lnTo>
                  <a:pt x="16547" y="33489"/>
                </a:lnTo>
                <a:lnTo>
                  <a:pt x="17240" y="34182"/>
                </a:lnTo>
                <a:lnTo>
                  <a:pt x="17439" y="34479"/>
                </a:lnTo>
                <a:lnTo>
                  <a:pt x="17538" y="34876"/>
                </a:lnTo>
                <a:lnTo>
                  <a:pt x="17637" y="35173"/>
                </a:lnTo>
                <a:lnTo>
                  <a:pt x="17736" y="35569"/>
                </a:lnTo>
                <a:lnTo>
                  <a:pt x="15754" y="33885"/>
                </a:lnTo>
                <a:lnTo>
                  <a:pt x="14764" y="32993"/>
                </a:lnTo>
                <a:lnTo>
                  <a:pt x="13773" y="32102"/>
                </a:lnTo>
                <a:lnTo>
                  <a:pt x="12683" y="31111"/>
                </a:lnTo>
                <a:lnTo>
                  <a:pt x="11593" y="30120"/>
                </a:lnTo>
                <a:lnTo>
                  <a:pt x="10999" y="29426"/>
                </a:lnTo>
                <a:lnTo>
                  <a:pt x="10404" y="28733"/>
                </a:lnTo>
                <a:lnTo>
                  <a:pt x="9810" y="28138"/>
                </a:lnTo>
                <a:lnTo>
                  <a:pt x="9413" y="27643"/>
                </a:lnTo>
                <a:lnTo>
                  <a:pt x="8522" y="26454"/>
                </a:lnTo>
                <a:lnTo>
                  <a:pt x="7729" y="25364"/>
                </a:lnTo>
                <a:lnTo>
                  <a:pt x="6936" y="24175"/>
                </a:lnTo>
                <a:lnTo>
                  <a:pt x="6639" y="23680"/>
                </a:lnTo>
                <a:lnTo>
                  <a:pt x="6342" y="23085"/>
                </a:lnTo>
                <a:lnTo>
                  <a:pt x="5747" y="21996"/>
                </a:lnTo>
                <a:lnTo>
                  <a:pt x="5252" y="21104"/>
                </a:lnTo>
                <a:lnTo>
                  <a:pt x="4757" y="20113"/>
                </a:lnTo>
                <a:lnTo>
                  <a:pt x="3964" y="18528"/>
                </a:lnTo>
                <a:lnTo>
                  <a:pt x="3667" y="17735"/>
                </a:lnTo>
                <a:lnTo>
                  <a:pt x="3271" y="16844"/>
                </a:lnTo>
                <a:lnTo>
                  <a:pt x="2874" y="15655"/>
                </a:lnTo>
                <a:lnTo>
                  <a:pt x="2577" y="14367"/>
                </a:lnTo>
                <a:lnTo>
                  <a:pt x="2280" y="13277"/>
                </a:lnTo>
                <a:lnTo>
                  <a:pt x="1983" y="12187"/>
                </a:lnTo>
                <a:lnTo>
                  <a:pt x="1487" y="9809"/>
                </a:lnTo>
                <a:lnTo>
                  <a:pt x="1289" y="8719"/>
                </a:lnTo>
                <a:lnTo>
                  <a:pt x="1190" y="7530"/>
                </a:lnTo>
                <a:lnTo>
                  <a:pt x="1091" y="6539"/>
                </a:lnTo>
                <a:lnTo>
                  <a:pt x="992" y="5648"/>
                </a:lnTo>
                <a:lnTo>
                  <a:pt x="893" y="4756"/>
                </a:lnTo>
                <a:lnTo>
                  <a:pt x="992" y="3864"/>
                </a:lnTo>
                <a:lnTo>
                  <a:pt x="1190" y="2675"/>
                </a:lnTo>
                <a:lnTo>
                  <a:pt x="1289" y="2081"/>
                </a:lnTo>
                <a:lnTo>
                  <a:pt x="1487" y="1586"/>
                </a:lnTo>
                <a:lnTo>
                  <a:pt x="1685" y="1288"/>
                </a:lnTo>
                <a:close/>
                <a:moveTo>
                  <a:pt x="83524" y="1090"/>
                </a:moveTo>
                <a:lnTo>
                  <a:pt x="83722" y="1288"/>
                </a:lnTo>
                <a:lnTo>
                  <a:pt x="83920" y="1586"/>
                </a:lnTo>
                <a:lnTo>
                  <a:pt x="84118" y="2874"/>
                </a:lnTo>
                <a:lnTo>
                  <a:pt x="84316" y="4162"/>
                </a:lnTo>
                <a:lnTo>
                  <a:pt x="84316" y="5152"/>
                </a:lnTo>
                <a:lnTo>
                  <a:pt x="84316" y="6143"/>
                </a:lnTo>
                <a:lnTo>
                  <a:pt x="84019" y="8224"/>
                </a:lnTo>
                <a:lnTo>
                  <a:pt x="83821" y="9512"/>
                </a:lnTo>
                <a:lnTo>
                  <a:pt x="83623" y="10899"/>
                </a:lnTo>
                <a:lnTo>
                  <a:pt x="83424" y="11890"/>
                </a:lnTo>
                <a:lnTo>
                  <a:pt x="83127" y="12880"/>
                </a:lnTo>
                <a:lnTo>
                  <a:pt x="82929" y="13673"/>
                </a:lnTo>
                <a:lnTo>
                  <a:pt x="82731" y="14466"/>
                </a:lnTo>
                <a:lnTo>
                  <a:pt x="82235" y="15952"/>
                </a:lnTo>
                <a:lnTo>
                  <a:pt x="81938" y="17240"/>
                </a:lnTo>
                <a:lnTo>
                  <a:pt x="81641" y="17834"/>
                </a:lnTo>
                <a:lnTo>
                  <a:pt x="81245" y="18429"/>
                </a:lnTo>
                <a:lnTo>
                  <a:pt x="81047" y="18825"/>
                </a:lnTo>
                <a:lnTo>
                  <a:pt x="80947" y="19023"/>
                </a:lnTo>
                <a:lnTo>
                  <a:pt x="80947" y="19320"/>
                </a:lnTo>
                <a:lnTo>
                  <a:pt x="80848" y="19519"/>
                </a:lnTo>
                <a:lnTo>
                  <a:pt x="80650" y="19816"/>
                </a:lnTo>
                <a:lnTo>
                  <a:pt x="80452" y="20113"/>
                </a:lnTo>
                <a:lnTo>
                  <a:pt x="80254" y="20708"/>
                </a:lnTo>
                <a:lnTo>
                  <a:pt x="79759" y="21500"/>
                </a:lnTo>
                <a:lnTo>
                  <a:pt x="79362" y="22392"/>
                </a:lnTo>
                <a:lnTo>
                  <a:pt x="78867" y="23383"/>
                </a:lnTo>
                <a:lnTo>
                  <a:pt x="78272" y="24373"/>
                </a:lnTo>
                <a:lnTo>
                  <a:pt x="77975" y="24869"/>
                </a:lnTo>
                <a:lnTo>
                  <a:pt x="77579" y="25364"/>
                </a:lnTo>
                <a:lnTo>
                  <a:pt x="76885" y="26256"/>
                </a:lnTo>
                <a:lnTo>
                  <a:pt x="76192" y="27346"/>
                </a:lnTo>
                <a:lnTo>
                  <a:pt x="75300" y="28237"/>
                </a:lnTo>
                <a:lnTo>
                  <a:pt x="73517" y="30219"/>
                </a:lnTo>
                <a:lnTo>
                  <a:pt x="72427" y="31309"/>
                </a:lnTo>
                <a:lnTo>
                  <a:pt x="71238" y="32399"/>
                </a:lnTo>
                <a:lnTo>
                  <a:pt x="70346" y="33191"/>
                </a:lnTo>
                <a:lnTo>
                  <a:pt x="69454" y="33984"/>
                </a:lnTo>
                <a:lnTo>
                  <a:pt x="68563" y="34678"/>
                </a:lnTo>
                <a:lnTo>
                  <a:pt x="67770" y="35470"/>
                </a:lnTo>
                <a:lnTo>
                  <a:pt x="67572" y="35569"/>
                </a:lnTo>
                <a:lnTo>
                  <a:pt x="67374" y="35569"/>
                </a:lnTo>
                <a:lnTo>
                  <a:pt x="67374" y="35470"/>
                </a:lnTo>
                <a:lnTo>
                  <a:pt x="67473" y="35272"/>
                </a:lnTo>
                <a:lnTo>
                  <a:pt x="67473" y="34975"/>
                </a:lnTo>
                <a:lnTo>
                  <a:pt x="67572" y="34777"/>
                </a:lnTo>
                <a:lnTo>
                  <a:pt x="67869" y="34380"/>
                </a:lnTo>
                <a:lnTo>
                  <a:pt x="68266" y="33984"/>
                </a:lnTo>
                <a:lnTo>
                  <a:pt x="68662" y="33687"/>
                </a:lnTo>
                <a:lnTo>
                  <a:pt x="69851" y="32300"/>
                </a:lnTo>
                <a:lnTo>
                  <a:pt x="70941" y="30913"/>
                </a:lnTo>
                <a:lnTo>
                  <a:pt x="72625" y="28634"/>
                </a:lnTo>
                <a:lnTo>
                  <a:pt x="73616" y="26949"/>
                </a:lnTo>
                <a:lnTo>
                  <a:pt x="74706" y="25364"/>
                </a:lnTo>
                <a:lnTo>
                  <a:pt x="75300" y="24274"/>
                </a:lnTo>
                <a:lnTo>
                  <a:pt x="75994" y="23085"/>
                </a:lnTo>
                <a:lnTo>
                  <a:pt x="76390" y="22095"/>
                </a:lnTo>
                <a:lnTo>
                  <a:pt x="76687" y="21599"/>
                </a:lnTo>
                <a:lnTo>
                  <a:pt x="76984" y="21203"/>
                </a:lnTo>
                <a:lnTo>
                  <a:pt x="77183" y="20906"/>
                </a:lnTo>
                <a:lnTo>
                  <a:pt x="77183" y="20708"/>
                </a:lnTo>
                <a:lnTo>
                  <a:pt x="77381" y="20113"/>
                </a:lnTo>
                <a:lnTo>
                  <a:pt x="77678" y="19420"/>
                </a:lnTo>
                <a:lnTo>
                  <a:pt x="78173" y="18231"/>
                </a:lnTo>
                <a:lnTo>
                  <a:pt x="79362" y="14763"/>
                </a:lnTo>
                <a:lnTo>
                  <a:pt x="79659" y="13772"/>
                </a:lnTo>
                <a:lnTo>
                  <a:pt x="79858" y="12781"/>
                </a:lnTo>
                <a:lnTo>
                  <a:pt x="80155" y="10701"/>
                </a:lnTo>
                <a:lnTo>
                  <a:pt x="80353" y="9611"/>
                </a:lnTo>
                <a:lnTo>
                  <a:pt x="80452" y="8422"/>
                </a:lnTo>
                <a:lnTo>
                  <a:pt x="80452" y="7332"/>
                </a:lnTo>
                <a:lnTo>
                  <a:pt x="80452" y="6143"/>
                </a:lnTo>
                <a:lnTo>
                  <a:pt x="80353" y="5648"/>
                </a:lnTo>
                <a:lnTo>
                  <a:pt x="80254" y="5152"/>
                </a:lnTo>
                <a:lnTo>
                  <a:pt x="80056" y="4756"/>
                </a:lnTo>
                <a:lnTo>
                  <a:pt x="79659" y="4360"/>
                </a:lnTo>
                <a:lnTo>
                  <a:pt x="79461" y="4261"/>
                </a:lnTo>
                <a:lnTo>
                  <a:pt x="79362" y="4162"/>
                </a:lnTo>
                <a:lnTo>
                  <a:pt x="79263" y="4261"/>
                </a:lnTo>
                <a:lnTo>
                  <a:pt x="78966" y="4360"/>
                </a:lnTo>
                <a:lnTo>
                  <a:pt x="78074" y="4360"/>
                </a:lnTo>
                <a:lnTo>
                  <a:pt x="77282" y="4459"/>
                </a:lnTo>
                <a:lnTo>
                  <a:pt x="76588" y="4558"/>
                </a:lnTo>
                <a:lnTo>
                  <a:pt x="75994" y="4657"/>
                </a:lnTo>
                <a:lnTo>
                  <a:pt x="75399" y="4657"/>
                </a:lnTo>
                <a:lnTo>
                  <a:pt x="74805" y="4756"/>
                </a:lnTo>
                <a:lnTo>
                  <a:pt x="74210" y="4855"/>
                </a:lnTo>
                <a:lnTo>
                  <a:pt x="73418" y="4954"/>
                </a:lnTo>
                <a:lnTo>
                  <a:pt x="72625" y="5053"/>
                </a:lnTo>
                <a:lnTo>
                  <a:pt x="72130" y="5053"/>
                </a:lnTo>
                <a:lnTo>
                  <a:pt x="71634" y="5152"/>
                </a:lnTo>
                <a:lnTo>
                  <a:pt x="70643" y="5251"/>
                </a:lnTo>
                <a:lnTo>
                  <a:pt x="70445" y="5251"/>
                </a:lnTo>
                <a:lnTo>
                  <a:pt x="70346" y="5350"/>
                </a:lnTo>
                <a:lnTo>
                  <a:pt x="70247" y="5450"/>
                </a:lnTo>
                <a:lnTo>
                  <a:pt x="70148" y="5747"/>
                </a:lnTo>
                <a:lnTo>
                  <a:pt x="69851" y="6539"/>
                </a:lnTo>
                <a:lnTo>
                  <a:pt x="69554" y="7332"/>
                </a:lnTo>
                <a:lnTo>
                  <a:pt x="68959" y="8719"/>
                </a:lnTo>
                <a:lnTo>
                  <a:pt x="68662" y="9413"/>
                </a:lnTo>
                <a:lnTo>
                  <a:pt x="68266" y="10007"/>
                </a:lnTo>
                <a:lnTo>
                  <a:pt x="67572" y="10800"/>
                </a:lnTo>
                <a:lnTo>
                  <a:pt x="66878" y="11493"/>
                </a:lnTo>
                <a:lnTo>
                  <a:pt x="66185" y="12088"/>
                </a:lnTo>
                <a:lnTo>
                  <a:pt x="65293" y="12682"/>
                </a:lnTo>
                <a:lnTo>
                  <a:pt x="65293" y="12187"/>
                </a:lnTo>
                <a:lnTo>
                  <a:pt x="65194" y="11791"/>
                </a:lnTo>
                <a:lnTo>
                  <a:pt x="64996" y="11097"/>
                </a:lnTo>
                <a:lnTo>
                  <a:pt x="64996" y="10800"/>
                </a:lnTo>
                <a:lnTo>
                  <a:pt x="65194" y="10503"/>
                </a:lnTo>
                <a:lnTo>
                  <a:pt x="66185" y="9710"/>
                </a:lnTo>
                <a:lnTo>
                  <a:pt x="66680" y="9215"/>
                </a:lnTo>
                <a:lnTo>
                  <a:pt x="67077" y="8620"/>
                </a:lnTo>
                <a:lnTo>
                  <a:pt x="67671" y="7431"/>
                </a:lnTo>
                <a:lnTo>
                  <a:pt x="67968" y="6242"/>
                </a:lnTo>
                <a:lnTo>
                  <a:pt x="68266" y="4954"/>
                </a:lnTo>
                <a:lnTo>
                  <a:pt x="68464" y="3666"/>
                </a:lnTo>
                <a:lnTo>
                  <a:pt x="68365" y="3369"/>
                </a:lnTo>
                <a:lnTo>
                  <a:pt x="68563" y="3072"/>
                </a:lnTo>
                <a:lnTo>
                  <a:pt x="68662" y="2874"/>
                </a:lnTo>
                <a:lnTo>
                  <a:pt x="68860" y="2874"/>
                </a:lnTo>
                <a:lnTo>
                  <a:pt x="69653" y="2576"/>
                </a:lnTo>
                <a:lnTo>
                  <a:pt x="70049" y="2477"/>
                </a:lnTo>
                <a:lnTo>
                  <a:pt x="70445" y="2477"/>
                </a:lnTo>
                <a:lnTo>
                  <a:pt x="70941" y="2378"/>
                </a:lnTo>
                <a:lnTo>
                  <a:pt x="71436" y="2279"/>
                </a:lnTo>
                <a:lnTo>
                  <a:pt x="71931" y="2180"/>
                </a:lnTo>
                <a:lnTo>
                  <a:pt x="72427" y="2081"/>
                </a:lnTo>
                <a:lnTo>
                  <a:pt x="73616" y="2081"/>
                </a:lnTo>
                <a:lnTo>
                  <a:pt x="74210" y="1982"/>
                </a:lnTo>
                <a:lnTo>
                  <a:pt x="74706" y="1685"/>
                </a:lnTo>
                <a:lnTo>
                  <a:pt x="75003" y="1586"/>
                </a:lnTo>
                <a:lnTo>
                  <a:pt x="75201" y="1486"/>
                </a:lnTo>
                <a:lnTo>
                  <a:pt x="75300" y="1288"/>
                </a:lnTo>
                <a:lnTo>
                  <a:pt x="75399" y="1586"/>
                </a:lnTo>
                <a:lnTo>
                  <a:pt x="75597" y="1685"/>
                </a:lnTo>
                <a:lnTo>
                  <a:pt x="75795" y="1685"/>
                </a:lnTo>
                <a:lnTo>
                  <a:pt x="76093" y="1586"/>
                </a:lnTo>
                <a:lnTo>
                  <a:pt x="76390" y="1486"/>
                </a:lnTo>
                <a:lnTo>
                  <a:pt x="77282" y="1486"/>
                </a:lnTo>
                <a:lnTo>
                  <a:pt x="78173" y="1288"/>
                </a:lnTo>
                <a:lnTo>
                  <a:pt x="79263" y="1288"/>
                </a:lnTo>
                <a:lnTo>
                  <a:pt x="79759" y="1387"/>
                </a:lnTo>
                <a:lnTo>
                  <a:pt x="80155" y="1288"/>
                </a:lnTo>
                <a:lnTo>
                  <a:pt x="81047" y="1288"/>
                </a:lnTo>
                <a:lnTo>
                  <a:pt x="81938" y="1387"/>
                </a:lnTo>
                <a:lnTo>
                  <a:pt x="82335" y="1288"/>
                </a:lnTo>
                <a:lnTo>
                  <a:pt x="82731" y="1189"/>
                </a:lnTo>
                <a:lnTo>
                  <a:pt x="82929" y="1189"/>
                </a:lnTo>
                <a:lnTo>
                  <a:pt x="83127" y="1288"/>
                </a:lnTo>
                <a:lnTo>
                  <a:pt x="83325" y="1288"/>
                </a:lnTo>
                <a:lnTo>
                  <a:pt x="83524" y="1090"/>
                </a:lnTo>
                <a:close/>
                <a:moveTo>
                  <a:pt x="46270" y="3567"/>
                </a:moveTo>
                <a:lnTo>
                  <a:pt x="49243" y="3666"/>
                </a:lnTo>
                <a:lnTo>
                  <a:pt x="52116" y="3864"/>
                </a:lnTo>
                <a:lnTo>
                  <a:pt x="55484" y="4162"/>
                </a:lnTo>
                <a:lnTo>
                  <a:pt x="56872" y="4261"/>
                </a:lnTo>
                <a:lnTo>
                  <a:pt x="57664" y="4360"/>
                </a:lnTo>
                <a:lnTo>
                  <a:pt x="58358" y="4261"/>
                </a:lnTo>
                <a:lnTo>
                  <a:pt x="59249" y="4261"/>
                </a:lnTo>
                <a:lnTo>
                  <a:pt x="60042" y="4459"/>
                </a:lnTo>
                <a:lnTo>
                  <a:pt x="61726" y="4756"/>
                </a:lnTo>
                <a:lnTo>
                  <a:pt x="62123" y="4954"/>
                </a:lnTo>
                <a:lnTo>
                  <a:pt x="62420" y="5152"/>
                </a:lnTo>
                <a:lnTo>
                  <a:pt x="62717" y="5549"/>
                </a:lnTo>
                <a:lnTo>
                  <a:pt x="62816" y="6143"/>
                </a:lnTo>
                <a:lnTo>
                  <a:pt x="63312" y="8818"/>
                </a:lnTo>
                <a:lnTo>
                  <a:pt x="63510" y="9512"/>
                </a:lnTo>
                <a:lnTo>
                  <a:pt x="63807" y="10205"/>
                </a:lnTo>
                <a:lnTo>
                  <a:pt x="63906" y="10503"/>
                </a:lnTo>
                <a:lnTo>
                  <a:pt x="63807" y="10602"/>
                </a:lnTo>
                <a:lnTo>
                  <a:pt x="63807" y="10800"/>
                </a:lnTo>
                <a:lnTo>
                  <a:pt x="63807" y="10998"/>
                </a:lnTo>
                <a:lnTo>
                  <a:pt x="64005" y="11493"/>
                </a:lnTo>
                <a:lnTo>
                  <a:pt x="64203" y="12088"/>
                </a:lnTo>
                <a:lnTo>
                  <a:pt x="64401" y="13178"/>
                </a:lnTo>
                <a:lnTo>
                  <a:pt x="64501" y="13673"/>
                </a:lnTo>
                <a:lnTo>
                  <a:pt x="64600" y="13970"/>
                </a:lnTo>
                <a:lnTo>
                  <a:pt x="64798" y="14168"/>
                </a:lnTo>
                <a:lnTo>
                  <a:pt x="64897" y="14168"/>
                </a:lnTo>
                <a:lnTo>
                  <a:pt x="64897" y="14267"/>
                </a:lnTo>
                <a:lnTo>
                  <a:pt x="64798" y="14367"/>
                </a:lnTo>
                <a:lnTo>
                  <a:pt x="64699" y="14466"/>
                </a:lnTo>
                <a:lnTo>
                  <a:pt x="64897" y="15060"/>
                </a:lnTo>
                <a:lnTo>
                  <a:pt x="64996" y="15754"/>
                </a:lnTo>
                <a:lnTo>
                  <a:pt x="65194" y="17141"/>
                </a:lnTo>
                <a:lnTo>
                  <a:pt x="65392" y="18528"/>
                </a:lnTo>
                <a:lnTo>
                  <a:pt x="65888" y="21302"/>
                </a:lnTo>
                <a:lnTo>
                  <a:pt x="65987" y="21996"/>
                </a:lnTo>
                <a:lnTo>
                  <a:pt x="65987" y="22788"/>
                </a:lnTo>
                <a:lnTo>
                  <a:pt x="66185" y="23581"/>
                </a:lnTo>
                <a:lnTo>
                  <a:pt x="66284" y="24473"/>
                </a:lnTo>
                <a:lnTo>
                  <a:pt x="66383" y="25959"/>
                </a:lnTo>
                <a:lnTo>
                  <a:pt x="66482" y="27445"/>
                </a:lnTo>
                <a:lnTo>
                  <a:pt x="66581" y="29426"/>
                </a:lnTo>
                <a:lnTo>
                  <a:pt x="66581" y="31408"/>
                </a:lnTo>
                <a:lnTo>
                  <a:pt x="66581" y="33092"/>
                </a:lnTo>
                <a:lnTo>
                  <a:pt x="66482" y="34777"/>
                </a:lnTo>
                <a:lnTo>
                  <a:pt x="66482" y="35668"/>
                </a:lnTo>
                <a:lnTo>
                  <a:pt x="66383" y="36164"/>
                </a:lnTo>
                <a:lnTo>
                  <a:pt x="66284" y="36659"/>
                </a:lnTo>
                <a:lnTo>
                  <a:pt x="66185" y="36857"/>
                </a:lnTo>
                <a:lnTo>
                  <a:pt x="66086" y="36956"/>
                </a:lnTo>
                <a:lnTo>
                  <a:pt x="65888" y="37155"/>
                </a:lnTo>
                <a:lnTo>
                  <a:pt x="65789" y="37254"/>
                </a:lnTo>
                <a:lnTo>
                  <a:pt x="65888" y="37353"/>
                </a:lnTo>
                <a:lnTo>
                  <a:pt x="66086" y="37452"/>
                </a:lnTo>
                <a:lnTo>
                  <a:pt x="66185" y="37650"/>
                </a:lnTo>
                <a:lnTo>
                  <a:pt x="66086" y="37947"/>
                </a:lnTo>
                <a:lnTo>
                  <a:pt x="65987" y="38343"/>
                </a:lnTo>
                <a:lnTo>
                  <a:pt x="65888" y="39136"/>
                </a:lnTo>
                <a:lnTo>
                  <a:pt x="65392" y="40919"/>
                </a:lnTo>
                <a:lnTo>
                  <a:pt x="64897" y="42009"/>
                </a:lnTo>
                <a:lnTo>
                  <a:pt x="64600" y="42406"/>
                </a:lnTo>
                <a:lnTo>
                  <a:pt x="64302" y="42802"/>
                </a:lnTo>
                <a:lnTo>
                  <a:pt x="64005" y="43198"/>
                </a:lnTo>
                <a:lnTo>
                  <a:pt x="63807" y="43694"/>
                </a:lnTo>
                <a:lnTo>
                  <a:pt x="63609" y="43793"/>
                </a:lnTo>
                <a:lnTo>
                  <a:pt x="63213" y="43991"/>
                </a:lnTo>
                <a:lnTo>
                  <a:pt x="62915" y="44288"/>
                </a:lnTo>
                <a:lnTo>
                  <a:pt x="62321" y="44883"/>
                </a:lnTo>
                <a:lnTo>
                  <a:pt x="61528" y="45378"/>
                </a:lnTo>
                <a:lnTo>
                  <a:pt x="60637" y="45873"/>
                </a:lnTo>
                <a:lnTo>
                  <a:pt x="59547" y="46468"/>
                </a:lnTo>
                <a:lnTo>
                  <a:pt x="59051" y="46765"/>
                </a:lnTo>
                <a:lnTo>
                  <a:pt x="58556" y="46963"/>
                </a:lnTo>
                <a:lnTo>
                  <a:pt x="57862" y="47161"/>
                </a:lnTo>
                <a:lnTo>
                  <a:pt x="57565" y="47260"/>
                </a:lnTo>
                <a:lnTo>
                  <a:pt x="57169" y="47360"/>
                </a:lnTo>
                <a:lnTo>
                  <a:pt x="56971" y="47360"/>
                </a:lnTo>
                <a:lnTo>
                  <a:pt x="56872" y="47558"/>
                </a:lnTo>
                <a:lnTo>
                  <a:pt x="56773" y="47657"/>
                </a:lnTo>
                <a:lnTo>
                  <a:pt x="56574" y="47657"/>
                </a:lnTo>
                <a:lnTo>
                  <a:pt x="56376" y="47558"/>
                </a:lnTo>
                <a:lnTo>
                  <a:pt x="56277" y="47558"/>
                </a:lnTo>
                <a:lnTo>
                  <a:pt x="55980" y="47657"/>
                </a:lnTo>
                <a:lnTo>
                  <a:pt x="54395" y="48251"/>
                </a:lnTo>
                <a:lnTo>
                  <a:pt x="53305" y="48449"/>
                </a:lnTo>
                <a:lnTo>
                  <a:pt x="52314" y="48747"/>
                </a:lnTo>
                <a:lnTo>
                  <a:pt x="51620" y="48945"/>
                </a:lnTo>
                <a:lnTo>
                  <a:pt x="50927" y="49143"/>
                </a:lnTo>
                <a:lnTo>
                  <a:pt x="49540" y="49341"/>
                </a:lnTo>
                <a:lnTo>
                  <a:pt x="48945" y="49440"/>
                </a:lnTo>
                <a:lnTo>
                  <a:pt x="48648" y="49539"/>
                </a:lnTo>
                <a:lnTo>
                  <a:pt x="48351" y="49638"/>
                </a:lnTo>
                <a:lnTo>
                  <a:pt x="48153" y="49638"/>
                </a:lnTo>
                <a:lnTo>
                  <a:pt x="48054" y="49539"/>
                </a:lnTo>
                <a:lnTo>
                  <a:pt x="47657" y="49539"/>
                </a:lnTo>
                <a:lnTo>
                  <a:pt x="46964" y="49737"/>
                </a:lnTo>
                <a:lnTo>
                  <a:pt x="46270" y="49936"/>
                </a:lnTo>
                <a:lnTo>
                  <a:pt x="44883" y="50035"/>
                </a:lnTo>
                <a:lnTo>
                  <a:pt x="43991" y="50035"/>
                </a:lnTo>
                <a:lnTo>
                  <a:pt x="43100" y="49936"/>
                </a:lnTo>
                <a:lnTo>
                  <a:pt x="40920" y="49936"/>
                </a:lnTo>
                <a:lnTo>
                  <a:pt x="38740" y="49737"/>
                </a:lnTo>
                <a:lnTo>
                  <a:pt x="35174" y="49242"/>
                </a:lnTo>
                <a:lnTo>
                  <a:pt x="33886" y="49044"/>
                </a:lnTo>
                <a:lnTo>
                  <a:pt x="32498" y="48648"/>
                </a:lnTo>
                <a:lnTo>
                  <a:pt x="29823" y="47855"/>
                </a:lnTo>
                <a:lnTo>
                  <a:pt x="28238" y="47360"/>
                </a:lnTo>
                <a:lnTo>
                  <a:pt x="26653" y="46765"/>
                </a:lnTo>
                <a:lnTo>
                  <a:pt x="25860" y="46468"/>
                </a:lnTo>
                <a:lnTo>
                  <a:pt x="25068" y="46072"/>
                </a:lnTo>
                <a:lnTo>
                  <a:pt x="23482" y="45180"/>
                </a:lnTo>
                <a:lnTo>
                  <a:pt x="22888" y="44684"/>
                </a:lnTo>
                <a:lnTo>
                  <a:pt x="22293" y="44189"/>
                </a:lnTo>
                <a:lnTo>
                  <a:pt x="21798" y="43694"/>
                </a:lnTo>
                <a:lnTo>
                  <a:pt x="21303" y="43099"/>
                </a:lnTo>
                <a:lnTo>
                  <a:pt x="20510" y="41811"/>
                </a:lnTo>
                <a:lnTo>
                  <a:pt x="19817" y="40424"/>
                </a:lnTo>
                <a:lnTo>
                  <a:pt x="19519" y="39334"/>
                </a:lnTo>
                <a:lnTo>
                  <a:pt x="19321" y="38839"/>
                </a:lnTo>
                <a:lnTo>
                  <a:pt x="19123" y="38343"/>
                </a:lnTo>
                <a:lnTo>
                  <a:pt x="19123" y="38244"/>
                </a:lnTo>
                <a:lnTo>
                  <a:pt x="19222" y="38145"/>
                </a:lnTo>
                <a:lnTo>
                  <a:pt x="19321" y="37947"/>
                </a:lnTo>
                <a:lnTo>
                  <a:pt x="19222" y="37848"/>
                </a:lnTo>
                <a:lnTo>
                  <a:pt x="19024" y="37551"/>
                </a:lnTo>
                <a:lnTo>
                  <a:pt x="18826" y="37353"/>
                </a:lnTo>
                <a:lnTo>
                  <a:pt x="19024" y="37254"/>
                </a:lnTo>
                <a:lnTo>
                  <a:pt x="19123" y="37254"/>
                </a:lnTo>
                <a:lnTo>
                  <a:pt x="19321" y="37353"/>
                </a:lnTo>
                <a:lnTo>
                  <a:pt x="19519" y="37254"/>
                </a:lnTo>
                <a:lnTo>
                  <a:pt x="19123" y="36857"/>
                </a:lnTo>
                <a:lnTo>
                  <a:pt x="18925" y="36560"/>
                </a:lnTo>
                <a:lnTo>
                  <a:pt x="18826" y="36263"/>
                </a:lnTo>
                <a:lnTo>
                  <a:pt x="18727" y="35866"/>
                </a:lnTo>
                <a:lnTo>
                  <a:pt x="18727" y="35668"/>
                </a:lnTo>
                <a:lnTo>
                  <a:pt x="18727" y="35371"/>
                </a:lnTo>
                <a:lnTo>
                  <a:pt x="18826" y="35272"/>
                </a:lnTo>
                <a:lnTo>
                  <a:pt x="18727" y="35173"/>
                </a:lnTo>
                <a:lnTo>
                  <a:pt x="18628" y="34876"/>
                </a:lnTo>
                <a:lnTo>
                  <a:pt x="18628" y="33687"/>
                </a:lnTo>
                <a:lnTo>
                  <a:pt x="18628" y="32498"/>
                </a:lnTo>
                <a:lnTo>
                  <a:pt x="18628" y="32399"/>
                </a:lnTo>
                <a:lnTo>
                  <a:pt x="18528" y="32201"/>
                </a:lnTo>
                <a:lnTo>
                  <a:pt x="18330" y="32002"/>
                </a:lnTo>
                <a:lnTo>
                  <a:pt x="18528" y="31903"/>
                </a:lnTo>
                <a:lnTo>
                  <a:pt x="18628" y="31705"/>
                </a:lnTo>
                <a:lnTo>
                  <a:pt x="18628" y="31210"/>
                </a:lnTo>
                <a:lnTo>
                  <a:pt x="18528" y="30516"/>
                </a:lnTo>
                <a:lnTo>
                  <a:pt x="18628" y="29724"/>
                </a:lnTo>
                <a:lnTo>
                  <a:pt x="18628" y="29129"/>
                </a:lnTo>
                <a:lnTo>
                  <a:pt x="18628" y="28535"/>
                </a:lnTo>
                <a:lnTo>
                  <a:pt x="18727" y="27346"/>
                </a:lnTo>
                <a:lnTo>
                  <a:pt x="18826" y="26157"/>
                </a:lnTo>
                <a:lnTo>
                  <a:pt x="18925" y="24373"/>
                </a:lnTo>
                <a:lnTo>
                  <a:pt x="18925" y="23779"/>
                </a:lnTo>
                <a:lnTo>
                  <a:pt x="19024" y="23482"/>
                </a:lnTo>
                <a:lnTo>
                  <a:pt x="19123" y="23185"/>
                </a:lnTo>
                <a:lnTo>
                  <a:pt x="19222" y="22986"/>
                </a:lnTo>
                <a:lnTo>
                  <a:pt x="19222" y="22887"/>
                </a:lnTo>
                <a:lnTo>
                  <a:pt x="19123" y="22590"/>
                </a:lnTo>
                <a:lnTo>
                  <a:pt x="19024" y="22293"/>
                </a:lnTo>
                <a:lnTo>
                  <a:pt x="19123" y="21797"/>
                </a:lnTo>
                <a:lnTo>
                  <a:pt x="19321" y="21302"/>
                </a:lnTo>
                <a:lnTo>
                  <a:pt x="19321" y="20708"/>
                </a:lnTo>
                <a:lnTo>
                  <a:pt x="19420" y="20113"/>
                </a:lnTo>
                <a:lnTo>
                  <a:pt x="19519" y="19717"/>
                </a:lnTo>
                <a:lnTo>
                  <a:pt x="19618" y="19320"/>
                </a:lnTo>
                <a:lnTo>
                  <a:pt x="19717" y="19023"/>
                </a:lnTo>
                <a:lnTo>
                  <a:pt x="19717" y="18330"/>
                </a:lnTo>
                <a:lnTo>
                  <a:pt x="20015" y="17339"/>
                </a:lnTo>
                <a:lnTo>
                  <a:pt x="20114" y="16844"/>
                </a:lnTo>
                <a:lnTo>
                  <a:pt x="20015" y="16348"/>
                </a:lnTo>
                <a:lnTo>
                  <a:pt x="20015" y="16051"/>
                </a:lnTo>
                <a:lnTo>
                  <a:pt x="20015" y="15754"/>
                </a:lnTo>
                <a:lnTo>
                  <a:pt x="20114" y="15456"/>
                </a:lnTo>
                <a:lnTo>
                  <a:pt x="20312" y="15159"/>
                </a:lnTo>
                <a:lnTo>
                  <a:pt x="20411" y="14961"/>
                </a:lnTo>
                <a:lnTo>
                  <a:pt x="20411" y="14763"/>
                </a:lnTo>
                <a:lnTo>
                  <a:pt x="20411" y="14466"/>
                </a:lnTo>
                <a:lnTo>
                  <a:pt x="20411" y="14069"/>
                </a:lnTo>
                <a:lnTo>
                  <a:pt x="20609" y="13772"/>
                </a:lnTo>
                <a:lnTo>
                  <a:pt x="20708" y="13574"/>
                </a:lnTo>
                <a:lnTo>
                  <a:pt x="20807" y="13178"/>
                </a:lnTo>
                <a:lnTo>
                  <a:pt x="20906" y="12484"/>
                </a:lnTo>
                <a:lnTo>
                  <a:pt x="21105" y="11890"/>
                </a:lnTo>
                <a:lnTo>
                  <a:pt x="21105" y="11691"/>
                </a:lnTo>
                <a:lnTo>
                  <a:pt x="21105" y="11592"/>
                </a:lnTo>
                <a:lnTo>
                  <a:pt x="21105" y="11394"/>
                </a:lnTo>
                <a:lnTo>
                  <a:pt x="21105" y="11196"/>
                </a:lnTo>
                <a:lnTo>
                  <a:pt x="21303" y="11097"/>
                </a:lnTo>
                <a:lnTo>
                  <a:pt x="21501" y="10998"/>
                </a:lnTo>
                <a:lnTo>
                  <a:pt x="21501" y="10899"/>
                </a:lnTo>
                <a:lnTo>
                  <a:pt x="21501" y="10701"/>
                </a:lnTo>
                <a:lnTo>
                  <a:pt x="21402" y="10403"/>
                </a:lnTo>
                <a:lnTo>
                  <a:pt x="21402" y="10106"/>
                </a:lnTo>
                <a:lnTo>
                  <a:pt x="21501" y="9512"/>
                </a:lnTo>
                <a:lnTo>
                  <a:pt x="21600" y="9215"/>
                </a:lnTo>
                <a:lnTo>
                  <a:pt x="21699" y="8917"/>
                </a:lnTo>
                <a:lnTo>
                  <a:pt x="21798" y="8719"/>
                </a:lnTo>
                <a:lnTo>
                  <a:pt x="21897" y="8521"/>
                </a:lnTo>
                <a:lnTo>
                  <a:pt x="21897" y="8224"/>
                </a:lnTo>
                <a:lnTo>
                  <a:pt x="21897" y="8026"/>
                </a:lnTo>
                <a:lnTo>
                  <a:pt x="21996" y="7629"/>
                </a:lnTo>
                <a:lnTo>
                  <a:pt x="22095" y="7134"/>
                </a:lnTo>
                <a:lnTo>
                  <a:pt x="22095" y="6738"/>
                </a:lnTo>
                <a:lnTo>
                  <a:pt x="22194" y="6341"/>
                </a:lnTo>
                <a:lnTo>
                  <a:pt x="22393" y="5945"/>
                </a:lnTo>
                <a:lnTo>
                  <a:pt x="22492" y="5549"/>
                </a:lnTo>
                <a:lnTo>
                  <a:pt x="22690" y="5152"/>
                </a:lnTo>
                <a:lnTo>
                  <a:pt x="22789" y="5053"/>
                </a:lnTo>
                <a:lnTo>
                  <a:pt x="22987" y="4855"/>
                </a:lnTo>
                <a:lnTo>
                  <a:pt x="23086" y="4855"/>
                </a:lnTo>
                <a:lnTo>
                  <a:pt x="23185" y="4756"/>
                </a:lnTo>
                <a:lnTo>
                  <a:pt x="23780" y="4756"/>
                </a:lnTo>
                <a:lnTo>
                  <a:pt x="24374" y="4459"/>
                </a:lnTo>
                <a:lnTo>
                  <a:pt x="24869" y="4261"/>
                </a:lnTo>
                <a:lnTo>
                  <a:pt x="25365" y="4162"/>
                </a:lnTo>
                <a:lnTo>
                  <a:pt x="25860" y="4162"/>
                </a:lnTo>
                <a:lnTo>
                  <a:pt x="26356" y="4261"/>
                </a:lnTo>
                <a:lnTo>
                  <a:pt x="28238" y="4261"/>
                </a:lnTo>
                <a:lnTo>
                  <a:pt x="28833" y="4360"/>
                </a:lnTo>
                <a:lnTo>
                  <a:pt x="29427" y="4360"/>
                </a:lnTo>
                <a:lnTo>
                  <a:pt x="29625" y="4162"/>
                </a:lnTo>
                <a:lnTo>
                  <a:pt x="30616" y="4162"/>
                </a:lnTo>
                <a:lnTo>
                  <a:pt x="31508" y="4062"/>
                </a:lnTo>
                <a:lnTo>
                  <a:pt x="32598" y="4062"/>
                </a:lnTo>
                <a:lnTo>
                  <a:pt x="33786" y="3963"/>
                </a:lnTo>
                <a:lnTo>
                  <a:pt x="34678" y="3864"/>
                </a:lnTo>
                <a:lnTo>
                  <a:pt x="35570" y="3864"/>
                </a:lnTo>
                <a:lnTo>
                  <a:pt x="37155" y="3666"/>
                </a:lnTo>
                <a:lnTo>
                  <a:pt x="38839" y="3666"/>
                </a:lnTo>
                <a:lnTo>
                  <a:pt x="41019" y="3567"/>
                </a:lnTo>
                <a:close/>
                <a:moveTo>
                  <a:pt x="47558" y="50530"/>
                </a:moveTo>
                <a:lnTo>
                  <a:pt x="48054" y="50629"/>
                </a:lnTo>
                <a:lnTo>
                  <a:pt x="48252" y="50728"/>
                </a:lnTo>
                <a:lnTo>
                  <a:pt x="48351" y="51025"/>
                </a:lnTo>
                <a:lnTo>
                  <a:pt x="48153" y="51422"/>
                </a:lnTo>
                <a:lnTo>
                  <a:pt x="48054" y="51620"/>
                </a:lnTo>
                <a:lnTo>
                  <a:pt x="48054" y="51917"/>
                </a:lnTo>
                <a:lnTo>
                  <a:pt x="47955" y="52413"/>
                </a:lnTo>
                <a:lnTo>
                  <a:pt x="47856" y="52611"/>
                </a:lnTo>
                <a:lnTo>
                  <a:pt x="47756" y="52809"/>
                </a:lnTo>
                <a:lnTo>
                  <a:pt x="47558" y="52809"/>
                </a:lnTo>
                <a:lnTo>
                  <a:pt x="47360" y="52908"/>
                </a:lnTo>
                <a:lnTo>
                  <a:pt x="45478" y="52710"/>
                </a:lnTo>
                <a:lnTo>
                  <a:pt x="44487" y="52611"/>
                </a:lnTo>
                <a:lnTo>
                  <a:pt x="43595" y="52710"/>
                </a:lnTo>
                <a:lnTo>
                  <a:pt x="39533" y="52710"/>
                </a:lnTo>
                <a:lnTo>
                  <a:pt x="38641" y="52809"/>
                </a:lnTo>
                <a:lnTo>
                  <a:pt x="37750" y="52809"/>
                </a:lnTo>
                <a:lnTo>
                  <a:pt x="37452" y="52710"/>
                </a:lnTo>
                <a:lnTo>
                  <a:pt x="37353" y="52611"/>
                </a:lnTo>
                <a:lnTo>
                  <a:pt x="37353" y="52413"/>
                </a:lnTo>
                <a:lnTo>
                  <a:pt x="37155" y="51719"/>
                </a:lnTo>
                <a:lnTo>
                  <a:pt x="37056" y="51422"/>
                </a:lnTo>
                <a:lnTo>
                  <a:pt x="37056" y="51025"/>
                </a:lnTo>
                <a:lnTo>
                  <a:pt x="36957" y="50827"/>
                </a:lnTo>
                <a:lnTo>
                  <a:pt x="36759" y="50530"/>
                </a:lnTo>
                <a:lnTo>
                  <a:pt x="37551" y="50530"/>
                </a:lnTo>
                <a:lnTo>
                  <a:pt x="38245" y="50629"/>
                </a:lnTo>
                <a:lnTo>
                  <a:pt x="39038" y="50728"/>
                </a:lnTo>
                <a:lnTo>
                  <a:pt x="45577" y="50728"/>
                </a:lnTo>
                <a:lnTo>
                  <a:pt x="46568" y="50629"/>
                </a:lnTo>
                <a:lnTo>
                  <a:pt x="47558" y="50530"/>
                </a:lnTo>
                <a:close/>
                <a:moveTo>
                  <a:pt x="38443" y="53205"/>
                </a:moveTo>
                <a:lnTo>
                  <a:pt x="40127" y="53403"/>
                </a:lnTo>
                <a:lnTo>
                  <a:pt x="41911" y="53502"/>
                </a:lnTo>
                <a:lnTo>
                  <a:pt x="42604" y="53601"/>
                </a:lnTo>
                <a:lnTo>
                  <a:pt x="43298" y="53502"/>
                </a:lnTo>
                <a:lnTo>
                  <a:pt x="44784" y="53502"/>
                </a:lnTo>
                <a:lnTo>
                  <a:pt x="46072" y="53403"/>
                </a:lnTo>
                <a:lnTo>
                  <a:pt x="47261" y="53304"/>
                </a:lnTo>
                <a:lnTo>
                  <a:pt x="47558" y="53403"/>
                </a:lnTo>
                <a:lnTo>
                  <a:pt x="47657" y="53403"/>
                </a:lnTo>
                <a:lnTo>
                  <a:pt x="47756" y="53601"/>
                </a:lnTo>
                <a:lnTo>
                  <a:pt x="47657" y="53899"/>
                </a:lnTo>
                <a:lnTo>
                  <a:pt x="47459" y="54889"/>
                </a:lnTo>
                <a:lnTo>
                  <a:pt x="47261" y="55880"/>
                </a:lnTo>
                <a:lnTo>
                  <a:pt x="47261" y="56078"/>
                </a:lnTo>
                <a:lnTo>
                  <a:pt x="47162" y="56177"/>
                </a:lnTo>
                <a:lnTo>
                  <a:pt x="47063" y="56277"/>
                </a:lnTo>
                <a:lnTo>
                  <a:pt x="46766" y="56277"/>
                </a:lnTo>
                <a:lnTo>
                  <a:pt x="43595" y="56376"/>
                </a:lnTo>
                <a:lnTo>
                  <a:pt x="39137" y="56277"/>
                </a:lnTo>
                <a:lnTo>
                  <a:pt x="38740" y="56277"/>
                </a:lnTo>
                <a:lnTo>
                  <a:pt x="38443" y="56376"/>
                </a:lnTo>
                <a:lnTo>
                  <a:pt x="38146" y="56376"/>
                </a:lnTo>
                <a:lnTo>
                  <a:pt x="38047" y="56078"/>
                </a:lnTo>
                <a:lnTo>
                  <a:pt x="37849" y="55286"/>
                </a:lnTo>
                <a:lnTo>
                  <a:pt x="37750" y="54790"/>
                </a:lnTo>
                <a:lnTo>
                  <a:pt x="37750" y="54394"/>
                </a:lnTo>
                <a:lnTo>
                  <a:pt x="37750" y="54196"/>
                </a:lnTo>
                <a:lnTo>
                  <a:pt x="37551" y="53998"/>
                </a:lnTo>
                <a:lnTo>
                  <a:pt x="37452" y="53701"/>
                </a:lnTo>
                <a:lnTo>
                  <a:pt x="37551" y="53403"/>
                </a:lnTo>
                <a:lnTo>
                  <a:pt x="37750" y="53304"/>
                </a:lnTo>
                <a:lnTo>
                  <a:pt x="38047" y="53205"/>
                </a:lnTo>
                <a:close/>
                <a:moveTo>
                  <a:pt x="44586" y="57168"/>
                </a:moveTo>
                <a:lnTo>
                  <a:pt x="45180" y="57267"/>
                </a:lnTo>
                <a:lnTo>
                  <a:pt x="45379" y="57366"/>
                </a:lnTo>
                <a:lnTo>
                  <a:pt x="45478" y="57565"/>
                </a:lnTo>
                <a:lnTo>
                  <a:pt x="45478" y="57763"/>
                </a:lnTo>
                <a:lnTo>
                  <a:pt x="45478" y="57961"/>
                </a:lnTo>
                <a:lnTo>
                  <a:pt x="45379" y="58952"/>
                </a:lnTo>
                <a:lnTo>
                  <a:pt x="45379" y="59942"/>
                </a:lnTo>
                <a:lnTo>
                  <a:pt x="45379" y="60834"/>
                </a:lnTo>
                <a:lnTo>
                  <a:pt x="45379" y="61726"/>
                </a:lnTo>
                <a:lnTo>
                  <a:pt x="45379" y="62717"/>
                </a:lnTo>
                <a:lnTo>
                  <a:pt x="45478" y="63608"/>
                </a:lnTo>
                <a:lnTo>
                  <a:pt x="45478" y="64797"/>
                </a:lnTo>
                <a:lnTo>
                  <a:pt x="45478" y="66085"/>
                </a:lnTo>
                <a:lnTo>
                  <a:pt x="45577" y="68364"/>
                </a:lnTo>
                <a:lnTo>
                  <a:pt x="45676" y="69454"/>
                </a:lnTo>
                <a:lnTo>
                  <a:pt x="45775" y="70544"/>
                </a:lnTo>
                <a:lnTo>
                  <a:pt x="45874" y="72129"/>
                </a:lnTo>
                <a:lnTo>
                  <a:pt x="46171" y="73714"/>
                </a:lnTo>
                <a:lnTo>
                  <a:pt x="46468" y="74210"/>
                </a:lnTo>
                <a:lnTo>
                  <a:pt x="46865" y="74705"/>
                </a:lnTo>
                <a:lnTo>
                  <a:pt x="47756" y="75498"/>
                </a:lnTo>
                <a:lnTo>
                  <a:pt x="48153" y="75795"/>
                </a:lnTo>
                <a:lnTo>
                  <a:pt x="48648" y="75993"/>
                </a:lnTo>
                <a:lnTo>
                  <a:pt x="49044" y="76191"/>
                </a:lnTo>
                <a:lnTo>
                  <a:pt x="49441" y="76588"/>
                </a:lnTo>
                <a:lnTo>
                  <a:pt x="49540" y="76687"/>
                </a:lnTo>
                <a:lnTo>
                  <a:pt x="49837" y="76786"/>
                </a:lnTo>
                <a:lnTo>
                  <a:pt x="50332" y="76984"/>
                </a:lnTo>
                <a:lnTo>
                  <a:pt x="50531" y="76984"/>
                </a:lnTo>
                <a:lnTo>
                  <a:pt x="50630" y="77083"/>
                </a:lnTo>
                <a:lnTo>
                  <a:pt x="50828" y="77182"/>
                </a:lnTo>
                <a:lnTo>
                  <a:pt x="51026" y="77380"/>
                </a:lnTo>
                <a:lnTo>
                  <a:pt x="51323" y="77479"/>
                </a:lnTo>
                <a:lnTo>
                  <a:pt x="51521" y="77677"/>
                </a:lnTo>
                <a:lnTo>
                  <a:pt x="51819" y="77876"/>
                </a:lnTo>
                <a:lnTo>
                  <a:pt x="52215" y="78074"/>
                </a:lnTo>
                <a:lnTo>
                  <a:pt x="53107" y="78470"/>
                </a:lnTo>
                <a:lnTo>
                  <a:pt x="54692" y="79164"/>
                </a:lnTo>
                <a:lnTo>
                  <a:pt x="55286" y="79560"/>
                </a:lnTo>
                <a:lnTo>
                  <a:pt x="55584" y="79758"/>
                </a:lnTo>
                <a:lnTo>
                  <a:pt x="55980" y="79956"/>
                </a:lnTo>
                <a:lnTo>
                  <a:pt x="56673" y="80055"/>
                </a:lnTo>
                <a:lnTo>
                  <a:pt x="57070" y="80253"/>
                </a:lnTo>
                <a:lnTo>
                  <a:pt x="57268" y="80452"/>
                </a:lnTo>
                <a:lnTo>
                  <a:pt x="57664" y="81046"/>
                </a:lnTo>
                <a:lnTo>
                  <a:pt x="57862" y="81442"/>
                </a:lnTo>
                <a:lnTo>
                  <a:pt x="57862" y="81839"/>
                </a:lnTo>
                <a:lnTo>
                  <a:pt x="57862" y="81938"/>
                </a:lnTo>
                <a:lnTo>
                  <a:pt x="57862" y="82037"/>
                </a:lnTo>
                <a:lnTo>
                  <a:pt x="57664" y="82037"/>
                </a:lnTo>
                <a:lnTo>
                  <a:pt x="56773" y="81938"/>
                </a:lnTo>
                <a:lnTo>
                  <a:pt x="55584" y="81938"/>
                </a:lnTo>
                <a:lnTo>
                  <a:pt x="55385" y="81839"/>
                </a:lnTo>
                <a:lnTo>
                  <a:pt x="54593" y="81839"/>
                </a:lnTo>
                <a:lnTo>
                  <a:pt x="54097" y="81740"/>
                </a:lnTo>
                <a:lnTo>
                  <a:pt x="53899" y="81740"/>
                </a:lnTo>
                <a:lnTo>
                  <a:pt x="53899" y="81641"/>
                </a:lnTo>
                <a:lnTo>
                  <a:pt x="53800" y="81541"/>
                </a:lnTo>
                <a:lnTo>
                  <a:pt x="53800" y="81442"/>
                </a:lnTo>
                <a:lnTo>
                  <a:pt x="53701" y="81442"/>
                </a:lnTo>
                <a:lnTo>
                  <a:pt x="53404" y="81541"/>
                </a:lnTo>
                <a:lnTo>
                  <a:pt x="53206" y="81541"/>
                </a:lnTo>
                <a:lnTo>
                  <a:pt x="52908" y="81442"/>
                </a:lnTo>
                <a:lnTo>
                  <a:pt x="52611" y="81343"/>
                </a:lnTo>
                <a:lnTo>
                  <a:pt x="52116" y="81442"/>
                </a:lnTo>
                <a:lnTo>
                  <a:pt x="51720" y="81442"/>
                </a:lnTo>
                <a:lnTo>
                  <a:pt x="50729" y="81244"/>
                </a:lnTo>
                <a:lnTo>
                  <a:pt x="49837" y="81145"/>
                </a:lnTo>
                <a:lnTo>
                  <a:pt x="48846" y="81046"/>
                </a:lnTo>
                <a:lnTo>
                  <a:pt x="47955" y="81046"/>
                </a:lnTo>
                <a:lnTo>
                  <a:pt x="46964" y="80947"/>
                </a:lnTo>
                <a:lnTo>
                  <a:pt x="45676" y="80848"/>
                </a:lnTo>
                <a:lnTo>
                  <a:pt x="44487" y="80749"/>
                </a:lnTo>
                <a:lnTo>
                  <a:pt x="43793" y="80650"/>
                </a:lnTo>
                <a:lnTo>
                  <a:pt x="41118" y="80650"/>
                </a:lnTo>
                <a:lnTo>
                  <a:pt x="40425" y="80749"/>
                </a:lnTo>
                <a:lnTo>
                  <a:pt x="39929" y="80848"/>
                </a:lnTo>
                <a:lnTo>
                  <a:pt x="39731" y="80848"/>
                </a:lnTo>
                <a:lnTo>
                  <a:pt x="39434" y="80749"/>
                </a:lnTo>
                <a:lnTo>
                  <a:pt x="39236" y="80650"/>
                </a:lnTo>
                <a:lnTo>
                  <a:pt x="38939" y="80749"/>
                </a:lnTo>
                <a:lnTo>
                  <a:pt x="38443" y="80848"/>
                </a:lnTo>
                <a:lnTo>
                  <a:pt x="36759" y="80848"/>
                </a:lnTo>
                <a:lnTo>
                  <a:pt x="34975" y="81046"/>
                </a:lnTo>
                <a:lnTo>
                  <a:pt x="33390" y="81244"/>
                </a:lnTo>
                <a:lnTo>
                  <a:pt x="31805" y="81343"/>
                </a:lnTo>
                <a:lnTo>
                  <a:pt x="31310" y="81442"/>
                </a:lnTo>
                <a:lnTo>
                  <a:pt x="30913" y="81541"/>
                </a:lnTo>
                <a:lnTo>
                  <a:pt x="29328" y="81740"/>
                </a:lnTo>
                <a:lnTo>
                  <a:pt x="27743" y="81839"/>
                </a:lnTo>
                <a:lnTo>
                  <a:pt x="27545" y="81839"/>
                </a:lnTo>
                <a:lnTo>
                  <a:pt x="27445" y="81740"/>
                </a:lnTo>
                <a:lnTo>
                  <a:pt x="27545" y="81541"/>
                </a:lnTo>
                <a:lnTo>
                  <a:pt x="27644" y="81046"/>
                </a:lnTo>
                <a:lnTo>
                  <a:pt x="27743" y="80848"/>
                </a:lnTo>
                <a:lnTo>
                  <a:pt x="28040" y="80749"/>
                </a:lnTo>
                <a:lnTo>
                  <a:pt x="28139" y="80551"/>
                </a:lnTo>
                <a:lnTo>
                  <a:pt x="28139" y="80353"/>
                </a:lnTo>
                <a:lnTo>
                  <a:pt x="28238" y="80154"/>
                </a:lnTo>
                <a:lnTo>
                  <a:pt x="28634" y="80154"/>
                </a:lnTo>
                <a:lnTo>
                  <a:pt x="29229" y="80055"/>
                </a:lnTo>
                <a:lnTo>
                  <a:pt x="29724" y="79758"/>
                </a:lnTo>
                <a:lnTo>
                  <a:pt x="30022" y="79560"/>
                </a:lnTo>
                <a:lnTo>
                  <a:pt x="30517" y="79461"/>
                </a:lnTo>
                <a:lnTo>
                  <a:pt x="30715" y="79362"/>
                </a:lnTo>
                <a:lnTo>
                  <a:pt x="30913" y="79263"/>
                </a:lnTo>
                <a:lnTo>
                  <a:pt x="31111" y="78965"/>
                </a:lnTo>
                <a:lnTo>
                  <a:pt x="31409" y="78866"/>
                </a:lnTo>
                <a:lnTo>
                  <a:pt x="31706" y="78767"/>
                </a:lnTo>
                <a:lnTo>
                  <a:pt x="32003" y="78668"/>
                </a:lnTo>
                <a:lnTo>
                  <a:pt x="32201" y="78569"/>
                </a:lnTo>
                <a:lnTo>
                  <a:pt x="32300" y="78470"/>
                </a:lnTo>
                <a:lnTo>
                  <a:pt x="32399" y="78173"/>
                </a:lnTo>
                <a:lnTo>
                  <a:pt x="32697" y="78074"/>
                </a:lnTo>
                <a:lnTo>
                  <a:pt x="33192" y="78074"/>
                </a:lnTo>
                <a:lnTo>
                  <a:pt x="33390" y="77975"/>
                </a:lnTo>
                <a:lnTo>
                  <a:pt x="33687" y="77776"/>
                </a:lnTo>
                <a:lnTo>
                  <a:pt x="33786" y="77578"/>
                </a:lnTo>
                <a:lnTo>
                  <a:pt x="33985" y="77479"/>
                </a:lnTo>
                <a:lnTo>
                  <a:pt x="34480" y="77380"/>
                </a:lnTo>
                <a:lnTo>
                  <a:pt x="34876" y="77281"/>
                </a:lnTo>
                <a:lnTo>
                  <a:pt x="35074" y="76984"/>
                </a:lnTo>
                <a:lnTo>
                  <a:pt x="35273" y="76786"/>
                </a:lnTo>
                <a:lnTo>
                  <a:pt x="35372" y="76687"/>
                </a:lnTo>
                <a:lnTo>
                  <a:pt x="35570" y="76786"/>
                </a:lnTo>
                <a:lnTo>
                  <a:pt x="35867" y="76786"/>
                </a:lnTo>
                <a:lnTo>
                  <a:pt x="36065" y="76687"/>
                </a:lnTo>
                <a:lnTo>
                  <a:pt x="36263" y="76488"/>
                </a:lnTo>
                <a:lnTo>
                  <a:pt x="36561" y="76191"/>
                </a:lnTo>
                <a:lnTo>
                  <a:pt x="36957" y="75795"/>
                </a:lnTo>
                <a:lnTo>
                  <a:pt x="37849" y="75300"/>
                </a:lnTo>
                <a:lnTo>
                  <a:pt x="38344" y="74903"/>
                </a:lnTo>
                <a:lnTo>
                  <a:pt x="38839" y="74507"/>
                </a:lnTo>
                <a:lnTo>
                  <a:pt x="39038" y="73912"/>
                </a:lnTo>
                <a:lnTo>
                  <a:pt x="39236" y="73318"/>
                </a:lnTo>
                <a:lnTo>
                  <a:pt x="39335" y="72525"/>
                </a:lnTo>
                <a:lnTo>
                  <a:pt x="39434" y="71634"/>
                </a:lnTo>
                <a:lnTo>
                  <a:pt x="39533" y="70048"/>
                </a:lnTo>
                <a:lnTo>
                  <a:pt x="39632" y="69058"/>
                </a:lnTo>
                <a:lnTo>
                  <a:pt x="39731" y="68067"/>
                </a:lnTo>
                <a:lnTo>
                  <a:pt x="39731" y="66977"/>
                </a:lnTo>
                <a:lnTo>
                  <a:pt x="39830" y="65788"/>
                </a:lnTo>
                <a:lnTo>
                  <a:pt x="39731" y="64401"/>
                </a:lnTo>
                <a:lnTo>
                  <a:pt x="39830" y="63014"/>
                </a:lnTo>
                <a:lnTo>
                  <a:pt x="39929" y="61330"/>
                </a:lnTo>
                <a:lnTo>
                  <a:pt x="39830" y="59546"/>
                </a:lnTo>
                <a:lnTo>
                  <a:pt x="39830" y="57168"/>
                </a:lnTo>
                <a:lnTo>
                  <a:pt x="42902" y="57366"/>
                </a:lnTo>
                <a:lnTo>
                  <a:pt x="43496" y="57366"/>
                </a:lnTo>
                <a:lnTo>
                  <a:pt x="44091" y="57267"/>
                </a:lnTo>
                <a:lnTo>
                  <a:pt x="44586" y="57168"/>
                </a:lnTo>
                <a:close/>
                <a:moveTo>
                  <a:pt x="39533" y="81641"/>
                </a:moveTo>
                <a:lnTo>
                  <a:pt x="40524" y="81740"/>
                </a:lnTo>
                <a:lnTo>
                  <a:pt x="41713" y="81740"/>
                </a:lnTo>
                <a:lnTo>
                  <a:pt x="42902" y="81839"/>
                </a:lnTo>
                <a:lnTo>
                  <a:pt x="44982" y="81839"/>
                </a:lnTo>
                <a:lnTo>
                  <a:pt x="47162" y="82037"/>
                </a:lnTo>
                <a:lnTo>
                  <a:pt x="47955" y="82037"/>
                </a:lnTo>
                <a:lnTo>
                  <a:pt x="48648" y="82136"/>
                </a:lnTo>
                <a:lnTo>
                  <a:pt x="49243" y="82136"/>
                </a:lnTo>
                <a:lnTo>
                  <a:pt x="49837" y="82235"/>
                </a:lnTo>
                <a:lnTo>
                  <a:pt x="50531" y="82334"/>
                </a:lnTo>
                <a:lnTo>
                  <a:pt x="51521" y="82433"/>
                </a:lnTo>
                <a:lnTo>
                  <a:pt x="52710" y="82532"/>
                </a:lnTo>
                <a:lnTo>
                  <a:pt x="53701" y="82730"/>
                </a:lnTo>
                <a:lnTo>
                  <a:pt x="54791" y="82829"/>
                </a:lnTo>
                <a:lnTo>
                  <a:pt x="55881" y="82929"/>
                </a:lnTo>
                <a:lnTo>
                  <a:pt x="57070" y="83127"/>
                </a:lnTo>
                <a:lnTo>
                  <a:pt x="58061" y="83325"/>
                </a:lnTo>
                <a:lnTo>
                  <a:pt x="59051" y="83523"/>
                </a:lnTo>
                <a:lnTo>
                  <a:pt x="61033" y="83919"/>
                </a:lnTo>
                <a:lnTo>
                  <a:pt x="61231" y="84018"/>
                </a:lnTo>
                <a:lnTo>
                  <a:pt x="61429" y="84117"/>
                </a:lnTo>
                <a:lnTo>
                  <a:pt x="61627" y="84316"/>
                </a:lnTo>
                <a:lnTo>
                  <a:pt x="61627" y="84514"/>
                </a:lnTo>
                <a:lnTo>
                  <a:pt x="61726" y="85406"/>
                </a:lnTo>
                <a:lnTo>
                  <a:pt x="61825" y="86297"/>
                </a:lnTo>
                <a:lnTo>
                  <a:pt x="61925" y="87189"/>
                </a:lnTo>
                <a:lnTo>
                  <a:pt x="62024" y="88081"/>
                </a:lnTo>
                <a:lnTo>
                  <a:pt x="62123" y="88279"/>
                </a:lnTo>
                <a:lnTo>
                  <a:pt x="62024" y="88378"/>
                </a:lnTo>
                <a:lnTo>
                  <a:pt x="61925" y="88378"/>
                </a:lnTo>
                <a:lnTo>
                  <a:pt x="61231" y="88279"/>
                </a:lnTo>
                <a:lnTo>
                  <a:pt x="60637" y="88180"/>
                </a:lnTo>
                <a:lnTo>
                  <a:pt x="60042" y="88081"/>
                </a:lnTo>
                <a:lnTo>
                  <a:pt x="59448" y="87982"/>
                </a:lnTo>
                <a:lnTo>
                  <a:pt x="58259" y="87882"/>
                </a:lnTo>
                <a:lnTo>
                  <a:pt x="56079" y="87684"/>
                </a:lnTo>
                <a:lnTo>
                  <a:pt x="54989" y="87486"/>
                </a:lnTo>
                <a:lnTo>
                  <a:pt x="53899" y="87387"/>
                </a:lnTo>
                <a:lnTo>
                  <a:pt x="52413" y="87288"/>
                </a:lnTo>
                <a:lnTo>
                  <a:pt x="50828" y="87189"/>
                </a:lnTo>
                <a:lnTo>
                  <a:pt x="48351" y="86991"/>
                </a:lnTo>
                <a:lnTo>
                  <a:pt x="45874" y="86892"/>
                </a:lnTo>
                <a:lnTo>
                  <a:pt x="41812" y="86892"/>
                </a:lnTo>
                <a:lnTo>
                  <a:pt x="40227" y="86991"/>
                </a:lnTo>
                <a:lnTo>
                  <a:pt x="38740" y="86991"/>
                </a:lnTo>
                <a:lnTo>
                  <a:pt x="35174" y="87288"/>
                </a:lnTo>
                <a:lnTo>
                  <a:pt x="34084" y="87387"/>
                </a:lnTo>
                <a:lnTo>
                  <a:pt x="33093" y="87486"/>
                </a:lnTo>
                <a:lnTo>
                  <a:pt x="32003" y="87585"/>
                </a:lnTo>
                <a:lnTo>
                  <a:pt x="31012" y="87684"/>
                </a:lnTo>
                <a:lnTo>
                  <a:pt x="30022" y="87783"/>
                </a:lnTo>
                <a:lnTo>
                  <a:pt x="29031" y="87982"/>
                </a:lnTo>
                <a:lnTo>
                  <a:pt x="27247" y="88081"/>
                </a:lnTo>
                <a:lnTo>
                  <a:pt x="26058" y="88180"/>
                </a:lnTo>
                <a:lnTo>
                  <a:pt x="24869" y="88279"/>
                </a:lnTo>
                <a:lnTo>
                  <a:pt x="24473" y="88279"/>
                </a:lnTo>
                <a:lnTo>
                  <a:pt x="24176" y="88378"/>
                </a:lnTo>
                <a:lnTo>
                  <a:pt x="23681" y="88576"/>
                </a:lnTo>
                <a:lnTo>
                  <a:pt x="23284" y="88675"/>
                </a:lnTo>
                <a:lnTo>
                  <a:pt x="23284" y="88477"/>
                </a:lnTo>
                <a:lnTo>
                  <a:pt x="23185" y="88279"/>
                </a:lnTo>
                <a:lnTo>
                  <a:pt x="23185" y="87982"/>
                </a:lnTo>
                <a:lnTo>
                  <a:pt x="23185" y="87684"/>
                </a:lnTo>
                <a:lnTo>
                  <a:pt x="23482" y="85108"/>
                </a:lnTo>
                <a:lnTo>
                  <a:pt x="23581" y="84613"/>
                </a:lnTo>
                <a:lnTo>
                  <a:pt x="23681" y="84217"/>
                </a:lnTo>
                <a:lnTo>
                  <a:pt x="23978" y="83919"/>
                </a:lnTo>
                <a:lnTo>
                  <a:pt x="24374" y="83721"/>
                </a:lnTo>
                <a:lnTo>
                  <a:pt x="26356" y="83226"/>
                </a:lnTo>
                <a:lnTo>
                  <a:pt x="27545" y="82929"/>
                </a:lnTo>
                <a:lnTo>
                  <a:pt x="28833" y="82730"/>
                </a:lnTo>
                <a:lnTo>
                  <a:pt x="31310" y="82334"/>
                </a:lnTo>
                <a:lnTo>
                  <a:pt x="33985" y="82037"/>
                </a:lnTo>
                <a:lnTo>
                  <a:pt x="36759" y="81839"/>
                </a:lnTo>
                <a:lnTo>
                  <a:pt x="37651" y="81740"/>
                </a:lnTo>
                <a:lnTo>
                  <a:pt x="38542" y="81740"/>
                </a:lnTo>
                <a:lnTo>
                  <a:pt x="39533" y="81641"/>
                </a:lnTo>
                <a:close/>
                <a:moveTo>
                  <a:pt x="46865" y="88081"/>
                </a:moveTo>
                <a:lnTo>
                  <a:pt x="48153" y="88180"/>
                </a:lnTo>
                <a:lnTo>
                  <a:pt x="49540" y="88180"/>
                </a:lnTo>
                <a:lnTo>
                  <a:pt x="50729" y="88279"/>
                </a:lnTo>
                <a:lnTo>
                  <a:pt x="52017" y="88378"/>
                </a:lnTo>
                <a:lnTo>
                  <a:pt x="53008" y="88477"/>
                </a:lnTo>
                <a:lnTo>
                  <a:pt x="53602" y="88477"/>
                </a:lnTo>
                <a:lnTo>
                  <a:pt x="54097" y="88378"/>
                </a:lnTo>
                <a:lnTo>
                  <a:pt x="54692" y="88378"/>
                </a:lnTo>
                <a:lnTo>
                  <a:pt x="55187" y="88477"/>
                </a:lnTo>
                <a:lnTo>
                  <a:pt x="56277" y="88675"/>
                </a:lnTo>
                <a:lnTo>
                  <a:pt x="56475" y="88675"/>
                </a:lnTo>
                <a:lnTo>
                  <a:pt x="56574" y="88576"/>
                </a:lnTo>
                <a:lnTo>
                  <a:pt x="56773" y="88477"/>
                </a:lnTo>
                <a:lnTo>
                  <a:pt x="56872" y="88477"/>
                </a:lnTo>
                <a:lnTo>
                  <a:pt x="56872" y="88675"/>
                </a:lnTo>
                <a:lnTo>
                  <a:pt x="56872" y="88774"/>
                </a:lnTo>
                <a:lnTo>
                  <a:pt x="56971" y="88774"/>
                </a:lnTo>
                <a:lnTo>
                  <a:pt x="57367" y="88873"/>
                </a:lnTo>
                <a:lnTo>
                  <a:pt x="57565" y="88873"/>
                </a:lnTo>
                <a:lnTo>
                  <a:pt x="57763" y="88774"/>
                </a:lnTo>
                <a:lnTo>
                  <a:pt x="57961" y="88675"/>
                </a:lnTo>
                <a:lnTo>
                  <a:pt x="58061" y="88675"/>
                </a:lnTo>
                <a:lnTo>
                  <a:pt x="58160" y="88774"/>
                </a:lnTo>
                <a:lnTo>
                  <a:pt x="58457" y="88972"/>
                </a:lnTo>
                <a:lnTo>
                  <a:pt x="58655" y="88972"/>
                </a:lnTo>
                <a:lnTo>
                  <a:pt x="59150" y="88774"/>
                </a:lnTo>
                <a:lnTo>
                  <a:pt x="59349" y="88774"/>
                </a:lnTo>
                <a:lnTo>
                  <a:pt x="59349" y="88873"/>
                </a:lnTo>
                <a:lnTo>
                  <a:pt x="59349" y="88972"/>
                </a:lnTo>
                <a:lnTo>
                  <a:pt x="59646" y="89071"/>
                </a:lnTo>
                <a:lnTo>
                  <a:pt x="59844" y="89071"/>
                </a:lnTo>
                <a:lnTo>
                  <a:pt x="60042" y="88972"/>
                </a:lnTo>
                <a:lnTo>
                  <a:pt x="60141" y="88873"/>
                </a:lnTo>
                <a:lnTo>
                  <a:pt x="60339" y="89071"/>
                </a:lnTo>
                <a:lnTo>
                  <a:pt x="60438" y="89170"/>
                </a:lnTo>
                <a:lnTo>
                  <a:pt x="60736" y="89071"/>
                </a:lnTo>
                <a:lnTo>
                  <a:pt x="60934" y="89170"/>
                </a:lnTo>
                <a:lnTo>
                  <a:pt x="61231" y="89270"/>
                </a:lnTo>
                <a:lnTo>
                  <a:pt x="61429" y="89270"/>
                </a:lnTo>
                <a:lnTo>
                  <a:pt x="61825" y="89170"/>
                </a:lnTo>
                <a:lnTo>
                  <a:pt x="62024" y="89170"/>
                </a:lnTo>
                <a:lnTo>
                  <a:pt x="62222" y="89270"/>
                </a:lnTo>
                <a:lnTo>
                  <a:pt x="62519" y="89468"/>
                </a:lnTo>
                <a:lnTo>
                  <a:pt x="63510" y="89468"/>
                </a:lnTo>
                <a:lnTo>
                  <a:pt x="64203" y="89567"/>
                </a:lnTo>
                <a:lnTo>
                  <a:pt x="64798" y="89765"/>
                </a:lnTo>
                <a:lnTo>
                  <a:pt x="65491" y="89864"/>
                </a:lnTo>
                <a:lnTo>
                  <a:pt x="66284" y="89864"/>
                </a:lnTo>
                <a:lnTo>
                  <a:pt x="66482" y="89963"/>
                </a:lnTo>
                <a:lnTo>
                  <a:pt x="66581" y="90062"/>
                </a:lnTo>
                <a:lnTo>
                  <a:pt x="66779" y="90062"/>
                </a:lnTo>
                <a:lnTo>
                  <a:pt x="67671" y="90161"/>
                </a:lnTo>
                <a:lnTo>
                  <a:pt x="68464" y="90260"/>
                </a:lnTo>
                <a:lnTo>
                  <a:pt x="68761" y="90359"/>
                </a:lnTo>
                <a:lnTo>
                  <a:pt x="68860" y="90458"/>
                </a:lnTo>
                <a:lnTo>
                  <a:pt x="68761" y="90657"/>
                </a:lnTo>
                <a:lnTo>
                  <a:pt x="68563" y="91053"/>
                </a:lnTo>
                <a:lnTo>
                  <a:pt x="68563" y="91548"/>
                </a:lnTo>
                <a:lnTo>
                  <a:pt x="68563" y="92539"/>
                </a:lnTo>
                <a:lnTo>
                  <a:pt x="68563" y="93629"/>
                </a:lnTo>
                <a:lnTo>
                  <a:pt x="68464" y="94719"/>
                </a:lnTo>
                <a:lnTo>
                  <a:pt x="68464" y="96205"/>
                </a:lnTo>
                <a:lnTo>
                  <a:pt x="68464" y="97691"/>
                </a:lnTo>
                <a:lnTo>
                  <a:pt x="68464" y="100267"/>
                </a:lnTo>
                <a:lnTo>
                  <a:pt x="68563" y="101456"/>
                </a:lnTo>
                <a:lnTo>
                  <a:pt x="68563" y="101952"/>
                </a:lnTo>
                <a:lnTo>
                  <a:pt x="68563" y="102546"/>
                </a:lnTo>
                <a:lnTo>
                  <a:pt x="68464" y="103240"/>
                </a:lnTo>
                <a:lnTo>
                  <a:pt x="68563" y="103933"/>
                </a:lnTo>
                <a:lnTo>
                  <a:pt x="68563" y="104726"/>
                </a:lnTo>
                <a:lnTo>
                  <a:pt x="68563" y="105518"/>
                </a:lnTo>
                <a:lnTo>
                  <a:pt x="68563" y="106311"/>
                </a:lnTo>
                <a:lnTo>
                  <a:pt x="68563" y="107104"/>
                </a:lnTo>
                <a:lnTo>
                  <a:pt x="68563" y="109382"/>
                </a:lnTo>
                <a:lnTo>
                  <a:pt x="68563" y="111958"/>
                </a:lnTo>
                <a:lnTo>
                  <a:pt x="68563" y="113246"/>
                </a:lnTo>
                <a:lnTo>
                  <a:pt x="68563" y="114435"/>
                </a:lnTo>
                <a:lnTo>
                  <a:pt x="68563" y="114733"/>
                </a:lnTo>
                <a:lnTo>
                  <a:pt x="68464" y="114832"/>
                </a:lnTo>
                <a:lnTo>
                  <a:pt x="68266" y="114832"/>
                </a:lnTo>
                <a:lnTo>
                  <a:pt x="66878" y="114733"/>
                </a:lnTo>
                <a:lnTo>
                  <a:pt x="65392" y="114634"/>
                </a:lnTo>
                <a:lnTo>
                  <a:pt x="63411" y="114435"/>
                </a:lnTo>
                <a:lnTo>
                  <a:pt x="61330" y="114435"/>
                </a:lnTo>
                <a:lnTo>
                  <a:pt x="60339" y="114336"/>
                </a:lnTo>
                <a:lnTo>
                  <a:pt x="59448" y="114237"/>
                </a:lnTo>
                <a:lnTo>
                  <a:pt x="58259" y="114138"/>
                </a:lnTo>
                <a:lnTo>
                  <a:pt x="56971" y="114237"/>
                </a:lnTo>
                <a:lnTo>
                  <a:pt x="55187" y="114237"/>
                </a:lnTo>
                <a:lnTo>
                  <a:pt x="54196" y="114138"/>
                </a:lnTo>
                <a:lnTo>
                  <a:pt x="51224" y="114138"/>
                </a:lnTo>
                <a:lnTo>
                  <a:pt x="49441" y="114039"/>
                </a:lnTo>
                <a:lnTo>
                  <a:pt x="32300" y="114039"/>
                </a:lnTo>
                <a:lnTo>
                  <a:pt x="30418" y="114138"/>
                </a:lnTo>
                <a:lnTo>
                  <a:pt x="28436" y="114237"/>
                </a:lnTo>
                <a:lnTo>
                  <a:pt x="24374" y="114237"/>
                </a:lnTo>
                <a:lnTo>
                  <a:pt x="22393" y="114336"/>
                </a:lnTo>
                <a:lnTo>
                  <a:pt x="20312" y="114435"/>
                </a:lnTo>
                <a:lnTo>
                  <a:pt x="19222" y="114435"/>
                </a:lnTo>
                <a:lnTo>
                  <a:pt x="18925" y="114534"/>
                </a:lnTo>
                <a:lnTo>
                  <a:pt x="18528" y="114634"/>
                </a:lnTo>
                <a:lnTo>
                  <a:pt x="18231" y="114634"/>
                </a:lnTo>
                <a:lnTo>
                  <a:pt x="17439" y="114733"/>
                </a:lnTo>
                <a:lnTo>
                  <a:pt x="17141" y="114634"/>
                </a:lnTo>
                <a:lnTo>
                  <a:pt x="16943" y="114634"/>
                </a:lnTo>
                <a:lnTo>
                  <a:pt x="16745" y="114733"/>
                </a:lnTo>
                <a:lnTo>
                  <a:pt x="16745" y="114733"/>
                </a:lnTo>
                <a:lnTo>
                  <a:pt x="16844" y="113742"/>
                </a:lnTo>
                <a:lnTo>
                  <a:pt x="16844" y="113147"/>
                </a:lnTo>
                <a:lnTo>
                  <a:pt x="16646" y="112652"/>
                </a:lnTo>
                <a:lnTo>
                  <a:pt x="16646" y="112454"/>
                </a:lnTo>
                <a:lnTo>
                  <a:pt x="16646" y="112157"/>
                </a:lnTo>
                <a:lnTo>
                  <a:pt x="16745" y="111562"/>
                </a:lnTo>
                <a:lnTo>
                  <a:pt x="16844" y="110968"/>
                </a:lnTo>
                <a:lnTo>
                  <a:pt x="16745" y="110373"/>
                </a:lnTo>
                <a:lnTo>
                  <a:pt x="16844" y="109779"/>
                </a:lnTo>
                <a:lnTo>
                  <a:pt x="16844" y="109581"/>
                </a:lnTo>
                <a:lnTo>
                  <a:pt x="16745" y="109283"/>
                </a:lnTo>
                <a:lnTo>
                  <a:pt x="16646" y="109085"/>
                </a:lnTo>
                <a:lnTo>
                  <a:pt x="16745" y="108887"/>
                </a:lnTo>
                <a:lnTo>
                  <a:pt x="16844" y="108491"/>
                </a:lnTo>
                <a:lnTo>
                  <a:pt x="16844" y="108193"/>
                </a:lnTo>
                <a:lnTo>
                  <a:pt x="16844" y="107401"/>
                </a:lnTo>
                <a:lnTo>
                  <a:pt x="16943" y="106806"/>
                </a:lnTo>
                <a:lnTo>
                  <a:pt x="16844" y="106212"/>
                </a:lnTo>
                <a:lnTo>
                  <a:pt x="16844" y="105419"/>
                </a:lnTo>
                <a:lnTo>
                  <a:pt x="16844" y="104726"/>
                </a:lnTo>
                <a:lnTo>
                  <a:pt x="16844" y="103735"/>
                </a:lnTo>
                <a:lnTo>
                  <a:pt x="16844" y="102744"/>
                </a:lnTo>
                <a:lnTo>
                  <a:pt x="16844" y="102249"/>
                </a:lnTo>
                <a:lnTo>
                  <a:pt x="16844" y="101654"/>
                </a:lnTo>
                <a:lnTo>
                  <a:pt x="16943" y="101159"/>
                </a:lnTo>
                <a:lnTo>
                  <a:pt x="16943" y="100664"/>
                </a:lnTo>
                <a:lnTo>
                  <a:pt x="16844" y="100168"/>
                </a:lnTo>
                <a:lnTo>
                  <a:pt x="16844" y="99772"/>
                </a:lnTo>
                <a:lnTo>
                  <a:pt x="16943" y="99276"/>
                </a:lnTo>
                <a:lnTo>
                  <a:pt x="16844" y="98880"/>
                </a:lnTo>
                <a:lnTo>
                  <a:pt x="16844" y="98583"/>
                </a:lnTo>
                <a:lnTo>
                  <a:pt x="16943" y="98385"/>
                </a:lnTo>
                <a:lnTo>
                  <a:pt x="16943" y="98187"/>
                </a:lnTo>
                <a:lnTo>
                  <a:pt x="16844" y="97988"/>
                </a:lnTo>
                <a:lnTo>
                  <a:pt x="16943" y="97889"/>
                </a:lnTo>
                <a:lnTo>
                  <a:pt x="16943" y="97790"/>
                </a:lnTo>
                <a:lnTo>
                  <a:pt x="16943" y="97493"/>
                </a:lnTo>
                <a:lnTo>
                  <a:pt x="16844" y="97295"/>
                </a:lnTo>
                <a:lnTo>
                  <a:pt x="16844" y="97196"/>
                </a:lnTo>
                <a:lnTo>
                  <a:pt x="16844" y="96998"/>
                </a:lnTo>
                <a:lnTo>
                  <a:pt x="16943" y="96700"/>
                </a:lnTo>
                <a:lnTo>
                  <a:pt x="16943" y="96403"/>
                </a:lnTo>
                <a:lnTo>
                  <a:pt x="16844" y="95809"/>
                </a:lnTo>
                <a:lnTo>
                  <a:pt x="16943" y="95313"/>
                </a:lnTo>
                <a:lnTo>
                  <a:pt x="16943" y="95016"/>
                </a:lnTo>
                <a:lnTo>
                  <a:pt x="16745" y="94818"/>
                </a:lnTo>
                <a:lnTo>
                  <a:pt x="16745" y="94719"/>
                </a:lnTo>
                <a:lnTo>
                  <a:pt x="16844" y="94025"/>
                </a:lnTo>
                <a:lnTo>
                  <a:pt x="16844" y="93431"/>
                </a:lnTo>
                <a:lnTo>
                  <a:pt x="16646" y="92143"/>
                </a:lnTo>
                <a:lnTo>
                  <a:pt x="16646" y="91350"/>
                </a:lnTo>
                <a:lnTo>
                  <a:pt x="16646" y="91053"/>
                </a:lnTo>
                <a:lnTo>
                  <a:pt x="16646" y="90657"/>
                </a:lnTo>
                <a:lnTo>
                  <a:pt x="16646" y="90458"/>
                </a:lnTo>
                <a:lnTo>
                  <a:pt x="16844" y="90359"/>
                </a:lnTo>
                <a:lnTo>
                  <a:pt x="17736" y="90359"/>
                </a:lnTo>
                <a:lnTo>
                  <a:pt x="18628" y="90161"/>
                </a:lnTo>
                <a:lnTo>
                  <a:pt x="20411" y="89765"/>
                </a:lnTo>
                <a:lnTo>
                  <a:pt x="21600" y="89666"/>
                </a:lnTo>
                <a:lnTo>
                  <a:pt x="22789" y="89468"/>
                </a:lnTo>
                <a:lnTo>
                  <a:pt x="22987" y="89468"/>
                </a:lnTo>
                <a:lnTo>
                  <a:pt x="23482" y="89369"/>
                </a:lnTo>
                <a:lnTo>
                  <a:pt x="24077" y="89270"/>
                </a:lnTo>
                <a:lnTo>
                  <a:pt x="24770" y="89170"/>
                </a:lnTo>
                <a:lnTo>
                  <a:pt x="26058" y="89071"/>
                </a:lnTo>
                <a:lnTo>
                  <a:pt x="26752" y="89071"/>
                </a:lnTo>
                <a:lnTo>
                  <a:pt x="27445" y="88972"/>
                </a:lnTo>
                <a:lnTo>
                  <a:pt x="28139" y="88873"/>
                </a:lnTo>
                <a:lnTo>
                  <a:pt x="28734" y="88873"/>
                </a:lnTo>
                <a:lnTo>
                  <a:pt x="29328" y="88774"/>
                </a:lnTo>
                <a:lnTo>
                  <a:pt x="29922" y="88675"/>
                </a:lnTo>
                <a:lnTo>
                  <a:pt x="30616" y="88576"/>
                </a:lnTo>
                <a:lnTo>
                  <a:pt x="32598" y="88576"/>
                </a:lnTo>
                <a:lnTo>
                  <a:pt x="33886" y="88477"/>
                </a:lnTo>
                <a:lnTo>
                  <a:pt x="35174" y="88378"/>
                </a:lnTo>
                <a:lnTo>
                  <a:pt x="36164" y="88378"/>
                </a:lnTo>
                <a:lnTo>
                  <a:pt x="36759" y="88279"/>
                </a:lnTo>
                <a:lnTo>
                  <a:pt x="37254" y="88180"/>
                </a:lnTo>
                <a:lnTo>
                  <a:pt x="37849" y="88081"/>
                </a:lnTo>
                <a:lnTo>
                  <a:pt x="38344" y="88081"/>
                </a:lnTo>
                <a:lnTo>
                  <a:pt x="39533" y="88180"/>
                </a:lnTo>
                <a:lnTo>
                  <a:pt x="41118" y="88081"/>
                </a:lnTo>
                <a:close/>
                <a:moveTo>
                  <a:pt x="2082" y="0"/>
                </a:moveTo>
                <a:lnTo>
                  <a:pt x="1685" y="99"/>
                </a:lnTo>
                <a:lnTo>
                  <a:pt x="1091" y="397"/>
                </a:lnTo>
                <a:lnTo>
                  <a:pt x="794" y="595"/>
                </a:lnTo>
                <a:lnTo>
                  <a:pt x="595" y="991"/>
                </a:lnTo>
                <a:lnTo>
                  <a:pt x="397" y="1685"/>
                </a:lnTo>
                <a:lnTo>
                  <a:pt x="298" y="2378"/>
                </a:lnTo>
                <a:lnTo>
                  <a:pt x="100" y="4360"/>
                </a:lnTo>
                <a:lnTo>
                  <a:pt x="1" y="6242"/>
                </a:lnTo>
                <a:lnTo>
                  <a:pt x="1" y="7035"/>
                </a:lnTo>
                <a:lnTo>
                  <a:pt x="100" y="7926"/>
                </a:lnTo>
                <a:lnTo>
                  <a:pt x="298" y="9512"/>
                </a:lnTo>
                <a:lnTo>
                  <a:pt x="496" y="10998"/>
                </a:lnTo>
                <a:lnTo>
                  <a:pt x="893" y="12583"/>
                </a:lnTo>
                <a:lnTo>
                  <a:pt x="1091" y="13475"/>
                </a:lnTo>
                <a:lnTo>
                  <a:pt x="1487" y="14267"/>
                </a:lnTo>
                <a:lnTo>
                  <a:pt x="2082" y="16051"/>
                </a:lnTo>
                <a:lnTo>
                  <a:pt x="2478" y="17042"/>
                </a:lnTo>
                <a:lnTo>
                  <a:pt x="2874" y="18032"/>
                </a:lnTo>
                <a:lnTo>
                  <a:pt x="2973" y="18528"/>
                </a:lnTo>
                <a:lnTo>
                  <a:pt x="3072" y="18825"/>
                </a:lnTo>
                <a:lnTo>
                  <a:pt x="3271" y="19122"/>
                </a:lnTo>
                <a:lnTo>
                  <a:pt x="3568" y="19717"/>
                </a:lnTo>
                <a:lnTo>
                  <a:pt x="3865" y="20311"/>
                </a:lnTo>
                <a:lnTo>
                  <a:pt x="4459" y="21500"/>
                </a:lnTo>
                <a:lnTo>
                  <a:pt x="5153" y="22887"/>
                </a:lnTo>
                <a:lnTo>
                  <a:pt x="5847" y="24175"/>
                </a:lnTo>
                <a:lnTo>
                  <a:pt x="6639" y="25364"/>
                </a:lnTo>
                <a:lnTo>
                  <a:pt x="7531" y="26553"/>
                </a:lnTo>
                <a:lnTo>
                  <a:pt x="8323" y="27643"/>
                </a:lnTo>
                <a:lnTo>
                  <a:pt x="9215" y="28733"/>
                </a:lnTo>
                <a:lnTo>
                  <a:pt x="9711" y="29228"/>
                </a:lnTo>
                <a:lnTo>
                  <a:pt x="10107" y="29823"/>
                </a:lnTo>
                <a:lnTo>
                  <a:pt x="10602" y="30417"/>
                </a:lnTo>
                <a:lnTo>
                  <a:pt x="11098" y="30913"/>
                </a:lnTo>
                <a:lnTo>
                  <a:pt x="11593" y="31309"/>
                </a:lnTo>
                <a:lnTo>
                  <a:pt x="11989" y="31705"/>
                </a:lnTo>
                <a:lnTo>
                  <a:pt x="12386" y="32102"/>
                </a:lnTo>
                <a:lnTo>
                  <a:pt x="12782" y="32399"/>
                </a:lnTo>
                <a:lnTo>
                  <a:pt x="13277" y="32795"/>
                </a:lnTo>
                <a:lnTo>
                  <a:pt x="13773" y="33290"/>
                </a:lnTo>
                <a:lnTo>
                  <a:pt x="14169" y="33687"/>
                </a:lnTo>
                <a:lnTo>
                  <a:pt x="14664" y="34182"/>
                </a:lnTo>
                <a:lnTo>
                  <a:pt x="16052" y="35272"/>
                </a:lnTo>
                <a:lnTo>
                  <a:pt x="16745" y="35767"/>
                </a:lnTo>
                <a:lnTo>
                  <a:pt x="17439" y="36164"/>
                </a:lnTo>
                <a:lnTo>
                  <a:pt x="17637" y="36362"/>
                </a:lnTo>
                <a:lnTo>
                  <a:pt x="17736" y="36659"/>
                </a:lnTo>
                <a:lnTo>
                  <a:pt x="18033" y="37650"/>
                </a:lnTo>
                <a:lnTo>
                  <a:pt x="18231" y="38641"/>
                </a:lnTo>
                <a:lnTo>
                  <a:pt x="18429" y="39731"/>
                </a:lnTo>
                <a:lnTo>
                  <a:pt x="18826" y="40919"/>
                </a:lnTo>
                <a:lnTo>
                  <a:pt x="19321" y="41910"/>
                </a:lnTo>
                <a:lnTo>
                  <a:pt x="19916" y="43000"/>
                </a:lnTo>
                <a:lnTo>
                  <a:pt x="20213" y="43595"/>
                </a:lnTo>
                <a:lnTo>
                  <a:pt x="20411" y="43793"/>
                </a:lnTo>
                <a:lnTo>
                  <a:pt x="20609" y="43991"/>
                </a:lnTo>
                <a:lnTo>
                  <a:pt x="21005" y="44189"/>
                </a:lnTo>
                <a:lnTo>
                  <a:pt x="21303" y="44486"/>
                </a:lnTo>
                <a:lnTo>
                  <a:pt x="21600" y="44784"/>
                </a:lnTo>
                <a:lnTo>
                  <a:pt x="21798" y="44982"/>
                </a:lnTo>
                <a:lnTo>
                  <a:pt x="22293" y="45477"/>
                </a:lnTo>
                <a:lnTo>
                  <a:pt x="22888" y="45873"/>
                </a:lnTo>
                <a:lnTo>
                  <a:pt x="23780" y="46468"/>
                </a:lnTo>
                <a:lnTo>
                  <a:pt x="24671" y="46963"/>
                </a:lnTo>
                <a:lnTo>
                  <a:pt x="27346" y="48053"/>
                </a:lnTo>
                <a:lnTo>
                  <a:pt x="28634" y="48548"/>
                </a:lnTo>
                <a:lnTo>
                  <a:pt x="30022" y="48945"/>
                </a:lnTo>
                <a:lnTo>
                  <a:pt x="31111" y="49341"/>
                </a:lnTo>
                <a:lnTo>
                  <a:pt x="32300" y="49638"/>
                </a:lnTo>
                <a:lnTo>
                  <a:pt x="33390" y="49836"/>
                </a:lnTo>
                <a:lnTo>
                  <a:pt x="34480" y="50035"/>
                </a:lnTo>
                <a:lnTo>
                  <a:pt x="35570" y="50332"/>
                </a:lnTo>
                <a:lnTo>
                  <a:pt x="35867" y="50332"/>
                </a:lnTo>
                <a:lnTo>
                  <a:pt x="36065" y="50431"/>
                </a:lnTo>
                <a:lnTo>
                  <a:pt x="36065" y="50629"/>
                </a:lnTo>
                <a:lnTo>
                  <a:pt x="36164" y="51125"/>
                </a:lnTo>
                <a:lnTo>
                  <a:pt x="36164" y="51620"/>
                </a:lnTo>
                <a:lnTo>
                  <a:pt x="36164" y="52016"/>
                </a:lnTo>
                <a:lnTo>
                  <a:pt x="36164" y="52313"/>
                </a:lnTo>
                <a:lnTo>
                  <a:pt x="36362" y="52908"/>
                </a:lnTo>
                <a:lnTo>
                  <a:pt x="36660" y="53403"/>
                </a:lnTo>
                <a:lnTo>
                  <a:pt x="36759" y="53998"/>
                </a:lnTo>
                <a:lnTo>
                  <a:pt x="36759" y="54196"/>
                </a:lnTo>
                <a:lnTo>
                  <a:pt x="36858" y="54493"/>
                </a:lnTo>
                <a:lnTo>
                  <a:pt x="36957" y="54691"/>
                </a:lnTo>
                <a:lnTo>
                  <a:pt x="37056" y="54989"/>
                </a:lnTo>
                <a:lnTo>
                  <a:pt x="37254" y="55682"/>
                </a:lnTo>
                <a:lnTo>
                  <a:pt x="37452" y="56376"/>
                </a:lnTo>
                <a:lnTo>
                  <a:pt x="37651" y="56772"/>
                </a:lnTo>
                <a:lnTo>
                  <a:pt x="37948" y="56970"/>
                </a:lnTo>
                <a:lnTo>
                  <a:pt x="38344" y="57168"/>
                </a:lnTo>
                <a:lnTo>
                  <a:pt x="38740" y="57168"/>
                </a:lnTo>
                <a:lnTo>
                  <a:pt x="39137" y="57267"/>
                </a:lnTo>
                <a:lnTo>
                  <a:pt x="39236" y="57366"/>
                </a:lnTo>
                <a:lnTo>
                  <a:pt x="39236" y="57565"/>
                </a:lnTo>
                <a:lnTo>
                  <a:pt x="39137" y="57862"/>
                </a:lnTo>
                <a:lnTo>
                  <a:pt x="39137" y="58258"/>
                </a:lnTo>
                <a:lnTo>
                  <a:pt x="39038" y="59150"/>
                </a:lnTo>
                <a:lnTo>
                  <a:pt x="39038" y="59942"/>
                </a:lnTo>
                <a:lnTo>
                  <a:pt x="39137" y="60834"/>
                </a:lnTo>
                <a:lnTo>
                  <a:pt x="39038" y="61726"/>
                </a:lnTo>
                <a:lnTo>
                  <a:pt x="39038" y="62915"/>
                </a:lnTo>
                <a:lnTo>
                  <a:pt x="38939" y="63608"/>
                </a:lnTo>
                <a:lnTo>
                  <a:pt x="38839" y="64203"/>
                </a:lnTo>
                <a:lnTo>
                  <a:pt x="38839" y="64500"/>
                </a:lnTo>
                <a:lnTo>
                  <a:pt x="38839" y="64896"/>
                </a:lnTo>
                <a:lnTo>
                  <a:pt x="38939" y="65689"/>
                </a:lnTo>
                <a:lnTo>
                  <a:pt x="38839" y="66581"/>
                </a:lnTo>
                <a:lnTo>
                  <a:pt x="38740" y="67373"/>
                </a:lnTo>
                <a:lnTo>
                  <a:pt x="38740" y="68265"/>
                </a:lnTo>
                <a:lnTo>
                  <a:pt x="38740" y="68661"/>
                </a:lnTo>
                <a:lnTo>
                  <a:pt x="38641" y="69058"/>
                </a:lnTo>
                <a:lnTo>
                  <a:pt x="38641" y="69454"/>
                </a:lnTo>
                <a:lnTo>
                  <a:pt x="38740" y="69850"/>
                </a:lnTo>
                <a:lnTo>
                  <a:pt x="38839" y="70247"/>
                </a:lnTo>
                <a:lnTo>
                  <a:pt x="38740" y="70445"/>
                </a:lnTo>
                <a:lnTo>
                  <a:pt x="38740" y="70643"/>
                </a:lnTo>
                <a:lnTo>
                  <a:pt x="38542" y="71039"/>
                </a:lnTo>
                <a:lnTo>
                  <a:pt x="38641" y="71436"/>
                </a:lnTo>
                <a:lnTo>
                  <a:pt x="38641" y="71634"/>
                </a:lnTo>
                <a:lnTo>
                  <a:pt x="38641" y="71733"/>
                </a:lnTo>
                <a:lnTo>
                  <a:pt x="38443" y="72030"/>
                </a:lnTo>
                <a:lnTo>
                  <a:pt x="38344" y="72228"/>
                </a:lnTo>
                <a:lnTo>
                  <a:pt x="38443" y="72426"/>
                </a:lnTo>
                <a:lnTo>
                  <a:pt x="38344" y="72922"/>
                </a:lnTo>
                <a:lnTo>
                  <a:pt x="38047" y="73516"/>
                </a:lnTo>
                <a:lnTo>
                  <a:pt x="37750" y="74111"/>
                </a:lnTo>
                <a:lnTo>
                  <a:pt x="37551" y="74210"/>
                </a:lnTo>
                <a:lnTo>
                  <a:pt x="37353" y="74408"/>
                </a:lnTo>
                <a:lnTo>
                  <a:pt x="36957" y="74507"/>
                </a:lnTo>
                <a:lnTo>
                  <a:pt x="36759" y="74705"/>
                </a:lnTo>
                <a:lnTo>
                  <a:pt x="36263" y="75101"/>
                </a:lnTo>
                <a:lnTo>
                  <a:pt x="35669" y="75498"/>
                </a:lnTo>
                <a:lnTo>
                  <a:pt x="35074" y="75795"/>
                </a:lnTo>
                <a:lnTo>
                  <a:pt x="33886" y="76290"/>
                </a:lnTo>
                <a:lnTo>
                  <a:pt x="32994" y="76687"/>
                </a:lnTo>
                <a:lnTo>
                  <a:pt x="32201" y="77083"/>
                </a:lnTo>
                <a:lnTo>
                  <a:pt x="30616" y="77975"/>
                </a:lnTo>
                <a:lnTo>
                  <a:pt x="29031" y="78767"/>
                </a:lnTo>
                <a:lnTo>
                  <a:pt x="27941" y="79263"/>
                </a:lnTo>
                <a:lnTo>
                  <a:pt x="27445" y="79560"/>
                </a:lnTo>
                <a:lnTo>
                  <a:pt x="26950" y="79956"/>
                </a:lnTo>
                <a:lnTo>
                  <a:pt x="26752" y="80154"/>
                </a:lnTo>
                <a:lnTo>
                  <a:pt x="26653" y="80452"/>
                </a:lnTo>
                <a:lnTo>
                  <a:pt x="26455" y="81244"/>
                </a:lnTo>
                <a:lnTo>
                  <a:pt x="26455" y="81641"/>
                </a:lnTo>
                <a:lnTo>
                  <a:pt x="26455" y="82136"/>
                </a:lnTo>
                <a:lnTo>
                  <a:pt x="26455" y="82235"/>
                </a:lnTo>
                <a:lnTo>
                  <a:pt x="26356" y="82334"/>
                </a:lnTo>
                <a:lnTo>
                  <a:pt x="25860" y="82334"/>
                </a:lnTo>
                <a:lnTo>
                  <a:pt x="25365" y="82532"/>
                </a:lnTo>
                <a:lnTo>
                  <a:pt x="24473" y="82929"/>
                </a:lnTo>
                <a:lnTo>
                  <a:pt x="23879" y="83127"/>
                </a:lnTo>
                <a:lnTo>
                  <a:pt x="23284" y="83523"/>
                </a:lnTo>
                <a:lnTo>
                  <a:pt x="22888" y="84018"/>
                </a:lnTo>
                <a:lnTo>
                  <a:pt x="22789" y="84316"/>
                </a:lnTo>
                <a:lnTo>
                  <a:pt x="22690" y="84613"/>
                </a:lnTo>
                <a:lnTo>
                  <a:pt x="22492" y="86297"/>
                </a:lnTo>
                <a:lnTo>
                  <a:pt x="22393" y="87090"/>
                </a:lnTo>
                <a:lnTo>
                  <a:pt x="22393" y="87982"/>
                </a:lnTo>
                <a:lnTo>
                  <a:pt x="22393" y="88180"/>
                </a:lnTo>
                <a:lnTo>
                  <a:pt x="22393" y="88477"/>
                </a:lnTo>
                <a:lnTo>
                  <a:pt x="22393" y="88675"/>
                </a:lnTo>
                <a:lnTo>
                  <a:pt x="22095" y="88774"/>
                </a:lnTo>
                <a:lnTo>
                  <a:pt x="21600" y="88873"/>
                </a:lnTo>
                <a:lnTo>
                  <a:pt x="21005" y="88972"/>
                </a:lnTo>
                <a:lnTo>
                  <a:pt x="20510" y="88972"/>
                </a:lnTo>
                <a:lnTo>
                  <a:pt x="19916" y="89071"/>
                </a:lnTo>
                <a:lnTo>
                  <a:pt x="18231" y="89567"/>
                </a:lnTo>
                <a:lnTo>
                  <a:pt x="16448" y="89963"/>
                </a:lnTo>
                <a:lnTo>
                  <a:pt x="16151" y="90062"/>
                </a:lnTo>
                <a:lnTo>
                  <a:pt x="15952" y="90161"/>
                </a:lnTo>
                <a:lnTo>
                  <a:pt x="15853" y="90359"/>
                </a:lnTo>
                <a:lnTo>
                  <a:pt x="15853" y="90657"/>
                </a:lnTo>
                <a:lnTo>
                  <a:pt x="15853" y="91548"/>
                </a:lnTo>
                <a:lnTo>
                  <a:pt x="15754" y="92341"/>
                </a:lnTo>
                <a:lnTo>
                  <a:pt x="15754" y="93134"/>
                </a:lnTo>
                <a:lnTo>
                  <a:pt x="15754" y="94025"/>
                </a:lnTo>
                <a:lnTo>
                  <a:pt x="15853" y="94521"/>
                </a:lnTo>
                <a:lnTo>
                  <a:pt x="15853" y="94818"/>
                </a:lnTo>
                <a:lnTo>
                  <a:pt x="15754" y="95115"/>
                </a:lnTo>
                <a:lnTo>
                  <a:pt x="15754" y="95214"/>
                </a:lnTo>
                <a:lnTo>
                  <a:pt x="15754" y="95412"/>
                </a:lnTo>
                <a:lnTo>
                  <a:pt x="15655" y="95511"/>
                </a:lnTo>
                <a:lnTo>
                  <a:pt x="15655" y="95710"/>
                </a:lnTo>
                <a:lnTo>
                  <a:pt x="15754" y="96007"/>
                </a:lnTo>
                <a:lnTo>
                  <a:pt x="15754" y="96403"/>
                </a:lnTo>
                <a:lnTo>
                  <a:pt x="15754" y="96998"/>
                </a:lnTo>
                <a:lnTo>
                  <a:pt x="15655" y="97394"/>
                </a:lnTo>
                <a:lnTo>
                  <a:pt x="15754" y="97790"/>
                </a:lnTo>
                <a:lnTo>
                  <a:pt x="15754" y="98187"/>
                </a:lnTo>
                <a:lnTo>
                  <a:pt x="15754" y="98385"/>
                </a:lnTo>
                <a:lnTo>
                  <a:pt x="15655" y="98583"/>
                </a:lnTo>
                <a:lnTo>
                  <a:pt x="15655" y="98682"/>
                </a:lnTo>
                <a:lnTo>
                  <a:pt x="15754" y="99177"/>
                </a:lnTo>
                <a:lnTo>
                  <a:pt x="15754" y="99574"/>
                </a:lnTo>
                <a:lnTo>
                  <a:pt x="15655" y="100267"/>
                </a:lnTo>
                <a:lnTo>
                  <a:pt x="15556" y="100564"/>
                </a:lnTo>
                <a:lnTo>
                  <a:pt x="15655" y="100763"/>
                </a:lnTo>
                <a:lnTo>
                  <a:pt x="15754" y="101159"/>
                </a:lnTo>
                <a:lnTo>
                  <a:pt x="15655" y="101555"/>
                </a:lnTo>
                <a:lnTo>
                  <a:pt x="15655" y="102249"/>
                </a:lnTo>
                <a:lnTo>
                  <a:pt x="15754" y="102942"/>
                </a:lnTo>
                <a:lnTo>
                  <a:pt x="15754" y="103339"/>
                </a:lnTo>
                <a:lnTo>
                  <a:pt x="15655" y="103636"/>
                </a:lnTo>
                <a:lnTo>
                  <a:pt x="15556" y="104131"/>
                </a:lnTo>
                <a:lnTo>
                  <a:pt x="15655" y="104528"/>
                </a:lnTo>
                <a:lnTo>
                  <a:pt x="15655" y="105023"/>
                </a:lnTo>
                <a:lnTo>
                  <a:pt x="15556" y="105419"/>
                </a:lnTo>
                <a:lnTo>
                  <a:pt x="15556" y="105716"/>
                </a:lnTo>
                <a:lnTo>
                  <a:pt x="15556" y="106014"/>
                </a:lnTo>
                <a:lnTo>
                  <a:pt x="15655" y="106608"/>
                </a:lnTo>
                <a:lnTo>
                  <a:pt x="15655" y="107104"/>
                </a:lnTo>
                <a:lnTo>
                  <a:pt x="15655" y="107500"/>
                </a:lnTo>
                <a:lnTo>
                  <a:pt x="15556" y="108392"/>
                </a:lnTo>
                <a:lnTo>
                  <a:pt x="15556" y="108986"/>
                </a:lnTo>
                <a:lnTo>
                  <a:pt x="15655" y="109680"/>
                </a:lnTo>
                <a:lnTo>
                  <a:pt x="15655" y="110373"/>
                </a:lnTo>
                <a:lnTo>
                  <a:pt x="15556" y="110968"/>
                </a:lnTo>
                <a:lnTo>
                  <a:pt x="15556" y="111760"/>
                </a:lnTo>
                <a:lnTo>
                  <a:pt x="15556" y="112553"/>
                </a:lnTo>
                <a:lnTo>
                  <a:pt x="15655" y="112949"/>
                </a:lnTo>
                <a:lnTo>
                  <a:pt x="15655" y="113346"/>
                </a:lnTo>
                <a:lnTo>
                  <a:pt x="15655" y="113841"/>
                </a:lnTo>
                <a:lnTo>
                  <a:pt x="15754" y="114336"/>
                </a:lnTo>
                <a:lnTo>
                  <a:pt x="15952" y="114832"/>
                </a:lnTo>
                <a:lnTo>
                  <a:pt x="16250" y="115228"/>
                </a:lnTo>
                <a:lnTo>
                  <a:pt x="16745" y="115525"/>
                </a:lnTo>
                <a:lnTo>
                  <a:pt x="17141" y="115525"/>
                </a:lnTo>
                <a:lnTo>
                  <a:pt x="17637" y="115426"/>
                </a:lnTo>
                <a:lnTo>
                  <a:pt x="18132" y="115426"/>
                </a:lnTo>
                <a:lnTo>
                  <a:pt x="20807" y="115525"/>
                </a:lnTo>
                <a:lnTo>
                  <a:pt x="24275" y="115525"/>
                </a:lnTo>
                <a:lnTo>
                  <a:pt x="27842" y="115426"/>
                </a:lnTo>
                <a:lnTo>
                  <a:pt x="33985" y="115327"/>
                </a:lnTo>
                <a:lnTo>
                  <a:pt x="49936" y="115327"/>
                </a:lnTo>
                <a:lnTo>
                  <a:pt x="55484" y="115426"/>
                </a:lnTo>
                <a:lnTo>
                  <a:pt x="57169" y="115426"/>
                </a:lnTo>
                <a:lnTo>
                  <a:pt x="58754" y="115525"/>
                </a:lnTo>
                <a:lnTo>
                  <a:pt x="68563" y="115525"/>
                </a:lnTo>
                <a:lnTo>
                  <a:pt x="68761" y="115426"/>
                </a:lnTo>
                <a:lnTo>
                  <a:pt x="68860" y="115426"/>
                </a:lnTo>
                <a:lnTo>
                  <a:pt x="68860" y="115129"/>
                </a:lnTo>
                <a:lnTo>
                  <a:pt x="68959" y="114931"/>
                </a:lnTo>
                <a:lnTo>
                  <a:pt x="69058" y="114832"/>
                </a:lnTo>
                <a:lnTo>
                  <a:pt x="69454" y="114634"/>
                </a:lnTo>
                <a:lnTo>
                  <a:pt x="69653" y="114435"/>
                </a:lnTo>
                <a:lnTo>
                  <a:pt x="69653" y="114237"/>
                </a:lnTo>
                <a:lnTo>
                  <a:pt x="69653" y="111562"/>
                </a:lnTo>
                <a:lnTo>
                  <a:pt x="69752" y="110076"/>
                </a:lnTo>
                <a:lnTo>
                  <a:pt x="69752" y="108491"/>
                </a:lnTo>
                <a:lnTo>
                  <a:pt x="69653" y="104924"/>
                </a:lnTo>
                <a:lnTo>
                  <a:pt x="69653" y="103140"/>
                </a:lnTo>
                <a:lnTo>
                  <a:pt x="69653" y="101357"/>
                </a:lnTo>
                <a:lnTo>
                  <a:pt x="69653" y="100465"/>
                </a:lnTo>
                <a:lnTo>
                  <a:pt x="69653" y="99475"/>
                </a:lnTo>
                <a:lnTo>
                  <a:pt x="69554" y="98682"/>
                </a:lnTo>
                <a:lnTo>
                  <a:pt x="69653" y="97790"/>
                </a:lnTo>
                <a:lnTo>
                  <a:pt x="69653" y="97097"/>
                </a:lnTo>
                <a:lnTo>
                  <a:pt x="69653" y="96403"/>
                </a:lnTo>
                <a:lnTo>
                  <a:pt x="69554" y="95016"/>
                </a:lnTo>
                <a:lnTo>
                  <a:pt x="69554" y="93827"/>
                </a:lnTo>
                <a:lnTo>
                  <a:pt x="69554" y="92638"/>
                </a:lnTo>
                <a:lnTo>
                  <a:pt x="69454" y="91350"/>
                </a:lnTo>
                <a:lnTo>
                  <a:pt x="69355" y="90657"/>
                </a:lnTo>
                <a:lnTo>
                  <a:pt x="69355" y="90062"/>
                </a:lnTo>
                <a:lnTo>
                  <a:pt x="69355" y="89963"/>
                </a:lnTo>
                <a:lnTo>
                  <a:pt x="69256" y="89864"/>
                </a:lnTo>
                <a:lnTo>
                  <a:pt x="68365" y="89666"/>
                </a:lnTo>
                <a:lnTo>
                  <a:pt x="67473" y="89369"/>
                </a:lnTo>
                <a:lnTo>
                  <a:pt x="66482" y="89170"/>
                </a:lnTo>
                <a:lnTo>
                  <a:pt x="65491" y="88972"/>
                </a:lnTo>
                <a:lnTo>
                  <a:pt x="64501" y="88774"/>
                </a:lnTo>
                <a:lnTo>
                  <a:pt x="64005" y="88675"/>
                </a:lnTo>
                <a:lnTo>
                  <a:pt x="63510" y="88576"/>
                </a:lnTo>
                <a:lnTo>
                  <a:pt x="63213" y="88576"/>
                </a:lnTo>
                <a:lnTo>
                  <a:pt x="63014" y="88378"/>
                </a:lnTo>
                <a:lnTo>
                  <a:pt x="62816" y="88180"/>
                </a:lnTo>
                <a:lnTo>
                  <a:pt x="62816" y="87783"/>
                </a:lnTo>
                <a:lnTo>
                  <a:pt x="62816" y="87288"/>
                </a:lnTo>
                <a:lnTo>
                  <a:pt x="62816" y="87090"/>
                </a:lnTo>
                <a:lnTo>
                  <a:pt x="62816" y="86793"/>
                </a:lnTo>
                <a:lnTo>
                  <a:pt x="62618" y="86297"/>
                </a:lnTo>
                <a:lnTo>
                  <a:pt x="62618" y="85802"/>
                </a:lnTo>
                <a:lnTo>
                  <a:pt x="62420" y="84712"/>
                </a:lnTo>
                <a:lnTo>
                  <a:pt x="62222" y="84117"/>
                </a:lnTo>
                <a:lnTo>
                  <a:pt x="61925" y="83721"/>
                </a:lnTo>
                <a:lnTo>
                  <a:pt x="61627" y="83424"/>
                </a:lnTo>
                <a:lnTo>
                  <a:pt x="61132" y="83127"/>
                </a:lnTo>
                <a:lnTo>
                  <a:pt x="60438" y="82929"/>
                </a:lnTo>
                <a:lnTo>
                  <a:pt x="60141" y="82730"/>
                </a:lnTo>
                <a:lnTo>
                  <a:pt x="59844" y="82631"/>
                </a:lnTo>
                <a:lnTo>
                  <a:pt x="59249" y="82532"/>
                </a:lnTo>
                <a:lnTo>
                  <a:pt x="58952" y="82433"/>
                </a:lnTo>
                <a:lnTo>
                  <a:pt x="58655" y="82433"/>
                </a:lnTo>
                <a:lnTo>
                  <a:pt x="58853" y="81641"/>
                </a:lnTo>
                <a:lnTo>
                  <a:pt x="58853" y="81244"/>
                </a:lnTo>
                <a:lnTo>
                  <a:pt x="58754" y="80848"/>
                </a:lnTo>
                <a:lnTo>
                  <a:pt x="58655" y="80353"/>
                </a:lnTo>
                <a:lnTo>
                  <a:pt x="58556" y="80055"/>
                </a:lnTo>
                <a:lnTo>
                  <a:pt x="58358" y="79857"/>
                </a:lnTo>
                <a:lnTo>
                  <a:pt x="57862" y="79461"/>
                </a:lnTo>
                <a:lnTo>
                  <a:pt x="57367" y="79164"/>
                </a:lnTo>
                <a:lnTo>
                  <a:pt x="56773" y="78866"/>
                </a:lnTo>
                <a:lnTo>
                  <a:pt x="56178" y="78668"/>
                </a:lnTo>
                <a:lnTo>
                  <a:pt x="54989" y="78173"/>
                </a:lnTo>
                <a:lnTo>
                  <a:pt x="53998" y="77578"/>
                </a:lnTo>
                <a:lnTo>
                  <a:pt x="53305" y="77182"/>
                </a:lnTo>
                <a:lnTo>
                  <a:pt x="52611" y="76885"/>
                </a:lnTo>
                <a:lnTo>
                  <a:pt x="51323" y="76290"/>
                </a:lnTo>
                <a:lnTo>
                  <a:pt x="50134" y="75597"/>
                </a:lnTo>
                <a:lnTo>
                  <a:pt x="49639" y="75399"/>
                </a:lnTo>
                <a:lnTo>
                  <a:pt x="49243" y="75101"/>
                </a:lnTo>
                <a:lnTo>
                  <a:pt x="48747" y="74903"/>
                </a:lnTo>
                <a:lnTo>
                  <a:pt x="48351" y="74606"/>
                </a:lnTo>
                <a:lnTo>
                  <a:pt x="47657" y="74012"/>
                </a:lnTo>
                <a:lnTo>
                  <a:pt x="47360" y="73813"/>
                </a:lnTo>
                <a:lnTo>
                  <a:pt x="47162" y="73516"/>
                </a:lnTo>
                <a:lnTo>
                  <a:pt x="46964" y="72922"/>
                </a:lnTo>
                <a:lnTo>
                  <a:pt x="46865" y="72327"/>
                </a:lnTo>
                <a:lnTo>
                  <a:pt x="46766" y="71733"/>
                </a:lnTo>
                <a:lnTo>
                  <a:pt x="46667" y="69553"/>
                </a:lnTo>
                <a:lnTo>
                  <a:pt x="46468" y="67274"/>
                </a:lnTo>
                <a:lnTo>
                  <a:pt x="46369" y="63806"/>
                </a:lnTo>
                <a:lnTo>
                  <a:pt x="46270" y="61627"/>
                </a:lnTo>
                <a:lnTo>
                  <a:pt x="46171" y="57664"/>
                </a:lnTo>
                <a:lnTo>
                  <a:pt x="46171" y="57466"/>
                </a:lnTo>
                <a:lnTo>
                  <a:pt x="46171" y="57366"/>
                </a:lnTo>
                <a:lnTo>
                  <a:pt x="46369" y="57267"/>
                </a:lnTo>
                <a:lnTo>
                  <a:pt x="46568" y="57168"/>
                </a:lnTo>
                <a:lnTo>
                  <a:pt x="47360" y="56871"/>
                </a:lnTo>
                <a:lnTo>
                  <a:pt x="47657" y="56673"/>
                </a:lnTo>
                <a:lnTo>
                  <a:pt x="47756" y="56475"/>
                </a:lnTo>
                <a:lnTo>
                  <a:pt x="47856" y="56277"/>
                </a:lnTo>
                <a:lnTo>
                  <a:pt x="48351" y="54493"/>
                </a:lnTo>
                <a:lnTo>
                  <a:pt x="48549" y="53998"/>
                </a:lnTo>
                <a:lnTo>
                  <a:pt x="48648" y="53601"/>
                </a:lnTo>
                <a:lnTo>
                  <a:pt x="48747" y="53205"/>
                </a:lnTo>
                <a:lnTo>
                  <a:pt x="48846" y="52710"/>
                </a:lnTo>
                <a:lnTo>
                  <a:pt x="49044" y="52313"/>
                </a:lnTo>
                <a:lnTo>
                  <a:pt x="49044" y="51917"/>
                </a:lnTo>
                <a:lnTo>
                  <a:pt x="49243" y="51323"/>
                </a:lnTo>
                <a:lnTo>
                  <a:pt x="49342" y="50728"/>
                </a:lnTo>
                <a:lnTo>
                  <a:pt x="49342" y="50530"/>
                </a:lnTo>
                <a:lnTo>
                  <a:pt x="49441" y="50431"/>
                </a:lnTo>
                <a:lnTo>
                  <a:pt x="49738" y="50332"/>
                </a:lnTo>
                <a:lnTo>
                  <a:pt x="51720" y="49936"/>
                </a:lnTo>
                <a:lnTo>
                  <a:pt x="55187" y="49044"/>
                </a:lnTo>
                <a:lnTo>
                  <a:pt x="56773" y="48548"/>
                </a:lnTo>
                <a:lnTo>
                  <a:pt x="58259" y="47855"/>
                </a:lnTo>
                <a:lnTo>
                  <a:pt x="58853" y="47558"/>
                </a:lnTo>
                <a:lnTo>
                  <a:pt x="59150" y="47459"/>
                </a:lnTo>
                <a:lnTo>
                  <a:pt x="59448" y="47459"/>
                </a:lnTo>
                <a:lnTo>
                  <a:pt x="59745" y="47360"/>
                </a:lnTo>
                <a:lnTo>
                  <a:pt x="60141" y="47260"/>
                </a:lnTo>
                <a:lnTo>
                  <a:pt x="60438" y="47161"/>
                </a:lnTo>
                <a:lnTo>
                  <a:pt x="60736" y="47062"/>
                </a:lnTo>
                <a:lnTo>
                  <a:pt x="60934" y="46963"/>
                </a:lnTo>
                <a:lnTo>
                  <a:pt x="61132" y="46864"/>
                </a:lnTo>
                <a:lnTo>
                  <a:pt x="61528" y="46567"/>
                </a:lnTo>
                <a:lnTo>
                  <a:pt x="62123" y="46270"/>
                </a:lnTo>
                <a:lnTo>
                  <a:pt x="62519" y="45873"/>
                </a:lnTo>
                <a:lnTo>
                  <a:pt x="63510" y="45180"/>
                </a:lnTo>
                <a:lnTo>
                  <a:pt x="63906" y="44684"/>
                </a:lnTo>
                <a:lnTo>
                  <a:pt x="64104" y="44486"/>
                </a:lnTo>
                <a:lnTo>
                  <a:pt x="64302" y="44288"/>
                </a:lnTo>
                <a:lnTo>
                  <a:pt x="64897" y="43892"/>
                </a:lnTo>
                <a:lnTo>
                  <a:pt x="65293" y="43396"/>
                </a:lnTo>
                <a:lnTo>
                  <a:pt x="65690" y="42901"/>
                </a:lnTo>
                <a:lnTo>
                  <a:pt x="66086" y="42307"/>
                </a:lnTo>
                <a:lnTo>
                  <a:pt x="66383" y="41712"/>
                </a:lnTo>
                <a:lnTo>
                  <a:pt x="66581" y="41019"/>
                </a:lnTo>
                <a:lnTo>
                  <a:pt x="66978" y="39731"/>
                </a:lnTo>
                <a:lnTo>
                  <a:pt x="67077" y="39037"/>
                </a:lnTo>
                <a:lnTo>
                  <a:pt x="67077" y="38343"/>
                </a:lnTo>
                <a:lnTo>
                  <a:pt x="67176" y="37749"/>
                </a:lnTo>
                <a:lnTo>
                  <a:pt x="67275" y="37055"/>
                </a:lnTo>
                <a:lnTo>
                  <a:pt x="67374" y="36659"/>
                </a:lnTo>
                <a:lnTo>
                  <a:pt x="67572" y="36461"/>
                </a:lnTo>
                <a:lnTo>
                  <a:pt x="68067" y="35966"/>
                </a:lnTo>
                <a:lnTo>
                  <a:pt x="69752" y="34777"/>
                </a:lnTo>
                <a:lnTo>
                  <a:pt x="70346" y="34281"/>
                </a:lnTo>
                <a:lnTo>
                  <a:pt x="70643" y="33984"/>
                </a:lnTo>
                <a:lnTo>
                  <a:pt x="70941" y="33786"/>
                </a:lnTo>
                <a:lnTo>
                  <a:pt x="71337" y="33588"/>
                </a:lnTo>
                <a:lnTo>
                  <a:pt x="71634" y="33290"/>
                </a:lnTo>
                <a:lnTo>
                  <a:pt x="71832" y="32993"/>
                </a:lnTo>
                <a:lnTo>
                  <a:pt x="72229" y="32795"/>
                </a:lnTo>
                <a:lnTo>
                  <a:pt x="72427" y="32597"/>
                </a:lnTo>
                <a:lnTo>
                  <a:pt x="72625" y="32498"/>
                </a:lnTo>
                <a:lnTo>
                  <a:pt x="72922" y="32102"/>
                </a:lnTo>
                <a:lnTo>
                  <a:pt x="74309" y="30714"/>
                </a:lnTo>
                <a:lnTo>
                  <a:pt x="74805" y="30120"/>
                </a:lnTo>
                <a:lnTo>
                  <a:pt x="75300" y="29625"/>
                </a:lnTo>
                <a:lnTo>
                  <a:pt x="75795" y="29129"/>
                </a:lnTo>
                <a:lnTo>
                  <a:pt x="76192" y="28634"/>
                </a:lnTo>
                <a:lnTo>
                  <a:pt x="76588" y="28138"/>
                </a:lnTo>
                <a:lnTo>
                  <a:pt x="76984" y="27643"/>
                </a:lnTo>
                <a:lnTo>
                  <a:pt x="77480" y="27148"/>
                </a:lnTo>
                <a:lnTo>
                  <a:pt x="77876" y="26553"/>
                </a:lnTo>
                <a:lnTo>
                  <a:pt x="78669" y="25463"/>
                </a:lnTo>
                <a:lnTo>
                  <a:pt x="79263" y="24373"/>
                </a:lnTo>
                <a:lnTo>
                  <a:pt x="79858" y="23383"/>
                </a:lnTo>
                <a:lnTo>
                  <a:pt x="80650" y="21896"/>
                </a:lnTo>
                <a:lnTo>
                  <a:pt x="81443" y="20311"/>
                </a:lnTo>
                <a:lnTo>
                  <a:pt x="81938" y="19320"/>
                </a:lnTo>
                <a:lnTo>
                  <a:pt x="82335" y="18330"/>
                </a:lnTo>
                <a:lnTo>
                  <a:pt x="83127" y="16348"/>
                </a:lnTo>
                <a:lnTo>
                  <a:pt x="83424" y="15357"/>
                </a:lnTo>
                <a:lnTo>
                  <a:pt x="83623" y="14862"/>
                </a:lnTo>
                <a:lnTo>
                  <a:pt x="83821" y="14367"/>
                </a:lnTo>
                <a:lnTo>
                  <a:pt x="84217" y="13277"/>
                </a:lnTo>
                <a:lnTo>
                  <a:pt x="84514" y="12088"/>
                </a:lnTo>
                <a:lnTo>
                  <a:pt x="85010" y="9908"/>
                </a:lnTo>
                <a:lnTo>
                  <a:pt x="85208" y="7530"/>
                </a:lnTo>
                <a:lnTo>
                  <a:pt x="85307" y="6143"/>
                </a:lnTo>
                <a:lnTo>
                  <a:pt x="85307" y="4756"/>
                </a:lnTo>
                <a:lnTo>
                  <a:pt x="85208" y="3171"/>
                </a:lnTo>
                <a:lnTo>
                  <a:pt x="84812" y="1486"/>
                </a:lnTo>
                <a:lnTo>
                  <a:pt x="84613" y="793"/>
                </a:lnTo>
                <a:lnTo>
                  <a:pt x="84415" y="595"/>
                </a:lnTo>
                <a:lnTo>
                  <a:pt x="84118" y="397"/>
                </a:lnTo>
                <a:lnTo>
                  <a:pt x="83920" y="198"/>
                </a:lnTo>
                <a:lnTo>
                  <a:pt x="83623" y="99"/>
                </a:lnTo>
                <a:lnTo>
                  <a:pt x="82929" y="99"/>
                </a:lnTo>
                <a:lnTo>
                  <a:pt x="82136" y="198"/>
                </a:lnTo>
                <a:lnTo>
                  <a:pt x="80650" y="198"/>
                </a:lnTo>
                <a:lnTo>
                  <a:pt x="78669" y="397"/>
                </a:lnTo>
                <a:lnTo>
                  <a:pt x="76687" y="496"/>
                </a:lnTo>
                <a:lnTo>
                  <a:pt x="74805" y="793"/>
                </a:lnTo>
                <a:lnTo>
                  <a:pt x="73021" y="1090"/>
                </a:lnTo>
                <a:lnTo>
                  <a:pt x="71436" y="1387"/>
                </a:lnTo>
                <a:lnTo>
                  <a:pt x="69851" y="1586"/>
                </a:lnTo>
                <a:lnTo>
                  <a:pt x="69355" y="1784"/>
                </a:lnTo>
                <a:lnTo>
                  <a:pt x="68761" y="1883"/>
                </a:lnTo>
                <a:lnTo>
                  <a:pt x="68266" y="1883"/>
                </a:lnTo>
                <a:lnTo>
                  <a:pt x="67869" y="2081"/>
                </a:lnTo>
                <a:lnTo>
                  <a:pt x="67671" y="2279"/>
                </a:lnTo>
                <a:lnTo>
                  <a:pt x="67572" y="2675"/>
                </a:lnTo>
                <a:lnTo>
                  <a:pt x="67572" y="3171"/>
                </a:lnTo>
                <a:lnTo>
                  <a:pt x="67572" y="3567"/>
                </a:lnTo>
                <a:lnTo>
                  <a:pt x="67572" y="4360"/>
                </a:lnTo>
                <a:lnTo>
                  <a:pt x="67473" y="5152"/>
                </a:lnTo>
                <a:lnTo>
                  <a:pt x="67077" y="6539"/>
                </a:lnTo>
                <a:lnTo>
                  <a:pt x="66978" y="7233"/>
                </a:lnTo>
                <a:lnTo>
                  <a:pt x="66680" y="7827"/>
                </a:lnTo>
                <a:lnTo>
                  <a:pt x="66284" y="8422"/>
                </a:lnTo>
                <a:lnTo>
                  <a:pt x="65888" y="9016"/>
                </a:lnTo>
                <a:lnTo>
                  <a:pt x="65392" y="9512"/>
                </a:lnTo>
                <a:lnTo>
                  <a:pt x="64798" y="9809"/>
                </a:lnTo>
                <a:lnTo>
                  <a:pt x="64699" y="9809"/>
                </a:lnTo>
                <a:lnTo>
                  <a:pt x="64600" y="9512"/>
                </a:lnTo>
                <a:lnTo>
                  <a:pt x="64600" y="9215"/>
                </a:lnTo>
                <a:lnTo>
                  <a:pt x="64501" y="9016"/>
                </a:lnTo>
                <a:lnTo>
                  <a:pt x="64501" y="8917"/>
                </a:lnTo>
                <a:lnTo>
                  <a:pt x="64104" y="7926"/>
                </a:lnTo>
                <a:lnTo>
                  <a:pt x="63906" y="6936"/>
                </a:lnTo>
                <a:lnTo>
                  <a:pt x="63510" y="5648"/>
                </a:lnTo>
                <a:lnTo>
                  <a:pt x="63213" y="4459"/>
                </a:lnTo>
                <a:lnTo>
                  <a:pt x="63113" y="4261"/>
                </a:lnTo>
                <a:lnTo>
                  <a:pt x="62915" y="4162"/>
                </a:lnTo>
                <a:lnTo>
                  <a:pt x="62816" y="4162"/>
                </a:lnTo>
                <a:lnTo>
                  <a:pt x="62717" y="4261"/>
                </a:lnTo>
                <a:lnTo>
                  <a:pt x="62618" y="4360"/>
                </a:lnTo>
                <a:lnTo>
                  <a:pt x="62519" y="4360"/>
                </a:lnTo>
                <a:lnTo>
                  <a:pt x="62321" y="4261"/>
                </a:lnTo>
                <a:lnTo>
                  <a:pt x="61726" y="3963"/>
                </a:lnTo>
                <a:lnTo>
                  <a:pt x="61132" y="3864"/>
                </a:lnTo>
                <a:lnTo>
                  <a:pt x="59844" y="3567"/>
                </a:lnTo>
                <a:lnTo>
                  <a:pt x="59249" y="3567"/>
                </a:lnTo>
                <a:lnTo>
                  <a:pt x="58952" y="3468"/>
                </a:lnTo>
                <a:lnTo>
                  <a:pt x="58655" y="3369"/>
                </a:lnTo>
                <a:lnTo>
                  <a:pt x="58061" y="3171"/>
                </a:lnTo>
                <a:lnTo>
                  <a:pt x="56971" y="3171"/>
                </a:lnTo>
                <a:lnTo>
                  <a:pt x="56376" y="3072"/>
                </a:lnTo>
                <a:lnTo>
                  <a:pt x="55187" y="2874"/>
                </a:lnTo>
                <a:lnTo>
                  <a:pt x="53998" y="2774"/>
                </a:lnTo>
                <a:lnTo>
                  <a:pt x="52809" y="2675"/>
                </a:lnTo>
                <a:lnTo>
                  <a:pt x="50927" y="2576"/>
                </a:lnTo>
                <a:lnTo>
                  <a:pt x="49540" y="2477"/>
                </a:lnTo>
                <a:lnTo>
                  <a:pt x="48153" y="2477"/>
                </a:lnTo>
                <a:lnTo>
                  <a:pt x="44982" y="2378"/>
                </a:lnTo>
                <a:lnTo>
                  <a:pt x="40326" y="2279"/>
                </a:lnTo>
                <a:lnTo>
                  <a:pt x="37750" y="2279"/>
                </a:lnTo>
                <a:lnTo>
                  <a:pt x="35074" y="2378"/>
                </a:lnTo>
                <a:lnTo>
                  <a:pt x="33489" y="2477"/>
                </a:lnTo>
                <a:lnTo>
                  <a:pt x="31904" y="2576"/>
                </a:lnTo>
                <a:lnTo>
                  <a:pt x="31111" y="2576"/>
                </a:lnTo>
                <a:lnTo>
                  <a:pt x="30220" y="2675"/>
                </a:lnTo>
                <a:lnTo>
                  <a:pt x="28535" y="2874"/>
                </a:lnTo>
                <a:lnTo>
                  <a:pt x="27148" y="2973"/>
                </a:lnTo>
                <a:lnTo>
                  <a:pt x="25860" y="3270"/>
                </a:lnTo>
                <a:lnTo>
                  <a:pt x="25167" y="3270"/>
                </a:lnTo>
                <a:lnTo>
                  <a:pt x="24869" y="3369"/>
                </a:lnTo>
                <a:lnTo>
                  <a:pt x="24473" y="3468"/>
                </a:lnTo>
                <a:lnTo>
                  <a:pt x="24077" y="3567"/>
                </a:lnTo>
                <a:lnTo>
                  <a:pt x="23681" y="3666"/>
                </a:lnTo>
                <a:lnTo>
                  <a:pt x="23284" y="3864"/>
                </a:lnTo>
                <a:lnTo>
                  <a:pt x="22987" y="4062"/>
                </a:lnTo>
                <a:lnTo>
                  <a:pt x="22789" y="4162"/>
                </a:lnTo>
                <a:lnTo>
                  <a:pt x="22591" y="4162"/>
                </a:lnTo>
                <a:lnTo>
                  <a:pt x="22293" y="4062"/>
                </a:lnTo>
                <a:lnTo>
                  <a:pt x="22095" y="4162"/>
                </a:lnTo>
                <a:lnTo>
                  <a:pt x="21996" y="4360"/>
                </a:lnTo>
                <a:lnTo>
                  <a:pt x="21897" y="4558"/>
                </a:lnTo>
                <a:lnTo>
                  <a:pt x="21600" y="5152"/>
                </a:lnTo>
                <a:lnTo>
                  <a:pt x="21402" y="5747"/>
                </a:lnTo>
                <a:lnTo>
                  <a:pt x="20807" y="7926"/>
                </a:lnTo>
                <a:lnTo>
                  <a:pt x="20312" y="9908"/>
                </a:lnTo>
                <a:lnTo>
                  <a:pt x="20015" y="9413"/>
                </a:lnTo>
                <a:lnTo>
                  <a:pt x="19618" y="9016"/>
                </a:lnTo>
                <a:lnTo>
                  <a:pt x="19222" y="8620"/>
                </a:lnTo>
                <a:lnTo>
                  <a:pt x="18925" y="8125"/>
                </a:lnTo>
                <a:lnTo>
                  <a:pt x="18528" y="7233"/>
                </a:lnTo>
                <a:lnTo>
                  <a:pt x="18330" y="6440"/>
                </a:lnTo>
                <a:lnTo>
                  <a:pt x="18132" y="5549"/>
                </a:lnTo>
                <a:lnTo>
                  <a:pt x="17934" y="4558"/>
                </a:lnTo>
                <a:lnTo>
                  <a:pt x="17835" y="2675"/>
                </a:lnTo>
                <a:lnTo>
                  <a:pt x="17736" y="2378"/>
                </a:lnTo>
                <a:lnTo>
                  <a:pt x="17637" y="2180"/>
                </a:lnTo>
                <a:lnTo>
                  <a:pt x="17439" y="2081"/>
                </a:lnTo>
                <a:lnTo>
                  <a:pt x="17141" y="2180"/>
                </a:lnTo>
                <a:lnTo>
                  <a:pt x="16844" y="2279"/>
                </a:lnTo>
                <a:lnTo>
                  <a:pt x="16646" y="2180"/>
                </a:lnTo>
                <a:lnTo>
                  <a:pt x="16547" y="2081"/>
                </a:lnTo>
                <a:lnTo>
                  <a:pt x="16547" y="1883"/>
                </a:lnTo>
                <a:lnTo>
                  <a:pt x="16448" y="1883"/>
                </a:lnTo>
                <a:lnTo>
                  <a:pt x="16151" y="1982"/>
                </a:lnTo>
                <a:lnTo>
                  <a:pt x="15952" y="1982"/>
                </a:lnTo>
                <a:lnTo>
                  <a:pt x="15754" y="1883"/>
                </a:lnTo>
                <a:lnTo>
                  <a:pt x="15556" y="1784"/>
                </a:lnTo>
                <a:lnTo>
                  <a:pt x="15358" y="1685"/>
                </a:lnTo>
                <a:lnTo>
                  <a:pt x="14664" y="1685"/>
                </a:lnTo>
                <a:lnTo>
                  <a:pt x="14268" y="1486"/>
                </a:lnTo>
                <a:lnTo>
                  <a:pt x="13971" y="1387"/>
                </a:lnTo>
                <a:lnTo>
                  <a:pt x="13575" y="1387"/>
                </a:lnTo>
                <a:lnTo>
                  <a:pt x="13376" y="1288"/>
                </a:lnTo>
                <a:lnTo>
                  <a:pt x="13277" y="1189"/>
                </a:lnTo>
                <a:lnTo>
                  <a:pt x="13079" y="1189"/>
                </a:lnTo>
                <a:lnTo>
                  <a:pt x="12881" y="1387"/>
                </a:lnTo>
                <a:lnTo>
                  <a:pt x="12683" y="1387"/>
                </a:lnTo>
                <a:lnTo>
                  <a:pt x="12584" y="1288"/>
                </a:lnTo>
                <a:lnTo>
                  <a:pt x="12386" y="1090"/>
                </a:lnTo>
                <a:lnTo>
                  <a:pt x="12287" y="1090"/>
                </a:lnTo>
                <a:lnTo>
                  <a:pt x="12088" y="1189"/>
                </a:lnTo>
                <a:lnTo>
                  <a:pt x="11890" y="1189"/>
                </a:lnTo>
                <a:lnTo>
                  <a:pt x="11791" y="1090"/>
                </a:lnTo>
                <a:lnTo>
                  <a:pt x="11593" y="991"/>
                </a:lnTo>
                <a:lnTo>
                  <a:pt x="11395" y="991"/>
                </a:lnTo>
                <a:lnTo>
                  <a:pt x="10999" y="1090"/>
                </a:lnTo>
                <a:lnTo>
                  <a:pt x="10602" y="991"/>
                </a:lnTo>
                <a:lnTo>
                  <a:pt x="10206" y="892"/>
                </a:lnTo>
                <a:lnTo>
                  <a:pt x="9810" y="892"/>
                </a:lnTo>
                <a:lnTo>
                  <a:pt x="9711" y="793"/>
                </a:lnTo>
                <a:lnTo>
                  <a:pt x="9611" y="694"/>
                </a:lnTo>
                <a:lnTo>
                  <a:pt x="9017" y="694"/>
                </a:lnTo>
                <a:lnTo>
                  <a:pt x="8720" y="595"/>
                </a:lnTo>
                <a:lnTo>
                  <a:pt x="8323" y="595"/>
                </a:lnTo>
                <a:lnTo>
                  <a:pt x="7828" y="496"/>
                </a:lnTo>
                <a:lnTo>
                  <a:pt x="7333" y="496"/>
                </a:lnTo>
                <a:lnTo>
                  <a:pt x="6738" y="397"/>
                </a:lnTo>
                <a:lnTo>
                  <a:pt x="3667" y="397"/>
                </a:lnTo>
                <a:lnTo>
                  <a:pt x="3370" y="496"/>
                </a:lnTo>
                <a:lnTo>
                  <a:pt x="3171" y="397"/>
                </a:lnTo>
                <a:lnTo>
                  <a:pt x="24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52"/>
          <p:cNvSpPr/>
          <p:nvPr/>
        </p:nvSpPr>
        <p:spPr>
          <a:xfrm>
            <a:off x="4332948" y="1944403"/>
            <a:ext cx="346200" cy="475684"/>
          </a:xfrm>
          <a:custGeom>
            <a:rect b="b" l="l" r="r" t="t"/>
            <a:pathLst>
              <a:path extrusionOk="0" h="16745" w="12188">
                <a:moveTo>
                  <a:pt x="5351" y="1"/>
                </a:moveTo>
                <a:lnTo>
                  <a:pt x="4856" y="100"/>
                </a:lnTo>
                <a:lnTo>
                  <a:pt x="4360" y="298"/>
                </a:lnTo>
                <a:lnTo>
                  <a:pt x="3468" y="1090"/>
                </a:lnTo>
                <a:lnTo>
                  <a:pt x="2577" y="1883"/>
                </a:lnTo>
                <a:lnTo>
                  <a:pt x="1388" y="3369"/>
                </a:lnTo>
                <a:lnTo>
                  <a:pt x="100" y="4855"/>
                </a:lnTo>
                <a:lnTo>
                  <a:pt x="1" y="5054"/>
                </a:lnTo>
                <a:lnTo>
                  <a:pt x="100" y="5351"/>
                </a:lnTo>
                <a:lnTo>
                  <a:pt x="992" y="6342"/>
                </a:lnTo>
                <a:lnTo>
                  <a:pt x="1883" y="7431"/>
                </a:lnTo>
                <a:lnTo>
                  <a:pt x="2180" y="7630"/>
                </a:lnTo>
                <a:lnTo>
                  <a:pt x="2478" y="7729"/>
                </a:lnTo>
                <a:lnTo>
                  <a:pt x="2775" y="7630"/>
                </a:lnTo>
                <a:lnTo>
                  <a:pt x="2973" y="7431"/>
                </a:lnTo>
                <a:lnTo>
                  <a:pt x="3568" y="6738"/>
                </a:lnTo>
                <a:lnTo>
                  <a:pt x="4162" y="6143"/>
                </a:lnTo>
                <a:lnTo>
                  <a:pt x="4162" y="5945"/>
                </a:lnTo>
                <a:lnTo>
                  <a:pt x="4261" y="5846"/>
                </a:lnTo>
                <a:lnTo>
                  <a:pt x="4360" y="5846"/>
                </a:lnTo>
                <a:lnTo>
                  <a:pt x="4657" y="6143"/>
                </a:lnTo>
                <a:lnTo>
                  <a:pt x="4657" y="6342"/>
                </a:lnTo>
                <a:lnTo>
                  <a:pt x="4558" y="6936"/>
                </a:lnTo>
                <a:lnTo>
                  <a:pt x="4558" y="7530"/>
                </a:lnTo>
                <a:lnTo>
                  <a:pt x="4657" y="8125"/>
                </a:lnTo>
                <a:lnTo>
                  <a:pt x="4558" y="8719"/>
                </a:lnTo>
                <a:lnTo>
                  <a:pt x="4459" y="9116"/>
                </a:lnTo>
                <a:lnTo>
                  <a:pt x="4459" y="9512"/>
                </a:lnTo>
                <a:lnTo>
                  <a:pt x="4459" y="10206"/>
                </a:lnTo>
                <a:lnTo>
                  <a:pt x="4360" y="11196"/>
                </a:lnTo>
                <a:lnTo>
                  <a:pt x="4459" y="12088"/>
                </a:lnTo>
                <a:lnTo>
                  <a:pt x="4459" y="12385"/>
                </a:lnTo>
                <a:lnTo>
                  <a:pt x="4459" y="12484"/>
                </a:lnTo>
                <a:lnTo>
                  <a:pt x="4063" y="12484"/>
                </a:lnTo>
                <a:lnTo>
                  <a:pt x="3171" y="12583"/>
                </a:lnTo>
                <a:lnTo>
                  <a:pt x="2180" y="12683"/>
                </a:lnTo>
                <a:lnTo>
                  <a:pt x="1982" y="12683"/>
                </a:lnTo>
                <a:lnTo>
                  <a:pt x="1784" y="12782"/>
                </a:lnTo>
                <a:lnTo>
                  <a:pt x="1685" y="12980"/>
                </a:lnTo>
                <a:lnTo>
                  <a:pt x="1586" y="13178"/>
                </a:lnTo>
                <a:lnTo>
                  <a:pt x="1388" y="15556"/>
                </a:lnTo>
                <a:lnTo>
                  <a:pt x="1388" y="16150"/>
                </a:lnTo>
                <a:lnTo>
                  <a:pt x="1487" y="16447"/>
                </a:lnTo>
                <a:lnTo>
                  <a:pt x="1784" y="16646"/>
                </a:lnTo>
                <a:lnTo>
                  <a:pt x="2379" y="16745"/>
                </a:lnTo>
                <a:lnTo>
                  <a:pt x="5252" y="16646"/>
                </a:lnTo>
                <a:lnTo>
                  <a:pt x="8224" y="16646"/>
                </a:lnTo>
                <a:lnTo>
                  <a:pt x="9116" y="16447"/>
                </a:lnTo>
                <a:lnTo>
                  <a:pt x="10800" y="16447"/>
                </a:lnTo>
                <a:lnTo>
                  <a:pt x="11395" y="16348"/>
                </a:lnTo>
                <a:lnTo>
                  <a:pt x="11692" y="16348"/>
                </a:lnTo>
                <a:lnTo>
                  <a:pt x="11791" y="16249"/>
                </a:lnTo>
                <a:lnTo>
                  <a:pt x="11989" y="15655"/>
                </a:lnTo>
                <a:lnTo>
                  <a:pt x="12088" y="15358"/>
                </a:lnTo>
                <a:lnTo>
                  <a:pt x="12187" y="15060"/>
                </a:lnTo>
                <a:lnTo>
                  <a:pt x="12088" y="14961"/>
                </a:lnTo>
                <a:lnTo>
                  <a:pt x="11989" y="14862"/>
                </a:lnTo>
                <a:lnTo>
                  <a:pt x="11890" y="14763"/>
                </a:lnTo>
                <a:lnTo>
                  <a:pt x="11989" y="14664"/>
                </a:lnTo>
                <a:lnTo>
                  <a:pt x="12187" y="14367"/>
                </a:lnTo>
                <a:lnTo>
                  <a:pt x="12187" y="14070"/>
                </a:lnTo>
                <a:lnTo>
                  <a:pt x="12187" y="13772"/>
                </a:lnTo>
                <a:lnTo>
                  <a:pt x="12187" y="13475"/>
                </a:lnTo>
                <a:lnTo>
                  <a:pt x="12187" y="13178"/>
                </a:lnTo>
                <a:lnTo>
                  <a:pt x="12088" y="12881"/>
                </a:lnTo>
                <a:lnTo>
                  <a:pt x="11890" y="12782"/>
                </a:lnTo>
                <a:lnTo>
                  <a:pt x="11494" y="12683"/>
                </a:lnTo>
                <a:lnTo>
                  <a:pt x="9710" y="12683"/>
                </a:lnTo>
                <a:lnTo>
                  <a:pt x="9611" y="12583"/>
                </a:lnTo>
                <a:lnTo>
                  <a:pt x="9512" y="12583"/>
                </a:lnTo>
                <a:lnTo>
                  <a:pt x="9512" y="12385"/>
                </a:lnTo>
                <a:lnTo>
                  <a:pt x="9314" y="9809"/>
                </a:lnTo>
                <a:lnTo>
                  <a:pt x="9215" y="8323"/>
                </a:lnTo>
                <a:lnTo>
                  <a:pt x="9215" y="7630"/>
                </a:lnTo>
                <a:lnTo>
                  <a:pt x="9215" y="6837"/>
                </a:lnTo>
                <a:lnTo>
                  <a:pt x="9314" y="6143"/>
                </a:lnTo>
                <a:lnTo>
                  <a:pt x="9215" y="5450"/>
                </a:lnTo>
                <a:lnTo>
                  <a:pt x="9215" y="3964"/>
                </a:lnTo>
                <a:lnTo>
                  <a:pt x="9215" y="2874"/>
                </a:lnTo>
                <a:lnTo>
                  <a:pt x="9116" y="1883"/>
                </a:lnTo>
                <a:lnTo>
                  <a:pt x="9116" y="1289"/>
                </a:lnTo>
                <a:lnTo>
                  <a:pt x="9215" y="1090"/>
                </a:lnTo>
                <a:lnTo>
                  <a:pt x="9314" y="793"/>
                </a:lnTo>
                <a:lnTo>
                  <a:pt x="9512" y="694"/>
                </a:lnTo>
                <a:lnTo>
                  <a:pt x="9512" y="595"/>
                </a:lnTo>
                <a:lnTo>
                  <a:pt x="9512" y="496"/>
                </a:lnTo>
                <a:lnTo>
                  <a:pt x="9314" y="298"/>
                </a:lnTo>
                <a:lnTo>
                  <a:pt x="9215" y="199"/>
                </a:lnTo>
                <a:lnTo>
                  <a:pt x="9116" y="100"/>
                </a:lnTo>
                <a:lnTo>
                  <a:pt x="772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52"/>
          <p:cNvSpPr/>
          <p:nvPr/>
        </p:nvSpPr>
        <p:spPr>
          <a:xfrm>
            <a:off x="4611585" y="1896563"/>
            <a:ext cx="199829" cy="239248"/>
          </a:xfrm>
          <a:custGeom>
            <a:rect b="b" l="l" r="r" t="t"/>
            <a:pathLst>
              <a:path extrusionOk="0" h="8422" w="7035">
                <a:moveTo>
                  <a:pt x="4360" y="2973"/>
                </a:moveTo>
                <a:lnTo>
                  <a:pt x="4459" y="3072"/>
                </a:lnTo>
                <a:lnTo>
                  <a:pt x="4558" y="3270"/>
                </a:lnTo>
                <a:lnTo>
                  <a:pt x="4558" y="3567"/>
                </a:lnTo>
                <a:lnTo>
                  <a:pt x="4459" y="3963"/>
                </a:lnTo>
                <a:lnTo>
                  <a:pt x="4459" y="4062"/>
                </a:lnTo>
                <a:lnTo>
                  <a:pt x="4261" y="4161"/>
                </a:lnTo>
                <a:lnTo>
                  <a:pt x="3964" y="4161"/>
                </a:lnTo>
                <a:lnTo>
                  <a:pt x="3666" y="4062"/>
                </a:lnTo>
                <a:lnTo>
                  <a:pt x="3567" y="4062"/>
                </a:lnTo>
                <a:lnTo>
                  <a:pt x="3468" y="4161"/>
                </a:lnTo>
                <a:lnTo>
                  <a:pt x="3270" y="4261"/>
                </a:lnTo>
                <a:lnTo>
                  <a:pt x="3171" y="4161"/>
                </a:lnTo>
                <a:lnTo>
                  <a:pt x="2973" y="3963"/>
                </a:lnTo>
                <a:lnTo>
                  <a:pt x="2874" y="3864"/>
                </a:lnTo>
                <a:lnTo>
                  <a:pt x="2874" y="3765"/>
                </a:lnTo>
                <a:lnTo>
                  <a:pt x="2973" y="3468"/>
                </a:lnTo>
                <a:lnTo>
                  <a:pt x="3072" y="3171"/>
                </a:lnTo>
                <a:lnTo>
                  <a:pt x="3270" y="2973"/>
                </a:lnTo>
                <a:lnTo>
                  <a:pt x="3567" y="2973"/>
                </a:lnTo>
                <a:lnTo>
                  <a:pt x="3864" y="3072"/>
                </a:lnTo>
                <a:lnTo>
                  <a:pt x="4063" y="3072"/>
                </a:lnTo>
                <a:lnTo>
                  <a:pt x="4261" y="2973"/>
                </a:lnTo>
                <a:close/>
                <a:moveTo>
                  <a:pt x="3072" y="0"/>
                </a:moveTo>
                <a:lnTo>
                  <a:pt x="2775" y="198"/>
                </a:lnTo>
                <a:lnTo>
                  <a:pt x="2576" y="297"/>
                </a:lnTo>
                <a:lnTo>
                  <a:pt x="2576" y="496"/>
                </a:lnTo>
                <a:lnTo>
                  <a:pt x="2576" y="595"/>
                </a:lnTo>
                <a:lnTo>
                  <a:pt x="2576" y="793"/>
                </a:lnTo>
                <a:lnTo>
                  <a:pt x="2378" y="1090"/>
                </a:lnTo>
                <a:lnTo>
                  <a:pt x="2279" y="1387"/>
                </a:lnTo>
                <a:lnTo>
                  <a:pt x="2279" y="1486"/>
                </a:lnTo>
                <a:lnTo>
                  <a:pt x="2378" y="1685"/>
                </a:lnTo>
                <a:lnTo>
                  <a:pt x="2378" y="1784"/>
                </a:lnTo>
                <a:lnTo>
                  <a:pt x="2180" y="1883"/>
                </a:lnTo>
                <a:lnTo>
                  <a:pt x="991" y="1982"/>
                </a:lnTo>
                <a:lnTo>
                  <a:pt x="793" y="2081"/>
                </a:lnTo>
                <a:lnTo>
                  <a:pt x="595" y="2180"/>
                </a:lnTo>
                <a:lnTo>
                  <a:pt x="397" y="2378"/>
                </a:lnTo>
                <a:lnTo>
                  <a:pt x="397" y="2477"/>
                </a:lnTo>
                <a:lnTo>
                  <a:pt x="496" y="2576"/>
                </a:lnTo>
                <a:lnTo>
                  <a:pt x="694" y="2774"/>
                </a:lnTo>
                <a:lnTo>
                  <a:pt x="991" y="2973"/>
                </a:lnTo>
                <a:lnTo>
                  <a:pt x="1189" y="3072"/>
                </a:lnTo>
                <a:lnTo>
                  <a:pt x="1784" y="3072"/>
                </a:lnTo>
                <a:lnTo>
                  <a:pt x="1883" y="3171"/>
                </a:lnTo>
                <a:lnTo>
                  <a:pt x="1883" y="3270"/>
                </a:lnTo>
                <a:lnTo>
                  <a:pt x="1883" y="3765"/>
                </a:lnTo>
                <a:lnTo>
                  <a:pt x="1784" y="3963"/>
                </a:lnTo>
                <a:lnTo>
                  <a:pt x="1487" y="4062"/>
                </a:lnTo>
                <a:lnTo>
                  <a:pt x="496" y="4062"/>
                </a:lnTo>
                <a:lnTo>
                  <a:pt x="298" y="4161"/>
                </a:lnTo>
                <a:lnTo>
                  <a:pt x="199" y="4360"/>
                </a:lnTo>
                <a:lnTo>
                  <a:pt x="100" y="4657"/>
                </a:lnTo>
                <a:lnTo>
                  <a:pt x="0" y="4756"/>
                </a:lnTo>
                <a:lnTo>
                  <a:pt x="100" y="4855"/>
                </a:lnTo>
                <a:lnTo>
                  <a:pt x="199" y="5053"/>
                </a:lnTo>
                <a:lnTo>
                  <a:pt x="397" y="5152"/>
                </a:lnTo>
                <a:lnTo>
                  <a:pt x="793" y="5152"/>
                </a:lnTo>
                <a:lnTo>
                  <a:pt x="991" y="5251"/>
                </a:lnTo>
                <a:lnTo>
                  <a:pt x="1189" y="5251"/>
                </a:lnTo>
                <a:lnTo>
                  <a:pt x="1388" y="5152"/>
                </a:lnTo>
                <a:lnTo>
                  <a:pt x="1487" y="5251"/>
                </a:lnTo>
                <a:lnTo>
                  <a:pt x="1586" y="5251"/>
                </a:lnTo>
                <a:lnTo>
                  <a:pt x="1487" y="5449"/>
                </a:lnTo>
                <a:lnTo>
                  <a:pt x="1388" y="5648"/>
                </a:lnTo>
                <a:lnTo>
                  <a:pt x="1388" y="5846"/>
                </a:lnTo>
                <a:lnTo>
                  <a:pt x="1388" y="6242"/>
                </a:lnTo>
                <a:lnTo>
                  <a:pt x="1388" y="6638"/>
                </a:lnTo>
                <a:lnTo>
                  <a:pt x="1388" y="6936"/>
                </a:lnTo>
                <a:lnTo>
                  <a:pt x="1288" y="7332"/>
                </a:lnTo>
                <a:lnTo>
                  <a:pt x="1090" y="7629"/>
                </a:lnTo>
                <a:lnTo>
                  <a:pt x="1090" y="7827"/>
                </a:lnTo>
                <a:lnTo>
                  <a:pt x="1189" y="7827"/>
                </a:lnTo>
                <a:lnTo>
                  <a:pt x="1388" y="7926"/>
                </a:lnTo>
                <a:lnTo>
                  <a:pt x="1487" y="8026"/>
                </a:lnTo>
                <a:lnTo>
                  <a:pt x="1685" y="8026"/>
                </a:lnTo>
                <a:lnTo>
                  <a:pt x="1883" y="8125"/>
                </a:lnTo>
                <a:lnTo>
                  <a:pt x="2081" y="7827"/>
                </a:lnTo>
                <a:lnTo>
                  <a:pt x="2180" y="7530"/>
                </a:lnTo>
                <a:lnTo>
                  <a:pt x="2477" y="5945"/>
                </a:lnTo>
                <a:lnTo>
                  <a:pt x="2676" y="5549"/>
                </a:lnTo>
                <a:lnTo>
                  <a:pt x="2775" y="5350"/>
                </a:lnTo>
                <a:lnTo>
                  <a:pt x="3072" y="5251"/>
                </a:lnTo>
                <a:lnTo>
                  <a:pt x="3964" y="5251"/>
                </a:lnTo>
                <a:lnTo>
                  <a:pt x="4162" y="5350"/>
                </a:lnTo>
                <a:lnTo>
                  <a:pt x="4162" y="5648"/>
                </a:lnTo>
                <a:lnTo>
                  <a:pt x="4162" y="6044"/>
                </a:lnTo>
                <a:lnTo>
                  <a:pt x="3864" y="7035"/>
                </a:lnTo>
                <a:lnTo>
                  <a:pt x="3864" y="7530"/>
                </a:lnTo>
                <a:lnTo>
                  <a:pt x="3964" y="8125"/>
                </a:lnTo>
                <a:lnTo>
                  <a:pt x="4063" y="8323"/>
                </a:lnTo>
                <a:lnTo>
                  <a:pt x="4261" y="8422"/>
                </a:lnTo>
                <a:lnTo>
                  <a:pt x="4360" y="8323"/>
                </a:lnTo>
                <a:lnTo>
                  <a:pt x="4459" y="8323"/>
                </a:lnTo>
                <a:lnTo>
                  <a:pt x="4657" y="8026"/>
                </a:lnTo>
                <a:lnTo>
                  <a:pt x="4756" y="7827"/>
                </a:lnTo>
                <a:lnTo>
                  <a:pt x="4855" y="7629"/>
                </a:lnTo>
                <a:lnTo>
                  <a:pt x="5053" y="6738"/>
                </a:lnTo>
                <a:lnTo>
                  <a:pt x="5152" y="6242"/>
                </a:lnTo>
                <a:lnTo>
                  <a:pt x="5252" y="5747"/>
                </a:lnTo>
                <a:lnTo>
                  <a:pt x="5252" y="5449"/>
                </a:lnTo>
                <a:lnTo>
                  <a:pt x="5351" y="5251"/>
                </a:lnTo>
                <a:lnTo>
                  <a:pt x="5648" y="5152"/>
                </a:lnTo>
                <a:lnTo>
                  <a:pt x="6143" y="5152"/>
                </a:lnTo>
                <a:lnTo>
                  <a:pt x="6242" y="5053"/>
                </a:lnTo>
                <a:lnTo>
                  <a:pt x="6341" y="4954"/>
                </a:lnTo>
                <a:lnTo>
                  <a:pt x="6440" y="4756"/>
                </a:lnTo>
                <a:lnTo>
                  <a:pt x="6341" y="4360"/>
                </a:lnTo>
                <a:lnTo>
                  <a:pt x="6242" y="4261"/>
                </a:lnTo>
                <a:lnTo>
                  <a:pt x="6044" y="4161"/>
                </a:lnTo>
                <a:lnTo>
                  <a:pt x="5747" y="4161"/>
                </a:lnTo>
                <a:lnTo>
                  <a:pt x="5549" y="4062"/>
                </a:lnTo>
                <a:lnTo>
                  <a:pt x="5549" y="3963"/>
                </a:lnTo>
                <a:lnTo>
                  <a:pt x="5549" y="3666"/>
                </a:lnTo>
                <a:lnTo>
                  <a:pt x="5747" y="3369"/>
                </a:lnTo>
                <a:lnTo>
                  <a:pt x="6044" y="3171"/>
                </a:lnTo>
                <a:lnTo>
                  <a:pt x="6341" y="3072"/>
                </a:lnTo>
                <a:lnTo>
                  <a:pt x="6540" y="3072"/>
                </a:lnTo>
                <a:lnTo>
                  <a:pt x="6738" y="2973"/>
                </a:lnTo>
                <a:lnTo>
                  <a:pt x="7035" y="2774"/>
                </a:lnTo>
                <a:lnTo>
                  <a:pt x="7035" y="2675"/>
                </a:lnTo>
                <a:lnTo>
                  <a:pt x="7035" y="2576"/>
                </a:lnTo>
                <a:lnTo>
                  <a:pt x="6936" y="2180"/>
                </a:lnTo>
                <a:lnTo>
                  <a:pt x="6639" y="2180"/>
                </a:lnTo>
                <a:lnTo>
                  <a:pt x="6440" y="2081"/>
                </a:lnTo>
                <a:lnTo>
                  <a:pt x="6242" y="1982"/>
                </a:lnTo>
                <a:lnTo>
                  <a:pt x="5945" y="2081"/>
                </a:lnTo>
                <a:lnTo>
                  <a:pt x="5945" y="2081"/>
                </a:lnTo>
                <a:lnTo>
                  <a:pt x="6044" y="1585"/>
                </a:lnTo>
                <a:lnTo>
                  <a:pt x="6143" y="1288"/>
                </a:lnTo>
                <a:lnTo>
                  <a:pt x="6143" y="496"/>
                </a:lnTo>
                <a:lnTo>
                  <a:pt x="6044" y="297"/>
                </a:lnTo>
                <a:lnTo>
                  <a:pt x="5945" y="198"/>
                </a:lnTo>
                <a:lnTo>
                  <a:pt x="5747" y="99"/>
                </a:lnTo>
                <a:lnTo>
                  <a:pt x="5549" y="0"/>
                </a:lnTo>
                <a:lnTo>
                  <a:pt x="5450" y="99"/>
                </a:lnTo>
                <a:lnTo>
                  <a:pt x="5351" y="397"/>
                </a:lnTo>
                <a:lnTo>
                  <a:pt x="5152" y="694"/>
                </a:lnTo>
                <a:lnTo>
                  <a:pt x="5053" y="991"/>
                </a:lnTo>
                <a:lnTo>
                  <a:pt x="4954" y="1685"/>
                </a:lnTo>
                <a:lnTo>
                  <a:pt x="4855" y="1883"/>
                </a:lnTo>
                <a:lnTo>
                  <a:pt x="4756" y="1982"/>
                </a:lnTo>
                <a:lnTo>
                  <a:pt x="4459" y="1982"/>
                </a:lnTo>
                <a:lnTo>
                  <a:pt x="4162" y="1883"/>
                </a:lnTo>
                <a:lnTo>
                  <a:pt x="3666" y="1883"/>
                </a:lnTo>
                <a:lnTo>
                  <a:pt x="3369" y="1784"/>
                </a:lnTo>
                <a:lnTo>
                  <a:pt x="3369" y="1486"/>
                </a:lnTo>
                <a:lnTo>
                  <a:pt x="3567" y="991"/>
                </a:lnTo>
                <a:lnTo>
                  <a:pt x="3567" y="694"/>
                </a:lnTo>
                <a:lnTo>
                  <a:pt x="3567" y="297"/>
                </a:lnTo>
                <a:lnTo>
                  <a:pt x="3468" y="99"/>
                </a:lnTo>
                <a:lnTo>
                  <a:pt x="33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2"/>
          <p:cNvSpPr/>
          <p:nvPr/>
        </p:nvSpPr>
        <p:spPr>
          <a:xfrm>
            <a:off x="4365379" y="3545183"/>
            <a:ext cx="411180" cy="389242"/>
          </a:xfrm>
          <a:custGeom>
            <a:rect b="b" l="l" r="r" t="t"/>
            <a:pathLst>
              <a:path extrusionOk="0" h="19322" w="20411">
                <a:moveTo>
                  <a:pt x="10205" y="1091"/>
                </a:moveTo>
                <a:lnTo>
                  <a:pt x="10305" y="1190"/>
                </a:lnTo>
                <a:lnTo>
                  <a:pt x="10602" y="1487"/>
                </a:lnTo>
                <a:lnTo>
                  <a:pt x="10899" y="2181"/>
                </a:lnTo>
                <a:lnTo>
                  <a:pt x="11196" y="2775"/>
                </a:lnTo>
                <a:lnTo>
                  <a:pt x="11791" y="4162"/>
                </a:lnTo>
                <a:lnTo>
                  <a:pt x="12682" y="6243"/>
                </a:lnTo>
                <a:lnTo>
                  <a:pt x="12781" y="6441"/>
                </a:lnTo>
                <a:lnTo>
                  <a:pt x="12980" y="6540"/>
                </a:lnTo>
                <a:lnTo>
                  <a:pt x="13277" y="6936"/>
                </a:lnTo>
                <a:lnTo>
                  <a:pt x="13475" y="7036"/>
                </a:lnTo>
                <a:lnTo>
                  <a:pt x="13574" y="6936"/>
                </a:lnTo>
                <a:lnTo>
                  <a:pt x="13772" y="6738"/>
                </a:lnTo>
                <a:lnTo>
                  <a:pt x="18726" y="6738"/>
                </a:lnTo>
                <a:lnTo>
                  <a:pt x="18924" y="6837"/>
                </a:lnTo>
                <a:lnTo>
                  <a:pt x="19122" y="7036"/>
                </a:lnTo>
                <a:lnTo>
                  <a:pt x="19122" y="7135"/>
                </a:lnTo>
                <a:lnTo>
                  <a:pt x="19122" y="7234"/>
                </a:lnTo>
                <a:lnTo>
                  <a:pt x="18924" y="7432"/>
                </a:lnTo>
                <a:lnTo>
                  <a:pt x="18627" y="7630"/>
                </a:lnTo>
                <a:lnTo>
                  <a:pt x="18429" y="7828"/>
                </a:lnTo>
                <a:lnTo>
                  <a:pt x="18231" y="8026"/>
                </a:lnTo>
                <a:lnTo>
                  <a:pt x="18033" y="8125"/>
                </a:lnTo>
                <a:lnTo>
                  <a:pt x="17834" y="8324"/>
                </a:lnTo>
                <a:lnTo>
                  <a:pt x="17537" y="8522"/>
                </a:lnTo>
                <a:lnTo>
                  <a:pt x="17339" y="8720"/>
                </a:lnTo>
                <a:lnTo>
                  <a:pt x="17141" y="8918"/>
                </a:lnTo>
                <a:lnTo>
                  <a:pt x="16844" y="9017"/>
                </a:lnTo>
                <a:lnTo>
                  <a:pt x="16646" y="9314"/>
                </a:lnTo>
                <a:lnTo>
                  <a:pt x="16249" y="9810"/>
                </a:lnTo>
                <a:lnTo>
                  <a:pt x="16051" y="10008"/>
                </a:lnTo>
                <a:lnTo>
                  <a:pt x="15754" y="10107"/>
                </a:lnTo>
                <a:lnTo>
                  <a:pt x="15358" y="10602"/>
                </a:lnTo>
                <a:lnTo>
                  <a:pt x="14961" y="11197"/>
                </a:lnTo>
                <a:lnTo>
                  <a:pt x="14961" y="11395"/>
                </a:lnTo>
                <a:lnTo>
                  <a:pt x="14862" y="11692"/>
                </a:lnTo>
                <a:lnTo>
                  <a:pt x="14961" y="12188"/>
                </a:lnTo>
                <a:lnTo>
                  <a:pt x="15655" y="14565"/>
                </a:lnTo>
                <a:lnTo>
                  <a:pt x="16348" y="17141"/>
                </a:lnTo>
                <a:lnTo>
                  <a:pt x="16348" y="17439"/>
                </a:lnTo>
                <a:lnTo>
                  <a:pt x="16348" y="17538"/>
                </a:lnTo>
                <a:lnTo>
                  <a:pt x="15853" y="17538"/>
                </a:lnTo>
                <a:lnTo>
                  <a:pt x="15159" y="17141"/>
                </a:lnTo>
                <a:lnTo>
                  <a:pt x="14466" y="16745"/>
                </a:lnTo>
                <a:lnTo>
                  <a:pt x="13772" y="16349"/>
                </a:lnTo>
                <a:lnTo>
                  <a:pt x="13079" y="16052"/>
                </a:lnTo>
                <a:lnTo>
                  <a:pt x="12088" y="15655"/>
                </a:lnTo>
                <a:lnTo>
                  <a:pt x="11593" y="15457"/>
                </a:lnTo>
                <a:lnTo>
                  <a:pt x="11097" y="15160"/>
                </a:lnTo>
                <a:lnTo>
                  <a:pt x="10800" y="14962"/>
                </a:lnTo>
                <a:lnTo>
                  <a:pt x="10602" y="14863"/>
                </a:lnTo>
                <a:lnTo>
                  <a:pt x="10106" y="14863"/>
                </a:lnTo>
                <a:lnTo>
                  <a:pt x="9116" y="15160"/>
                </a:lnTo>
                <a:lnTo>
                  <a:pt x="8026" y="15457"/>
                </a:lnTo>
                <a:lnTo>
                  <a:pt x="6936" y="15953"/>
                </a:lnTo>
                <a:lnTo>
                  <a:pt x="5945" y="16448"/>
                </a:lnTo>
                <a:lnTo>
                  <a:pt x="4954" y="17042"/>
                </a:lnTo>
                <a:lnTo>
                  <a:pt x="4756" y="17141"/>
                </a:lnTo>
                <a:lnTo>
                  <a:pt x="4459" y="17241"/>
                </a:lnTo>
                <a:lnTo>
                  <a:pt x="4162" y="17340"/>
                </a:lnTo>
                <a:lnTo>
                  <a:pt x="3864" y="17538"/>
                </a:lnTo>
                <a:lnTo>
                  <a:pt x="3765" y="17538"/>
                </a:lnTo>
                <a:lnTo>
                  <a:pt x="3666" y="17439"/>
                </a:lnTo>
                <a:lnTo>
                  <a:pt x="3666" y="17340"/>
                </a:lnTo>
                <a:lnTo>
                  <a:pt x="3666" y="17241"/>
                </a:lnTo>
                <a:lnTo>
                  <a:pt x="3864" y="16844"/>
                </a:lnTo>
                <a:lnTo>
                  <a:pt x="3964" y="16349"/>
                </a:lnTo>
                <a:lnTo>
                  <a:pt x="4063" y="15556"/>
                </a:lnTo>
                <a:lnTo>
                  <a:pt x="4459" y="14565"/>
                </a:lnTo>
                <a:lnTo>
                  <a:pt x="4558" y="14070"/>
                </a:lnTo>
                <a:lnTo>
                  <a:pt x="4756" y="13575"/>
                </a:lnTo>
                <a:lnTo>
                  <a:pt x="4855" y="12881"/>
                </a:lnTo>
                <a:lnTo>
                  <a:pt x="4954" y="12485"/>
                </a:lnTo>
                <a:lnTo>
                  <a:pt x="5153" y="12188"/>
                </a:lnTo>
                <a:lnTo>
                  <a:pt x="5153" y="12088"/>
                </a:lnTo>
                <a:lnTo>
                  <a:pt x="5252" y="11989"/>
                </a:lnTo>
                <a:lnTo>
                  <a:pt x="5450" y="11890"/>
                </a:lnTo>
                <a:lnTo>
                  <a:pt x="5549" y="11890"/>
                </a:lnTo>
                <a:lnTo>
                  <a:pt x="5549" y="11692"/>
                </a:lnTo>
                <a:lnTo>
                  <a:pt x="5351" y="10999"/>
                </a:lnTo>
                <a:lnTo>
                  <a:pt x="5153" y="10602"/>
                </a:lnTo>
                <a:lnTo>
                  <a:pt x="4855" y="10305"/>
                </a:lnTo>
                <a:lnTo>
                  <a:pt x="4261" y="9810"/>
                </a:lnTo>
                <a:lnTo>
                  <a:pt x="3864" y="9612"/>
                </a:lnTo>
                <a:lnTo>
                  <a:pt x="3666" y="9314"/>
                </a:lnTo>
                <a:lnTo>
                  <a:pt x="3171" y="8819"/>
                </a:lnTo>
                <a:lnTo>
                  <a:pt x="2973" y="8621"/>
                </a:lnTo>
                <a:lnTo>
                  <a:pt x="2775" y="8324"/>
                </a:lnTo>
                <a:lnTo>
                  <a:pt x="2676" y="8224"/>
                </a:lnTo>
                <a:lnTo>
                  <a:pt x="2576" y="8125"/>
                </a:lnTo>
                <a:lnTo>
                  <a:pt x="2279" y="8026"/>
                </a:lnTo>
                <a:lnTo>
                  <a:pt x="1982" y="7828"/>
                </a:lnTo>
                <a:lnTo>
                  <a:pt x="1784" y="7531"/>
                </a:lnTo>
                <a:lnTo>
                  <a:pt x="1487" y="7432"/>
                </a:lnTo>
                <a:lnTo>
                  <a:pt x="1388" y="7234"/>
                </a:lnTo>
                <a:lnTo>
                  <a:pt x="1288" y="6936"/>
                </a:lnTo>
                <a:lnTo>
                  <a:pt x="1388" y="6837"/>
                </a:lnTo>
                <a:lnTo>
                  <a:pt x="1487" y="6837"/>
                </a:lnTo>
                <a:lnTo>
                  <a:pt x="1685" y="6738"/>
                </a:lnTo>
                <a:lnTo>
                  <a:pt x="3864" y="6837"/>
                </a:lnTo>
                <a:lnTo>
                  <a:pt x="5945" y="6738"/>
                </a:lnTo>
                <a:lnTo>
                  <a:pt x="6242" y="6738"/>
                </a:lnTo>
                <a:lnTo>
                  <a:pt x="6540" y="6837"/>
                </a:lnTo>
                <a:lnTo>
                  <a:pt x="6738" y="6837"/>
                </a:lnTo>
                <a:lnTo>
                  <a:pt x="6936" y="6738"/>
                </a:lnTo>
                <a:lnTo>
                  <a:pt x="7035" y="6639"/>
                </a:lnTo>
                <a:lnTo>
                  <a:pt x="7233" y="6639"/>
                </a:lnTo>
                <a:lnTo>
                  <a:pt x="7332" y="6342"/>
                </a:lnTo>
                <a:lnTo>
                  <a:pt x="7431" y="6144"/>
                </a:lnTo>
                <a:lnTo>
                  <a:pt x="7828" y="5648"/>
                </a:lnTo>
                <a:lnTo>
                  <a:pt x="8026" y="5351"/>
                </a:lnTo>
                <a:lnTo>
                  <a:pt x="8125" y="4955"/>
                </a:lnTo>
                <a:lnTo>
                  <a:pt x="8224" y="4559"/>
                </a:lnTo>
                <a:lnTo>
                  <a:pt x="8521" y="4261"/>
                </a:lnTo>
                <a:lnTo>
                  <a:pt x="8620" y="4063"/>
                </a:lnTo>
                <a:lnTo>
                  <a:pt x="8620" y="3865"/>
                </a:lnTo>
                <a:lnTo>
                  <a:pt x="8521" y="3469"/>
                </a:lnTo>
                <a:lnTo>
                  <a:pt x="8818" y="3667"/>
                </a:lnTo>
                <a:lnTo>
                  <a:pt x="8917" y="3469"/>
                </a:lnTo>
                <a:lnTo>
                  <a:pt x="8917" y="3271"/>
                </a:lnTo>
                <a:lnTo>
                  <a:pt x="9017" y="3072"/>
                </a:lnTo>
                <a:lnTo>
                  <a:pt x="9017" y="2775"/>
                </a:lnTo>
                <a:lnTo>
                  <a:pt x="9017" y="2577"/>
                </a:lnTo>
                <a:lnTo>
                  <a:pt x="8917" y="2478"/>
                </a:lnTo>
                <a:lnTo>
                  <a:pt x="9116" y="2478"/>
                </a:lnTo>
                <a:lnTo>
                  <a:pt x="9215" y="2379"/>
                </a:lnTo>
                <a:lnTo>
                  <a:pt x="9413" y="2082"/>
                </a:lnTo>
                <a:lnTo>
                  <a:pt x="9512" y="1784"/>
                </a:lnTo>
                <a:lnTo>
                  <a:pt x="9611" y="1586"/>
                </a:lnTo>
                <a:lnTo>
                  <a:pt x="9710" y="1388"/>
                </a:lnTo>
                <a:lnTo>
                  <a:pt x="10007" y="1091"/>
                </a:lnTo>
                <a:close/>
                <a:moveTo>
                  <a:pt x="9809" y="1"/>
                </a:moveTo>
                <a:lnTo>
                  <a:pt x="9512" y="199"/>
                </a:lnTo>
                <a:lnTo>
                  <a:pt x="9116" y="893"/>
                </a:lnTo>
                <a:lnTo>
                  <a:pt x="8719" y="1586"/>
                </a:lnTo>
                <a:lnTo>
                  <a:pt x="8521" y="2082"/>
                </a:lnTo>
                <a:lnTo>
                  <a:pt x="8224" y="2676"/>
                </a:lnTo>
                <a:lnTo>
                  <a:pt x="7729" y="3667"/>
                </a:lnTo>
                <a:lnTo>
                  <a:pt x="7233" y="4658"/>
                </a:lnTo>
                <a:lnTo>
                  <a:pt x="6738" y="5648"/>
                </a:lnTo>
                <a:lnTo>
                  <a:pt x="6639" y="5847"/>
                </a:lnTo>
                <a:lnTo>
                  <a:pt x="6540" y="5946"/>
                </a:lnTo>
                <a:lnTo>
                  <a:pt x="6242" y="6045"/>
                </a:lnTo>
                <a:lnTo>
                  <a:pt x="3072" y="5946"/>
                </a:lnTo>
                <a:lnTo>
                  <a:pt x="2576" y="6045"/>
                </a:lnTo>
                <a:lnTo>
                  <a:pt x="1090" y="6045"/>
                </a:lnTo>
                <a:lnTo>
                  <a:pt x="595" y="6243"/>
                </a:lnTo>
                <a:lnTo>
                  <a:pt x="100" y="6441"/>
                </a:lnTo>
                <a:lnTo>
                  <a:pt x="0" y="6540"/>
                </a:lnTo>
                <a:lnTo>
                  <a:pt x="0" y="6738"/>
                </a:lnTo>
                <a:lnTo>
                  <a:pt x="199" y="7333"/>
                </a:lnTo>
                <a:lnTo>
                  <a:pt x="397" y="7630"/>
                </a:lnTo>
                <a:lnTo>
                  <a:pt x="694" y="7927"/>
                </a:lnTo>
                <a:lnTo>
                  <a:pt x="1586" y="8819"/>
                </a:lnTo>
                <a:lnTo>
                  <a:pt x="2477" y="9612"/>
                </a:lnTo>
                <a:lnTo>
                  <a:pt x="3369" y="10503"/>
                </a:lnTo>
                <a:lnTo>
                  <a:pt x="4261" y="11395"/>
                </a:lnTo>
                <a:lnTo>
                  <a:pt x="4459" y="11692"/>
                </a:lnTo>
                <a:lnTo>
                  <a:pt x="4459" y="11890"/>
                </a:lnTo>
                <a:lnTo>
                  <a:pt x="4360" y="12088"/>
                </a:lnTo>
                <a:lnTo>
                  <a:pt x="3964" y="12881"/>
                </a:lnTo>
                <a:lnTo>
                  <a:pt x="3765" y="13674"/>
                </a:lnTo>
                <a:lnTo>
                  <a:pt x="3270" y="15358"/>
                </a:lnTo>
                <a:lnTo>
                  <a:pt x="2874" y="16844"/>
                </a:lnTo>
                <a:lnTo>
                  <a:pt x="2477" y="18429"/>
                </a:lnTo>
                <a:lnTo>
                  <a:pt x="2477" y="18529"/>
                </a:lnTo>
                <a:lnTo>
                  <a:pt x="2477" y="18628"/>
                </a:lnTo>
                <a:lnTo>
                  <a:pt x="2676" y="18826"/>
                </a:lnTo>
                <a:lnTo>
                  <a:pt x="2874" y="18925"/>
                </a:lnTo>
                <a:lnTo>
                  <a:pt x="2973" y="19123"/>
                </a:lnTo>
                <a:lnTo>
                  <a:pt x="3072" y="19222"/>
                </a:lnTo>
                <a:lnTo>
                  <a:pt x="3369" y="19222"/>
                </a:lnTo>
                <a:lnTo>
                  <a:pt x="3964" y="18826"/>
                </a:lnTo>
                <a:lnTo>
                  <a:pt x="4657" y="18429"/>
                </a:lnTo>
                <a:lnTo>
                  <a:pt x="6143" y="17538"/>
                </a:lnTo>
                <a:lnTo>
                  <a:pt x="7729" y="16646"/>
                </a:lnTo>
                <a:lnTo>
                  <a:pt x="8719" y="16250"/>
                </a:lnTo>
                <a:lnTo>
                  <a:pt x="9116" y="15953"/>
                </a:lnTo>
                <a:lnTo>
                  <a:pt x="9611" y="15655"/>
                </a:lnTo>
                <a:lnTo>
                  <a:pt x="9908" y="15457"/>
                </a:lnTo>
                <a:lnTo>
                  <a:pt x="10106" y="15457"/>
                </a:lnTo>
                <a:lnTo>
                  <a:pt x="10305" y="15556"/>
                </a:lnTo>
                <a:lnTo>
                  <a:pt x="11097" y="15953"/>
                </a:lnTo>
                <a:lnTo>
                  <a:pt x="11791" y="16349"/>
                </a:lnTo>
                <a:lnTo>
                  <a:pt x="13079" y="17042"/>
                </a:lnTo>
                <a:lnTo>
                  <a:pt x="14268" y="17736"/>
                </a:lnTo>
                <a:lnTo>
                  <a:pt x="15556" y="18529"/>
                </a:lnTo>
                <a:lnTo>
                  <a:pt x="16844" y="19222"/>
                </a:lnTo>
                <a:lnTo>
                  <a:pt x="17042" y="19321"/>
                </a:lnTo>
                <a:lnTo>
                  <a:pt x="17240" y="19321"/>
                </a:lnTo>
                <a:lnTo>
                  <a:pt x="17339" y="19222"/>
                </a:lnTo>
                <a:lnTo>
                  <a:pt x="17537" y="18925"/>
                </a:lnTo>
                <a:lnTo>
                  <a:pt x="17735" y="18529"/>
                </a:lnTo>
                <a:lnTo>
                  <a:pt x="17735" y="18132"/>
                </a:lnTo>
                <a:lnTo>
                  <a:pt x="17735" y="17835"/>
                </a:lnTo>
                <a:lnTo>
                  <a:pt x="17438" y="16943"/>
                </a:lnTo>
                <a:lnTo>
                  <a:pt x="17141" y="16052"/>
                </a:lnTo>
                <a:lnTo>
                  <a:pt x="17042" y="15953"/>
                </a:lnTo>
                <a:lnTo>
                  <a:pt x="17042" y="15853"/>
                </a:lnTo>
                <a:lnTo>
                  <a:pt x="17042" y="15556"/>
                </a:lnTo>
                <a:lnTo>
                  <a:pt x="16943" y="15259"/>
                </a:lnTo>
                <a:lnTo>
                  <a:pt x="16844" y="15061"/>
                </a:lnTo>
                <a:lnTo>
                  <a:pt x="16546" y="14962"/>
                </a:lnTo>
                <a:lnTo>
                  <a:pt x="16745" y="14764"/>
                </a:lnTo>
                <a:lnTo>
                  <a:pt x="16844" y="14665"/>
                </a:lnTo>
                <a:lnTo>
                  <a:pt x="16745" y="14466"/>
                </a:lnTo>
                <a:lnTo>
                  <a:pt x="16646" y="14268"/>
                </a:lnTo>
                <a:lnTo>
                  <a:pt x="16546" y="14169"/>
                </a:lnTo>
                <a:lnTo>
                  <a:pt x="16646" y="13872"/>
                </a:lnTo>
                <a:lnTo>
                  <a:pt x="16546" y="13773"/>
                </a:lnTo>
                <a:lnTo>
                  <a:pt x="16447" y="13773"/>
                </a:lnTo>
                <a:lnTo>
                  <a:pt x="16348" y="13674"/>
                </a:lnTo>
                <a:lnTo>
                  <a:pt x="16348" y="13476"/>
                </a:lnTo>
                <a:lnTo>
                  <a:pt x="16447" y="13079"/>
                </a:lnTo>
                <a:lnTo>
                  <a:pt x="16348" y="12683"/>
                </a:lnTo>
                <a:lnTo>
                  <a:pt x="15952" y="11989"/>
                </a:lnTo>
                <a:lnTo>
                  <a:pt x="15853" y="11791"/>
                </a:lnTo>
                <a:lnTo>
                  <a:pt x="15853" y="11593"/>
                </a:lnTo>
                <a:lnTo>
                  <a:pt x="15952" y="11494"/>
                </a:lnTo>
                <a:lnTo>
                  <a:pt x="16546" y="10999"/>
                </a:lnTo>
                <a:lnTo>
                  <a:pt x="17141" y="10305"/>
                </a:lnTo>
                <a:lnTo>
                  <a:pt x="17834" y="9612"/>
                </a:lnTo>
                <a:lnTo>
                  <a:pt x="18627" y="8918"/>
                </a:lnTo>
                <a:lnTo>
                  <a:pt x="20014" y="7630"/>
                </a:lnTo>
                <a:lnTo>
                  <a:pt x="20311" y="7135"/>
                </a:lnTo>
                <a:lnTo>
                  <a:pt x="20410" y="6738"/>
                </a:lnTo>
                <a:lnTo>
                  <a:pt x="20311" y="6342"/>
                </a:lnTo>
                <a:lnTo>
                  <a:pt x="19915" y="6045"/>
                </a:lnTo>
                <a:lnTo>
                  <a:pt x="19717" y="5946"/>
                </a:lnTo>
                <a:lnTo>
                  <a:pt x="19420" y="5847"/>
                </a:lnTo>
                <a:lnTo>
                  <a:pt x="19023" y="5946"/>
                </a:lnTo>
                <a:lnTo>
                  <a:pt x="18033" y="5946"/>
                </a:lnTo>
                <a:lnTo>
                  <a:pt x="17537" y="5847"/>
                </a:lnTo>
                <a:lnTo>
                  <a:pt x="16249" y="5847"/>
                </a:lnTo>
                <a:lnTo>
                  <a:pt x="15952" y="6045"/>
                </a:lnTo>
                <a:lnTo>
                  <a:pt x="15655" y="5946"/>
                </a:lnTo>
                <a:lnTo>
                  <a:pt x="14862" y="5946"/>
                </a:lnTo>
                <a:lnTo>
                  <a:pt x="14565" y="5847"/>
                </a:lnTo>
                <a:lnTo>
                  <a:pt x="14070" y="5847"/>
                </a:lnTo>
                <a:lnTo>
                  <a:pt x="13871" y="5946"/>
                </a:lnTo>
                <a:lnTo>
                  <a:pt x="13673" y="5847"/>
                </a:lnTo>
                <a:lnTo>
                  <a:pt x="13574" y="5747"/>
                </a:lnTo>
                <a:lnTo>
                  <a:pt x="13376" y="5648"/>
                </a:lnTo>
                <a:lnTo>
                  <a:pt x="13475" y="5450"/>
                </a:lnTo>
                <a:lnTo>
                  <a:pt x="13376" y="5351"/>
                </a:lnTo>
                <a:lnTo>
                  <a:pt x="13178" y="5252"/>
                </a:lnTo>
                <a:lnTo>
                  <a:pt x="13178" y="5054"/>
                </a:lnTo>
                <a:lnTo>
                  <a:pt x="13178" y="4856"/>
                </a:lnTo>
                <a:lnTo>
                  <a:pt x="13079" y="4559"/>
                </a:lnTo>
                <a:lnTo>
                  <a:pt x="12781" y="4162"/>
                </a:lnTo>
                <a:lnTo>
                  <a:pt x="12583" y="3667"/>
                </a:lnTo>
                <a:lnTo>
                  <a:pt x="12385" y="3171"/>
                </a:lnTo>
                <a:lnTo>
                  <a:pt x="12187" y="2874"/>
                </a:lnTo>
                <a:lnTo>
                  <a:pt x="11989" y="2478"/>
                </a:lnTo>
                <a:lnTo>
                  <a:pt x="11791" y="2181"/>
                </a:lnTo>
                <a:lnTo>
                  <a:pt x="11692" y="1784"/>
                </a:lnTo>
                <a:lnTo>
                  <a:pt x="11493" y="1487"/>
                </a:lnTo>
                <a:lnTo>
                  <a:pt x="11295" y="1190"/>
                </a:lnTo>
                <a:lnTo>
                  <a:pt x="10998" y="893"/>
                </a:lnTo>
                <a:lnTo>
                  <a:pt x="10998" y="695"/>
                </a:lnTo>
                <a:lnTo>
                  <a:pt x="10899" y="496"/>
                </a:lnTo>
                <a:lnTo>
                  <a:pt x="10800" y="397"/>
                </a:lnTo>
                <a:lnTo>
                  <a:pt x="10503" y="298"/>
                </a:lnTo>
                <a:lnTo>
                  <a:pt x="10305" y="298"/>
                </a:lnTo>
                <a:lnTo>
                  <a:pt x="10106" y="199"/>
                </a:lnTo>
                <a:lnTo>
                  <a:pt x="99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2"/>
          <p:cNvSpPr/>
          <p:nvPr/>
        </p:nvSpPr>
        <p:spPr>
          <a:xfrm>
            <a:off x="4177757" y="3329617"/>
            <a:ext cx="784406" cy="141740"/>
          </a:xfrm>
          <a:custGeom>
            <a:rect b="b" l="l" r="r" t="t"/>
            <a:pathLst>
              <a:path extrusionOk="0" h="7036" w="38938">
                <a:moveTo>
                  <a:pt x="16348" y="1"/>
                </a:moveTo>
                <a:lnTo>
                  <a:pt x="15357" y="100"/>
                </a:lnTo>
                <a:lnTo>
                  <a:pt x="14466" y="100"/>
                </a:lnTo>
                <a:lnTo>
                  <a:pt x="13574" y="199"/>
                </a:lnTo>
                <a:lnTo>
                  <a:pt x="10800" y="397"/>
                </a:lnTo>
                <a:lnTo>
                  <a:pt x="8125" y="694"/>
                </a:lnTo>
                <a:lnTo>
                  <a:pt x="5648" y="1090"/>
                </a:lnTo>
                <a:lnTo>
                  <a:pt x="4360" y="1289"/>
                </a:lnTo>
                <a:lnTo>
                  <a:pt x="3171" y="1586"/>
                </a:lnTo>
                <a:lnTo>
                  <a:pt x="1189" y="2081"/>
                </a:lnTo>
                <a:lnTo>
                  <a:pt x="793" y="2279"/>
                </a:lnTo>
                <a:lnTo>
                  <a:pt x="496" y="2577"/>
                </a:lnTo>
                <a:lnTo>
                  <a:pt x="396" y="2973"/>
                </a:lnTo>
                <a:lnTo>
                  <a:pt x="297" y="3468"/>
                </a:lnTo>
                <a:lnTo>
                  <a:pt x="0" y="6044"/>
                </a:lnTo>
                <a:lnTo>
                  <a:pt x="0" y="6342"/>
                </a:lnTo>
                <a:lnTo>
                  <a:pt x="0" y="6639"/>
                </a:lnTo>
                <a:lnTo>
                  <a:pt x="99" y="6837"/>
                </a:lnTo>
                <a:lnTo>
                  <a:pt x="99" y="7035"/>
                </a:lnTo>
                <a:lnTo>
                  <a:pt x="496" y="6936"/>
                </a:lnTo>
                <a:lnTo>
                  <a:pt x="991" y="6738"/>
                </a:lnTo>
                <a:lnTo>
                  <a:pt x="1288" y="6639"/>
                </a:lnTo>
                <a:lnTo>
                  <a:pt x="1684" y="6639"/>
                </a:lnTo>
                <a:lnTo>
                  <a:pt x="2873" y="6540"/>
                </a:lnTo>
                <a:lnTo>
                  <a:pt x="4062" y="6441"/>
                </a:lnTo>
                <a:lnTo>
                  <a:pt x="5846" y="6342"/>
                </a:lnTo>
                <a:lnTo>
                  <a:pt x="6837" y="6143"/>
                </a:lnTo>
                <a:lnTo>
                  <a:pt x="7827" y="6044"/>
                </a:lnTo>
                <a:lnTo>
                  <a:pt x="8818" y="5945"/>
                </a:lnTo>
                <a:lnTo>
                  <a:pt x="9908" y="5846"/>
                </a:lnTo>
                <a:lnTo>
                  <a:pt x="10899" y="5747"/>
                </a:lnTo>
                <a:lnTo>
                  <a:pt x="11989" y="5648"/>
                </a:lnTo>
                <a:lnTo>
                  <a:pt x="15555" y="5351"/>
                </a:lnTo>
                <a:lnTo>
                  <a:pt x="17042" y="5351"/>
                </a:lnTo>
                <a:lnTo>
                  <a:pt x="18627" y="5252"/>
                </a:lnTo>
                <a:lnTo>
                  <a:pt x="22689" y="5252"/>
                </a:lnTo>
                <a:lnTo>
                  <a:pt x="25166" y="5351"/>
                </a:lnTo>
                <a:lnTo>
                  <a:pt x="27643" y="5549"/>
                </a:lnTo>
                <a:lnTo>
                  <a:pt x="29228" y="5648"/>
                </a:lnTo>
                <a:lnTo>
                  <a:pt x="30714" y="5747"/>
                </a:lnTo>
                <a:lnTo>
                  <a:pt x="31804" y="5846"/>
                </a:lnTo>
                <a:lnTo>
                  <a:pt x="32894" y="6044"/>
                </a:lnTo>
                <a:lnTo>
                  <a:pt x="35074" y="6242"/>
                </a:lnTo>
                <a:lnTo>
                  <a:pt x="36263" y="6342"/>
                </a:lnTo>
                <a:lnTo>
                  <a:pt x="36857" y="6441"/>
                </a:lnTo>
                <a:lnTo>
                  <a:pt x="37452" y="6540"/>
                </a:lnTo>
                <a:lnTo>
                  <a:pt x="38046" y="6639"/>
                </a:lnTo>
                <a:lnTo>
                  <a:pt x="38740" y="6738"/>
                </a:lnTo>
                <a:lnTo>
                  <a:pt x="38839" y="6738"/>
                </a:lnTo>
                <a:lnTo>
                  <a:pt x="38938" y="6639"/>
                </a:lnTo>
                <a:lnTo>
                  <a:pt x="38839" y="6441"/>
                </a:lnTo>
                <a:lnTo>
                  <a:pt x="38740" y="5549"/>
                </a:lnTo>
                <a:lnTo>
                  <a:pt x="38640" y="4657"/>
                </a:lnTo>
                <a:lnTo>
                  <a:pt x="38541" y="3766"/>
                </a:lnTo>
                <a:lnTo>
                  <a:pt x="38442" y="2874"/>
                </a:lnTo>
                <a:lnTo>
                  <a:pt x="38442" y="2676"/>
                </a:lnTo>
                <a:lnTo>
                  <a:pt x="38244" y="2477"/>
                </a:lnTo>
                <a:lnTo>
                  <a:pt x="38046" y="2378"/>
                </a:lnTo>
                <a:lnTo>
                  <a:pt x="37848" y="2279"/>
                </a:lnTo>
                <a:lnTo>
                  <a:pt x="35866" y="1883"/>
                </a:lnTo>
                <a:lnTo>
                  <a:pt x="34876" y="1685"/>
                </a:lnTo>
                <a:lnTo>
                  <a:pt x="33885" y="1487"/>
                </a:lnTo>
                <a:lnTo>
                  <a:pt x="32696" y="1289"/>
                </a:lnTo>
                <a:lnTo>
                  <a:pt x="31606" y="1189"/>
                </a:lnTo>
                <a:lnTo>
                  <a:pt x="30516" y="1090"/>
                </a:lnTo>
                <a:lnTo>
                  <a:pt x="29525" y="892"/>
                </a:lnTo>
                <a:lnTo>
                  <a:pt x="28336" y="793"/>
                </a:lnTo>
                <a:lnTo>
                  <a:pt x="27346" y="694"/>
                </a:lnTo>
                <a:lnTo>
                  <a:pt x="26652" y="595"/>
                </a:lnTo>
                <a:lnTo>
                  <a:pt x="26058" y="496"/>
                </a:lnTo>
                <a:lnTo>
                  <a:pt x="25463" y="496"/>
                </a:lnTo>
                <a:lnTo>
                  <a:pt x="24770" y="397"/>
                </a:lnTo>
                <a:lnTo>
                  <a:pt x="23977" y="397"/>
                </a:lnTo>
                <a:lnTo>
                  <a:pt x="21797" y="199"/>
                </a:lnTo>
                <a:lnTo>
                  <a:pt x="19717" y="199"/>
                </a:lnTo>
                <a:lnTo>
                  <a:pt x="18528" y="100"/>
                </a:lnTo>
                <a:lnTo>
                  <a:pt x="17339" y="100"/>
                </a:lnTo>
                <a:lnTo>
                  <a:pt x="16348" y="1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2"/>
          <p:cNvSpPr/>
          <p:nvPr/>
        </p:nvSpPr>
        <p:spPr>
          <a:xfrm>
            <a:off x="4391327" y="3567142"/>
            <a:ext cx="359286" cy="331345"/>
          </a:xfrm>
          <a:custGeom>
            <a:rect b="b" l="l" r="r" t="t"/>
            <a:pathLst>
              <a:path extrusionOk="0" h="16448" w="17835">
                <a:moveTo>
                  <a:pt x="8719" y="1"/>
                </a:moveTo>
                <a:lnTo>
                  <a:pt x="8422" y="298"/>
                </a:lnTo>
                <a:lnTo>
                  <a:pt x="8323" y="496"/>
                </a:lnTo>
                <a:lnTo>
                  <a:pt x="8224" y="694"/>
                </a:lnTo>
                <a:lnTo>
                  <a:pt x="8125" y="992"/>
                </a:lnTo>
                <a:lnTo>
                  <a:pt x="7927" y="1289"/>
                </a:lnTo>
                <a:lnTo>
                  <a:pt x="7828" y="1388"/>
                </a:lnTo>
                <a:lnTo>
                  <a:pt x="7629" y="1388"/>
                </a:lnTo>
                <a:lnTo>
                  <a:pt x="7729" y="1487"/>
                </a:lnTo>
                <a:lnTo>
                  <a:pt x="7729" y="1685"/>
                </a:lnTo>
                <a:lnTo>
                  <a:pt x="7729" y="1982"/>
                </a:lnTo>
                <a:lnTo>
                  <a:pt x="7629" y="2181"/>
                </a:lnTo>
                <a:lnTo>
                  <a:pt x="7629" y="2379"/>
                </a:lnTo>
                <a:lnTo>
                  <a:pt x="7530" y="2577"/>
                </a:lnTo>
                <a:lnTo>
                  <a:pt x="7233" y="2379"/>
                </a:lnTo>
                <a:lnTo>
                  <a:pt x="7332" y="2775"/>
                </a:lnTo>
                <a:lnTo>
                  <a:pt x="7332" y="2973"/>
                </a:lnTo>
                <a:lnTo>
                  <a:pt x="7233" y="3171"/>
                </a:lnTo>
                <a:lnTo>
                  <a:pt x="6936" y="3469"/>
                </a:lnTo>
                <a:lnTo>
                  <a:pt x="6837" y="3865"/>
                </a:lnTo>
                <a:lnTo>
                  <a:pt x="6738" y="4261"/>
                </a:lnTo>
                <a:lnTo>
                  <a:pt x="6540" y="4558"/>
                </a:lnTo>
                <a:lnTo>
                  <a:pt x="6143" y="5054"/>
                </a:lnTo>
                <a:lnTo>
                  <a:pt x="6044" y="5252"/>
                </a:lnTo>
                <a:lnTo>
                  <a:pt x="5945" y="5549"/>
                </a:lnTo>
                <a:lnTo>
                  <a:pt x="5747" y="5549"/>
                </a:lnTo>
                <a:lnTo>
                  <a:pt x="5648" y="5648"/>
                </a:lnTo>
                <a:lnTo>
                  <a:pt x="5450" y="5747"/>
                </a:lnTo>
                <a:lnTo>
                  <a:pt x="5252" y="5747"/>
                </a:lnTo>
                <a:lnTo>
                  <a:pt x="4954" y="5648"/>
                </a:lnTo>
                <a:lnTo>
                  <a:pt x="4657" y="5648"/>
                </a:lnTo>
                <a:lnTo>
                  <a:pt x="2576" y="5747"/>
                </a:lnTo>
                <a:lnTo>
                  <a:pt x="397" y="5648"/>
                </a:lnTo>
                <a:lnTo>
                  <a:pt x="199" y="5747"/>
                </a:lnTo>
                <a:lnTo>
                  <a:pt x="100" y="5747"/>
                </a:lnTo>
                <a:lnTo>
                  <a:pt x="0" y="5846"/>
                </a:lnTo>
                <a:lnTo>
                  <a:pt x="100" y="6144"/>
                </a:lnTo>
                <a:lnTo>
                  <a:pt x="199" y="6342"/>
                </a:lnTo>
                <a:lnTo>
                  <a:pt x="496" y="6441"/>
                </a:lnTo>
                <a:lnTo>
                  <a:pt x="694" y="6738"/>
                </a:lnTo>
                <a:lnTo>
                  <a:pt x="991" y="6936"/>
                </a:lnTo>
                <a:lnTo>
                  <a:pt x="1288" y="7035"/>
                </a:lnTo>
                <a:lnTo>
                  <a:pt x="1388" y="7134"/>
                </a:lnTo>
                <a:lnTo>
                  <a:pt x="1487" y="7234"/>
                </a:lnTo>
                <a:lnTo>
                  <a:pt x="1685" y="7531"/>
                </a:lnTo>
                <a:lnTo>
                  <a:pt x="1883" y="7729"/>
                </a:lnTo>
                <a:lnTo>
                  <a:pt x="2378" y="8224"/>
                </a:lnTo>
                <a:lnTo>
                  <a:pt x="2576" y="8522"/>
                </a:lnTo>
                <a:lnTo>
                  <a:pt x="2973" y="8720"/>
                </a:lnTo>
                <a:lnTo>
                  <a:pt x="3567" y="9215"/>
                </a:lnTo>
                <a:lnTo>
                  <a:pt x="3865" y="9512"/>
                </a:lnTo>
                <a:lnTo>
                  <a:pt x="4063" y="9909"/>
                </a:lnTo>
                <a:lnTo>
                  <a:pt x="4261" y="10602"/>
                </a:lnTo>
                <a:lnTo>
                  <a:pt x="4261" y="10800"/>
                </a:lnTo>
                <a:lnTo>
                  <a:pt x="4162" y="10800"/>
                </a:lnTo>
                <a:lnTo>
                  <a:pt x="3964" y="10899"/>
                </a:lnTo>
                <a:lnTo>
                  <a:pt x="3865" y="10998"/>
                </a:lnTo>
                <a:lnTo>
                  <a:pt x="3865" y="11098"/>
                </a:lnTo>
                <a:lnTo>
                  <a:pt x="3666" y="11395"/>
                </a:lnTo>
                <a:lnTo>
                  <a:pt x="3567" y="11791"/>
                </a:lnTo>
                <a:lnTo>
                  <a:pt x="3468" y="12485"/>
                </a:lnTo>
                <a:lnTo>
                  <a:pt x="3270" y="12980"/>
                </a:lnTo>
                <a:lnTo>
                  <a:pt x="3171" y="13475"/>
                </a:lnTo>
                <a:lnTo>
                  <a:pt x="2775" y="14466"/>
                </a:lnTo>
                <a:lnTo>
                  <a:pt x="2676" y="15259"/>
                </a:lnTo>
                <a:lnTo>
                  <a:pt x="2576" y="15754"/>
                </a:lnTo>
                <a:lnTo>
                  <a:pt x="2378" y="16151"/>
                </a:lnTo>
                <a:lnTo>
                  <a:pt x="2378" y="16250"/>
                </a:lnTo>
                <a:lnTo>
                  <a:pt x="2378" y="16349"/>
                </a:lnTo>
                <a:lnTo>
                  <a:pt x="2477" y="16448"/>
                </a:lnTo>
                <a:lnTo>
                  <a:pt x="2576" y="16448"/>
                </a:lnTo>
                <a:lnTo>
                  <a:pt x="2874" y="16250"/>
                </a:lnTo>
                <a:lnTo>
                  <a:pt x="3171" y="16151"/>
                </a:lnTo>
                <a:lnTo>
                  <a:pt x="3468" y="16051"/>
                </a:lnTo>
                <a:lnTo>
                  <a:pt x="3666" y="15952"/>
                </a:lnTo>
                <a:lnTo>
                  <a:pt x="4657" y="15358"/>
                </a:lnTo>
                <a:lnTo>
                  <a:pt x="5648" y="14863"/>
                </a:lnTo>
                <a:lnTo>
                  <a:pt x="6738" y="14367"/>
                </a:lnTo>
                <a:lnTo>
                  <a:pt x="7828" y="14070"/>
                </a:lnTo>
                <a:lnTo>
                  <a:pt x="8818" y="13773"/>
                </a:lnTo>
                <a:lnTo>
                  <a:pt x="9314" y="13773"/>
                </a:lnTo>
                <a:lnTo>
                  <a:pt x="9512" y="13872"/>
                </a:lnTo>
                <a:lnTo>
                  <a:pt x="9809" y="14070"/>
                </a:lnTo>
                <a:lnTo>
                  <a:pt x="10305" y="14367"/>
                </a:lnTo>
                <a:lnTo>
                  <a:pt x="10800" y="14565"/>
                </a:lnTo>
                <a:lnTo>
                  <a:pt x="11791" y="14962"/>
                </a:lnTo>
                <a:lnTo>
                  <a:pt x="12484" y="15259"/>
                </a:lnTo>
                <a:lnTo>
                  <a:pt x="13178" y="15655"/>
                </a:lnTo>
                <a:lnTo>
                  <a:pt x="13871" y="16051"/>
                </a:lnTo>
                <a:lnTo>
                  <a:pt x="14565" y="16448"/>
                </a:lnTo>
                <a:lnTo>
                  <a:pt x="15060" y="16448"/>
                </a:lnTo>
                <a:lnTo>
                  <a:pt x="15060" y="16349"/>
                </a:lnTo>
                <a:lnTo>
                  <a:pt x="15060" y="16051"/>
                </a:lnTo>
                <a:lnTo>
                  <a:pt x="14367" y="13475"/>
                </a:lnTo>
                <a:lnTo>
                  <a:pt x="13673" y="11098"/>
                </a:lnTo>
                <a:lnTo>
                  <a:pt x="13574" y="10602"/>
                </a:lnTo>
                <a:lnTo>
                  <a:pt x="13673" y="10305"/>
                </a:lnTo>
                <a:lnTo>
                  <a:pt x="13673" y="10107"/>
                </a:lnTo>
                <a:lnTo>
                  <a:pt x="14070" y="9512"/>
                </a:lnTo>
                <a:lnTo>
                  <a:pt x="14466" y="9017"/>
                </a:lnTo>
                <a:lnTo>
                  <a:pt x="14763" y="8918"/>
                </a:lnTo>
                <a:lnTo>
                  <a:pt x="14961" y="8720"/>
                </a:lnTo>
                <a:lnTo>
                  <a:pt x="15358" y="8224"/>
                </a:lnTo>
                <a:lnTo>
                  <a:pt x="15556" y="7927"/>
                </a:lnTo>
                <a:lnTo>
                  <a:pt x="15853" y="7828"/>
                </a:lnTo>
                <a:lnTo>
                  <a:pt x="16051" y="7630"/>
                </a:lnTo>
                <a:lnTo>
                  <a:pt x="16249" y="7432"/>
                </a:lnTo>
                <a:lnTo>
                  <a:pt x="16546" y="7234"/>
                </a:lnTo>
                <a:lnTo>
                  <a:pt x="16745" y="7035"/>
                </a:lnTo>
                <a:lnTo>
                  <a:pt x="16943" y="6936"/>
                </a:lnTo>
                <a:lnTo>
                  <a:pt x="17141" y="6738"/>
                </a:lnTo>
                <a:lnTo>
                  <a:pt x="17339" y="6540"/>
                </a:lnTo>
                <a:lnTo>
                  <a:pt x="17636" y="6342"/>
                </a:lnTo>
                <a:lnTo>
                  <a:pt x="17834" y="6144"/>
                </a:lnTo>
                <a:lnTo>
                  <a:pt x="17834" y="6045"/>
                </a:lnTo>
                <a:lnTo>
                  <a:pt x="17834" y="5946"/>
                </a:lnTo>
                <a:lnTo>
                  <a:pt x="17636" y="5747"/>
                </a:lnTo>
                <a:lnTo>
                  <a:pt x="17438" y="5648"/>
                </a:lnTo>
                <a:lnTo>
                  <a:pt x="12484" y="5648"/>
                </a:lnTo>
                <a:lnTo>
                  <a:pt x="12286" y="5846"/>
                </a:lnTo>
                <a:lnTo>
                  <a:pt x="12187" y="5946"/>
                </a:lnTo>
                <a:lnTo>
                  <a:pt x="11989" y="5846"/>
                </a:lnTo>
                <a:lnTo>
                  <a:pt x="11692" y="5450"/>
                </a:lnTo>
                <a:lnTo>
                  <a:pt x="11493" y="5351"/>
                </a:lnTo>
                <a:lnTo>
                  <a:pt x="11394" y="5153"/>
                </a:lnTo>
                <a:lnTo>
                  <a:pt x="10503" y="3072"/>
                </a:lnTo>
                <a:lnTo>
                  <a:pt x="9908" y="1685"/>
                </a:lnTo>
                <a:lnTo>
                  <a:pt x="9611" y="1091"/>
                </a:lnTo>
                <a:lnTo>
                  <a:pt x="9314" y="397"/>
                </a:lnTo>
                <a:lnTo>
                  <a:pt x="9017" y="100"/>
                </a:lnTo>
                <a:lnTo>
                  <a:pt x="89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2"/>
          <p:cNvSpPr/>
          <p:nvPr/>
        </p:nvSpPr>
        <p:spPr>
          <a:xfrm flipH="1" rot="-5400000">
            <a:off x="4553133" y="2930461"/>
            <a:ext cx="37647" cy="2122899"/>
          </a:xfrm>
          <a:custGeom>
            <a:rect b="b" l="l" r="r" t="t"/>
            <a:pathLst>
              <a:path extrusionOk="0" h="21105" w="595">
                <a:moveTo>
                  <a:pt x="396" y="1"/>
                </a:moveTo>
                <a:lnTo>
                  <a:pt x="297" y="100"/>
                </a:lnTo>
                <a:lnTo>
                  <a:pt x="198" y="2676"/>
                </a:lnTo>
                <a:lnTo>
                  <a:pt x="99" y="5351"/>
                </a:lnTo>
                <a:lnTo>
                  <a:pt x="99" y="10503"/>
                </a:lnTo>
                <a:lnTo>
                  <a:pt x="99" y="15754"/>
                </a:lnTo>
                <a:lnTo>
                  <a:pt x="99" y="18330"/>
                </a:lnTo>
                <a:lnTo>
                  <a:pt x="0" y="20906"/>
                </a:lnTo>
                <a:lnTo>
                  <a:pt x="99" y="21104"/>
                </a:lnTo>
                <a:lnTo>
                  <a:pt x="396" y="21104"/>
                </a:lnTo>
                <a:lnTo>
                  <a:pt x="495" y="20906"/>
                </a:lnTo>
                <a:lnTo>
                  <a:pt x="594" y="18231"/>
                </a:lnTo>
                <a:lnTo>
                  <a:pt x="594" y="15556"/>
                </a:lnTo>
                <a:lnTo>
                  <a:pt x="495" y="10107"/>
                </a:lnTo>
                <a:lnTo>
                  <a:pt x="495" y="7927"/>
                </a:lnTo>
                <a:lnTo>
                  <a:pt x="594" y="5747"/>
                </a:lnTo>
                <a:lnTo>
                  <a:pt x="594" y="4459"/>
                </a:lnTo>
                <a:lnTo>
                  <a:pt x="594" y="3072"/>
                </a:lnTo>
                <a:lnTo>
                  <a:pt x="594" y="1586"/>
                </a:lnTo>
                <a:lnTo>
                  <a:pt x="594" y="793"/>
                </a:lnTo>
                <a:lnTo>
                  <a:pt x="594" y="100"/>
                </a:lnTo>
                <a:lnTo>
                  <a:pt x="49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52"/>
          <p:cNvSpPr/>
          <p:nvPr/>
        </p:nvSpPr>
        <p:spPr>
          <a:xfrm>
            <a:off x="2208200" y="976725"/>
            <a:ext cx="728700" cy="574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2"/>
          <p:cNvSpPr txBox="1"/>
          <p:nvPr/>
        </p:nvSpPr>
        <p:spPr>
          <a:xfrm>
            <a:off x="2264900" y="11204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5" name="Google Shape;1835;p52"/>
          <p:cNvSpPr/>
          <p:nvPr/>
        </p:nvSpPr>
        <p:spPr>
          <a:xfrm>
            <a:off x="2208200" y="3113238"/>
            <a:ext cx="728700" cy="574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2"/>
          <p:cNvSpPr txBox="1"/>
          <p:nvPr/>
        </p:nvSpPr>
        <p:spPr>
          <a:xfrm>
            <a:off x="2264900" y="32569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7" name="Google Shape;1837;p52"/>
          <p:cNvSpPr/>
          <p:nvPr/>
        </p:nvSpPr>
        <p:spPr>
          <a:xfrm>
            <a:off x="6197100" y="976725"/>
            <a:ext cx="728700" cy="57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2"/>
          <p:cNvSpPr txBox="1"/>
          <p:nvPr/>
        </p:nvSpPr>
        <p:spPr>
          <a:xfrm>
            <a:off x="6253800" y="11204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9" name="Google Shape;1839;p52"/>
          <p:cNvSpPr/>
          <p:nvPr/>
        </p:nvSpPr>
        <p:spPr>
          <a:xfrm>
            <a:off x="6197100" y="3113238"/>
            <a:ext cx="728700" cy="574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2"/>
          <p:cNvSpPr txBox="1"/>
          <p:nvPr/>
        </p:nvSpPr>
        <p:spPr>
          <a:xfrm>
            <a:off x="6253800" y="32569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#4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5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grpSp>
        <p:nvGrpSpPr>
          <p:cNvPr id="1846" name="Google Shape;1846;p53"/>
          <p:cNvGrpSpPr/>
          <p:nvPr/>
        </p:nvGrpSpPr>
        <p:grpSpPr>
          <a:xfrm>
            <a:off x="2448000" y="1907824"/>
            <a:ext cx="4249650" cy="2169059"/>
            <a:chOff x="2448000" y="1907824"/>
            <a:chExt cx="4249650" cy="2169059"/>
          </a:xfrm>
        </p:grpSpPr>
        <p:grpSp>
          <p:nvGrpSpPr>
            <p:cNvPr id="1847" name="Google Shape;1847;p53"/>
            <p:cNvGrpSpPr/>
            <p:nvPr/>
          </p:nvGrpSpPr>
          <p:grpSpPr>
            <a:xfrm>
              <a:off x="2448000" y="1907824"/>
              <a:ext cx="1183200" cy="2169059"/>
              <a:chOff x="2448000" y="1907824"/>
              <a:chExt cx="1183200" cy="2169059"/>
            </a:xfrm>
          </p:grpSpPr>
          <p:cxnSp>
            <p:nvCxnSpPr>
              <p:cNvPr id="1848" name="Google Shape;1848;p53"/>
              <p:cNvCxnSpPr/>
              <p:nvPr/>
            </p:nvCxnSpPr>
            <p:spPr>
              <a:xfrm>
                <a:off x="2450075" y="1907824"/>
                <a:ext cx="118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9" name="Google Shape;1849;p53"/>
              <p:cNvCxnSpPr/>
              <p:nvPr/>
            </p:nvCxnSpPr>
            <p:spPr>
              <a:xfrm>
                <a:off x="2448000" y="2630111"/>
                <a:ext cx="746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0" name="Google Shape;1850;p53"/>
              <p:cNvCxnSpPr/>
              <p:nvPr/>
            </p:nvCxnSpPr>
            <p:spPr>
              <a:xfrm>
                <a:off x="2448000" y="3329159"/>
                <a:ext cx="708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1" name="Google Shape;1851;p53"/>
              <p:cNvCxnSpPr/>
              <p:nvPr/>
            </p:nvCxnSpPr>
            <p:spPr>
              <a:xfrm>
                <a:off x="2448000" y="4076884"/>
                <a:ext cx="11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52" name="Google Shape;1852;p53"/>
            <p:cNvGrpSpPr/>
            <p:nvPr/>
          </p:nvGrpSpPr>
          <p:grpSpPr>
            <a:xfrm flipH="1">
              <a:off x="5514450" y="1907824"/>
              <a:ext cx="1183200" cy="2169059"/>
              <a:chOff x="2448000" y="1907824"/>
              <a:chExt cx="1183200" cy="2169059"/>
            </a:xfrm>
          </p:grpSpPr>
          <p:cxnSp>
            <p:nvCxnSpPr>
              <p:cNvPr id="1853" name="Google Shape;1853;p53"/>
              <p:cNvCxnSpPr/>
              <p:nvPr/>
            </p:nvCxnSpPr>
            <p:spPr>
              <a:xfrm>
                <a:off x="2450075" y="1907824"/>
                <a:ext cx="118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4" name="Google Shape;1854;p53"/>
              <p:cNvCxnSpPr/>
              <p:nvPr/>
            </p:nvCxnSpPr>
            <p:spPr>
              <a:xfrm>
                <a:off x="2448000" y="2630111"/>
                <a:ext cx="746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5" name="Google Shape;1855;p53"/>
              <p:cNvCxnSpPr/>
              <p:nvPr/>
            </p:nvCxnSpPr>
            <p:spPr>
              <a:xfrm>
                <a:off x="2448000" y="3329159"/>
                <a:ext cx="708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6" name="Google Shape;1856;p53"/>
              <p:cNvCxnSpPr/>
              <p:nvPr/>
            </p:nvCxnSpPr>
            <p:spPr>
              <a:xfrm>
                <a:off x="2448000" y="4076884"/>
                <a:ext cx="1183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57" name="Google Shape;1857;p53"/>
          <p:cNvSpPr/>
          <p:nvPr/>
        </p:nvSpPr>
        <p:spPr>
          <a:xfrm>
            <a:off x="3547300" y="1505050"/>
            <a:ext cx="979463" cy="707600"/>
          </a:xfrm>
          <a:custGeom>
            <a:rect b="b" l="l" r="r" t="t"/>
            <a:pathLst>
              <a:path extrusionOk="0" h="56608" w="78357">
                <a:moveTo>
                  <a:pt x="78356" y="1"/>
                </a:moveTo>
                <a:cubicBezTo>
                  <a:pt x="48035" y="901"/>
                  <a:pt x="20548" y="13110"/>
                  <a:pt x="0" y="32591"/>
                </a:cubicBezTo>
                <a:lnTo>
                  <a:pt x="24051" y="56608"/>
                </a:lnTo>
                <a:cubicBezTo>
                  <a:pt x="30422" y="50704"/>
                  <a:pt x="37694" y="45767"/>
                  <a:pt x="45633" y="42031"/>
                </a:cubicBezTo>
                <a:lnTo>
                  <a:pt x="56074" y="53973"/>
                </a:lnTo>
                <a:lnTo>
                  <a:pt x="55140" y="38228"/>
                </a:lnTo>
                <a:cubicBezTo>
                  <a:pt x="62478" y="35793"/>
                  <a:pt x="70284" y="34325"/>
                  <a:pt x="78356" y="33992"/>
                </a:cubicBezTo>
                <a:lnTo>
                  <a:pt x="783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53"/>
          <p:cNvSpPr/>
          <p:nvPr/>
        </p:nvSpPr>
        <p:spPr>
          <a:xfrm>
            <a:off x="3081963" y="1976225"/>
            <a:ext cx="709688" cy="979463"/>
          </a:xfrm>
          <a:custGeom>
            <a:rect b="b" l="l" r="r" t="t"/>
            <a:pathLst>
              <a:path extrusionOk="0" h="78357" w="56775">
                <a:moveTo>
                  <a:pt x="32157" y="0"/>
                </a:moveTo>
                <a:cubicBezTo>
                  <a:pt x="12843" y="20615"/>
                  <a:pt x="768" y="48068"/>
                  <a:pt x="1" y="78356"/>
                </a:cubicBezTo>
                <a:lnTo>
                  <a:pt x="33992" y="78356"/>
                </a:lnTo>
                <a:cubicBezTo>
                  <a:pt x="34325" y="69317"/>
                  <a:pt x="36060" y="60644"/>
                  <a:pt x="38995" y="52538"/>
                </a:cubicBezTo>
                <a:lnTo>
                  <a:pt x="56775" y="53705"/>
                </a:lnTo>
                <a:lnTo>
                  <a:pt x="43598" y="42030"/>
                </a:lnTo>
                <a:cubicBezTo>
                  <a:pt x="47001" y="35492"/>
                  <a:pt x="51237" y="29455"/>
                  <a:pt x="56174" y="24051"/>
                </a:cubicBezTo>
                <a:lnTo>
                  <a:pt x="321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53"/>
          <p:cNvSpPr/>
          <p:nvPr/>
        </p:nvSpPr>
        <p:spPr>
          <a:xfrm>
            <a:off x="3082388" y="3045738"/>
            <a:ext cx="707588" cy="973625"/>
          </a:xfrm>
          <a:custGeom>
            <a:rect b="b" l="l" r="r" t="t"/>
            <a:pathLst>
              <a:path extrusionOk="0" h="77890" w="56607">
                <a:moveTo>
                  <a:pt x="0" y="1"/>
                </a:moveTo>
                <a:cubicBezTo>
                  <a:pt x="1001" y="30155"/>
                  <a:pt x="13209" y="57442"/>
                  <a:pt x="32557" y="77890"/>
                </a:cubicBezTo>
                <a:lnTo>
                  <a:pt x="56607" y="53872"/>
                </a:lnTo>
                <a:cubicBezTo>
                  <a:pt x="50636" y="47434"/>
                  <a:pt x="45699" y="40129"/>
                  <a:pt x="41930" y="32124"/>
                </a:cubicBezTo>
                <a:lnTo>
                  <a:pt x="55740" y="20015"/>
                </a:lnTo>
                <a:lnTo>
                  <a:pt x="37660" y="21116"/>
                </a:lnTo>
                <a:cubicBezTo>
                  <a:pt x="35592" y="14411"/>
                  <a:pt x="34325" y="7339"/>
                  <a:pt x="339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53"/>
          <p:cNvSpPr/>
          <p:nvPr/>
        </p:nvSpPr>
        <p:spPr>
          <a:xfrm>
            <a:off x="3553550" y="3773338"/>
            <a:ext cx="973213" cy="711363"/>
          </a:xfrm>
          <a:custGeom>
            <a:rect b="b" l="l" r="r" t="t"/>
            <a:pathLst>
              <a:path extrusionOk="0" h="56909" w="77857">
                <a:moveTo>
                  <a:pt x="55474" y="1"/>
                </a:moveTo>
                <a:lnTo>
                  <a:pt x="43165" y="13911"/>
                </a:lnTo>
                <a:cubicBezTo>
                  <a:pt x="36160" y="10408"/>
                  <a:pt x="29722" y="5972"/>
                  <a:pt x="24018" y="735"/>
                </a:cubicBezTo>
                <a:lnTo>
                  <a:pt x="1" y="24785"/>
                </a:lnTo>
                <a:cubicBezTo>
                  <a:pt x="20482" y="43966"/>
                  <a:pt x="47768" y="56008"/>
                  <a:pt x="77856" y="56908"/>
                </a:cubicBezTo>
                <a:lnTo>
                  <a:pt x="77856" y="22917"/>
                </a:lnTo>
                <a:cubicBezTo>
                  <a:pt x="69617" y="22584"/>
                  <a:pt x="61711" y="21049"/>
                  <a:pt x="54239" y="18547"/>
                </a:cubicBezTo>
                <a:lnTo>
                  <a:pt x="554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53"/>
          <p:cNvSpPr/>
          <p:nvPr/>
        </p:nvSpPr>
        <p:spPr>
          <a:xfrm>
            <a:off x="4616813" y="3774588"/>
            <a:ext cx="973625" cy="710113"/>
          </a:xfrm>
          <a:custGeom>
            <a:rect b="b" l="l" r="r" t="t"/>
            <a:pathLst>
              <a:path extrusionOk="0" h="56809" w="77890">
                <a:moveTo>
                  <a:pt x="22483" y="1"/>
                </a:moveTo>
                <a:lnTo>
                  <a:pt x="23584" y="18447"/>
                </a:lnTo>
                <a:cubicBezTo>
                  <a:pt x="16145" y="20983"/>
                  <a:pt x="8240" y="22484"/>
                  <a:pt x="0" y="22817"/>
                </a:cubicBezTo>
                <a:lnTo>
                  <a:pt x="0" y="56808"/>
                </a:lnTo>
                <a:cubicBezTo>
                  <a:pt x="30089" y="55908"/>
                  <a:pt x="57375" y="43866"/>
                  <a:pt x="77889" y="24685"/>
                </a:cubicBezTo>
                <a:lnTo>
                  <a:pt x="53839" y="635"/>
                </a:lnTo>
                <a:cubicBezTo>
                  <a:pt x="48101" y="5872"/>
                  <a:pt x="41630" y="10342"/>
                  <a:pt x="34625" y="13878"/>
                </a:cubicBezTo>
                <a:lnTo>
                  <a:pt x="2248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53"/>
          <p:cNvSpPr/>
          <p:nvPr/>
        </p:nvSpPr>
        <p:spPr>
          <a:xfrm>
            <a:off x="5354000" y="3045738"/>
            <a:ext cx="707600" cy="973625"/>
          </a:xfrm>
          <a:custGeom>
            <a:rect b="b" l="l" r="r" t="t"/>
            <a:pathLst>
              <a:path extrusionOk="0" h="77890" w="56608">
                <a:moveTo>
                  <a:pt x="22617" y="1"/>
                </a:moveTo>
                <a:cubicBezTo>
                  <a:pt x="22250" y="7606"/>
                  <a:pt x="20882" y="14945"/>
                  <a:pt x="18681" y="21883"/>
                </a:cubicBezTo>
                <a:lnTo>
                  <a:pt x="601" y="20682"/>
                </a:lnTo>
                <a:lnTo>
                  <a:pt x="14311" y="32857"/>
                </a:lnTo>
                <a:cubicBezTo>
                  <a:pt x="10608" y="40563"/>
                  <a:pt x="5772" y="47635"/>
                  <a:pt x="1" y="53872"/>
                </a:cubicBezTo>
                <a:lnTo>
                  <a:pt x="24018" y="77890"/>
                </a:lnTo>
                <a:cubicBezTo>
                  <a:pt x="43398" y="57442"/>
                  <a:pt x="55574" y="30155"/>
                  <a:pt x="566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53"/>
          <p:cNvSpPr/>
          <p:nvPr/>
        </p:nvSpPr>
        <p:spPr>
          <a:xfrm>
            <a:off x="5353175" y="1976225"/>
            <a:ext cx="708850" cy="979463"/>
          </a:xfrm>
          <a:custGeom>
            <a:rect b="b" l="l" r="r" t="t"/>
            <a:pathLst>
              <a:path extrusionOk="0" h="78357" w="56708">
                <a:moveTo>
                  <a:pt x="24551" y="0"/>
                </a:moveTo>
                <a:lnTo>
                  <a:pt x="534" y="24051"/>
                </a:lnTo>
                <a:cubicBezTo>
                  <a:pt x="5704" y="29722"/>
                  <a:pt x="10107" y="36093"/>
                  <a:pt x="13610" y="43031"/>
                </a:cubicBezTo>
                <a:lnTo>
                  <a:pt x="0" y="54940"/>
                </a:lnTo>
                <a:lnTo>
                  <a:pt x="18180" y="53839"/>
                </a:lnTo>
                <a:cubicBezTo>
                  <a:pt x="20815" y="61544"/>
                  <a:pt x="22383" y="69784"/>
                  <a:pt x="22716" y="78356"/>
                </a:cubicBezTo>
                <a:lnTo>
                  <a:pt x="56707" y="78356"/>
                </a:lnTo>
                <a:cubicBezTo>
                  <a:pt x="55907" y="48068"/>
                  <a:pt x="43831" y="20615"/>
                  <a:pt x="245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53"/>
          <p:cNvSpPr/>
          <p:nvPr/>
        </p:nvSpPr>
        <p:spPr>
          <a:xfrm>
            <a:off x="4617225" y="1505050"/>
            <a:ext cx="979050" cy="707600"/>
          </a:xfrm>
          <a:custGeom>
            <a:rect b="b" l="l" r="r" t="t"/>
            <a:pathLst>
              <a:path extrusionOk="0" h="56608" w="78324">
                <a:moveTo>
                  <a:pt x="1" y="1"/>
                </a:moveTo>
                <a:lnTo>
                  <a:pt x="1" y="33992"/>
                </a:lnTo>
                <a:cubicBezTo>
                  <a:pt x="8340" y="34325"/>
                  <a:pt x="16412" y="35893"/>
                  <a:pt x="23985" y="38495"/>
                </a:cubicBezTo>
                <a:lnTo>
                  <a:pt x="22917" y="54239"/>
                </a:lnTo>
                <a:lnTo>
                  <a:pt x="33425" y="42364"/>
                </a:lnTo>
                <a:cubicBezTo>
                  <a:pt x="41097" y="46067"/>
                  <a:pt x="48135" y="50904"/>
                  <a:pt x="54306" y="56608"/>
                </a:cubicBezTo>
                <a:lnTo>
                  <a:pt x="78323" y="32591"/>
                </a:lnTo>
                <a:cubicBezTo>
                  <a:pt x="57775" y="13110"/>
                  <a:pt x="30322" y="90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53"/>
          <p:cNvSpPr txBox="1"/>
          <p:nvPr/>
        </p:nvSpPr>
        <p:spPr>
          <a:xfrm>
            <a:off x="467200" y="1624575"/>
            <a:ext cx="178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6" name="Google Shape;1866;p53"/>
          <p:cNvSpPr txBox="1"/>
          <p:nvPr/>
        </p:nvSpPr>
        <p:spPr>
          <a:xfrm>
            <a:off x="465125" y="2423112"/>
            <a:ext cx="178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7" name="Google Shape;1867;p53"/>
          <p:cNvSpPr txBox="1"/>
          <p:nvPr/>
        </p:nvSpPr>
        <p:spPr>
          <a:xfrm>
            <a:off x="465125" y="3198361"/>
            <a:ext cx="178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8" name="Google Shape;1868;p53"/>
          <p:cNvSpPr txBox="1"/>
          <p:nvPr/>
        </p:nvSpPr>
        <p:spPr>
          <a:xfrm>
            <a:off x="465125" y="4022287"/>
            <a:ext cx="178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all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9" name="Google Shape;1869;p53"/>
          <p:cNvSpPr txBox="1"/>
          <p:nvPr/>
        </p:nvSpPr>
        <p:spPr>
          <a:xfrm>
            <a:off x="6895975" y="1624625"/>
            <a:ext cx="178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0" name="Google Shape;1870;p53"/>
          <p:cNvSpPr txBox="1"/>
          <p:nvPr/>
        </p:nvSpPr>
        <p:spPr>
          <a:xfrm>
            <a:off x="6893900" y="2423112"/>
            <a:ext cx="178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53"/>
          <p:cNvSpPr txBox="1"/>
          <p:nvPr/>
        </p:nvSpPr>
        <p:spPr>
          <a:xfrm>
            <a:off x="6893900" y="3198361"/>
            <a:ext cx="178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53"/>
          <p:cNvSpPr txBox="1"/>
          <p:nvPr/>
        </p:nvSpPr>
        <p:spPr>
          <a:xfrm>
            <a:off x="6893900" y="4022286"/>
            <a:ext cx="1789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located in the main asteroid belt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3" name="Google Shape;1873;p53"/>
          <p:cNvSpPr/>
          <p:nvPr/>
        </p:nvSpPr>
        <p:spPr>
          <a:xfrm>
            <a:off x="4103941" y="2720078"/>
            <a:ext cx="695757" cy="962614"/>
          </a:xfrm>
          <a:custGeom>
            <a:rect b="b" l="l" r="r" t="t"/>
            <a:pathLst>
              <a:path extrusionOk="0" h="33071" w="23903">
                <a:moveTo>
                  <a:pt x="10936" y="1"/>
                </a:moveTo>
                <a:lnTo>
                  <a:pt x="0" y="27963"/>
                </a:lnTo>
                <a:lnTo>
                  <a:pt x="8710" y="24754"/>
                </a:lnTo>
                <a:lnTo>
                  <a:pt x="12966" y="33070"/>
                </a:lnTo>
                <a:lnTo>
                  <a:pt x="23902" y="5109"/>
                </a:lnTo>
                <a:lnTo>
                  <a:pt x="109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53"/>
          <p:cNvSpPr/>
          <p:nvPr/>
        </p:nvSpPr>
        <p:spPr>
          <a:xfrm>
            <a:off x="4286907" y="2720078"/>
            <a:ext cx="697678" cy="962614"/>
          </a:xfrm>
          <a:custGeom>
            <a:rect b="b" l="l" r="r" t="t"/>
            <a:pathLst>
              <a:path extrusionOk="0" h="33071" w="23969">
                <a:moveTo>
                  <a:pt x="12967" y="1"/>
                </a:moveTo>
                <a:lnTo>
                  <a:pt x="1" y="5109"/>
                </a:lnTo>
                <a:lnTo>
                  <a:pt x="11002" y="33070"/>
                </a:lnTo>
                <a:lnTo>
                  <a:pt x="15193" y="24754"/>
                </a:lnTo>
                <a:lnTo>
                  <a:pt x="23968" y="27963"/>
                </a:lnTo>
                <a:lnTo>
                  <a:pt x="23968" y="27963"/>
                </a:lnTo>
                <a:lnTo>
                  <a:pt x="129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53"/>
          <p:cNvSpPr/>
          <p:nvPr/>
        </p:nvSpPr>
        <p:spPr>
          <a:xfrm>
            <a:off x="4054372" y="2304576"/>
            <a:ext cx="977866" cy="975945"/>
          </a:xfrm>
          <a:custGeom>
            <a:rect b="b" l="l" r="r" t="t"/>
            <a:pathLst>
              <a:path extrusionOk="0" h="33529" w="33595">
                <a:moveTo>
                  <a:pt x="16437" y="0"/>
                </a:moveTo>
                <a:lnTo>
                  <a:pt x="16045" y="131"/>
                </a:lnTo>
                <a:lnTo>
                  <a:pt x="15717" y="393"/>
                </a:lnTo>
                <a:lnTo>
                  <a:pt x="15455" y="655"/>
                </a:lnTo>
                <a:lnTo>
                  <a:pt x="15259" y="917"/>
                </a:lnTo>
                <a:lnTo>
                  <a:pt x="14997" y="1114"/>
                </a:lnTo>
                <a:lnTo>
                  <a:pt x="14669" y="1244"/>
                </a:lnTo>
                <a:lnTo>
                  <a:pt x="14342" y="1310"/>
                </a:lnTo>
                <a:lnTo>
                  <a:pt x="14080" y="1375"/>
                </a:lnTo>
                <a:lnTo>
                  <a:pt x="13753" y="1310"/>
                </a:lnTo>
                <a:lnTo>
                  <a:pt x="13425" y="1179"/>
                </a:lnTo>
                <a:lnTo>
                  <a:pt x="13098" y="1048"/>
                </a:lnTo>
                <a:lnTo>
                  <a:pt x="12770" y="852"/>
                </a:lnTo>
                <a:lnTo>
                  <a:pt x="12377" y="721"/>
                </a:lnTo>
                <a:lnTo>
                  <a:pt x="11985" y="721"/>
                </a:lnTo>
                <a:lnTo>
                  <a:pt x="11657" y="786"/>
                </a:lnTo>
                <a:lnTo>
                  <a:pt x="11264" y="983"/>
                </a:lnTo>
                <a:lnTo>
                  <a:pt x="11002" y="1179"/>
                </a:lnTo>
                <a:lnTo>
                  <a:pt x="10740" y="1506"/>
                </a:lnTo>
                <a:lnTo>
                  <a:pt x="10544" y="1899"/>
                </a:lnTo>
                <a:lnTo>
                  <a:pt x="10413" y="2161"/>
                </a:lnTo>
                <a:lnTo>
                  <a:pt x="10216" y="2423"/>
                </a:lnTo>
                <a:lnTo>
                  <a:pt x="10020" y="2685"/>
                </a:lnTo>
                <a:lnTo>
                  <a:pt x="9693" y="2816"/>
                </a:lnTo>
                <a:lnTo>
                  <a:pt x="9431" y="2947"/>
                </a:lnTo>
                <a:lnTo>
                  <a:pt x="9103" y="3013"/>
                </a:lnTo>
                <a:lnTo>
                  <a:pt x="8776" y="3013"/>
                </a:lnTo>
                <a:lnTo>
                  <a:pt x="8448" y="2947"/>
                </a:lnTo>
                <a:lnTo>
                  <a:pt x="8055" y="2882"/>
                </a:lnTo>
                <a:lnTo>
                  <a:pt x="7663" y="2882"/>
                </a:lnTo>
                <a:lnTo>
                  <a:pt x="7270" y="3013"/>
                </a:lnTo>
                <a:lnTo>
                  <a:pt x="6942" y="3209"/>
                </a:lnTo>
                <a:lnTo>
                  <a:pt x="6680" y="3471"/>
                </a:lnTo>
                <a:lnTo>
                  <a:pt x="6418" y="3798"/>
                </a:lnTo>
                <a:lnTo>
                  <a:pt x="6287" y="4126"/>
                </a:lnTo>
                <a:lnTo>
                  <a:pt x="6287" y="4519"/>
                </a:lnTo>
                <a:lnTo>
                  <a:pt x="6222" y="4846"/>
                </a:lnTo>
                <a:lnTo>
                  <a:pt x="6091" y="5174"/>
                </a:lnTo>
                <a:lnTo>
                  <a:pt x="5960" y="5501"/>
                </a:lnTo>
                <a:lnTo>
                  <a:pt x="5763" y="5697"/>
                </a:lnTo>
                <a:lnTo>
                  <a:pt x="5502" y="5894"/>
                </a:lnTo>
                <a:lnTo>
                  <a:pt x="5240" y="6090"/>
                </a:lnTo>
                <a:lnTo>
                  <a:pt x="4912" y="6156"/>
                </a:lnTo>
                <a:lnTo>
                  <a:pt x="4585" y="6221"/>
                </a:lnTo>
                <a:lnTo>
                  <a:pt x="4192" y="6287"/>
                </a:lnTo>
                <a:lnTo>
                  <a:pt x="3799" y="6418"/>
                </a:lnTo>
                <a:lnTo>
                  <a:pt x="3472" y="6614"/>
                </a:lnTo>
                <a:lnTo>
                  <a:pt x="3210" y="6876"/>
                </a:lnTo>
                <a:lnTo>
                  <a:pt x="3079" y="7269"/>
                </a:lnTo>
                <a:lnTo>
                  <a:pt x="2948" y="7596"/>
                </a:lnTo>
                <a:lnTo>
                  <a:pt x="2948" y="7989"/>
                </a:lnTo>
                <a:lnTo>
                  <a:pt x="3013" y="8382"/>
                </a:lnTo>
                <a:lnTo>
                  <a:pt x="3079" y="8710"/>
                </a:lnTo>
                <a:lnTo>
                  <a:pt x="3079" y="9037"/>
                </a:lnTo>
                <a:lnTo>
                  <a:pt x="3013" y="9365"/>
                </a:lnTo>
                <a:lnTo>
                  <a:pt x="2882" y="9692"/>
                </a:lnTo>
                <a:lnTo>
                  <a:pt x="2686" y="9954"/>
                </a:lnTo>
                <a:lnTo>
                  <a:pt x="2489" y="10150"/>
                </a:lnTo>
                <a:lnTo>
                  <a:pt x="2227" y="10347"/>
                </a:lnTo>
                <a:lnTo>
                  <a:pt x="1900" y="10478"/>
                </a:lnTo>
                <a:lnTo>
                  <a:pt x="1572" y="10674"/>
                </a:lnTo>
                <a:lnTo>
                  <a:pt x="1245" y="10936"/>
                </a:lnTo>
                <a:lnTo>
                  <a:pt x="983" y="11264"/>
                </a:lnTo>
                <a:lnTo>
                  <a:pt x="852" y="11591"/>
                </a:lnTo>
                <a:lnTo>
                  <a:pt x="787" y="11984"/>
                </a:lnTo>
                <a:lnTo>
                  <a:pt x="787" y="12311"/>
                </a:lnTo>
                <a:lnTo>
                  <a:pt x="918" y="12704"/>
                </a:lnTo>
                <a:lnTo>
                  <a:pt x="1114" y="13097"/>
                </a:lnTo>
                <a:lnTo>
                  <a:pt x="1245" y="13359"/>
                </a:lnTo>
                <a:lnTo>
                  <a:pt x="1376" y="13687"/>
                </a:lnTo>
                <a:lnTo>
                  <a:pt x="1376" y="14014"/>
                </a:lnTo>
                <a:lnTo>
                  <a:pt x="1376" y="14341"/>
                </a:lnTo>
                <a:lnTo>
                  <a:pt x="1311" y="14603"/>
                </a:lnTo>
                <a:lnTo>
                  <a:pt x="1180" y="14931"/>
                </a:lnTo>
                <a:lnTo>
                  <a:pt x="983" y="15193"/>
                </a:lnTo>
                <a:lnTo>
                  <a:pt x="721" y="15389"/>
                </a:lnTo>
                <a:lnTo>
                  <a:pt x="394" y="15717"/>
                </a:lnTo>
                <a:lnTo>
                  <a:pt x="197" y="16044"/>
                </a:lnTo>
                <a:lnTo>
                  <a:pt x="66" y="16371"/>
                </a:lnTo>
                <a:lnTo>
                  <a:pt x="1" y="16764"/>
                </a:lnTo>
                <a:lnTo>
                  <a:pt x="66" y="17157"/>
                </a:lnTo>
                <a:lnTo>
                  <a:pt x="197" y="17485"/>
                </a:lnTo>
                <a:lnTo>
                  <a:pt x="394" y="17812"/>
                </a:lnTo>
                <a:lnTo>
                  <a:pt x="721" y="18139"/>
                </a:lnTo>
                <a:lnTo>
                  <a:pt x="983" y="18336"/>
                </a:lnTo>
                <a:lnTo>
                  <a:pt x="1180" y="18598"/>
                </a:lnTo>
                <a:lnTo>
                  <a:pt x="1311" y="18925"/>
                </a:lnTo>
                <a:lnTo>
                  <a:pt x="1376" y="19187"/>
                </a:lnTo>
                <a:lnTo>
                  <a:pt x="1376" y="19515"/>
                </a:lnTo>
                <a:lnTo>
                  <a:pt x="1376" y="19842"/>
                </a:lnTo>
                <a:lnTo>
                  <a:pt x="1245" y="20169"/>
                </a:lnTo>
                <a:lnTo>
                  <a:pt x="1114" y="20431"/>
                </a:lnTo>
                <a:lnTo>
                  <a:pt x="918" y="20824"/>
                </a:lnTo>
                <a:lnTo>
                  <a:pt x="787" y="21217"/>
                </a:lnTo>
                <a:lnTo>
                  <a:pt x="787" y="21610"/>
                </a:lnTo>
                <a:lnTo>
                  <a:pt x="852" y="21938"/>
                </a:lnTo>
                <a:lnTo>
                  <a:pt x="983" y="22330"/>
                </a:lnTo>
                <a:lnTo>
                  <a:pt x="1245" y="22592"/>
                </a:lnTo>
                <a:lnTo>
                  <a:pt x="1572" y="22854"/>
                </a:lnTo>
                <a:lnTo>
                  <a:pt x="1900" y="23051"/>
                </a:lnTo>
                <a:lnTo>
                  <a:pt x="2227" y="23182"/>
                </a:lnTo>
                <a:lnTo>
                  <a:pt x="2489" y="23378"/>
                </a:lnTo>
                <a:lnTo>
                  <a:pt x="2686" y="23575"/>
                </a:lnTo>
                <a:lnTo>
                  <a:pt x="2882" y="23837"/>
                </a:lnTo>
                <a:lnTo>
                  <a:pt x="3013" y="24164"/>
                </a:lnTo>
                <a:lnTo>
                  <a:pt x="3079" y="24491"/>
                </a:lnTo>
                <a:lnTo>
                  <a:pt x="3079" y="24819"/>
                </a:lnTo>
                <a:lnTo>
                  <a:pt x="3013" y="25146"/>
                </a:lnTo>
                <a:lnTo>
                  <a:pt x="2948" y="25539"/>
                </a:lnTo>
                <a:lnTo>
                  <a:pt x="2948" y="25932"/>
                </a:lnTo>
                <a:lnTo>
                  <a:pt x="3079" y="26325"/>
                </a:lnTo>
                <a:lnTo>
                  <a:pt x="3210" y="26652"/>
                </a:lnTo>
                <a:lnTo>
                  <a:pt x="3472" y="26914"/>
                </a:lnTo>
                <a:lnTo>
                  <a:pt x="3799" y="27111"/>
                </a:lnTo>
                <a:lnTo>
                  <a:pt x="4192" y="27307"/>
                </a:lnTo>
                <a:lnTo>
                  <a:pt x="4585" y="27307"/>
                </a:lnTo>
                <a:lnTo>
                  <a:pt x="4912" y="27373"/>
                </a:lnTo>
                <a:lnTo>
                  <a:pt x="5240" y="27438"/>
                </a:lnTo>
                <a:lnTo>
                  <a:pt x="5502" y="27635"/>
                </a:lnTo>
                <a:lnTo>
                  <a:pt x="5763" y="27831"/>
                </a:lnTo>
                <a:lnTo>
                  <a:pt x="5960" y="28093"/>
                </a:lnTo>
                <a:lnTo>
                  <a:pt x="6091" y="28355"/>
                </a:lnTo>
                <a:lnTo>
                  <a:pt x="6222" y="28682"/>
                </a:lnTo>
                <a:lnTo>
                  <a:pt x="6287" y="29010"/>
                </a:lnTo>
                <a:lnTo>
                  <a:pt x="6287" y="29403"/>
                </a:lnTo>
                <a:lnTo>
                  <a:pt x="6418" y="29796"/>
                </a:lnTo>
                <a:lnTo>
                  <a:pt x="6680" y="30058"/>
                </a:lnTo>
                <a:lnTo>
                  <a:pt x="6942" y="30320"/>
                </a:lnTo>
                <a:lnTo>
                  <a:pt x="7270" y="30516"/>
                </a:lnTo>
                <a:lnTo>
                  <a:pt x="7663" y="30647"/>
                </a:lnTo>
                <a:lnTo>
                  <a:pt x="8055" y="30647"/>
                </a:lnTo>
                <a:lnTo>
                  <a:pt x="8448" y="30581"/>
                </a:lnTo>
                <a:lnTo>
                  <a:pt x="8776" y="30516"/>
                </a:lnTo>
                <a:lnTo>
                  <a:pt x="9103" y="30516"/>
                </a:lnTo>
                <a:lnTo>
                  <a:pt x="9431" y="30581"/>
                </a:lnTo>
                <a:lnTo>
                  <a:pt x="9693" y="30712"/>
                </a:lnTo>
                <a:lnTo>
                  <a:pt x="10020" y="30843"/>
                </a:lnTo>
                <a:lnTo>
                  <a:pt x="10216" y="31105"/>
                </a:lnTo>
                <a:lnTo>
                  <a:pt x="10413" y="31367"/>
                </a:lnTo>
                <a:lnTo>
                  <a:pt x="10544" y="31629"/>
                </a:lnTo>
                <a:lnTo>
                  <a:pt x="10740" y="32022"/>
                </a:lnTo>
                <a:lnTo>
                  <a:pt x="11002" y="32350"/>
                </a:lnTo>
                <a:lnTo>
                  <a:pt x="11264" y="32546"/>
                </a:lnTo>
                <a:lnTo>
                  <a:pt x="11657" y="32742"/>
                </a:lnTo>
                <a:lnTo>
                  <a:pt x="11985" y="32808"/>
                </a:lnTo>
                <a:lnTo>
                  <a:pt x="12377" y="32808"/>
                </a:lnTo>
                <a:lnTo>
                  <a:pt x="12770" y="32677"/>
                </a:lnTo>
                <a:lnTo>
                  <a:pt x="13098" y="32481"/>
                </a:lnTo>
                <a:lnTo>
                  <a:pt x="13425" y="32350"/>
                </a:lnTo>
                <a:lnTo>
                  <a:pt x="13753" y="32219"/>
                </a:lnTo>
                <a:lnTo>
                  <a:pt x="14080" y="32153"/>
                </a:lnTo>
                <a:lnTo>
                  <a:pt x="14342" y="32219"/>
                </a:lnTo>
                <a:lnTo>
                  <a:pt x="14669" y="32284"/>
                </a:lnTo>
                <a:lnTo>
                  <a:pt x="14997" y="32415"/>
                </a:lnTo>
                <a:lnTo>
                  <a:pt x="15259" y="32612"/>
                </a:lnTo>
                <a:lnTo>
                  <a:pt x="15455" y="32873"/>
                </a:lnTo>
                <a:lnTo>
                  <a:pt x="15717" y="33135"/>
                </a:lnTo>
                <a:lnTo>
                  <a:pt x="16045" y="33397"/>
                </a:lnTo>
                <a:lnTo>
                  <a:pt x="16437" y="33528"/>
                </a:lnTo>
                <a:lnTo>
                  <a:pt x="17223" y="33528"/>
                </a:lnTo>
                <a:lnTo>
                  <a:pt x="17551" y="33397"/>
                </a:lnTo>
                <a:lnTo>
                  <a:pt x="17878" y="33135"/>
                </a:lnTo>
                <a:lnTo>
                  <a:pt x="18140" y="32873"/>
                </a:lnTo>
                <a:lnTo>
                  <a:pt x="18402" y="32612"/>
                </a:lnTo>
                <a:lnTo>
                  <a:pt x="18664" y="32415"/>
                </a:lnTo>
                <a:lnTo>
                  <a:pt x="18926" y="32284"/>
                </a:lnTo>
                <a:lnTo>
                  <a:pt x="19253" y="32219"/>
                </a:lnTo>
                <a:lnTo>
                  <a:pt x="19581" y="32153"/>
                </a:lnTo>
                <a:lnTo>
                  <a:pt x="19908" y="32219"/>
                </a:lnTo>
                <a:lnTo>
                  <a:pt x="20236" y="32350"/>
                </a:lnTo>
                <a:lnTo>
                  <a:pt x="20497" y="32481"/>
                </a:lnTo>
                <a:lnTo>
                  <a:pt x="20890" y="32677"/>
                </a:lnTo>
                <a:lnTo>
                  <a:pt x="21218" y="32808"/>
                </a:lnTo>
                <a:lnTo>
                  <a:pt x="21611" y="32808"/>
                </a:lnTo>
                <a:lnTo>
                  <a:pt x="22004" y="32742"/>
                </a:lnTo>
                <a:lnTo>
                  <a:pt x="22331" y="32546"/>
                </a:lnTo>
                <a:lnTo>
                  <a:pt x="22658" y="32350"/>
                </a:lnTo>
                <a:lnTo>
                  <a:pt x="22920" y="32022"/>
                </a:lnTo>
                <a:lnTo>
                  <a:pt x="23051" y="31629"/>
                </a:lnTo>
                <a:lnTo>
                  <a:pt x="23182" y="31367"/>
                </a:lnTo>
                <a:lnTo>
                  <a:pt x="23379" y="31105"/>
                </a:lnTo>
                <a:lnTo>
                  <a:pt x="23641" y="30843"/>
                </a:lnTo>
                <a:lnTo>
                  <a:pt x="23903" y="30712"/>
                </a:lnTo>
                <a:lnTo>
                  <a:pt x="24230" y="30581"/>
                </a:lnTo>
                <a:lnTo>
                  <a:pt x="24492" y="30516"/>
                </a:lnTo>
                <a:lnTo>
                  <a:pt x="24819" y="30516"/>
                </a:lnTo>
                <a:lnTo>
                  <a:pt x="25147" y="30581"/>
                </a:lnTo>
                <a:lnTo>
                  <a:pt x="25605" y="30647"/>
                </a:lnTo>
                <a:lnTo>
                  <a:pt x="25998" y="30647"/>
                </a:lnTo>
                <a:lnTo>
                  <a:pt x="26326" y="30516"/>
                </a:lnTo>
                <a:lnTo>
                  <a:pt x="26653" y="30320"/>
                </a:lnTo>
                <a:lnTo>
                  <a:pt x="26980" y="30058"/>
                </a:lnTo>
                <a:lnTo>
                  <a:pt x="27177" y="29796"/>
                </a:lnTo>
                <a:lnTo>
                  <a:pt x="27308" y="29403"/>
                </a:lnTo>
                <a:lnTo>
                  <a:pt x="27373" y="29010"/>
                </a:lnTo>
                <a:lnTo>
                  <a:pt x="27373" y="28682"/>
                </a:lnTo>
                <a:lnTo>
                  <a:pt x="27504" y="28355"/>
                </a:lnTo>
                <a:lnTo>
                  <a:pt x="27635" y="28093"/>
                </a:lnTo>
                <a:lnTo>
                  <a:pt x="27832" y="27831"/>
                </a:lnTo>
                <a:lnTo>
                  <a:pt x="28094" y="27635"/>
                </a:lnTo>
                <a:lnTo>
                  <a:pt x="28421" y="27438"/>
                </a:lnTo>
                <a:lnTo>
                  <a:pt x="28683" y="27373"/>
                </a:lnTo>
                <a:lnTo>
                  <a:pt x="29010" y="27307"/>
                </a:lnTo>
                <a:lnTo>
                  <a:pt x="29469" y="27307"/>
                </a:lnTo>
                <a:lnTo>
                  <a:pt x="29796" y="27111"/>
                </a:lnTo>
                <a:lnTo>
                  <a:pt x="30124" y="26914"/>
                </a:lnTo>
                <a:lnTo>
                  <a:pt x="30386" y="26652"/>
                </a:lnTo>
                <a:lnTo>
                  <a:pt x="30582" y="26325"/>
                </a:lnTo>
                <a:lnTo>
                  <a:pt x="30713" y="25932"/>
                </a:lnTo>
                <a:lnTo>
                  <a:pt x="30713" y="25539"/>
                </a:lnTo>
                <a:lnTo>
                  <a:pt x="30648" y="25146"/>
                </a:lnTo>
                <a:lnTo>
                  <a:pt x="30582" y="24819"/>
                </a:lnTo>
                <a:lnTo>
                  <a:pt x="30582" y="24491"/>
                </a:lnTo>
                <a:lnTo>
                  <a:pt x="30648" y="24164"/>
                </a:lnTo>
                <a:lnTo>
                  <a:pt x="30713" y="23837"/>
                </a:lnTo>
                <a:lnTo>
                  <a:pt x="30909" y="23575"/>
                </a:lnTo>
                <a:lnTo>
                  <a:pt x="31106" y="23378"/>
                </a:lnTo>
                <a:lnTo>
                  <a:pt x="31368" y="23182"/>
                </a:lnTo>
                <a:lnTo>
                  <a:pt x="31695" y="23051"/>
                </a:lnTo>
                <a:lnTo>
                  <a:pt x="32088" y="22854"/>
                </a:lnTo>
                <a:lnTo>
                  <a:pt x="32350" y="22592"/>
                </a:lnTo>
                <a:lnTo>
                  <a:pt x="32612" y="22330"/>
                </a:lnTo>
                <a:lnTo>
                  <a:pt x="32743" y="21938"/>
                </a:lnTo>
                <a:lnTo>
                  <a:pt x="32874" y="21610"/>
                </a:lnTo>
                <a:lnTo>
                  <a:pt x="32809" y="21217"/>
                </a:lnTo>
                <a:lnTo>
                  <a:pt x="32743" y="20824"/>
                </a:lnTo>
                <a:lnTo>
                  <a:pt x="32547" y="20431"/>
                </a:lnTo>
                <a:lnTo>
                  <a:pt x="32350" y="20169"/>
                </a:lnTo>
                <a:lnTo>
                  <a:pt x="32285" y="19842"/>
                </a:lnTo>
                <a:lnTo>
                  <a:pt x="32219" y="19515"/>
                </a:lnTo>
                <a:lnTo>
                  <a:pt x="32219" y="19187"/>
                </a:lnTo>
                <a:lnTo>
                  <a:pt x="32350" y="18925"/>
                </a:lnTo>
                <a:lnTo>
                  <a:pt x="32481" y="18598"/>
                </a:lnTo>
                <a:lnTo>
                  <a:pt x="32678" y="18336"/>
                </a:lnTo>
                <a:lnTo>
                  <a:pt x="32940" y="18139"/>
                </a:lnTo>
                <a:lnTo>
                  <a:pt x="33201" y="17812"/>
                </a:lnTo>
                <a:lnTo>
                  <a:pt x="33398" y="17485"/>
                </a:lnTo>
                <a:lnTo>
                  <a:pt x="33529" y="17157"/>
                </a:lnTo>
                <a:lnTo>
                  <a:pt x="33594" y="16764"/>
                </a:lnTo>
                <a:lnTo>
                  <a:pt x="33529" y="16371"/>
                </a:lnTo>
                <a:lnTo>
                  <a:pt x="33398" y="16044"/>
                </a:lnTo>
                <a:lnTo>
                  <a:pt x="33201" y="15717"/>
                </a:lnTo>
                <a:lnTo>
                  <a:pt x="32940" y="15389"/>
                </a:lnTo>
                <a:lnTo>
                  <a:pt x="32678" y="15193"/>
                </a:lnTo>
                <a:lnTo>
                  <a:pt x="32481" y="14931"/>
                </a:lnTo>
                <a:lnTo>
                  <a:pt x="32350" y="14603"/>
                </a:lnTo>
                <a:lnTo>
                  <a:pt x="32219" y="14341"/>
                </a:lnTo>
                <a:lnTo>
                  <a:pt x="32219" y="14014"/>
                </a:lnTo>
                <a:lnTo>
                  <a:pt x="32285" y="13687"/>
                </a:lnTo>
                <a:lnTo>
                  <a:pt x="32350" y="13359"/>
                </a:lnTo>
                <a:lnTo>
                  <a:pt x="32547" y="13097"/>
                </a:lnTo>
                <a:lnTo>
                  <a:pt x="32743" y="12704"/>
                </a:lnTo>
                <a:lnTo>
                  <a:pt x="32809" y="12311"/>
                </a:lnTo>
                <a:lnTo>
                  <a:pt x="32874" y="11984"/>
                </a:lnTo>
                <a:lnTo>
                  <a:pt x="32743" y="11591"/>
                </a:lnTo>
                <a:lnTo>
                  <a:pt x="32612" y="11264"/>
                </a:lnTo>
                <a:lnTo>
                  <a:pt x="32350" y="10936"/>
                </a:lnTo>
                <a:lnTo>
                  <a:pt x="32088" y="10674"/>
                </a:lnTo>
                <a:lnTo>
                  <a:pt x="31695" y="10478"/>
                </a:lnTo>
                <a:lnTo>
                  <a:pt x="31368" y="10347"/>
                </a:lnTo>
                <a:lnTo>
                  <a:pt x="31106" y="10150"/>
                </a:lnTo>
                <a:lnTo>
                  <a:pt x="30909" y="9954"/>
                </a:lnTo>
                <a:lnTo>
                  <a:pt x="30713" y="9692"/>
                </a:lnTo>
                <a:lnTo>
                  <a:pt x="30648" y="9365"/>
                </a:lnTo>
                <a:lnTo>
                  <a:pt x="30582" y="9037"/>
                </a:lnTo>
                <a:lnTo>
                  <a:pt x="30582" y="8710"/>
                </a:lnTo>
                <a:lnTo>
                  <a:pt x="30648" y="8382"/>
                </a:lnTo>
                <a:lnTo>
                  <a:pt x="30713" y="7989"/>
                </a:lnTo>
                <a:lnTo>
                  <a:pt x="30713" y="7596"/>
                </a:lnTo>
                <a:lnTo>
                  <a:pt x="30582" y="7269"/>
                </a:lnTo>
                <a:lnTo>
                  <a:pt x="30386" y="6876"/>
                </a:lnTo>
                <a:lnTo>
                  <a:pt x="30124" y="6614"/>
                </a:lnTo>
                <a:lnTo>
                  <a:pt x="29796" y="6418"/>
                </a:lnTo>
                <a:lnTo>
                  <a:pt x="29469" y="6287"/>
                </a:lnTo>
                <a:lnTo>
                  <a:pt x="29010" y="6221"/>
                </a:lnTo>
                <a:lnTo>
                  <a:pt x="28683" y="6156"/>
                </a:lnTo>
                <a:lnTo>
                  <a:pt x="28421" y="6090"/>
                </a:lnTo>
                <a:lnTo>
                  <a:pt x="28094" y="5894"/>
                </a:lnTo>
                <a:lnTo>
                  <a:pt x="27832" y="5697"/>
                </a:lnTo>
                <a:lnTo>
                  <a:pt x="27635" y="5501"/>
                </a:lnTo>
                <a:lnTo>
                  <a:pt x="27504" y="5174"/>
                </a:lnTo>
                <a:lnTo>
                  <a:pt x="27373" y="4846"/>
                </a:lnTo>
                <a:lnTo>
                  <a:pt x="27373" y="4519"/>
                </a:lnTo>
                <a:lnTo>
                  <a:pt x="27308" y="4126"/>
                </a:lnTo>
                <a:lnTo>
                  <a:pt x="27177" y="3798"/>
                </a:lnTo>
                <a:lnTo>
                  <a:pt x="26980" y="3471"/>
                </a:lnTo>
                <a:lnTo>
                  <a:pt x="26653" y="3209"/>
                </a:lnTo>
                <a:lnTo>
                  <a:pt x="26326" y="3013"/>
                </a:lnTo>
                <a:lnTo>
                  <a:pt x="25998" y="2882"/>
                </a:lnTo>
                <a:lnTo>
                  <a:pt x="25605" y="2882"/>
                </a:lnTo>
                <a:lnTo>
                  <a:pt x="25147" y="2947"/>
                </a:lnTo>
                <a:lnTo>
                  <a:pt x="24819" y="3013"/>
                </a:lnTo>
                <a:lnTo>
                  <a:pt x="24492" y="3013"/>
                </a:lnTo>
                <a:lnTo>
                  <a:pt x="24230" y="2947"/>
                </a:lnTo>
                <a:lnTo>
                  <a:pt x="23903" y="2816"/>
                </a:lnTo>
                <a:lnTo>
                  <a:pt x="23641" y="2685"/>
                </a:lnTo>
                <a:lnTo>
                  <a:pt x="23379" y="2423"/>
                </a:lnTo>
                <a:lnTo>
                  <a:pt x="23182" y="2161"/>
                </a:lnTo>
                <a:lnTo>
                  <a:pt x="23051" y="1899"/>
                </a:lnTo>
                <a:lnTo>
                  <a:pt x="22920" y="1506"/>
                </a:lnTo>
                <a:lnTo>
                  <a:pt x="22658" y="1179"/>
                </a:lnTo>
                <a:lnTo>
                  <a:pt x="22331" y="983"/>
                </a:lnTo>
                <a:lnTo>
                  <a:pt x="22004" y="786"/>
                </a:lnTo>
                <a:lnTo>
                  <a:pt x="21611" y="721"/>
                </a:lnTo>
                <a:lnTo>
                  <a:pt x="21218" y="721"/>
                </a:lnTo>
                <a:lnTo>
                  <a:pt x="20890" y="852"/>
                </a:lnTo>
                <a:lnTo>
                  <a:pt x="20497" y="1048"/>
                </a:lnTo>
                <a:lnTo>
                  <a:pt x="20236" y="1179"/>
                </a:lnTo>
                <a:lnTo>
                  <a:pt x="19908" y="1310"/>
                </a:lnTo>
                <a:lnTo>
                  <a:pt x="19581" y="1375"/>
                </a:lnTo>
                <a:lnTo>
                  <a:pt x="19253" y="1310"/>
                </a:lnTo>
                <a:lnTo>
                  <a:pt x="18926" y="1244"/>
                </a:lnTo>
                <a:lnTo>
                  <a:pt x="18664" y="1114"/>
                </a:lnTo>
                <a:lnTo>
                  <a:pt x="18402" y="917"/>
                </a:lnTo>
                <a:lnTo>
                  <a:pt x="18140" y="655"/>
                </a:lnTo>
                <a:lnTo>
                  <a:pt x="17878" y="393"/>
                </a:lnTo>
                <a:lnTo>
                  <a:pt x="17551" y="131"/>
                </a:lnTo>
                <a:lnTo>
                  <a:pt x="17223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3"/>
          <p:cNvSpPr/>
          <p:nvPr/>
        </p:nvSpPr>
        <p:spPr>
          <a:xfrm>
            <a:off x="4134445" y="2384620"/>
            <a:ext cx="817717" cy="815825"/>
          </a:xfrm>
          <a:custGeom>
            <a:rect b="b" l="l" r="r" t="t"/>
            <a:pathLst>
              <a:path extrusionOk="0" h="28028" w="28093">
                <a:moveTo>
                  <a:pt x="14079" y="1"/>
                </a:moveTo>
                <a:lnTo>
                  <a:pt x="12639" y="66"/>
                </a:lnTo>
                <a:lnTo>
                  <a:pt x="11264" y="263"/>
                </a:lnTo>
                <a:lnTo>
                  <a:pt x="9888" y="590"/>
                </a:lnTo>
                <a:lnTo>
                  <a:pt x="8579" y="1114"/>
                </a:lnTo>
                <a:lnTo>
                  <a:pt x="7400" y="1703"/>
                </a:lnTo>
                <a:lnTo>
                  <a:pt x="6221" y="2358"/>
                </a:lnTo>
                <a:lnTo>
                  <a:pt x="5108" y="3209"/>
                </a:lnTo>
                <a:lnTo>
                  <a:pt x="4126" y="4061"/>
                </a:lnTo>
                <a:lnTo>
                  <a:pt x="3209" y="5108"/>
                </a:lnTo>
                <a:lnTo>
                  <a:pt x="2423" y="6156"/>
                </a:lnTo>
                <a:lnTo>
                  <a:pt x="1703" y="7335"/>
                </a:lnTo>
                <a:lnTo>
                  <a:pt x="1113" y="8579"/>
                </a:lnTo>
                <a:lnTo>
                  <a:pt x="655" y="9823"/>
                </a:lnTo>
                <a:lnTo>
                  <a:pt x="328" y="11198"/>
                </a:lnTo>
                <a:lnTo>
                  <a:pt x="66" y="12574"/>
                </a:lnTo>
                <a:lnTo>
                  <a:pt x="0" y="14014"/>
                </a:lnTo>
                <a:lnTo>
                  <a:pt x="66" y="15455"/>
                </a:lnTo>
                <a:lnTo>
                  <a:pt x="328" y="16830"/>
                </a:lnTo>
                <a:lnTo>
                  <a:pt x="655" y="18205"/>
                </a:lnTo>
                <a:lnTo>
                  <a:pt x="1113" y="19515"/>
                </a:lnTo>
                <a:lnTo>
                  <a:pt x="1703" y="20694"/>
                </a:lnTo>
                <a:lnTo>
                  <a:pt x="2423" y="21872"/>
                </a:lnTo>
                <a:lnTo>
                  <a:pt x="3209" y="22920"/>
                </a:lnTo>
                <a:lnTo>
                  <a:pt x="4126" y="23968"/>
                </a:lnTo>
                <a:lnTo>
                  <a:pt x="5108" y="24885"/>
                </a:lnTo>
                <a:lnTo>
                  <a:pt x="6221" y="25671"/>
                </a:lnTo>
                <a:lnTo>
                  <a:pt x="7400" y="26391"/>
                </a:lnTo>
                <a:lnTo>
                  <a:pt x="8579" y="26980"/>
                </a:lnTo>
                <a:lnTo>
                  <a:pt x="9888" y="27439"/>
                </a:lnTo>
                <a:lnTo>
                  <a:pt x="11264" y="27766"/>
                </a:lnTo>
                <a:lnTo>
                  <a:pt x="12639" y="27962"/>
                </a:lnTo>
                <a:lnTo>
                  <a:pt x="14079" y="28028"/>
                </a:lnTo>
                <a:lnTo>
                  <a:pt x="15520" y="27962"/>
                </a:lnTo>
                <a:lnTo>
                  <a:pt x="16895" y="27766"/>
                </a:lnTo>
                <a:lnTo>
                  <a:pt x="18205" y="27439"/>
                </a:lnTo>
                <a:lnTo>
                  <a:pt x="19515" y="26980"/>
                </a:lnTo>
                <a:lnTo>
                  <a:pt x="20759" y="26391"/>
                </a:lnTo>
                <a:lnTo>
                  <a:pt x="21937" y="25671"/>
                </a:lnTo>
                <a:lnTo>
                  <a:pt x="22985" y="24885"/>
                </a:lnTo>
                <a:lnTo>
                  <a:pt x="23967" y="23968"/>
                </a:lnTo>
                <a:lnTo>
                  <a:pt x="24884" y="22920"/>
                </a:lnTo>
                <a:lnTo>
                  <a:pt x="25736" y="21872"/>
                </a:lnTo>
                <a:lnTo>
                  <a:pt x="26390" y="20694"/>
                </a:lnTo>
                <a:lnTo>
                  <a:pt x="26980" y="19515"/>
                </a:lnTo>
                <a:lnTo>
                  <a:pt x="27438" y="18205"/>
                </a:lnTo>
                <a:lnTo>
                  <a:pt x="27831" y="16830"/>
                </a:lnTo>
                <a:lnTo>
                  <a:pt x="28028" y="15455"/>
                </a:lnTo>
                <a:lnTo>
                  <a:pt x="28093" y="14014"/>
                </a:lnTo>
                <a:lnTo>
                  <a:pt x="28028" y="12574"/>
                </a:lnTo>
                <a:lnTo>
                  <a:pt x="27831" y="11198"/>
                </a:lnTo>
                <a:lnTo>
                  <a:pt x="27438" y="9823"/>
                </a:lnTo>
                <a:lnTo>
                  <a:pt x="26980" y="8579"/>
                </a:lnTo>
                <a:lnTo>
                  <a:pt x="26390" y="7335"/>
                </a:lnTo>
                <a:lnTo>
                  <a:pt x="25736" y="6156"/>
                </a:lnTo>
                <a:lnTo>
                  <a:pt x="24884" y="5108"/>
                </a:lnTo>
                <a:lnTo>
                  <a:pt x="23967" y="4061"/>
                </a:lnTo>
                <a:lnTo>
                  <a:pt x="22985" y="3209"/>
                </a:lnTo>
                <a:lnTo>
                  <a:pt x="21937" y="2358"/>
                </a:lnTo>
                <a:lnTo>
                  <a:pt x="20759" y="1703"/>
                </a:lnTo>
                <a:lnTo>
                  <a:pt x="19515" y="1114"/>
                </a:lnTo>
                <a:lnTo>
                  <a:pt x="18205" y="590"/>
                </a:lnTo>
                <a:lnTo>
                  <a:pt x="16895" y="263"/>
                </a:lnTo>
                <a:lnTo>
                  <a:pt x="15520" y="66"/>
                </a:lnTo>
                <a:lnTo>
                  <a:pt x="14079" y="1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53"/>
          <p:cNvSpPr/>
          <p:nvPr/>
        </p:nvSpPr>
        <p:spPr>
          <a:xfrm>
            <a:off x="4195424" y="2443707"/>
            <a:ext cx="697649" cy="697649"/>
          </a:xfrm>
          <a:custGeom>
            <a:rect b="b" l="l" r="r" t="t"/>
            <a:pathLst>
              <a:path extrusionOk="0" h="23968" w="23968">
                <a:moveTo>
                  <a:pt x="11984" y="917"/>
                </a:moveTo>
                <a:lnTo>
                  <a:pt x="13098" y="983"/>
                </a:lnTo>
                <a:lnTo>
                  <a:pt x="14211" y="1179"/>
                </a:lnTo>
                <a:lnTo>
                  <a:pt x="15259" y="1441"/>
                </a:lnTo>
                <a:lnTo>
                  <a:pt x="16241" y="1834"/>
                </a:lnTo>
                <a:lnTo>
                  <a:pt x="17223" y="2293"/>
                </a:lnTo>
                <a:lnTo>
                  <a:pt x="18140" y="2816"/>
                </a:lnTo>
                <a:lnTo>
                  <a:pt x="18991" y="3471"/>
                </a:lnTo>
                <a:lnTo>
                  <a:pt x="19777" y="4192"/>
                </a:lnTo>
                <a:lnTo>
                  <a:pt x="20497" y="4977"/>
                </a:lnTo>
                <a:lnTo>
                  <a:pt x="21152" y="5829"/>
                </a:lnTo>
                <a:lnTo>
                  <a:pt x="21676" y="6746"/>
                </a:lnTo>
                <a:lnTo>
                  <a:pt x="22134" y="7662"/>
                </a:lnTo>
                <a:lnTo>
                  <a:pt x="22527" y="8710"/>
                </a:lnTo>
                <a:lnTo>
                  <a:pt x="22789" y="9758"/>
                </a:lnTo>
                <a:lnTo>
                  <a:pt x="22986" y="10871"/>
                </a:lnTo>
                <a:lnTo>
                  <a:pt x="22986" y="11984"/>
                </a:lnTo>
                <a:lnTo>
                  <a:pt x="22986" y="13098"/>
                </a:lnTo>
                <a:lnTo>
                  <a:pt x="22789" y="14211"/>
                </a:lnTo>
                <a:lnTo>
                  <a:pt x="22527" y="15259"/>
                </a:lnTo>
                <a:lnTo>
                  <a:pt x="22134" y="16306"/>
                </a:lnTo>
                <a:lnTo>
                  <a:pt x="21676" y="17223"/>
                </a:lnTo>
                <a:lnTo>
                  <a:pt x="21152" y="18140"/>
                </a:lnTo>
                <a:lnTo>
                  <a:pt x="20497" y="18991"/>
                </a:lnTo>
                <a:lnTo>
                  <a:pt x="19777" y="19777"/>
                </a:lnTo>
                <a:lnTo>
                  <a:pt x="18991" y="20497"/>
                </a:lnTo>
                <a:lnTo>
                  <a:pt x="18140" y="21152"/>
                </a:lnTo>
                <a:lnTo>
                  <a:pt x="17223" y="21676"/>
                </a:lnTo>
                <a:lnTo>
                  <a:pt x="16241" y="22200"/>
                </a:lnTo>
                <a:lnTo>
                  <a:pt x="15259" y="22527"/>
                </a:lnTo>
                <a:lnTo>
                  <a:pt x="14211" y="22789"/>
                </a:lnTo>
                <a:lnTo>
                  <a:pt x="13098" y="22986"/>
                </a:lnTo>
                <a:lnTo>
                  <a:pt x="11984" y="23051"/>
                </a:lnTo>
                <a:lnTo>
                  <a:pt x="10871" y="22986"/>
                </a:lnTo>
                <a:lnTo>
                  <a:pt x="9758" y="22789"/>
                </a:lnTo>
                <a:lnTo>
                  <a:pt x="8710" y="22527"/>
                </a:lnTo>
                <a:lnTo>
                  <a:pt x="7662" y="22200"/>
                </a:lnTo>
                <a:lnTo>
                  <a:pt x="6680" y="21676"/>
                </a:lnTo>
                <a:lnTo>
                  <a:pt x="5763" y="21152"/>
                </a:lnTo>
                <a:lnTo>
                  <a:pt x="4912" y="20497"/>
                </a:lnTo>
                <a:lnTo>
                  <a:pt x="4126" y="19777"/>
                </a:lnTo>
                <a:lnTo>
                  <a:pt x="3471" y="18991"/>
                </a:lnTo>
                <a:lnTo>
                  <a:pt x="2817" y="18140"/>
                </a:lnTo>
                <a:lnTo>
                  <a:pt x="2227" y="17223"/>
                </a:lnTo>
                <a:lnTo>
                  <a:pt x="1769" y="16306"/>
                </a:lnTo>
                <a:lnTo>
                  <a:pt x="1441" y="15259"/>
                </a:lnTo>
                <a:lnTo>
                  <a:pt x="1114" y="14211"/>
                </a:lnTo>
                <a:lnTo>
                  <a:pt x="983" y="13098"/>
                </a:lnTo>
                <a:lnTo>
                  <a:pt x="917" y="11984"/>
                </a:lnTo>
                <a:lnTo>
                  <a:pt x="983" y="10871"/>
                </a:lnTo>
                <a:lnTo>
                  <a:pt x="1114" y="9758"/>
                </a:lnTo>
                <a:lnTo>
                  <a:pt x="1441" y="8710"/>
                </a:lnTo>
                <a:lnTo>
                  <a:pt x="1769" y="7662"/>
                </a:lnTo>
                <a:lnTo>
                  <a:pt x="2227" y="6746"/>
                </a:lnTo>
                <a:lnTo>
                  <a:pt x="2817" y="5829"/>
                </a:lnTo>
                <a:lnTo>
                  <a:pt x="3471" y="4977"/>
                </a:lnTo>
                <a:lnTo>
                  <a:pt x="4126" y="4192"/>
                </a:lnTo>
                <a:lnTo>
                  <a:pt x="4912" y="3471"/>
                </a:lnTo>
                <a:lnTo>
                  <a:pt x="5763" y="2816"/>
                </a:lnTo>
                <a:lnTo>
                  <a:pt x="6680" y="2293"/>
                </a:lnTo>
                <a:lnTo>
                  <a:pt x="7662" y="1834"/>
                </a:lnTo>
                <a:lnTo>
                  <a:pt x="8710" y="1441"/>
                </a:lnTo>
                <a:lnTo>
                  <a:pt x="9758" y="1179"/>
                </a:lnTo>
                <a:lnTo>
                  <a:pt x="10871" y="983"/>
                </a:lnTo>
                <a:lnTo>
                  <a:pt x="11984" y="917"/>
                </a:lnTo>
                <a:close/>
                <a:moveTo>
                  <a:pt x="11984" y="1"/>
                </a:moveTo>
                <a:lnTo>
                  <a:pt x="10740" y="66"/>
                </a:lnTo>
                <a:lnTo>
                  <a:pt x="9561" y="263"/>
                </a:lnTo>
                <a:lnTo>
                  <a:pt x="8383" y="525"/>
                </a:lnTo>
                <a:lnTo>
                  <a:pt x="7335" y="983"/>
                </a:lnTo>
                <a:lnTo>
                  <a:pt x="6287" y="1441"/>
                </a:lnTo>
                <a:lnTo>
                  <a:pt x="5305" y="2031"/>
                </a:lnTo>
                <a:lnTo>
                  <a:pt x="4323" y="2751"/>
                </a:lnTo>
                <a:lnTo>
                  <a:pt x="3471" y="3537"/>
                </a:lnTo>
                <a:lnTo>
                  <a:pt x="2751" y="4388"/>
                </a:lnTo>
                <a:lnTo>
                  <a:pt x="2031" y="5305"/>
                </a:lnTo>
                <a:lnTo>
                  <a:pt x="1441" y="6287"/>
                </a:lnTo>
                <a:lnTo>
                  <a:pt x="917" y="7335"/>
                </a:lnTo>
                <a:lnTo>
                  <a:pt x="525" y="8448"/>
                </a:lnTo>
                <a:lnTo>
                  <a:pt x="263" y="9561"/>
                </a:lnTo>
                <a:lnTo>
                  <a:pt x="66" y="10740"/>
                </a:lnTo>
                <a:lnTo>
                  <a:pt x="1" y="11984"/>
                </a:lnTo>
                <a:lnTo>
                  <a:pt x="66" y="13228"/>
                </a:lnTo>
                <a:lnTo>
                  <a:pt x="263" y="14407"/>
                </a:lnTo>
                <a:lnTo>
                  <a:pt x="525" y="15520"/>
                </a:lnTo>
                <a:lnTo>
                  <a:pt x="917" y="16634"/>
                </a:lnTo>
                <a:lnTo>
                  <a:pt x="1441" y="17681"/>
                </a:lnTo>
                <a:lnTo>
                  <a:pt x="2031" y="18664"/>
                </a:lnTo>
                <a:lnTo>
                  <a:pt x="2751" y="19580"/>
                </a:lnTo>
                <a:lnTo>
                  <a:pt x="3471" y="20432"/>
                </a:lnTo>
                <a:lnTo>
                  <a:pt x="4323" y="21218"/>
                </a:lnTo>
                <a:lnTo>
                  <a:pt x="5305" y="21938"/>
                </a:lnTo>
                <a:lnTo>
                  <a:pt x="6287" y="22527"/>
                </a:lnTo>
                <a:lnTo>
                  <a:pt x="7335" y="23051"/>
                </a:lnTo>
                <a:lnTo>
                  <a:pt x="8383" y="23444"/>
                </a:lnTo>
                <a:lnTo>
                  <a:pt x="9561" y="23706"/>
                </a:lnTo>
                <a:lnTo>
                  <a:pt x="10740" y="23902"/>
                </a:lnTo>
                <a:lnTo>
                  <a:pt x="11984" y="23968"/>
                </a:lnTo>
                <a:lnTo>
                  <a:pt x="13163" y="23902"/>
                </a:lnTo>
                <a:lnTo>
                  <a:pt x="14407" y="23706"/>
                </a:lnTo>
                <a:lnTo>
                  <a:pt x="15521" y="23444"/>
                </a:lnTo>
                <a:lnTo>
                  <a:pt x="16634" y="23051"/>
                </a:lnTo>
                <a:lnTo>
                  <a:pt x="17681" y="22527"/>
                </a:lnTo>
                <a:lnTo>
                  <a:pt x="18664" y="21938"/>
                </a:lnTo>
                <a:lnTo>
                  <a:pt x="19581" y="21218"/>
                </a:lnTo>
                <a:lnTo>
                  <a:pt x="20432" y="20432"/>
                </a:lnTo>
                <a:lnTo>
                  <a:pt x="21218" y="19580"/>
                </a:lnTo>
                <a:lnTo>
                  <a:pt x="21872" y="18664"/>
                </a:lnTo>
                <a:lnTo>
                  <a:pt x="22527" y="17681"/>
                </a:lnTo>
                <a:lnTo>
                  <a:pt x="22986" y="16634"/>
                </a:lnTo>
                <a:lnTo>
                  <a:pt x="23379" y="15520"/>
                </a:lnTo>
                <a:lnTo>
                  <a:pt x="23706" y="14407"/>
                </a:lnTo>
                <a:lnTo>
                  <a:pt x="23903" y="13228"/>
                </a:lnTo>
                <a:lnTo>
                  <a:pt x="23968" y="11984"/>
                </a:lnTo>
                <a:lnTo>
                  <a:pt x="23903" y="10740"/>
                </a:lnTo>
                <a:lnTo>
                  <a:pt x="23706" y="9561"/>
                </a:lnTo>
                <a:lnTo>
                  <a:pt x="23379" y="8448"/>
                </a:lnTo>
                <a:lnTo>
                  <a:pt x="22986" y="7335"/>
                </a:lnTo>
                <a:lnTo>
                  <a:pt x="22527" y="6287"/>
                </a:lnTo>
                <a:lnTo>
                  <a:pt x="21872" y="5305"/>
                </a:lnTo>
                <a:lnTo>
                  <a:pt x="21218" y="4388"/>
                </a:lnTo>
                <a:lnTo>
                  <a:pt x="20432" y="3537"/>
                </a:lnTo>
                <a:lnTo>
                  <a:pt x="19581" y="2751"/>
                </a:lnTo>
                <a:lnTo>
                  <a:pt x="18664" y="2031"/>
                </a:lnTo>
                <a:lnTo>
                  <a:pt x="17681" y="1441"/>
                </a:lnTo>
                <a:lnTo>
                  <a:pt x="16634" y="983"/>
                </a:lnTo>
                <a:lnTo>
                  <a:pt x="15521" y="525"/>
                </a:lnTo>
                <a:lnTo>
                  <a:pt x="14407" y="263"/>
                </a:lnTo>
                <a:lnTo>
                  <a:pt x="13163" y="66"/>
                </a:lnTo>
                <a:lnTo>
                  <a:pt x="11984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53"/>
          <p:cNvSpPr/>
          <p:nvPr/>
        </p:nvSpPr>
        <p:spPr>
          <a:xfrm>
            <a:off x="4361247" y="2689603"/>
            <a:ext cx="364106" cy="26692"/>
          </a:xfrm>
          <a:custGeom>
            <a:rect b="b" l="l" r="r" t="t"/>
            <a:pathLst>
              <a:path extrusionOk="0" h="917" w="12509">
                <a:moveTo>
                  <a:pt x="1" y="0"/>
                </a:moveTo>
                <a:lnTo>
                  <a:pt x="1" y="917"/>
                </a:lnTo>
                <a:lnTo>
                  <a:pt x="12508" y="917"/>
                </a:lnTo>
                <a:lnTo>
                  <a:pt x="12508" y="0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3"/>
          <p:cNvSpPr/>
          <p:nvPr/>
        </p:nvSpPr>
        <p:spPr>
          <a:xfrm>
            <a:off x="4361247" y="2779165"/>
            <a:ext cx="364106" cy="26721"/>
          </a:xfrm>
          <a:custGeom>
            <a:rect b="b" l="l" r="r" t="t"/>
            <a:pathLst>
              <a:path extrusionOk="0" h="918" w="12509">
                <a:moveTo>
                  <a:pt x="1" y="1"/>
                </a:moveTo>
                <a:lnTo>
                  <a:pt x="1" y="918"/>
                </a:lnTo>
                <a:lnTo>
                  <a:pt x="12508" y="918"/>
                </a:lnTo>
                <a:lnTo>
                  <a:pt x="12508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3"/>
          <p:cNvSpPr/>
          <p:nvPr/>
        </p:nvSpPr>
        <p:spPr>
          <a:xfrm>
            <a:off x="4361247" y="2868756"/>
            <a:ext cx="364106" cy="26721"/>
          </a:xfrm>
          <a:custGeom>
            <a:rect b="b" l="l" r="r" t="t"/>
            <a:pathLst>
              <a:path extrusionOk="0" h="918" w="12509">
                <a:moveTo>
                  <a:pt x="1" y="1"/>
                </a:moveTo>
                <a:lnTo>
                  <a:pt x="1" y="917"/>
                </a:lnTo>
                <a:lnTo>
                  <a:pt x="12508" y="917"/>
                </a:lnTo>
                <a:lnTo>
                  <a:pt x="12508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3"/>
          <p:cNvSpPr/>
          <p:nvPr/>
        </p:nvSpPr>
        <p:spPr>
          <a:xfrm>
            <a:off x="4029602" y="2384620"/>
            <a:ext cx="104874" cy="104874"/>
          </a:xfrm>
          <a:custGeom>
            <a:rect b="b" l="l" r="r" t="t"/>
            <a:pathLst>
              <a:path extrusionOk="0" h="3603" w="3603">
                <a:moveTo>
                  <a:pt x="1376" y="1"/>
                </a:moveTo>
                <a:lnTo>
                  <a:pt x="1376" y="1376"/>
                </a:lnTo>
                <a:lnTo>
                  <a:pt x="1" y="1376"/>
                </a:lnTo>
                <a:lnTo>
                  <a:pt x="1" y="2227"/>
                </a:lnTo>
                <a:lnTo>
                  <a:pt x="1376" y="2227"/>
                </a:lnTo>
                <a:lnTo>
                  <a:pt x="1376" y="3602"/>
                </a:lnTo>
                <a:lnTo>
                  <a:pt x="2227" y="3602"/>
                </a:lnTo>
                <a:lnTo>
                  <a:pt x="2227" y="2227"/>
                </a:lnTo>
                <a:lnTo>
                  <a:pt x="3602" y="2227"/>
                </a:lnTo>
                <a:lnTo>
                  <a:pt x="3602" y="1376"/>
                </a:lnTo>
                <a:lnTo>
                  <a:pt x="2227" y="1376"/>
                </a:lnTo>
                <a:lnTo>
                  <a:pt x="2227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3"/>
          <p:cNvSpPr/>
          <p:nvPr/>
        </p:nvSpPr>
        <p:spPr>
          <a:xfrm>
            <a:off x="5032191" y="2558069"/>
            <a:ext cx="83888" cy="83917"/>
          </a:xfrm>
          <a:custGeom>
            <a:rect b="b" l="l" r="r" t="t"/>
            <a:pathLst>
              <a:path extrusionOk="0" h="2883" w="2882">
                <a:moveTo>
                  <a:pt x="1114" y="1"/>
                </a:moveTo>
                <a:lnTo>
                  <a:pt x="1114" y="1114"/>
                </a:lnTo>
                <a:lnTo>
                  <a:pt x="0" y="1114"/>
                </a:lnTo>
                <a:lnTo>
                  <a:pt x="0" y="1769"/>
                </a:lnTo>
                <a:lnTo>
                  <a:pt x="1114" y="1769"/>
                </a:lnTo>
                <a:lnTo>
                  <a:pt x="1114" y="2882"/>
                </a:lnTo>
                <a:lnTo>
                  <a:pt x="1768" y="2882"/>
                </a:lnTo>
                <a:lnTo>
                  <a:pt x="1768" y="1769"/>
                </a:lnTo>
                <a:lnTo>
                  <a:pt x="2882" y="1769"/>
                </a:lnTo>
                <a:lnTo>
                  <a:pt x="2882" y="1114"/>
                </a:lnTo>
                <a:lnTo>
                  <a:pt x="1768" y="1114"/>
                </a:lnTo>
                <a:lnTo>
                  <a:pt x="1768" y="1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3"/>
          <p:cNvSpPr/>
          <p:nvPr/>
        </p:nvSpPr>
        <p:spPr>
          <a:xfrm>
            <a:off x="4934974" y="3169926"/>
            <a:ext cx="68665" cy="68635"/>
          </a:xfrm>
          <a:custGeom>
            <a:rect b="b" l="l" r="r" t="t"/>
            <a:pathLst>
              <a:path extrusionOk="0" h="2358" w="2359">
                <a:moveTo>
                  <a:pt x="917" y="0"/>
                </a:moveTo>
                <a:lnTo>
                  <a:pt x="721" y="66"/>
                </a:lnTo>
                <a:lnTo>
                  <a:pt x="525" y="197"/>
                </a:lnTo>
                <a:lnTo>
                  <a:pt x="328" y="328"/>
                </a:lnTo>
                <a:lnTo>
                  <a:pt x="197" y="459"/>
                </a:lnTo>
                <a:lnTo>
                  <a:pt x="66" y="721"/>
                </a:lnTo>
                <a:lnTo>
                  <a:pt x="1" y="917"/>
                </a:lnTo>
                <a:lnTo>
                  <a:pt x="1" y="1179"/>
                </a:lnTo>
                <a:lnTo>
                  <a:pt x="1" y="1375"/>
                </a:lnTo>
                <a:lnTo>
                  <a:pt x="66" y="1637"/>
                </a:lnTo>
                <a:lnTo>
                  <a:pt x="197" y="1834"/>
                </a:lnTo>
                <a:lnTo>
                  <a:pt x="328" y="1965"/>
                </a:lnTo>
                <a:lnTo>
                  <a:pt x="525" y="2096"/>
                </a:lnTo>
                <a:lnTo>
                  <a:pt x="721" y="2227"/>
                </a:lnTo>
                <a:lnTo>
                  <a:pt x="917" y="2292"/>
                </a:lnTo>
                <a:lnTo>
                  <a:pt x="1179" y="2358"/>
                </a:lnTo>
                <a:lnTo>
                  <a:pt x="1441" y="2292"/>
                </a:lnTo>
                <a:lnTo>
                  <a:pt x="1638" y="2227"/>
                </a:lnTo>
                <a:lnTo>
                  <a:pt x="1834" y="2096"/>
                </a:lnTo>
                <a:lnTo>
                  <a:pt x="2031" y="1965"/>
                </a:lnTo>
                <a:lnTo>
                  <a:pt x="2162" y="1834"/>
                </a:lnTo>
                <a:lnTo>
                  <a:pt x="2293" y="1637"/>
                </a:lnTo>
                <a:lnTo>
                  <a:pt x="2358" y="1375"/>
                </a:lnTo>
                <a:lnTo>
                  <a:pt x="2358" y="1179"/>
                </a:lnTo>
                <a:lnTo>
                  <a:pt x="2358" y="917"/>
                </a:lnTo>
                <a:lnTo>
                  <a:pt x="2293" y="721"/>
                </a:lnTo>
                <a:lnTo>
                  <a:pt x="2162" y="459"/>
                </a:lnTo>
                <a:lnTo>
                  <a:pt x="2031" y="328"/>
                </a:lnTo>
                <a:lnTo>
                  <a:pt x="1834" y="197"/>
                </a:lnTo>
                <a:lnTo>
                  <a:pt x="1638" y="66"/>
                </a:lnTo>
                <a:lnTo>
                  <a:pt x="1441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3"/>
          <p:cNvSpPr/>
          <p:nvPr/>
        </p:nvSpPr>
        <p:spPr>
          <a:xfrm>
            <a:off x="4103941" y="3169926"/>
            <a:ext cx="45786" cy="45757"/>
          </a:xfrm>
          <a:custGeom>
            <a:rect b="b" l="l" r="r" t="t"/>
            <a:pathLst>
              <a:path extrusionOk="0" h="1572" w="1573">
                <a:moveTo>
                  <a:pt x="786" y="0"/>
                </a:moveTo>
                <a:lnTo>
                  <a:pt x="459" y="66"/>
                </a:lnTo>
                <a:lnTo>
                  <a:pt x="197" y="197"/>
                </a:lnTo>
                <a:lnTo>
                  <a:pt x="66" y="459"/>
                </a:lnTo>
                <a:lnTo>
                  <a:pt x="0" y="786"/>
                </a:lnTo>
                <a:lnTo>
                  <a:pt x="66" y="1113"/>
                </a:lnTo>
                <a:lnTo>
                  <a:pt x="197" y="1375"/>
                </a:lnTo>
                <a:lnTo>
                  <a:pt x="459" y="1506"/>
                </a:lnTo>
                <a:lnTo>
                  <a:pt x="786" y="1572"/>
                </a:lnTo>
                <a:lnTo>
                  <a:pt x="1114" y="1506"/>
                </a:lnTo>
                <a:lnTo>
                  <a:pt x="1376" y="1375"/>
                </a:lnTo>
                <a:lnTo>
                  <a:pt x="1572" y="1113"/>
                </a:lnTo>
                <a:lnTo>
                  <a:pt x="1572" y="786"/>
                </a:lnTo>
                <a:lnTo>
                  <a:pt x="1572" y="459"/>
                </a:lnTo>
                <a:lnTo>
                  <a:pt x="1376" y="197"/>
                </a:lnTo>
                <a:lnTo>
                  <a:pt x="1114" y="66"/>
                </a:lnTo>
                <a:lnTo>
                  <a:pt x="786" y="0"/>
                </a:lnTo>
                <a:close/>
              </a:path>
            </a:pathLst>
          </a:custGeom>
          <a:solidFill>
            <a:srgbClr val="FFD3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3"/>
          <p:cNvSpPr/>
          <p:nvPr/>
        </p:nvSpPr>
        <p:spPr>
          <a:xfrm>
            <a:off x="4039120" y="3053644"/>
            <a:ext cx="74370" cy="72478"/>
          </a:xfrm>
          <a:custGeom>
            <a:rect b="b" l="l" r="r" t="t"/>
            <a:pathLst>
              <a:path extrusionOk="0" h="2490" w="2555">
                <a:moveTo>
                  <a:pt x="1049" y="1"/>
                </a:moveTo>
                <a:lnTo>
                  <a:pt x="787" y="66"/>
                </a:lnTo>
                <a:lnTo>
                  <a:pt x="590" y="197"/>
                </a:lnTo>
                <a:lnTo>
                  <a:pt x="394" y="328"/>
                </a:lnTo>
                <a:lnTo>
                  <a:pt x="263" y="525"/>
                </a:lnTo>
                <a:lnTo>
                  <a:pt x="132" y="721"/>
                </a:lnTo>
                <a:lnTo>
                  <a:pt x="66" y="983"/>
                </a:lnTo>
                <a:lnTo>
                  <a:pt x="1" y="1245"/>
                </a:lnTo>
                <a:lnTo>
                  <a:pt x="66" y="1507"/>
                </a:lnTo>
                <a:lnTo>
                  <a:pt x="132" y="1703"/>
                </a:lnTo>
                <a:lnTo>
                  <a:pt x="263" y="1965"/>
                </a:lnTo>
                <a:lnTo>
                  <a:pt x="394" y="2096"/>
                </a:lnTo>
                <a:lnTo>
                  <a:pt x="590" y="2293"/>
                </a:lnTo>
                <a:lnTo>
                  <a:pt x="787" y="2358"/>
                </a:lnTo>
                <a:lnTo>
                  <a:pt x="1049" y="2489"/>
                </a:lnTo>
                <a:lnTo>
                  <a:pt x="1507" y="2489"/>
                </a:lnTo>
                <a:lnTo>
                  <a:pt x="1769" y="2358"/>
                </a:lnTo>
                <a:lnTo>
                  <a:pt x="1966" y="2293"/>
                </a:lnTo>
                <a:lnTo>
                  <a:pt x="2162" y="2096"/>
                </a:lnTo>
                <a:lnTo>
                  <a:pt x="2293" y="1965"/>
                </a:lnTo>
                <a:lnTo>
                  <a:pt x="2424" y="1703"/>
                </a:lnTo>
                <a:lnTo>
                  <a:pt x="2489" y="1507"/>
                </a:lnTo>
                <a:lnTo>
                  <a:pt x="2555" y="1245"/>
                </a:lnTo>
                <a:lnTo>
                  <a:pt x="2489" y="983"/>
                </a:lnTo>
                <a:lnTo>
                  <a:pt x="2424" y="721"/>
                </a:lnTo>
                <a:lnTo>
                  <a:pt x="2293" y="525"/>
                </a:lnTo>
                <a:lnTo>
                  <a:pt x="2162" y="328"/>
                </a:lnTo>
                <a:lnTo>
                  <a:pt x="1966" y="197"/>
                </a:lnTo>
                <a:lnTo>
                  <a:pt x="1769" y="66"/>
                </a:lnTo>
                <a:lnTo>
                  <a:pt x="1507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3"/>
          <p:cNvSpPr/>
          <p:nvPr/>
        </p:nvSpPr>
        <p:spPr>
          <a:xfrm>
            <a:off x="4984543" y="2464664"/>
            <a:ext cx="49570" cy="49599"/>
          </a:xfrm>
          <a:custGeom>
            <a:rect b="b" l="l" r="r" t="t"/>
            <a:pathLst>
              <a:path extrusionOk="0" h="1704" w="1703">
                <a:moveTo>
                  <a:pt x="852" y="1"/>
                </a:moveTo>
                <a:lnTo>
                  <a:pt x="524" y="66"/>
                </a:lnTo>
                <a:lnTo>
                  <a:pt x="262" y="263"/>
                </a:lnTo>
                <a:lnTo>
                  <a:pt x="66" y="525"/>
                </a:lnTo>
                <a:lnTo>
                  <a:pt x="0" y="852"/>
                </a:lnTo>
                <a:lnTo>
                  <a:pt x="66" y="1180"/>
                </a:lnTo>
                <a:lnTo>
                  <a:pt x="262" y="1507"/>
                </a:lnTo>
                <a:lnTo>
                  <a:pt x="524" y="1638"/>
                </a:lnTo>
                <a:lnTo>
                  <a:pt x="852" y="1704"/>
                </a:lnTo>
                <a:lnTo>
                  <a:pt x="1179" y="1638"/>
                </a:lnTo>
                <a:lnTo>
                  <a:pt x="1441" y="1507"/>
                </a:lnTo>
                <a:lnTo>
                  <a:pt x="1637" y="1180"/>
                </a:lnTo>
                <a:lnTo>
                  <a:pt x="1703" y="852"/>
                </a:lnTo>
                <a:lnTo>
                  <a:pt x="1637" y="525"/>
                </a:lnTo>
                <a:lnTo>
                  <a:pt x="1441" y="263"/>
                </a:lnTo>
                <a:lnTo>
                  <a:pt x="1179" y="66"/>
                </a:lnTo>
                <a:lnTo>
                  <a:pt x="852" y="1"/>
                </a:lnTo>
                <a:close/>
              </a:path>
            </a:pathLst>
          </a:custGeom>
          <a:solidFill>
            <a:srgbClr val="F2B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3"/>
          <p:cNvSpPr txBox="1"/>
          <p:nvPr/>
        </p:nvSpPr>
        <p:spPr>
          <a:xfrm>
            <a:off x="467200" y="1385475"/>
            <a:ext cx="178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8" name="Google Shape;1888;p53"/>
          <p:cNvSpPr txBox="1"/>
          <p:nvPr/>
        </p:nvSpPr>
        <p:spPr>
          <a:xfrm>
            <a:off x="467200" y="2184000"/>
            <a:ext cx="178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9" name="Google Shape;1889;p53"/>
          <p:cNvSpPr txBox="1"/>
          <p:nvPr/>
        </p:nvSpPr>
        <p:spPr>
          <a:xfrm>
            <a:off x="467200" y="2982525"/>
            <a:ext cx="178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0" name="Google Shape;1890;p53"/>
          <p:cNvSpPr txBox="1"/>
          <p:nvPr/>
        </p:nvSpPr>
        <p:spPr>
          <a:xfrm>
            <a:off x="467200" y="3781050"/>
            <a:ext cx="178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1" name="Google Shape;1891;p53"/>
          <p:cNvSpPr txBox="1"/>
          <p:nvPr/>
        </p:nvSpPr>
        <p:spPr>
          <a:xfrm>
            <a:off x="6889250" y="1385475"/>
            <a:ext cx="178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2" name="Google Shape;1892;p53"/>
          <p:cNvSpPr txBox="1"/>
          <p:nvPr/>
        </p:nvSpPr>
        <p:spPr>
          <a:xfrm>
            <a:off x="6889250" y="2184000"/>
            <a:ext cx="178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3" name="Google Shape;1893;p53"/>
          <p:cNvSpPr txBox="1"/>
          <p:nvPr/>
        </p:nvSpPr>
        <p:spPr>
          <a:xfrm>
            <a:off x="6889250" y="2982525"/>
            <a:ext cx="178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4" name="Google Shape;1894;p53"/>
          <p:cNvSpPr txBox="1"/>
          <p:nvPr/>
        </p:nvSpPr>
        <p:spPr>
          <a:xfrm>
            <a:off x="6889250" y="3781050"/>
            <a:ext cx="1789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Ceres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5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900" name="Google Shape;1900;p54"/>
          <p:cNvSpPr/>
          <p:nvPr/>
        </p:nvSpPr>
        <p:spPr>
          <a:xfrm>
            <a:off x="1410518" y="2476974"/>
            <a:ext cx="6322964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4"/>
          <p:cNvSpPr/>
          <p:nvPr/>
        </p:nvSpPr>
        <p:spPr>
          <a:xfrm>
            <a:off x="1410518" y="3298168"/>
            <a:ext cx="6322964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4"/>
          <p:cNvSpPr/>
          <p:nvPr/>
        </p:nvSpPr>
        <p:spPr>
          <a:xfrm>
            <a:off x="1410518" y="1668325"/>
            <a:ext cx="6322964" cy="596807"/>
          </a:xfrm>
          <a:custGeom>
            <a:rect b="b" l="l" r="r" t="t"/>
            <a:pathLst>
              <a:path extrusionOk="0" h="44898" w="162921">
                <a:moveTo>
                  <a:pt x="0" y="0"/>
                </a:moveTo>
                <a:lnTo>
                  <a:pt x="0" y="44898"/>
                </a:lnTo>
                <a:lnTo>
                  <a:pt x="162920" y="44898"/>
                </a:lnTo>
                <a:lnTo>
                  <a:pt x="1629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4"/>
          <p:cNvSpPr txBox="1"/>
          <p:nvPr/>
        </p:nvSpPr>
        <p:spPr>
          <a:xfrm>
            <a:off x="4211188" y="173842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54"/>
          <p:cNvSpPr txBox="1"/>
          <p:nvPr/>
        </p:nvSpPr>
        <p:spPr>
          <a:xfrm>
            <a:off x="3242913" y="176460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05" name="Google Shape;1905;p54"/>
          <p:cNvSpPr txBox="1"/>
          <p:nvPr/>
        </p:nvSpPr>
        <p:spPr>
          <a:xfrm>
            <a:off x="3242913" y="25733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06" name="Google Shape;1906;p54"/>
          <p:cNvSpPr txBox="1"/>
          <p:nvPr/>
        </p:nvSpPr>
        <p:spPr>
          <a:xfrm>
            <a:off x="3242913" y="34045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30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07" name="Google Shape;1907;p54"/>
          <p:cNvSpPr txBox="1"/>
          <p:nvPr/>
        </p:nvSpPr>
        <p:spPr>
          <a:xfrm>
            <a:off x="4211188" y="2547075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54"/>
          <p:cNvSpPr txBox="1"/>
          <p:nvPr/>
        </p:nvSpPr>
        <p:spPr>
          <a:xfrm>
            <a:off x="4211188" y="3378194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9" name="Google Shape;1909;p54"/>
          <p:cNvSpPr/>
          <p:nvPr/>
        </p:nvSpPr>
        <p:spPr>
          <a:xfrm>
            <a:off x="457200" y="1266975"/>
            <a:ext cx="1689900" cy="3016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4"/>
          <p:cNvSpPr txBox="1"/>
          <p:nvPr/>
        </p:nvSpPr>
        <p:spPr>
          <a:xfrm>
            <a:off x="713250" y="2084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1" name="Google Shape;1911;p54"/>
          <p:cNvSpPr txBox="1"/>
          <p:nvPr/>
        </p:nvSpPr>
        <p:spPr>
          <a:xfrm>
            <a:off x="1011525" y="1682650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2" name="Google Shape;1912;p54"/>
          <p:cNvSpPr txBox="1"/>
          <p:nvPr/>
        </p:nvSpPr>
        <p:spPr>
          <a:xfrm>
            <a:off x="1011525" y="2463713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30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3" name="Google Shape;1913;p54"/>
          <p:cNvSpPr txBox="1"/>
          <p:nvPr/>
        </p:nvSpPr>
        <p:spPr>
          <a:xfrm>
            <a:off x="1011525" y="3241425"/>
            <a:ext cx="618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30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4" name="Google Shape;1914;p54"/>
          <p:cNvSpPr txBox="1"/>
          <p:nvPr/>
        </p:nvSpPr>
        <p:spPr>
          <a:xfrm>
            <a:off x="713250" y="28545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5" name="Google Shape;1915;p54"/>
          <p:cNvSpPr txBox="1"/>
          <p:nvPr/>
        </p:nvSpPr>
        <p:spPr>
          <a:xfrm>
            <a:off x="713250" y="36455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6" name="Google Shape;1916;p54"/>
          <p:cNvSpPr/>
          <p:nvPr/>
        </p:nvSpPr>
        <p:spPr>
          <a:xfrm>
            <a:off x="6996900" y="1266975"/>
            <a:ext cx="1689900" cy="3016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4"/>
          <p:cNvSpPr/>
          <p:nvPr/>
        </p:nvSpPr>
        <p:spPr>
          <a:xfrm>
            <a:off x="7598981" y="2762461"/>
            <a:ext cx="558784" cy="739313"/>
          </a:xfrm>
          <a:custGeom>
            <a:rect b="b" l="l" r="r" t="t"/>
            <a:pathLst>
              <a:path extrusionOk="0" h="22528" w="17027">
                <a:moveTo>
                  <a:pt x="1" y="1"/>
                </a:moveTo>
                <a:lnTo>
                  <a:pt x="1" y="22527"/>
                </a:lnTo>
                <a:lnTo>
                  <a:pt x="8514" y="14080"/>
                </a:lnTo>
                <a:lnTo>
                  <a:pt x="17027" y="22527"/>
                </a:lnTo>
                <a:lnTo>
                  <a:pt x="170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4"/>
          <p:cNvSpPr/>
          <p:nvPr/>
        </p:nvSpPr>
        <p:spPr>
          <a:xfrm>
            <a:off x="7379790" y="1988825"/>
            <a:ext cx="999326" cy="999326"/>
          </a:xfrm>
          <a:custGeom>
            <a:rect b="b" l="l" r="r" t="t"/>
            <a:pathLst>
              <a:path extrusionOk="0" h="30451" w="30451">
                <a:moveTo>
                  <a:pt x="14407" y="0"/>
                </a:moveTo>
                <a:lnTo>
                  <a:pt x="13621" y="66"/>
                </a:lnTo>
                <a:lnTo>
                  <a:pt x="12115" y="328"/>
                </a:lnTo>
                <a:lnTo>
                  <a:pt x="10674" y="721"/>
                </a:lnTo>
                <a:lnTo>
                  <a:pt x="9299" y="1179"/>
                </a:lnTo>
                <a:lnTo>
                  <a:pt x="7924" y="1834"/>
                </a:lnTo>
                <a:lnTo>
                  <a:pt x="6680" y="2620"/>
                </a:lnTo>
                <a:lnTo>
                  <a:pt x="5501" y="3471"/>
                </a:lnTo>
                <a:lnTo>
                  <a:pt x="4453" y="4453"/>
                </a:lnTo>
                <a:lnTo>
                  <a:pt x="3471" y="5566"/>
                </a:lnTo>
                <a:lnTo>
                  <a:pt x="2554" y="6745"/>
                </a:lnTo>
                <a:lnTo>
                  <a:pt x="1834" y="7989"/>
                </a:lnTo>
                <a:lnTo>
                  <a:pt x="1179" y="9299"/>
                </a:lnTo>
                <a:lnTo>
                  <a:pt x="655" y="10674"/>
                </a:lnTo>
                <a:lnTo>
                  <a:pt x="262" y="12180"/>
                </a:lnTo>
                <a:lnTo>
                  <a:pt x="66" y="13686"/>
                </a:lnTo>
                <a:lnTo>
                  <a:pt x="0" y="14472"/>
                </a:lnTo>
                <a:lnTo>
                  <a:pt x="0" y="15258"/>
                </a:lnTo>
                <a:lnTo>
                  <a:pt x="0" y="16044"/>
                </a:lnTo>
                <a:lnTo>
                  <a:pt x="66" y="16764"/>
                </a:lnTo>
                <a:lnTo>
                  <a:pt x="262" y="18270"/>
                </a:lnTo>
                <a:lnTo>
                  <a:pt x="655" y="19776"/>
                </a:lnTo>
                <a:lnTo>
                  <a:pt x="1179" y="21152"/>
                </a:lnTo>
                <a:lnTo>
                  <a:pt x="1834" y="22461"/>
                </a:lnTo>
                <a:lnTo>
                  <a:pt x="2554" y="23771"/>
                </a:lnTo>
                <a:lnTo>
                  <a:pt x="3471" y="24884"/>
                </a:lnTo>
                <a:lnTo>
                  <a:pt x="4453" y="25998"/>
                </a:lnTo>
                <a:lnTo>
                  <a:pt x="5501" y="26980"/>
                </a:lnTo>
                <a:lnTo>
                  <a:pt x="6680" y="27831"/>
                </a:lnTo>
                <a:lnTo>
                  <a:pt x="7924" y="28617"/>
                </a:lnTo>
                <a:lnTo>
                  <a:pt x="9299" y="29272"/>
                </a:lnTo>
                <a:lnTo>
                  <a:pt x="10674" y="29796"/>
                </a:lnTo>
                <a:lnTo>
                  <a:pt x="12115" y="30123"/>
                </a:lnTo>
                <a:lnTo>
                  <a:pt x="13621" y="30385"/>
                </a:lnTo>
                <a:lnTo>
                  <a:pt x="14407" y="30450"/>
                </a:lnTo>
                <a:lnTo>
                  <a:pt x="15978" y="30450"/>
                </a:lnTo>
                <a:lnTo>
                  <a:pt x="16764" y="30385"/>
                </a:lnTo>
                <a:lnTo>
                  <a:pt x="18270" y="30123"/>
                </a:lnTo>
                <a:lnTo>
                  <a:pt x="19711" y="29796"/>
                </a:lnTo>
                <a:lnTo>
                  <a:pt x="21152" y="29272"/>
                </a:lnTo>
                <a:lnTo>
                  <a:pt x="22461" y="28617"/>
                </a:lnTo>
                <a:lnTo>
                  <a:pt x="23706" y="27831"/>
                </a:lnTo>
                <a:lnTo>
                  <a:pt x="24884" y="26980"/>
                </a:lnTo>
                <a:lnTo>
                  <a:pt x="25998" y="25998"/>
                </a:lnTo>
                <a:lnTo>
                  <a:pt x="26980" y="24884"/>
                </a:lnTo>
                <a:lnTo>
                  <a:pt x="27831" y="23771"/>
                </a:lnTo>
                <a:lnTo>
                  <a:pt x="28617" y="22461"/>
                </a:lnTo>
                <a:lnTo>
                  <a:pt x="29206" y="21152"/>
                </a:lnTo>
                <a:lnTo>
                  <a:pt x="29730" y="19776"/>
                </a:lnTo>
                <a:lnTo>
                  <a:pt x="30123" y="18270"/>
                </a:lnTo>
                <a:lnTo>
                  <a:pt x="30385" y="16764"/>
                </a:lnTo>
                <a:lnTo>
                  <a:pt x="30385" y="16044"/>
                </a:lnTo>
                <a:lnTo>
                  <a:pt x="30450" y="15258"/>
                </a:lnTo>
                <a:lnTo>
                  <a:pt x="30385" y="14472"/>
                </a:lnTo>
                <a:lnTo>
                  <a:pt x="30385" y="13686"/>
                </a:lnTo>
                <a:lnTo>
                  <a:pt x="30123" y="12180"/>
                </a:lnTo>
                <a:lnTo>
                  <a:pt x="29730" y="10674"/>
                </a:lnTo>
                <a:lnTo>
                  <a:pt x="29206" y="9299"/>
                </a:lnTo>
                <a:lnTo>
                  <a:pt x="28617" y="7989"/>
                </a:lnTo>
                <a:lnTo>
                  <a:pt x="27831" y="6745"/>
                </a:lnTo>
                <a:lnTo>
                  <a:pt x="26980" y="5566"/>
                </a:lnTo>
                <a:lnTo>
                  <a:pt x="25998" y="4453"/>
                </a:lnTo>
                <a:lnTo>
                  <a:pt x="24884" y="3471"/>
                </a:lnTo>
                <a:lnTo>
                  <a:pt x="23706" y="2620"/>
                </a:lnTo>
                <a:lnTo>
                  <a:pt x="22461" y="1834"/>
                </a:lnTo>
                <a:lnTo>
                  <a:pt x="21152" y="1179"/>
                </a:lnTo>
                <a:lnTo>
                  <a:pt x="19711" y="721"/>
                </a:lnTo>
                <a:lnTo>
                  <a:pt x="18270" y="328"/>
                </a:lnTo>
                <a:lnTo>
                  <a:pt x="16764" y="66"/>
                </a:lnTo>
                <a:lnTo>
                  <a:pt x="1597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4"/>
          <p:cNvSpPr/>
          <p:nvPr/>
        </p:nvSpPr>
        <p:spPr>
          <a:xfrm>
            <a:off x="7452842" y="2061876"/>
            <a:ext cx="853222" cy="853189"/>
          </a:xfrm>
          <a:custGeom>
            <a:rect b="b" l="l" r="r" t="t"/>
            <a:pathLst>
              <a:path extrusionOk="0" h="25998" w="25999">
                <a:moveTo>
                  <a:pt x="12967" y="1048"/>
                </a:moveTo>
                <a:lnTo>
                  <a:pt x="14211" y="1114"/>
                </a:lnTo>
                <a:lnTo>
                  <a:pt x="15390" y="1245"/>
                </a:lnTo>
                <a:lnTo>
                  <a:pt x="16568" y="1572"/>
                </a:lnTo>
                <a:lnTo>
                  <a:pt x="17616" y="1965"/>
                </a:lnTo>
                <a:lnTo>
                  <a:pt x="18664" y="2489"/>
                </a:lnTo>
                <a:lnTo>
                  <a:pt x="19646" y="3078"/>
                </a:lnTo>
                <a:lnTo>
                  <a:pt x="20628" y="3799"/>
                </a:lnTo>
                <a:lnTo>
                  <a:pt x="21480" y="4519"/>
                </a:lnTo>
                <a:lnTo>
                  <a:pt x="22200" y="5370"/>
                </a:lnTo>
                <a:lnTo>
                  <a:pt x="22920" y="6287"/>
                </a:lnTo>
                <a:lnTo>
                  <a:pt x="23510" y="7269"/>
                </a:lnTo>
                <a:lnTo>
                  <a:pt x="24033" y="8317"/>
                </a:lnTo>
                <a:lnTo>
                  <a:pt x="24426" y="9430"/>
                </a:lnTo>
                <a:lnTo>
                  <a:pt x="24688" y="10609"/>
                </a:lnTo>
                <a:lnTo>
                  <a:pt x="24885" y="11788"/>
                </a:lnTo>
                <a:lnTo>
                  <a:pt x="24950" y="13032"/>
                </a:lnTo>
                <a:lnTo>
                  <a:pt x="24885" y="14211"/>
                </a:lnTo>
                <a:lnTo>
                  <a:pt x="24688" y="15390"/>
                </a:lnTo>
                <a:lnTo>
                  <a:pt x="24426" y="16568"/>
                </a:lnTo>
                <a:lnTo>
                  <a:pt x="24033" y="17681"/>
                </a:lnTo>
                <a:lnTo>
                  <a:pt x="23510" y="18729"/>
                </a:lnTo>
                <a:lnTo>
                  <a:pt x="22920" y="19711"/>
                </a:lnTo>
                <a:lnTo>
                  <a:pt x="22200" y="20628"/>
                </a:lnTo>
                <a:lnTo>
                  <a:pt x="21480" y="21480"/>
                </a:lnTo>
                <a:lnTo>
                  <a:pt x="20628" y="22265"/>
                </a:lnTo>
                <a:lnTo>
                  <a:pt x="19646" y="22920"/>
                </a:lnTo>
                <a:lnTo>
                  <a:pt x="18664" y="23510"/>
                </a:lnTo>
                <a:lnTo>
                  <a:pt x="17616" y="24033"/>
                </a:lnTo>
                <a:lnTo>
                  <a:pt x="16568" y="24426"/>
                </a:lnTo>
                <a:lnTo>
                  <a:pt x="15390" y="24754"/>
                </a:lnTo>
                <a:lnTo>
                  <a:pt x="14211" y="24950"/>
                </a:lnTo>
                <a:lnTo>
                  <a:pt x="12967" y="25016"/>
                </a:lnTo>
                <a:lnTo>
                  <a:pt x="11788" y="24950"/>
                </a:lnTo>
                <a:lnTo>
                  <a:pt x="10544" y="24754"/>
                </a:lnTo>
                <a:lnTo>
                  <a:pt x="9430" y="24426"/>
                </a:lnTo>
                <a:lnTo>
                  <a:pt x="8317" y="24033"/>
                </a:lnTo>
                <a:lnTo>
                  <a:pt x="7269" y="23510"/>
                </a:lnTo>
                <a:lnTo>
                  <a:pt x="6287" y="22920"/>
                </a:lnTo>
                <a:lnTo>
                  <a:pt x="5370" y="22265"/>
                </a:lnTo>
                <a:lnTo>
                  <a:pt x="4519" y="21480"/>
                </a:lnTo>
                <a:lnTo>
                  <a:pt x="3733" y="20628"/>
                </a:lnTo>
                <a:lnTo>
                  <a:pt x="3078" y="19711"/>
                </a:lnTo>
                <a:lnTo>
                  <a:pt x="2424" y="18729"/>
                </a:lnTo>
                <a:lnTo>
                  <a:pt x="1965" y="17681"/>
                </a:lnTo>
                <a:lnTo>
                  <a:pt x="1572" y="16568"/>
                </a:lnTo>
                <a:lnTo>
                  <a:pt x="1245" y="15390"/>
                </a:lnTo>
                <a:lnTo>
                  <a:pt x="1048" y="14211"/>
                </a:lnTo>
                <a:lnTo>
                  <a:pt x="983" y="13032"/>
                </a:lnTo>
                <a:lnTo>
                  <a:pt x="1048" y="11788"/>
                </a:lnTo>
                <a:lnTo>
                  <a:pt x="1245" y="10609"/>
                </a:lnTo>
                <a:lnTo>
                  <a:pt x="1572" y="9430"/>
                </a:lnTo>
                <a:lnTo>
                  <a:pt x="1965" y="8317"/>
                </a:lnTo>
                <a:lnTo>
                  <a:pt x="2424" y="7269"/>
                </a:lnTo>
                <a:lnTo>
                  <a:pt x="3078" y="6287"/>
                </a:lnTo>
                <a:lnTo>
                  <a:pt x="3733" y="5370"/>
                </a:lnTo>
                <a:lnTo>
                  <a:pt x="4519" y="4519"/>
                </a:lnTo>
                <a:lnTo>
                  <a:pt x="5370" y="3799"/>
                </a:lnTo>
                <a:lnTo>
                  <a:pt x="6287" y="3078"/>
                </a:lnTo>
                <a:lnTo>
                  <a:pt x="7269" y="2489"/>
                </a:lnTo>
                <a:lnTo>
                  <a:pt x="8317" y="1965"/>
                </a:lnTo>
                <a:lnTo>
                  <a:pt x="9430" y="1572"/>
                </a:lnTo>
                <a:lnTo>
                  <a:pt x="10544" y="1245"/>
                </a:lnTo>
                <a:lnTo>
                  <a:pt x="11788" y="1114"/>
                </a:lnTo>
                <a:lnTo>
                  <a:pt x="12967" y="1048"/>
                </a:lnTo>
                <a:close/>
                <a:moveTo>
                  <a:pt x="12967" y="1"/>
                </a:moveTo>
                <a:lnTo>
                  <a:pt x="11657" y="66"/>
                </a:lnTo>
                <a:lnTo>
                  <a:pt x="10347" y="263"/>
                </a:lnTo>
                <a:lnTo>
                  <a:pt x="9103" y="590"/>
                </a:lnTo>
                <a:lnTo>
                  <a:pt x="7924" y="1048"/>
                </a:lnTo>
                <a:lnTo>
                  <a:pt x="6811" y="1572"/>
                </a:lnTo>
                <a:lnTo>
                  <a:pt x="5698" y="2227"/>
                </a:lnTo>
                <a:lnTo>
                  <a:pt x="4716" y="3013"/>
                </a:lnTo>
                <a:lnTo>
                  <a:pt x="3799" y="3799"/>
                </a:lnTo>
                <a:lnTo>
                  <a:pt x="2948" y="4781"/>
                </a:lnTo>
                <a:lnTo>
                  <a:pt x="2227" y="5763"/>
                </a:lnTo>
                <a:lnTo>
                  <a:pt x="1572" y="6811"/>
                </a:lnTo>
                <a:lnTo>
                  <a:pt x="1048" y="7990"/>
                </a:lnTo>
                <a:lnTo>
                  <a:pt x="590" y="9168"/>
                </a:lnTo>
                <a:lnTo>
                  <a:pt x="263" y="10413"/>
                </a:lnTo>
                <a:lnTo>
                  <a:pt x="66" y="11657"/>
                </a:lnTo>
                <a:lnTo>
                  <a:pt x="1" y="13032"/>
                </a:lnTo>
                <a:lnTo>
                  <a:pt x="66" y="14342"/>
                </a:lnTo>
                <a:lnTo>
                  <a:pt x="263" y="15651"/>
                </a:lnTo>
                <a:lnTo>
                  <a:pt x="590" y="16896"/>
                </a:lnTo>
                <a:lnTo>
                  <a:pt x="1048" y="18074"/>
                </a:lnTo>
                <a:lnTo>
                  <a:pt x="1572" y="19188"/>
                </a:lnTo>
                <a:lnTo>
                  <a:pt x="2227" y="20235"/>
                </a:lnTo>
                <a:lnTo>
                  <a:pt x="2948" y="21283"/>
                </a:lnTo>
                <a:lnTo>
                  <a:pt x="3799" y="22200"/>
                </a:lnTo>
                <a:lnTo>
                  <a:pt x="4716" y="23051"/>
                </a:lnTo>
                <a:lnTo>
                  <a:pt x="5698" y="23772"/>
                </a:lnTo>
                <a:lnTo>
                  <a:pt x="6811" y="24426"/>
                </a:lnTo>
                <a:lnTo>
                  <a:pt x="7924" y="24950"/>
                </a:lnTo>
                <a:lnTo>
                  <a:pt x="9103" y="25409"/>
                </a:lnTo>
                <a:lnTo>
                  <a:pt x="10347" y="25736"/>
                </a:lnTo>
                <a:lnTo>
                  <a:pt x="11657" y="25932"/>
                </a:lnTo>
                <a:lnTo>
                  <a:pt x="12967" y="25998"/>
                </a:lnTo>
                <a:lnTo>
                  <a:pt x="14276" y="25932"/>
                </a:lnTo>
                <a:lnTo>
                  <a:pt x="15586" y="25736"/>
                </a:lnTo>
                <a:lnTo>
                  <a:pt x="16830" y="25409"/>
                </a:lnTo>
                <a:lnTo>
                  <a:pt x="18009" y="24950"/>
                </a:lnTo>
                <a:lnTo>
                  <a:pt x="19188" y="24426"/>
                </a:lnTo>
                <a:lnTo>
                  <a:pt x="20235" y="23772"/>
                </a:lnTo>
                <a:lnTo>
                  <a:pt x="21218" y="23051"/>
                </a:lnTo>
                <a:lnTo>
                  <a:pt x="22134" y="22200"/>
                </a:lnTo>
                <a:lnTo>
                  <a:pt x="22986" y="21283"/>
                </a:lnTo>
                <a:lnTo>
                  <a:pt x="23772" y="20235"/>
                </a:lnTo>
                <a:lnTo>
                  <a:pt x="24426" y="19188"/>
                </a:lnTo>
                <a:lnTo>
                  <a:pt x="24950" y="18074"/>
                </a:lnTo>
                <a:lnTo>
                  <a:pt x="25409" y="16896"/>
                </a:lnTo>
                <a:lnTo>
                  <a:pt x="25736" y="15651"/>
                </a:lnTo>
                <a:lnTo>
                  <a:pt x="25933" y="14342"/>
                </a:lnTo>
                <a:lnTo>
                  <a:pt x="25998" y="13032"/>
                </a:lnTo>
                <a:lnTo>
                  <a:pt x="25933" y="11657"/>
                </a:lnTo>
                <a:lnTo>
                  <a:pt x="25736" y="10413"/>
                </a:lnTo>
                <a:lnTo>
                  <a:pt x="25409" y="9168"/>
                </a:lnTo>
                <a:lnTo>
                  <a:pt x="24950" y="7990"/>
                </a:lnTo>
                <a:lnTo>
                  <a:pt x="24426" y="6811"/>
                </a:lnTo>
                <a:lnTo>
                  <a:pt x="23772" y="5763"/>
                </a:lnTo>
                <a:lnTo>
                  <a:pt x="22986" y="4781"/>
                </a:lnTo>
                <a:lnTo>
                  <a:pt x="22134" y="3799"/>
                </a:lnTo>
                <a:lnTo>
                  <a:pt x="21218" y="3013"/>
                </a:lnTo>
                <a:lnTo>
                  <a:pt x="20235" y="2227"/>
                </a:lnTo>
                <a:lnTo>
                  <a:pt x="19188" y="1572"/>
                </a:lnTo>
                <a:lnTo>
                  <a:pt x="18009" y="1048"/>
                </a:lnTo>
                <a:lnTo>
                  <a:pt x="16830" y="590"/>
                </a:lnTo>
                <a:lnTo>
                  <a:pt x="15586" y="263"/>
                </a:lnTo>
                <a:lnTo>
                  <a:pt x="14276" y="66"/>
                </a:lnTo>
                <a:lnTo>
                  <a:pt x="129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4"/>
          <p:cNvSpPr/>
          <p:nvPr/>
        </p:nvSpPr>
        <p:spPr>
          <a:xfrm>
            <a:off x="7616177" y="2212311"/>
            <a:ext cx="524391" cy="500762"/>
          </a:xfrm>
          <a:custGeom>
            <a:rect b="b" l="l" r="r" t="t"/>
            <a:pathLst>
              <a:path extrusionOk="0" h="15259" w="15979">
                <a:moveTo>
                  <a:pt x="7990" y="1"/>
                </a:moveTo>
                <a:lnTo>
                  <a:pt x="6091" y="5829"/>
                </a:lnTo>
                <a:lnTo>
                  <a:pt x="1" y="5829"/>
                </a:lnTo>
                <a:lnTo>
                  <a:pt x="4977" y="9430"/>
                </a:lnTo>
                <a:lnTo>
                  <a:pt x="3078" y="15258"/>
                </a:lnTo>
                <a:lnTo>
                  <a:pt x="7990" y="11657"/>
                </a:lnTo>
                <a:lnTo>
                  <a:pt x="12966" y="15258"/>
                </a:lnTo>
                <a:lnTo>
                  <a:pt x="11067" y="9430"/>
                </a:lnTo>
                <a:lnTo>
                  <a:pt x="15979" y="5829"/>
                </a:lnTo>
                <a:lnTo>
                  <a:pt x="9889" y="5829"/>
                </a:lnTo>
                <a:lnTo>
                  <a:pt x="79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4"/>
          <p:cNvSpPr/>
          <p:nvPr/>
        </p:nvSpPr>
        <p:spPr>
          <a:xfrm>
            <a:off x="7379790" y="2897866"/>
            <a:ext cx="88148" cy="90281"/>
          </a:xfrm>
          <a:custGeom>
            <a:rect b="b" l="l" r="r" t="t"/>
            <a:pathLst>
              <a:path extrusionOk="0" h="2751" w="2686">
                <a:moveTo>
                  <a:pt x="1375" y="0"/>
                </a:moveTo>
                <a:lnTo>
                  <a:pt x="1048" y="66"/>
                </a:lnTo>
                <a:lnTo>
                  <a:pt x="786" y="131"/>
                </a:lnTo>
                <a:lnTo>
                  <a:pt x="590" y="262"/>
                </a:lnTo>
                <a:lnTo>
                  <a:pt x="393" y="393"/>
                </a:lnTo>
                <a:lnTo>
                  <a:pt x="197" y="655"/>
                </a:lnTo>
                <a:lnTo>
                  <a:pt x="66" y="851"/>
                </a:lnTo>
                <a:lnTo>
                  <a:pt x="0" y="1113"/>
                </a:lnTo>
                <a:lnTo>
                  <a:pt x="0" y="1375"/>
                </a:lnTo>
                <a:lnTo>
                  <a:pt x="0" y="1637"/>
                </a:lnTo>
                <a:lnTo>
                  <a:pt x="66" y="1899"/>
                </a:lnTo>
                <a:lnTo>
                  <a:pt x="197" y="2161"/>
                </a:lnTo>
                <a:lnTo>
                  <a:pt x="393" y="2358"/>
                </a:lnTo>
                <a:lnTo>
                  <a:pt x="590" y="2554"/>
                </a:lnTo>
                <a:lnTo>
                  <a:pt x="786" y="2619"/>
                </a:lnTo>
                <a:lnTo>
                  <a:pt x="1048" y="2750"/>
                </a:lnTo>
                <a:lnTo>
                  <a:pt x="1637" y="2750"/>
                </a:lnTo>
                <a:lnTo>
                  <a:pt x="1899" y="2619"/>
                </a:lnTo>
                <a:lnTo>
                  <a:pt x="2096" y="2554"/>
                </a:lnTo>
                <a:lnTo>
                  <a:pt x="2292" y="2358"/>
                </a:lnTo>
                <a:lnTo>
                  <a:pt x="2489" y="2161"/>
                </a:lnTo>
                <a:lnTo>
                  <a:pt x="2620" y="1899"/>
                </a:lnTo>
                <a:lnTo>
                  <a:pt x="2685" y="1637"/>
                </a:lnTo>
                <a:lnTo>
                  <a:pt x="2685" y="1375"/>
                </a:lnTo>
                <a:lnTo>
                  <a:pt x="2685" y="1113"/>
                </a:lnTo>
                <a:lnTo>
                  <a:pt x="2620" y="851"/>
                </a:lnTo>
                <a:lnTo>
                  <a:pt x="2489" y="655"/>
                </a:lnTo>
                <a:lnTo>
                  <a:pt x="2292" y="393"/>
                </a:lnTo>
                <a:lnTo>
                  <a:pt x="2096" y="262"/>
                </a:lnTo>
                <a:lnTo>
                  <a:pt x="1899" y="131"/>
                </a:lnTo>
                <a:lnTo>
                  <a:pt x="1637" y="66"/>
                </a:lnTo>
                <a:lnTo>
                  <a:pt x="13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4"/>
          <p:cNvSpPr/>
          <p:nvPr/>
        </p:nvSpPr>
        <p:spPr>
          <a:xfrm>
            <a:off x="7283075" y="2682945"/>
            <a:ext cx="62353" cy="60220"/>
          </a:xfrm>
          <a:custGeom>
            <a:rect b="b" l="l" r="r" t="t"/>
            <a:pathLst>
              <a:path extrusionOk="0" h="1835" w="1900">
                <a:moveTo>
                  <a:pt x="917" y="1"/>
                </a:moveTo>
                <a:lnTo>
                  <a:pt x="590" y="66"/>
                </a:lnTo>
                <a:lnTo>
                  <a:pt x="262" y="263"/>
                </a:lnTo>
                <a:lnTo>
                  <a:pt x="66" y="525"/>
                </a:lnTo>
                <a:lnTo>
                  <a:pt x="0" y="917"/>
                </a:lnTo>
                <a:lnTo>
                  <a:pt x="66" y="1310"/>
                </a:lnTo>
                <a:lnTo>
                  <a:pt x="262" y="1572"/>
                </a:lnTo>
                <a:lnTo>
                  <a:pt x="590" y="1769"/>
                </a:lnTo>
                <a:lnTo>
                  <a:pt x="917" y="1834"/>
                </a:lnTo>
                <a:lnTo>
                  <a:pt x="1310" y="1769"/>
                </a:lnTo>
                <a:lnTo>
                  <a:pt x="1638" y="1572"/>
                </a:lnTo>
                <a:lnTo>
                  <a:pt x="1834" y="1310"/>
                </a:lnTo>
                <a:lnTo>
                  <a:pt x="1900" y="917"/>
                </a:lnTo>
                <a:lnTo>
                  <a:pt x="1834" y="525"/>
                </a:lnTo>
                <a:lnTo>
                  <a:pt x="1638" y="263"/>
                </a:lnTo>
                <a:lnTo>
                  <a:pt x="1310" y="66"/>
                </a:lnTo>
                <a:lnTo>
                  <a:pt x="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4"/>
          <p:cNvSpPr/>
          <p:nvPr/>
        </p:nvSpPr>
        <p:spPr>
          <a:xfrm>
            <a:off x="7715025" y="3443717"/>
            <a:ext cx="120375" cy="118209"/>
          </a:xfrm>
          <a:custGeom>
            <a:rect b="b" l="l" r="r" t="t"/>
            <a:pathLst>
              <a:path extrusionOk="0" h="3602" w="3668">
                <a:moveTo>
                  <a:pt x="1441" y="0"/>
                </a:moveTo>
                <a:lnTo>
                  <a:pt x="1441" y="1375"/>
                </a:lnTo>
                <a:lnTo>
                  <a:pt x="1" y="1375"/>
                </a:lnTo>
                <a:lnTo>
                  <a:pt x="1" y="2161"/>
                </a:lnTo>
                <a:lnTo>
                  <a:pt x="1441" y="2161"/>
                </a:lnTo>
                <a:lnTo>
                  <a:pt x="1441" y="3602"/>
                </a:lnTo>
                <a:lnTo>
                  <a:pt x="2227" y="3602"/>
                </a:lnTo>
                <a:lnTo>
                  <a:pt x="2227" y="2161"/>
                </a:lnTo>
                <a:lnTo>
                  <a:pt x="3668" y="2161"/>
                </a:lnTo>
                <a:lnTo>
                  <a:pt x="3668" y="1375"/>
                </a:lnTo>
                <a:lnTo>
                  <a:pt x="2227" y="1375"/>
                </a:lnTo>
                <a:lnTo>
                  <a:pt x="22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4"/>
          <p:cNvSpPr/>
          <p:nvPr/>
        </p:nvSpPr>
        <p:spPr>
          <a:xfrm>
            <a:off x="7841834" y="3383530"/>
            <a:ext cx="53755" cy="53755"/>
          </a:xfrm>
          <a:custGeom>
            <a:rect b="b" l="l" r="r" t="t"/>
            <a:pathLst>
              <a:path extrusionOk="0" h="1638" w="1638">
                <a:moveTo>
                  <a:pt x="852" y="1"/>
                </a:moveTo>
                <a:lnTo>
                  <a:pt x="524" y="66"/>
                </a:lnTo>
                <a:lnTo>
                  <a:pt x="262" y="197"/>
                </a:lnTo>
                <a:lnTo>
                  <a:pt x="66" y="459"/>
                </a:lnTo>
                <a:lnTo>
                  <a:pt x="0" y="786"/>
                </a:lnTo>
                <a:lnTo>
                  <a:pt x="66" y="1114"/>
                </a:lnTo>
                <a:lnTo>
                  <a:pt x="262" y="1376"/>
                </a:lnTo>
                <a:lnTo>
                  <a:pt x="524" y="1572"/>
                </a:lnTo>
                <a:lnTo>
                  <a:pt x="852" y="1638"/>
                </a:lnTo>
                <a:lnTo>
                  <a:pt x="1179" y="1572"/>
                </a:lnTo>
                <a:lnTo>
                  <a:pt x="1441" y="1376"/>
                </a:lnTo>
                <a:lnTo>
                  <a:pt x="1572" y="1114"/>
                </a:lnTo>
                <a:lnTo>
                  <a:pt x="1638" y="786"/>
                </a:lnTo>
                <a:lnTo>
                  <a:pt x="1572" y="459"/>
                </a:lnTo>
                <a:lnTo>
                  <a:pt x="1441" y="197"/>
                </a:lnTo>
                <a:lnTo>
                  <a:pt x="1179" y="66"/>
                </a:lnTo>
                <a:lnTo>
                  <a:pt x="8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4"/>
          <p:cNvSpPr/>
          <p:nvPr/>
        </p:nvSpPr>
        <p:spPr>
          <a:xfrm>
            <a:off x="7366892" y="2048979"/>
            <a:ext cx="73085" cy="73117"/>
          </a:xfrm>
          <a:custGeom>
            <a:rect b="b" l="l" r="r" t="t"/>
            <a:pathLst>
              <a:path extrusionOk="0" h="2228" w="2227">
                <a:moveTo>
                  <a:pt x="917" y="1"/>
                </a:moveTo>
                <a:lnTo>
                  <a:pt x="655" y="66"/>
                </a:lnTo>
                <a:lnTo>
                  <a:pt x="459" y="197"/>
                </a:lnTo>
                <a:lnTo>
                  <a:pt x="328" y="328"/>
                </a:lnTo>
                <a:lnTo>
                  <a:pt x="197" y="525"/>
                </a:lnTo>
                <a:lnTo>
                  <a:pt x="66" y="721"/>
                </a:lnTo>
                <a:lnTo>
                  <a:pt x="0" y="918"/>
                </a:lnTo>
                <a:lnTo>
                  <a:pt x="0" y="1114"/>
                </a:lnTo>
                <a:lnTo>
                  <a:pt x="0" y="1376"/>
                </a:lnTo>
                <a:lnTo>
                  <a:pt x="66" y="1572"/>
                </a:lnTo>
                <a:lnTo>
                  <a:pt x="197" y="1769"/>
                </a:lnTo>
                <a:lnTo>
                  <a:pt x="328" y="1900"/>
                </a:lnTo>
                <a:lnTo>
                  <a:pt x="459" y="2031"/>
                </a:lnTo>
                <a:lnTo>
                  <a:pt x="655" y="2162"/>
                </a:lnTo>
                <a:lnTo>
                  <a:pt x="917" y="2227"/>
                </a:lnTo>
                <a:lnTo>
                  <a:pt x="1310" y="2227"/>
                </a:lnTo>
                <a:lnTo>
                  <a:pt x="1572" y="2162"/>
                </a:lnTo>
                <a:lnTo>
                  <a:pt x="1768" y="2031"/>
                </a:lnTo>
                <a:lnTo>
                  <a:pt x="1899" y="1900"/>
                </a:lnTo>
                <a:lnTo>
                  <a:pt x="2030" y="1769"/>
                </a:lnTo>
                <a:lnTo>
                  <a:pt x="2161" y="1572"/>
                </a:lnTo>
                <a:lnTo>
                  <a:pt x="2227" y="1376"/>
                </a:lnTo>
                <a:lnTo>
                  <a:pt x="2227" y="1114"/>
                </a:lnTo>
                <a:lnTo>
                  <a:pt x="2227" y="918"/>
                </a:lnTo>
                <a:lnTo>
                  <a:pt x="2161" y="721"/>
                </a:lnTo>
                <a:lnTo>
                  <a:pt x="2030" y="525"/>
                </a:lnTo>
                <a:lnTo>
                  <a:pt x="1899" y="328"/>
                </a:lnTo>
                <a:lnTo>
                  <a:pt x="1768" y="197"/>
                </a:lnTo>
                <a:lnTo>
                  <a:pt x="1572" y="66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4"/>
          <p:cNvSpPr/>
          <p:nvPr/>
        </p:nvSpPr>
        <p:spPr>
          <a:xfrm>
            <a:off x="8258753" y="1988825"/>
            <a:ext cx="60187" cy="60187"/>
          </a:xfrm>
          <a:custGeom>
            <a:rect b="b" l="l" r="r" t="t"/>
            <a:pathLst>
              <a:path extrusionOk="0" h="1834" w="1834">
                <a:moveTo>
                  <a:pt x="917" y="0"/>
                </a:moveTo>
                <a:lnTo>
                  <a:pt x="524" y="66"/>
                </a:lnTo>
                <a:lnTo>
                  <a:pt x="262" y="262"/>
                </a:lnTo>
                <a:lnTo>
                  <a:pt x="66" y="590"/>
                </a:lnTo>
                <a:lnTo>
                  <a:pt x="0" y="917"/>
                </a:lnTo>
                <a:lnTo>
                  <a:pt x="66" y="1310"/>
                </a:lnTo>
                <a:lnTo>
                  <a:pt x="262" y="1572"/>
                </a:lnTo>
                <a:lnTo>
                  <a:pt x="524" y="1768"/>
                </a:lnTo>
                <a:lnTo>
                  <a:pt x="917" y="1834"/>
                </a:lnTo>
                <a:lnTo>
                  <a:pt x="1245" y="1768"/>
                </a:lnTo>
                <a:lnTo>
                  <a:pt x="1507" y="1572"/>
                </a:lnTo>
                <a:lnTo>
                  <a:pt x="1703" y="1310"/>
                </a:lnTo>
                <a:lnTo>
                  <a:pt x="1834" y="917"/>
                </a:lnTo>
                <a:lnTo>
                  <a:pt x="1703" y="590"/>
                </a:lnTo>
                <a:lnTo>
                  <a:pt x="1507" y="262"/>
                </a:lnTo>
                <a:lnTo>
                  <a:pt x="1245" y="66"/>
                </a:lnTo>
                <a:lnTo>
                  <a:pt x="9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4"/>
          <p:cNvSpPr/>
          <p:nvPr/>
        </p:nvSpPr>
        <p:spPr>
          <a:xfrm>
            <a:off x="8323207" y="2111299"/>
            <a:ext cx="77416" cy="77416"/>
          </a:xfrm>
          <a:custGeom>
            <a:rect b="b" l="l" r="r" t="t"/>
            <a:pathLst>
              <a:path extrusionOk="0" h="2359" w="2359">
                <a:moveTo>
                  <a:pt x="918" y="1"/>
                </a:moveTo>
                <a:lnTo>
                  <a:pt x="918" y="918"/>
                </a:lnTo>
                <a:lnTo>
                  <a:pt x="1" y="918"/>
                </a:lnTo>
                <a:lnTo>
                  <a:pt x="1" y="1441"/>
                </a:lnTo>
                <a:lnTo>
                  <a:pt x="918" y="1441"/>
                </a:lnTo>
                <a:lnTo>
                  <a:pt x="918" y="2358"/>
                </a:lnTo>
                <a:lnTo>
                  <a:pt x="1442" y="2358"/>
                </a:lnTo>
                <a:lnTo>
                  <a:pt x="1442" y="1441"/>
                </a:lnTo>
                <a:lnTo>
                  <a:pt x="2358" y="1441"/>
                </a:lnTo>
                <a:lnTo>
                  <a:pt x="2358" y="918"/>
                </a:lnTo>
                <a:lnTo>
                  <a:pt x="1442" y="918"/>
                </a:lnTo>
                <a:lnTo>
                  <a:pt x="144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4"/>
          <p:cNvSpPr/>
          <p:nvPr/>
        </p:nvSpPr>
        <p:spPr>
          <a:xfrm>
            <a:off x="8232958" y="3265322"/>
            <a:ext cx="47323" cy="49489"/>
          </a:xfrm>
          <a:custGeom>
            <a:rect b="b" l="l" r="r" t="t"/>
            <a:pathLst>
              <a:path extrusionOk="0" h="1508" w="1442">
                <a:moveTo>
                  <a:pt x="721" y="1"/>
                </a:moveTo>
                <a:lnTo>
                  <a:pt x="393" y="66"/>
                </a:lnTo>
                <a:lnTo>
                  <a:pt x="197" y="263"/>
                </a:lnTo>
                <a:lnTo>
                  <a:pt x="1" y="459"/>
                </a:lnTo>
                <a:lnTo>
                  <a:pt x="1" y="787"/>
                </a:lnTo>
                <a:lnTo>
                  <a:pt x="1" y="1049"/>
                </a:lnTo>
                <a:lnTo>
                  <a:pt x="197" y="1311"/>
                </a:lnTo>
                <a:lnTo>
                  <a:pt x="393" y="1442"/>
                </a:lnTo>
                <a:lnTo>
                  <a:pt x="721" y="1507"/>
                </a:lnTo>
                <a:lnTo>
                  <a:pt x="983" y="1442"/>
                </a:lnTo>
                <a:lnTo>
                  <a:pt x="1245" y="1311"/>
                </a:lnTo>
                <a:lnTo>
                  <a:pt x="1376" y="1049"/>
                </a:lnTo>
                <a:lnTo>
                  <a:pt x="1441" y="787"/>
                </a:lnTo>
                <a:lnTo>
                  <a:pt x="1376" y="459"/>
                </a:lnTo>
                <a:lnTo>
                  <a:pt x="1245" y="263"/>
                </a:lnTo>
                <a:lnTo>
                  <a:pt x="983" y="66"/>
                </a:lnTo>
                <a:lnTo>
                  <a:pt x="7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55"/>
          <p:cNvSpPr/>
          <p:nvPr/>
        </p:nvSpPr>
        <p:spPr>
          <a:xfrm>
            <a:off x="4572000" y="3235700"/>
            <a:ext cx="4114800" cy="11850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55"/>
          <p:cNvSpPr/>
          <p:nvPr/>
        </p:nvSpPr>
        <p:spPr>
          <a:xfrm>
            <a:off x="4572000" y="1201725"/>
            <a:ext cx="4114800" cy="11850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5"/>
          <p:cNvSpPr txBox="1"/>
          <p:nvPr/>
        </p:nvSpPr>
        <p:spPr>
          <a:xfrm>
            <a:off x="5909163" y="1342825"/>
            <a:ext cx="1856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6" name="Google Shape;1936;p55"/>
          <p:cNvSpPr txBox="1"/>
          <p:nvPr/>
        </p:nvSpPr>
        <p:spPr>
          <a:xfrm>
            <a:off x="5909163" y="3398750"/>
            <a:ext cx="1856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7" name="Google Shape;1937;p55"/>
          <p:cNvSpPr txBox="1"/>
          <p:nvPr/>
        </p:nvSpPr>
        <p:spPr>
          <a:xfrm>
            <a:off x="5909163" y="1629925"/>
            <a:ext cx="1856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8" name="Google Shape;1938;p55"/>
          <p:cNvSpPr txBox="1"/>
          <p:nvPr/>
        </p:nvSpPr>
        <p:spPr>
          <a:xfrm>
            <a:off x="7765563" y="1342825"/>
            <a:ext cx="679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30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9" name="Google Shape;1939;p55"/>
          <p:cNvSpPr txBox="1"/>
          <p:nvPr/>
        </p:nvSpPr>
        <p:spPr>
          <a:xfrm>
            <a:off x="5909163" y="3685850"/>
            <a:ext cx="1856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0" name="Google Shape;1940;p55"/>
          <p:cNvSpPr txBox="1"/>
          <p:nvPr/>
        </p:nvSpPr>
        <p:spPr>
          <a:xfrm>
            <a:off x="7765563" y="3398750"/>
            <a:ext cx="679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#4</a:t>
            </a:r>
            <a:endParaRPr b="1" sz="30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1" name="Google Shape;1941;p55"/>
          <p:cNvSpPr/>
          <p:nvPr/>
        </p:nvSpPr>
        <p:spPr>
          <a:xfrm>
            <a:off x="457200" y="3235700"/>
            <a:ext cx="4114800" cy="11850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5"/>
          <p:cNvSpPr/>
          <p:nvPr/>
        </p:nvSpPr>
        <p:spPr>
          <a:xfrm>
            <a:off x="457200" y="1201725"/>
            <a:ext cx="4114800" cy="11850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5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944" name="Google Shape;1944;p55"/>
          <p:cNvSpPr txBox="1"/>
          <p:nvPr/>
        </p:nvSpPr>
        <p:spPr>
          <a:xfrm>
            <a:off x="1381975" y="1342825"/>
            <a:ext cx="1856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5" name="Google Shape;1945;p55"/>
          <p:cNvSpPr txBox="1"/>
          <p:nvPr/>
        </p:nvSpPr>
        <p:spPr>
          <a:xfrm>
            <a:off x="1381975" y="3398750"/>
            <a:ext cx="1856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6" name="Google Shape;1946;p55"/>
          <p:cNvSpPr txBox="1"/>
          <p:nvPr/>
        </p:nvSpPr>
        <p:spPr>
          <a:xfrm>
            <a:off x="1381975" y="1629925"/>
            <a:ext cx="1856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7" name="Google Shape;1947;p55"/>
          <p:cNvSpPr txBox="1"/>
          <p:nvPr/>
        </p:nvSpPr>
        <p:spPr>
          <a:xfrm>
            <a:off x="702475" y="1342825"/>
            <a:ext cx="679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3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8" name="Google Shape;1948;p55"/>
          <p:cNvSpPr txBox="1"/>
          <p:nvPr/>
        </p:nvSpPr>
        <p:spPr>
          <a:xfrm>
            <a:off x="1381975" y="3685850"/>
            <a:ext cx="1856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9" name="Google Shape;1949;p55"/>
          <p:cNvGrpSpPr/>
          <p:nvPr/>
        </p:nvGrpSpPr>
        <p:grpSpPr>
          <a:xfrm>
            <a:off x="3238366" y="1448187"/>
            <a:ext cx="2670802" cy="2724976"/>
            <a:chOff x="4849356" y="1082884"/>
            <a:chExt cx="679438" cy="693308"/>
          </a:xfrm>
        </p:grpSpPr>
        <p:sp>
          <p:nvSpPr>
            <p:cNvPr id="1950" name="Google Shape;1950;p55"/>
            <p:cNvSpPr/>
            <p:nvPr/>
          </p:nvSpPr>
          <p:spPr>
            <a:xfrm>
              <a:off x="5011121" y="1579751"/>
              <a:ext cx="355906" cy="196440"/>
            </a:xfrm>
            <a:custGeom>
              <a:rect b="b" l="l" r="r" t="t"/>
              <a:pathLst>
                <a:path extrusionOk="0" h="10679" w="19348">
                  <a:moveTo>
                    <a:pt x="1508" y="0"/>
                  </a:moveTo>
                  <a:lnTo>
                    <a:pt x="1006" y="126"/>
                  </a:lnTo>
                  <a:lnTo>
                    <a:pt x="503" y="503"/>
                  </a:lnTo>
                  <a:lnTo>
                    <a:pt x="126" y="1005"/>
                  </a:lnTo>
                  <a:lnTo>
                    <a:pt x="1" y="1508"/>
                  </a:lnTo>
                  <a:lnTo>
                    <a:pt x="1" y="9171"/>
                  </a:lnTo>
                  <a:lnTo>
                    <a:pt x="126" y="9799"/>
                  </a:lnTo>
                  <a:lnTo>
                    <a:pt x="503" y="10302"/>
                  </a:lnTo>
                  <a:lnTo>
                    <a:pt x="1006" y="10553"/>
                  </a:lnTo>
                  <a:lnTo>
                    <a:pt x="1508" y="10679"/>
                  </a:lnTo>
                  <a:lnTo>
                    <a:pt x="17840" y="10679"/>
                  </a:lnTo>
                  <a:lnTo>
                    <a:pt x="18342" y="10553"/>
                  </a:lnTo>
                  <a:lnTo>
                    <a:pt x="18845" y="10302"/>
                  </a:lnTo>
                  <a:lnTo>
                    <a:pt x="19222" y="9799"/>
                  </a:lnTo>
                  <a:lnTo>
                    <a:pt x="19347" y="9171"/>
                  </a:lnTo>
                  <a:lnTo>
                    <a:pt x="19347" y="1508"/>
                  </a:lnTo>
                  <a:lnTo>
                    <a:pt x="19222" y="1005"/>
                  </a:lnTo>
                  <a:lnTo>
                    <a:pt x="18845" y="503"/>
                  </a:lnTo>
                  <a:lnTo>
                    <a:pt x="18342" y="126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5"/>
            <p:cNvSpPr/>
            <p:nvPr/>
          </p:nvSpPr>
          <p:spPr>
            <a:xfrm>
              <a:off x="5011121" y="1579751"/>
              <a:ext cx="355906" cy="196440"/>
            </a:xfrm>
            <a:custGeom>
              <a:rect b="b" l="l" r="r" t="t"/>
              <a:pathLst>
                <a:path extrusionOk="0" fill="none" h="10679" w="19348">
                  <a:moveTo>
                    <a:pt x="17840" y="10679"/>
                  </a:moveTo>
                  <a:lnTo>
                    <a:pt x="1508" y="10679"/>
                  </a:lnTo>
                  <a:lnTo>
                    <a:pt x="1508" y="10679"/>
                  </a:lnTo>
                  <a:lnTo>
                    <a:pt x="1006" y="10553"/>
                  </a:lnTo>
                  <a:lnTo>
                    <a:pt x="503" y="10302"/>
                  </a:lnTo>
                  <a:lnTo>
                    <a:pt x="126" y="9799"/>
                  </a:lnTo>
                  <a:lnTo>
                    <a:pt x="1" y="9171"/>
                  </a:lnTo>
                  <a:lnTo>
                    <a:pt x="1" y="1508"/>
                  </a:lnTo>
                  <a:lnTo>
                    <a:pt x="1" y="1508"/>
                  </a:lnTo>
                  <a:lnTo>
                    <a:pt x="126" y="1005"/>
                  </a:lnTo>
                  <a:lnTo>
                    <a:pt x="503" y="503"/>
                  </a:lnTo>
                  <a:lnTo>
                    <a:pt x="1006" y="126"/>
                  </a:lnTo>
                  <a:lnTo>
                    <a:pt x="1508" y="0"/>
                  </a:lnTo>
                  <a:lnTo>
                    <a:pt x="17840" y="0"/>
                  </a:lnTo>
                  <a:lnTo>
                    <a:pt x="17840" y="0"/>
                  </a:lnTo>
                  <a:lnTo>
                    <a:pt x="18342" y="126"/>
                  </a:lnTo>
                  <a:lnTo>
                    <a:pt x="18845" y="503"/>
                  </a:lnTo>
                  <a:lnTo>
                    <a:pt x="19222" y="1005"/>
                  </a:lnTo>
                  <a:lnTo>
                    <a:pt x="19347" y="1508"/>
                  </a:lnTo>
                  <a:lnTo>
                    <a:pt x="19347" y="9171"/>
                  </a:lnTo>
                  <a:lnTo>
                    <a:pt x="19347" y="9171"/>
                  </a:lnTo>
                  <a:lnTo>
                    <a:pt x="19222" y="9799"/>
                  </a:lnTo>
                  <a:lnTo>
                    <a:pt x="18845" y="10302"/>
                  </a:lnTo>
                  <a:lnTo>
                    <a:pt x="18342" y="10553"/>
                  </a:lnTo>
                  <a:lnTo>
                    <a:pt x="17840" y="106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5"/>
            <p:cNvSpPr/>
            <p:nvPr/>
          </p:nvSpPr>
          <p:spPr>
            <a:xfrm>
              <a:off x="5059647" y="1616725"/>
              <a:ext cx="258854" cy="122492"/>
            </a:xfrm>
            <a:custGeom>
              <a:rect b="b" l="l" r="r" t="t"/>
              <a:pathLst>
                <a:path extrusionOk="0" h="6659" w="14072">
                  <a:moveTo>
                    <a:pt x="1006" y="0"/>
                  </a:moveTo>
                  <a:lnTo>
                    <a:pt x="629" y="126"/>
                  </a:lnTo>
                  <a:lnTo>
                    <a:pt x="252" y="377"/>
                  </a:lnTo>
                  <a:lnTo>
                    <a:pt x="126" y="629"/>
                  </a:lnTo>
                  <a:lnTo>
                    <a:pt x="1" y="1005"/>
                  </a:lnTo>
                  <a:lnTo>
                    <a:pt x="1" y="5654"/>
                  </a:lnTo>
                  <a:lnTo>
                    <a:pt x="126" y="6031"/>
                  </a:lnTo>
                  <a:lnTo>
                    <a:pt x="252" y="6408"/>
                  </a:lnTo>
                  <a:lnTo>
                    <a:pt x="629" y="6533"/>
                  </a:lnTo>
                  <a:lnTo>
                    <a:pt x="1006" y="6659"/>
                  </a:lnTo>
                  <a:lnTo>
                    <a:pt x="13066" y="6659"/>
                  </a:lnTo>
                  <a:lnTo>
                    <a:pt x="13443" y="6533"/>
                  </a:lnTo>
                  <a:lnTo>
                    <a:pt x="13820" y="6408"/>
                  </a:lnTo>
                  <a:lnTo>
                    <a:pt x="13946" y="6031"/>
                  </a:lnTo>
                  <a:lnTo>
                    <a:pt x="14071" y="5654"/>
                  </a:lnTo>
                  <a:lnTo>
                    <a:pt x="14071" y="1005"/>
                  </a:lnTo>
                  <a:lnTo>
                    <a:pt x="13946" y="629"/>
                  </a:lnTo>
                  <a:lnTo>
                    <a:pt x="13820" y="377"/>
                  </a:lnTo>
                  <a:lnTo>
                    <a:pt x="13443" y="126"/>
                  </a:lnTo>
                  <a:lnTo>
                    <a:pt x="13066" y="0"/>
                  </a:lnTo>
                  <a:close/>
                </a:path>
              </a:pathLst>
            </a:custGeom>
            <a:solidFill>
              <a:srgbClr val="FAEC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5"/>
            <p:cNvSpPr/>
            <p:nvPr/>
          </p:nvSpPr>
          <p:spPr>
            <a:xfrm>
              <a:off x="5112809" y="1517355"/>
              <a:ext cx="152531" cy="62414"/>
            </a:xfrm>
            <a:custGeom>
              <a:rect b="b" l="l" r="r" t="t"/>
              <a:pathLst>
                <a:path extrusionOk="0" h="3393" w="8292">
                  <a:moveTo>
                    <a:pt x="0" y="0"/>
                  </a:moveTo>
                  <a:lnTo>
                    <a:pt x="0" y="3392"/>
                  </a:lnTo>
                  <a:lnTo>
                    <a:pt x="8292" y="3392"/>
                  </a:lnTo>
                  <a:lnTo>
                    <a:pt x="8292" y="0"/>
                  </a:lnTo>
                  <a:close/>
                </a:path>
              </a:pathLst>
            </a:custGeom>
            <a:solidFill>
              <a:srgbClr val="F0C4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5"/>
            <p:cNvSpPr/>
            <p:nvPr/>
          </p:nvSpPr>
          <p:spPr>
            <a:xfrm>
              <a:off x="5112809" y="1517355"/>
              <a:ext cx="152531" cy="62414"/>
            </a:xfrm>
            <a:custGeom>
              <a:rect b="b" l="l" r="r" t="t"/>
              <a:pathLst>
                <a:path extrusionOk="0" fill="none" h="3393" w="8292">
                  <a:moveTo>
                    <a:pt x="8292" y="0"/>
                  </a:moveTo>
                  <a:lnTo>
                    <a:pt x="0" y="0"/>
                  </a:lnTo>
                  <a:lnTo>
                    <a:pt x="0" y="3392"/>
                  </a:lnTo>
                  <a:lnTo>
                    <a:pt x="8292" y="3392"/>
                  </a:lnTo>
                  <a:lnTo>
                    <a:pt x="82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5"/>
            <p:cNvSpPr/>
            <p:nvPr/>
          </p:nvSpPr>
          <p:spPr>
            <a:xfrm>
              <a:off x="5112809" y="1517355"/>
              <a:ext cx="152531" cy="62414"/>
            </a:xfrm>
            <a:custGeom>
              <a:rect b="b" l="l" r="r" t="t"/>
              <a:pathLst>
                <a:path extrusionOk="0" h="3393" w="8292">
                  <a:moveTo>
                    <a:pt x="0" y="0"/>
                  </a:moveTo>
                  <a:lnTo>
                    <a:pt x="0" y="3392"/>
                  </a:lnTo>
                  <a:lnTo>
                    <a:pt x="8292" y="3392"/>
                  </a:lnTo>
                  <a:lnTo>
                    <a:pt x="8292" y="0"/>
                  </a:lnTo>
                  <a:close/>
                </a:path>
              </a:pathLst>
            </a:custGeom>
            <a:solidFill>
              <a:srgbClr val="D8B0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5"/>
            <p:cNvSpPr/>
            <p:nvPr/>
          </p:nvSpPr>
          <p:spPr>
            <a:xfrm>
              <a:off x="5112809" y="1517355"/>
              <a:ext cx="152531" cy="62414"/>
            </a:xfrm>
            <a:custGeom>
              <a:rect b="b" l="l" r="r" t="t"/>
              <a:pathLst>
                <a:path extrusionOk="0" fill="none" h="3393" w="8292">
                  <a:moveTo>
                    <a:pt x="8292" y="0"/>
                  </a:moveTo>
                  <a:lnTo>
                    <a:pt x="0" y="0"/>
                  </a:lnTo>
                  <a:lnTo>
                    <a:pt x="0" y="3392"/>
                  </a:lnTo>
                  <a:lnTo>
                    <a:pt x="8292" y="3392"/>
                  </a:lnTo>
                  <a:lnTo>
                    <a:pt x="82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5"/>
            <p:cNvSpPr/>
            <p:nvPr/>
          </p:nvSpPr>
          <p:spPr>
            <a:xfrm>
              <a:off x="4849356" y="1117558"/>
              <a:ext cx="242667" cy="307380"/>
            </a:xfrm>
            <a:custGeom>
              <a:rect b="b" l="l" r="r" t="t"/>
              <a:pathLst>
                <a:path extrusionOk="0" h="16710" w="13192">
                  <a:moveTo>
                    <a:pt x="6659" y="2513"/>
                  </a:moveTo>
                  <a:lnTo>
                    <a:pt x="7413" y="2639"/>
                  </a:lnTo>
                  <a:lnTo>
                    <a:pt x="8166" y="2890"/>
                  </a:lnTo>
                  <a:lnTo>
                    <a:pt x="8920" y="3267"/>
                  </a:lnTo>
                  <a:lnTo>
                    <a:pt x="9548" y="3769"/>
                  </a:lnTo>
                  <a:lnTo>
                    <a:pt x="10051" y="4397"/>
                  </a:lnTo>
                  <a:lnTo>
                    <a:pt x="10428" y="5026"/>
                  </a:lnTo>
                  <a:lnTo>
                    <a:pt x="10679" y="5779"/>
                  </a:lnTo>
                  <a:lnTo>
                    <a:pt x="10679" y="6659"/>
                  </a:lnTo>
                  <a:lnTo>
                    <a:pt x="10679" y="10051"/>
                  </a:lnTo>
                  <a:lnTo>
                    <a:pt x="10679" y="10930"/>
                  </a:lnTo>
                  <a:lnTo>
                    <a:pt x="10428" y="11684"/>
                  </a:lnTo>
                  <a:lnTo>
                    <a:pt x="10051" y="12312"/>
                  </a:lnTo>
                  <a:lnTo>
                    <a:pt x="9548" y="12940"/>
                  </a:lnTo>
                  <a:lnTo>
                    <a:pt x="8920" y="13443"/>
                  </a:lnTo>
                  <a:lnTo>
                    <a:pt x="8166" y="13820"/>
                  </a:lnTo>
                  <a:lnTo>
                    <a:pt x="7413" y="14071"/>
                  </a:lnTo>
                  <a:lnTo>
                    <a:pt x="6659" y="14197"/>
                  </a:lnTo>
                  <a:lnTo>
                    <a:pt x="5779" y="14071"/>
                  </a:lnTo>
                  <a:lnTo>
                    <a:pt x="5026" y="13820"/>
                  </a:lnTo>
                  <a:lnTo>
                    <a:pt x="4398" y="13443"/>
                  </a:lnTo>
                  <a:lnTo>
                    <a:pt x="3769" y="12940"/>
                  </a:lnTo>
                  <a:lnTo>
                    <a:pt x="3267" y="12312"/>
                  </a:lnTo>
                  <a:lnTo>
                    <a:pt x="2890" y="11684"/>
                  </a:lnTo>
                  <a:lnTo>
                    <a:pt x="2639" y="10930"/>
                  </a:lnTo>
                  <a:lnTo>
                    <a:pt x="2513" y="10051"/>
                  </a:lnTo>
                  <a:lnTo>
                    <a:pt x="2513" y="6659"/>
                  </a:lnTo>
                  <a:lnTo>
                    <a:pt x="2639" y="5779"/>
                  </a:lnTo>
                  <a:lnTo>
                    <a:pt x="2890" y="5026"/>
                  </a:lnTo>
                  <a:lnTo>
                    <a:pt x="3267" y="4397"/>
                  </a:lnTo>
                  <a:lnTo>
                    <a:pt x="3769" y="3769"/>
                  </a:lnTo>
                  <a:lnTo>
                    <a:pt x="4398" y="3267"/>
                  </a:lnTo>
                  <a:lnTo>
                    <a:pt x="5026" y="2890"/>
                  </a:lnTo>
                  <a:lnTo>
                    <a:pt x="5779" y="2639"/>
                  </a:lnTo>
                  <a:lnTo>
                    <a:pt x="6659" y="2513"/>
                  </a:lnTo>
                  <a:close/>
                  <a:moveTo>
                    <a:pt x="6659" y="0"/>
                  </a:moveTo>
                  <a:lnTo>
                    <a:pt x="5277" y="126"/>
                  </a:lnTo>
                  <a:lnTo>
                    <a:pt x="4021" y="503"/>
                  </a:lnTo>
                  <a:lnTo>
                    <a:pt x="2890" y="1131"/>
                  </a:lnTo>
                  <a:lnTo>
                    <a:pt x="2011" y="2011"/>
                  </a:lnTo>
                  <a:lnTo>
                    <a:pt x="1131" y="2890"/>
                  </a:lnTo>
                  <a:lnTo>
                    <a:pt x="503" y="4021"/>
                  </a:lnTo>
                  <a:lnTo>
                    <a:pt x="126" y="5277"/>
                  </a:lnTo>
                  <a:lnTo>
                    <a:pt x="0" y="6659"/>
                  </a:lnTo>
                  <a:lnTo>
                    <a:pt x="0" y="10051"/>
                  </a:lnTo>
                  <a:lnTo>
                    <a:pt x="126" y="11433"/>
                  </a:lnTo>
                  <a:lnTo>
                    <a:pt x="503" y="12689"/>
                  </a:lnTo>
                  <a:lnTo>
                    <a:pt x="1131" y="13820"/>
                  </a:lnTo>
                  <a:lnTo>
                    <a:pt x="2011" y="14699"/>
                  </a:lnTo>
                  <a:lnTo>
                    <a:pt x="2890" y="15578"/>
                  </a:lnTo>
                  <a:lnTo>
                    <a:pt x="4021" y="16207"/>
                  </a:lnTo>
                  <a:lnTo>
                    <a:pt x="5277" y="16584"/>
                  </a:lnTo>
                  <a:lnTo>
                    <a:pt x="6659" y="16709"/>
                  </a:lnTo>
                  <a:lnTo>
                    <a:pt x="7915" y="16584"/>
                  </a:lnTo>
                  <a:lnTo>
                    <a:pt x="9171" y="16207"/>
                  </a:lnTo>
                  <a:lnTo>
                    <a:pt x="10302" y="15578"/>
                  </a:lnTo>
                  <a:lnTo>
                    <a:pt x="11307" y="14699"/>
                  </a:lnTo>
                  <a:lnTo>
                    <a:pt x="12061" y="13820"/>
                  </a:lnTo>
                  <a:lnTo>
                    <a:pt x="12689" y="12689"/>
                  </a:lnTo>
                  <a:lnTo>
                    <a:pt x="13066" y="11433"/>
                  </a:lnTo>
                  <a:lnTo>
                    <a:pt x="13192" y="10051"/>
                  </a:lnTo>
                  <a:lnTo>
                    <a:pt x="13192" y="6659"/>
                  </a:lnTo>
                  <a:lnTo>
                    <a:pt x="13066" y="5277"/>
                  </a:lnTo>
                  <a:lnTo>
                    <a:pt x="12689" y="4021"/>
                  </a:lnTo>
                  <a:lnTo>
                    <a:pt x="12061" y="2890"/>
                  </a:lnTo>
                  <a:lnTo>
                    <a:pt x="11307" y="2011"/>
                  </a:lnTo>
                  <a:lnTo>
                    <a:pt x="10302" y="1131"/>
                  </a:lnTo>
                  <a:lnTo>
                    <a:pt x="9171" y="503"/>
                  </a:lnTo>
                  <a:lnTo>
                    <a:pt x="7915" y="126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F0C4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5"/>
            <p:cNvSpPr/>
            <p:nvPr/>
          </p:nvSpPr>
          <p:spPr>
            <a:xfrm>
              <a:off x="4849356" y="1117558"/>
              <a:ext cx="242667" cy="307380"/>
            </a:xfrm>
            <a:custGeom>
              <a:rect b="b" l="l" r="r" t="t"/>
              <a:pathLst>
                <a:path extrusionOk="0" fill="none" h="16710" w="13192">
                  <a:moveTo>
                    <a:pt x="6659" y="16709"/>
                  </a:moveTo>
                  <a:lnTo>
                    <a:pt x="6659" y="16709"/>
                  </a:lnTo>
                  <a:lnTo>
                    <a:pt x="5277" y="16584"/>
                  </a:lnTo>
                  <a:lnTo>
                    <a:pt x="4021" y="16207"/>
                  </a:lnTo>
                  <a:lnTo>
                    <a:pt x="2890" y="15578"/>
                  </a:lnTo>
                  <a:lnTo>
                    <a:pt x="2011" y="14699"/>
                  </a:lnTo>
                  <a:lnTo>
                    <a:pt x="1131" y="13820"/>
                  </a:lnTo>
                  <a:lnTo>
                    <a:pt x="503" y="12689"/>
                  </a:lnTo>
                  <a:lnTo>
                    <a:pt x="126" y="11433"/>
                  </a:lnTo>
                  <a:lnTo>
                    <a:pt x="0" y="10051"/>
                  </a:lnTo>
                  <a:lnTo>
                    <a:pt x="0" y="6659"/>
                  </a:lnTo>
                  <a:lnTo>
                    <a:pt x="0" y="6659"/>
                  </a:lnTo>
                  <a:lnTo>
                    <a:pt x="126" y="5277"/>
                  </a:lnTo>
                  <a:lnTo>
                    <a:pt x="503" y="4021"/>
                  </a:lnTo>
                  <a:lnTo>
                    <a:pt x="1131" y="2890"/>
                  </a:lnTo>
                  <a:lnTo>
                    <a:pt x="2011" y="2011"/>
                  </a:lnTo>
                  <a:lnTo>
                    <a:pt x="2890" y="1131"/>
                  </a:lnTo>
                  <a:lnTo>
                    <a:pt x="4021" y="503"/>
                  </a:lnTo>
                  <a:lnTo>
                    <a:pt x="5277" y="126"/>
                  </a:lnTo>
                  <a:lnTo>
                    <a:pt x="6659" y="0"/>
                  </a:lnTo>
                  <a:lnTo>
                    <a:pt x="6659" y="0"/>
                  </a:lnTo>
                  <a:lnTo>
                    <a:pt x="7915" y="126"/>
                  </a:lnTo>
                  <a:lnTo>
                    <a:pt x="9171" y="503"/>
                  </a:lnTo>
                  <a:lnTo>
                    <a:pt x="10302" y="1131"/>
                  </a:lnTo>
                  <a:lnTo>
                    <a:pt x="11307" y="2011"/>
                  </a:lnTo>
                  <a:lnTo>
                    <a:pt x="12061" y="2890"/>
                  </a:lnTo>
                  <a:lnTo>
                    <a:pt x="12689" y="4021"/>
                  </a:lnTo>
                  <a:lnTo>
                    <a:pt x="13066" y="5277"/>
                  </a:lnTo>
                  <a:lnTo>
                    <a:pt x="13192" y="6659"/>
                  </a:lnTo>
                  <a:lnTo>
                    <a:pt x="13192" y="10051"/>
                  </a:lnTo>
                  <a:lnTo>
                    <a:pt x="13192" y="10051"/>
                  </a:lnTo>
                  <a:lnTo>
                    <a:pt x="13066" y="11433"/>
                  </a:lnTo>
                  <a:lnTo>
                    <a:pt x="12689" y="12689"/>
                  </a:lnTo>
                  <a:lnTo>
                    <a:pt x="12061" y="13820"/>
                  </a:lnTo>
                  <a:lnTo>
                    <a:pt x="11307" y="14699"/>
                  </a:lnTo>
                  <a:lnTo>
                    <a:pt x="10302" y="15578"/>
                  </a:lnTo>
                  <a:lnTo>
                    <a:pt x="9171" y="16207"/>
                  </a:lnTo>
                  <a:lnTo>
                    <a:pt x="7915" y="16584"/>
                  </a:lnTo>
                  <a:lnTo>
                    <a:pt x="6659" y="167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5"/>
            <p:cNvSpPr/>
            <p:nvPr/>
          </p:nvSpPr>
          <p:spPr>
            <a:xfrm>
              <a:off x="4895582" y="1163785"/>
              <a:ext cx="150214" cy="214927"/>
            </a:xfrm>
            <a:custGeom>
              <a:rect b="b" l="l" r="r" t="t"/>
              <a:pathLst>
                <a:path extrusionOk="0" fill="none" h="11684" w="8166">
                  <a:moveTo>
                    <a:pt x="4146" y="0"/>
                  </a:moveTo>
                  <a:lnTo>
                    <a:pt x="4146" y="0"/>
                  </a:lnTo>
                  <a:lnTo>
                    <a:pt x="3266" y="126"/>
                  </a:lnTo>
                  <a:lnTo>
                    <a:pt x="2513" y="377"/>
                  </a:lnTo>
                  <a:lnTo>
                    <a:pt x="1885" y="754"/>
                  </a:lnTo>
                  <a:lnTo>
                    <a:pt x="1256" y="1256"/>
                  </a:lnTo>
                  <a:lnTo>
                    <a:pt x="754" y="1884"/>
                  </a:lnTo>
                  <a:lnTo>
                    <a:pt x="377" y="2513"/>
                  </a:lnTo>
                  <a:lnTo>
                    <a:pt x="126" y="3266"/>
                  </a:lnTo>
                  <a:lnTo>
                    <a:pt x="0" y="4146"/>
                  </a:lnTo>
                  <a:lnTo>
                    <a:pt x="0" y="7538"/>
                  </a:lnTo>
                  <a:lnTo>
                    <a:pt x="0" y="7538"/>
                  </a:lnTo>
                  <a:lnTo>
                    <a:pt x="126" y="8417"/>
                  </a:lnTo>
                  <a:lnTo>
                    <a:pt x="377" y="9171"/>
                  </a:lnTo>
                  <a:lnTo>
                    <a:pt x="754" y="9799"/>
                  </a:lnTo>
                  <a:lnTo>
                    <a:pt x="1256" y="10427"/>
                  </a:lnTo>
                  <a:lnTo>
                    <a:pt x="1885" y="10930"/>
                  </a:lnTo>
                  <a:lnTo>
                    <a:pt x="2513" y="11307"/>
                  </a:lnTo>
                  <a:lnTo>
                    <a:pt x="3266" y="11558"/>
                  </a:lnTo>
                  <a:lnTo>
                    <a:pt x="4146" y="11684"/>
                  </a:lnTo>
                  <a:lnTo>
                    <a:pt x="4146" y="11684"/>
                  </a:lnTo>
                  <a:lnTo>
                    <a:pt x="4900" y="11558"/>
                  </a:lnTo>
                  <a:lnTo>
                    <a:pt x="5653" y="11307"/>
                  </a:lnTo>
                  <a:lnTo>
                    <a:pt x="6407" y="10930"/>
                  </a:lnTo>
                  <a:lnTo>
                    <a:pt x="7035" y="10427"/>
                  </a:lnTo>
                  <a:lnTo>
                    <a:pt x="7538" y="9799"/>
                  </a:lnTo>
                  <a:lnTo>
                    <a:pt x="7915" y="9171"/>
                  </a:lnTo>
                  <a:lnTo>
                    <a:pt x="8166" y="8417"/>
                  </a:lnTo>
                  <a:lnTo>
                    <a:pt x="8166" y="7538"/>
                  </a:lnTo>
                  <a:lnTo>
                    <a:pt x="8166" y="4146"/>
                  </a:lnTo>
                  <a:lnTo>
                    <a:pt x="8166" y="4146"/>
                  </a:lnTo>
                  <a:lnTo>
                    <a:pt x="8166" y="3266"/>
                  </a:lnTo>
                  <a:lnTo>
                    <a:pt x="7915" y="2513"/>
                  </a:lnTo>
                  <a:lnTo>
                    <a:pt x="7538" y="1884"/>
                  </a:lnTo>
                  <a:lnTo>
                    <a:pt x="7035" y="1256"/>
                  </a:lnTo>
                  <a:lnTo>
                    <a:pt x="6407" y="754"/>
                  </a:lnTo>
                  <a:lnTo>
                    <a:pt x="5653" y="377"/>
                  </a:lnTo>
                  <a:lnTo>
                    <a:pt x="4900" y="126"/>
                  </a:lnTo>
                  <a:lnTo>
                    <a:pt x="41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5"/>
            <p:cNvSpPr/>
            <p:nvPr/>
          </p:nvSpPr>
          <p:spPr>
            <a:xfrm>
              <a:off x="5286127" y="1117558"/>
              <a:ext cx="242667" cy="307380"/>
            </a:xfrm>
            <a:custGeom>
              <a:rect b="b" l="l" r="r" t="t"/>
              <a:pathLst>
                <a:path extrusionOk="0" h="16710" w="13192">
                  <a:moveTo>
                    <a:pt x="6533" y="2513"/>
                  </a:moveTo>
                  <a:lnTo>
                    <a:pt x="7413" y="2639"/>
                  </a:lnTo>
                  <a:lnTo>
                    <a:pt x="8166" y="2890"/>
                  </a:lnTo>
                  <a:lnTo>
                    <a:pt x="8920" y="3267"/>
                  </a:lnTo>
                  <a:lnTo>
                    <a:pt x="9423" y="3769"/>
                  </a:lnTo>
                  <a:lnTo>
                    <a:pt x="9925" y="4397"/>
                  </a:lnTo>
                  <a:lnTo>
                    <a:pt x="10302" y="5026"/>
                  </a:lnTo>
                  <a:lnTo>
                    <a:pt x="10553" y="5779"/>
                  </a:lnTo>
                  <a:lnTo>
                    <a:pt x="10679" y="6659"/>
                  </a:lnTo>
                  <a:lnTo>
                    <a:pt x="10679" y="10051"/>
                  </a:lnTo>
                  <a:lnTo>
                    <a:pt x="10553" y="10930"/>
                  </a:lnTo>
                  <a:lnTo>
                    <a:pt x="10302" y="11684"/>
                  </a:lnTo>
                  <a:lnTo>
                    <a:pt x="9925" y="12312"/>
                  </a:lnTo>
                  <a:lnTo>
                    <a:pt x="9423" y="12940"/>
                  </a:lnTo>
                  <a:lnTo>
                    <a:pt x="8920" y="13443"/>
                  </a:lnTo>
                  <a:lnTo>
                    <a:pt x="8166" y="13820"/>
                  </a:lnTo>
                  <a:lnTo>
                    <a:pt x="7413" y="14071"/>
                  </a:lnTo>
                  <a:lnTo>
                    <a:pt x="6533" y="14197"/>
                  </a:lnTo>
                  <a:lnTo>
                    <a:pt x="5779" y="14071"/>
                  </a:lnTo>
                  <a:lnTo>
                    <a:pt x="5026" y="13820"/>
                  </a:lnTo>
                  <a:lnTo>
                    <a:pt x="4272" y="13443"/>
                  </a:lnTo>
                  <a:lnTo>
                    <a:pt x="3644" y="12940"/>
                  </a:lnTo>
                  <a:lnTo>
                    <a:pt x="3141" y="12312"/>
                  </a:lnTo>
                  <a:lnTo>
                    <a:pt x="2764" y="11684"/>
                  </a:lnTo>
                  <a:lnTo>
                    <a:pt x="2639" y="10930"/>
                  </a:lnTo>
                  <a:lnTo>
                    <a:pt x="2513" y="10051"/>
                  </a:lnTo>
                  <a:lnTo>
                    <a:pt x="2513" y="6659"/>
                  </a:lnTo>
                  <a:lnTo>
                    <a:pt x="2639" y="5779"/>
                  </a:lnTo>
                  <a:lnTo>
                    <a:pt x="2764" y="5026"/>
                  </a:lnTo>
                  <a:lnTo>
                    <a:pt x="3141" y="4397"/>
                  </a:lnTo>
                  <a:lnTo>
                    <a:pt x="3644" y="3769"/>
                  </a:lnTo>
                  <a:lnTo>
                    <a:pt x="4272" y="3267"/>
                  </a:lnTo>
                  <a:lnTo>
                    <a:pt x="5026" y="2890"/>
                  </a:lnTo>
                  <a:lnTo>
                    <a:pt x="5779" y="2639"/>
                  </a:lnTo>
                  <a:lnTo>
                    <a:pt x="6533" y="2513"/>
                  </a:lnTo>
                  <a:close/>
                  <a:moveTo>
                    <a:pt x="6533" y="0"/>
                  </a:moveTo>
                  <a:lnTo>
                    <a:pt x="5277" y="126"/>
                  </a:lnTo>
                  <a:lnTo>
                    <a:pt x="4021" y="503"/>
                  </a:lnTo>
                  <a:lnTo>
                    <a:pt x="2890" y="1131"/>
                  </a:lnTo>
                  <a:lnTo>
                    <a:pt x="1885" y="2011"/>
                  </a:lnTo>
                  <a:lnTo>
                    <a:pt x="1131" y="2890"/>
                  </a:lnTo>
                  <a:lnTo>
                    <a:pt x="503" y="4021"/>
                  </a:lnTo>
                  <a:lnTo>
                    <a:pt x="126" y="5277"/>
                  </a:lnTo>
                  <a:lnTo>
                    <a:pt x="0" y="6659"/>
                  </a:lnTo>
                  <a:lnTo>
                    <a:pt x="0" y="10051"/>
                  </a:lnTo>
                  <a:lnTo>
                    <a:pt x="126" y="11433"/>
                  </a:lnTo>
                  <a:lnTo>
                    <a:pt x="503" y="12689"/>
                  </a:lnTo>
                  <a:lnTo>
                    <a:pt x="1131" y="13820"/>
                  </a:lnTo>
                  <a:lnTo>
                    <a:pt x="1885" y="14699"/>
                  </a:lnTo>
                  <a:lnTo>
                    <a:pt x="2890" y="15578"/>
                  </a:lnTo>
                  <a:lnTo>
                    <a:pt x="4021" y="16207"/>
                  </a:lnTo>
                  <a:lnTo>
                    <a:pt x="5277" y="16584"/>
                  </a:lnTo>
                  <a:lnTo>
                    <a:pt x="6533" y="16709"/>
                  </a:lnTo>
                  <a:lnTo>
                    <a:pt x="7915" y="16584"/>
                  </a:lnTo>
                  <a:lnTo>
                    <a:pt x="9171" y="16207"/>
                  </a:lnTo>
                  <a:lnTo>
                    <a:pt x="10302" y="15578"/>
                  </a:lnTo>
                  <a:lnTo>
                    <a:pt x="11181" y="14699"/>
                  </a:lnTo>
                  <a:lnTo>
                    <a:pt x="12061" y="13820"/>
                  </a:lnTo>
                  <a:lnTo>
                    <a:pt x="12689" y="12689"/>
                  </a:lnTo>
                  <a:lnTo>
                    <a:pt x="13066" y="11433"/>
                  </a:lnTo>
                  <a:lnTo>
                    <a:pt x="13191" y="10051"/>
                  </a:lnTo>
                  <a:lnTo>
                    <a:pt x="13191" y="6659"/>
                  </a:lnTo>
                  <a:lnTo>
                    <a:pt x="13066" y="5277"/>
                  </a:lnTo>
                  <a:lnTo>
                    <a:pt x="12689" y="4021"/>
                  </a:lnTo>
                  <a:lnTo>
                    <a:pt x="12061" y="2890"/>
                  </a:lnTo>
                  <a:lnTo>
                    <a:pt x="11181" y="2011"/>
                  </a:lnTo>
                  <a:lnTo>
                    <a:pt x="10302" y="1131"/>
                  </a:lnTo>
                  <a:lnTo>
                    <a:pt x="9171" y="503"/>
                  </a:lnTo>
                  <a:lnTo>
                    <a:pt x="7915" y="126"/>
                  </a:lnTo>
                  <a:lnTo>
                    <a:pt x="6533" y="0"/>
                  </a:lnTo>
                  <a:close/>
                </a:path>
              </a:pathLst>
            </a:custGeom>
            <a:solidFill>
              <a:srgbClr val="F0C4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5"/>
            <p:cNvSpPr/>
            <p:nvPr/>
          </p:nvSpPr>
          <p:spPr>
            <a:xfrm>
              <a:off x="5286127" y="1117558"/>
              <a:ext cx="242667" cy="307380"/>
            </a:xfrm>
            <a:custGeom>
              <a:rect b="b" l="l" r="r" t="t"/>
              <a:pathLst>
                <a:path extrusionOk="0" fill="none" h="16710" w="13192">
                  <a:moveTo>
                    <a:pt x="6533" y="16709"/>
                  </a:moveTo>
                  <a:lnTo>
                    <a:pt x="6533" y="16709"/>
                  </a:lnTo>
                  <a:lnTo>
                    <a:pt x="5277" y="16584"/>
                  </a:lnTo>
                  <a:lnTo>
                    <a:pt x="4021" y="16207"/>
                  </a:lnTo>
                  <a:lnTo>
                    <a:pt x="2890" y="15578"/>
                  </a:lnTo>
                  <a:lnTo>
                    <a:pt x="1885" y="14699"/>
                  </a:lnTo>
                  <a:lnTo>
                    <a:pt x="1131" y="13820"/>
                  </a:lnTo>
                  <a:lnTo>
                    <a:pt x="503" y="12689"/>
                  </a:lnTo>
                  <a:lnTo>
                    <a:pt x="126" y="11433"/>
                  </a:lnTo>
                  <a:lnTo>
                    <a:pt x="0" y="10051"/>
                  </a:lnTo>
                  <a:lnTo>
                    <a:pt x="0" y="6659"/>
                  </a:lnTo>
                  <a:lnTo>
                    <a:pt x="0" y="6659"/>
                  </a:lnTo>
                  <a:lnTo>
                    <a:pt x="126" y="5277"/>
                  </a:lnTo>
                  <a:lnTo>
                    <a:pt x="503" y="4021"/>
                  </a:lnTo>
                  <a:lnTo>
                    <a:pt x="1131" y="2890"/>
                  </a:lnTo>
                  <a:lnTo>
                    <a:pt x="1885" y="2011"/>
                  </a:lnTo>
                  <a:lnTo>
                    <a:pt x="2890" y="1131"/>
                  </a:lnTo>
                  <a:lnTo>
                    <a:pt x="4021" y="503"/>
                  </a:lnTo>
                  <a:lnTo>
                    <a:pt x="5277" y="126"/>
                  </a:lnTo>
                  <a:lnTo>
                    <a:pt x="6533" y="0"/>
                  </a:lnTo>
                  <a:lnTo>
                    <a:pt x="6533" y="0"/>
                  </a:lnTo>
                  <a:lnTo>
                    <a:pt x="7915" y="126"/>
                  </a:lnTo>
                  <a:lnTo>
                    <a:pt x="9171" y="503"/>
                  </a:lnTo>
                  <a:lnTo>
                    <a:pt x="10302" y="1131"/>
                  </a:lnTo>
                  <a:lnTo>
                    <a:pt x="11181" y="2011"/>
                  </a:lnTo>
                  <a:lnTo>
                    <a:pt x="12061" y="2890"/>
                  </a:lnTo>
                  <a:lnTo>
                    <a:pt x="12689" y="4021"/>
                  </a:lnTo>
                  <a:lnTo>
                    <a:pt x="13066" y="5277"/>
                  </a:lnTo>
                  <a:lnTo>
                    <a:pt x="13191" y="6659"/>
                  </a:lnTo>
                  <a:lnTo>
                    <a:pt x="13191" y="10051"/>
                  </a:lnTo>
                  <a:lnTo>
                    <a:pt x="13191" y="10051"/>
                  </a:lnTo>
                  <a:lnTo>
                    <a:pt x="13066" y="11433"/>
                  </a:lnTo>
                  <a:lnTo>
                    <a:pt x="12689" y="12689"/>
                  </a:lnTo>
                  <a:lnTo>
                    <a:pt x="12061" y="13820"/>
                  </a:lnTo>
                  <a:lnTo>
                    <a:pt x="11181" y="14699"/>
                  </a:lnTo>
                  <a:lnTo>
                    <a:pt x="10302" y="15578"/>
                  </a:lnTo>
                  <a:lnTo>
                    <a:pt x="9171" y="16207"/>
                  </a:lnTo>
                  <a:lnTo>
                    <a:pt x="7915" y="16584"/>
                  </a:lnTo>
                  <a:lnTo>
                    <a:pt x="6533" y="167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5"/>
            <p:cNvSpPr/>
            <p:nvPr/>
          </p:nvSpPr>
          <p:spPr>
            <a:xfrm>
              <a:off x="5332335" y="1163785"/>
              <a:ext cx="150232" cy="214927"/>
            </a:xfrm>
            <a:custGeom>
              <a:rect b="b" l="l" r="r" t="t"/>
              <a:pathLst>
                <a:path extrusionOk="0" fill="none" h="11684" w="8167">
                  <a:moveTo>
                    <a:pt x="4021" y="0"/>
                  </a:moveTo>
                  <a:lnTo>
                    <a:pt x="4021" y="0"/>
                  </a:lnTo>
                  <a:lnTo>
                    <a:pt x="3267" y="126"/>
                  </a:lnTo>
                  <a:lnTo>
                    <a:pt x="2514" y="377"/>
                  </a:lnTo>
                  <a:lnTo>
                    <a:pt x="1760" y="754"/>
                  </a:lnTo>
                  <a:lnTo>
                    <a:pt x="1132" y="1256"/>
                  </a:lnTo>
                  <a:lnTo>
                    <a:pt x="629" y="1884"/>
                  </a:lnTo>
                  <a:lnTo>
                    <a:pt x="252" y="2513"/>
                  </a:lnTo>
                  <a:lnTo>
                    <a:pt x="127" y="3266"/>
                  </a:lnTo>
                  <a:lnTo>
                    <a:pt x="1" y="4146"/>
                  </a:lnTo>
                  <a:lnTo>
                    <a:pt x="1" y="7538"/>
                  </a:lnTo>
                  <a:lnTo>
                    <a:pt x="1" y="7538"/>
                  </a:lnTo>
                  <a:lnTo>
                    <a:pt x="127" y="8417"/>
                  </a:lnTo>
                  <a:lnTo>
                    <a:pt x="252" y="9171"/>
                  </a:lnTo>
                  <a:lnTo>
                    <a:pt x="629" y="9799"/>
                  </a:lnTo>
                  <a:lnTo>
                    <a:pt x="1132" y="10427"/>
                  </a:lnTo>
                  <a:lnTo>
                    <a:pt x="1760" y="10930"/>
                  </a:lnTo>
                  <a:lnTo>
                    <a:pt x="2514" y="11307"/>
                  </a:lnTo>
                  <a:lnTo>
                    <a:pt x="3267" y="11558"/>
                  </a:lnTo>
                  <a:lnTo>
                    <a:pt x="4021" y="11684"/>
                  </a:lnTo>
                  <a:lnTo>
                    <a:pt x="4021" y="11684"/>
                  </a:lnTo>
                  <a:lnTo>
                    <a:pt x="4901" y="11558"/>
                  </a:lnTo>
                  <a:lnTo>
                    <a:pt x="5654" y="11307"/>
                  </a:lnTo>
                  <a:lnTo>
                    <a:pt x="6408" y="10930"/>
                  </a:lnTo>
                  <a:lnTo>
                    <a:pt x="6911" y="10427"/>
                  </a:lnTo>
                  <a:lnTo>
                    <a:pt x="7413" y="9799"/>
                  </a:lnTo>
                  <a:lnTo>
                    <a:pt x="7790" y="9171"/>
                  </a:lnTo>
                  <a:lnTo>
                    <a:pt x="8041" y="8417"/>
                  </a:lnTo>
                  <a:lnTo>
                    <a:pt x="8167" y="7538"/>
                  </a:lnTo>
                  <a:lnTo>
                    <a:pt x="8167" y="4146"/>
                  </a:lnTo>
                  <a:lnTo>
                    <a:pt x="8167" y="4146"/>
                  </a:lnTo>
                  <a:lnTo>
                    <a:pt x="8041" y="3266"/>
                  </a:lnTo>
                  <a:lnTo>
                    <a:pt x="7790" y="2513"/>
                  </a:lnTo>
                  <a:lnTo>
                    <a:pt x="7413" y="1884"/>
                  </a:lnTo>
                  <a:lnTo>
                    <a:pt x="6911" y="1256"/>
                  </a:lnTo>
                  <a:lnTo>
                    <a:pt x="6408" y="754"/>
                  </a:lnTo>
                  <a:lnTo>
                    <a:pt x="5654" y="377"/>
                  </a:lnTo>
                  <a:lnTo>
                    <a:pt x="4901" y="126"/>
                  </a:lnTo>
                  <a:lnTo>
                    <a:pt x="40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5"/>
            <p:cNvSpPr/>
            <p:nvPr/>
          </p:nvSpPr>
          <p:spPr>
            <a:xfrm>
              <a:off x="4849356" y="1117558"/>
              <a:ext cx="242667" cy="307380"/>
            </a:xfrm>
            <a:custGeom>
              <a:rect b="b" l="l" r="r" t="t"/>
              <a:pathLst>
                <a:path extrusionOk="0" h="16710" w="13192">
                  <a:moveTo>
                    <a:pt x="6659" y="2513"/>
                  </a:moveTo>
                  <a:lnTo>
                    <a:pt x="7413" y="2639"/>
                  </a:lnTo>
                  <a:lnTo>
                    <a:pt x="8166" y="2890"/>
                  </a:lnTo>
                  <a:lnTo>
                    <a:pt x="8920" y="3267"/>
                  </a:lnTo>
                  <a:lnTo>
                    <a:pt x="9548" y="3769"/>
                  </a:lnTo>
                  <a:lnTo>
                    <a:pt x="10051" y="4397"/>
                  </a:lnTo>
                  <a:lnTo>
                    <a:pt x="10428" y="5026"/>
                  </a:lnTo>
                  <a:lnTo>
                    <a:pt x="10679" y="5779"/>
                  </a:lnTo>
                  <a:lnTo>
                    <a:pt x="10679" y="6659"/>
                  </a:lnTo>
                  <a:lnTo>
                    <a:pt x="10679" y="10051"/>
                  </a:lnTo>
                  <a:lnTo>
                    <a:pt x="10679" y="10930"/>
                  </a:lnTo>
                  <a:lnTo>
                    <a:pt x="10428" y="11684"/>
                  </a:lnTo>
                  <a:lnTo>
                    <a:pt x="10051" y="12312"/>
                  </a:lnTo>
                  <a:lnTo>
                    <a:pt x="9548" y="12940"/>
                  </a:lnTo>
                  <a:lnTo>
                    <a:pt x="8920" y="13443"/>
                  </a:lnTo>
                  <a:lnTo>
                    <a:pt x="8166" y="13820"/>
                  </a:lnTo>
                  <a:lnTo>
                    <a:pt x="7413" y="14071"/>
                  </a:lnTo>
                  <a:lnTo>
                    <a:pt x="6659" y="14197"/>
                  </a:lnTo>
                  <a:lnTo>
                    <a:pt x="5779" y="14071"/>
                  </a:lnTo>
                  <a:lnTo>
                    <a:pt x="5026" y="13820"/>
                  </a:lnTo>
                  <a:lnTo>
                    <a:pt x="4398" y="13443"/>
                  </a:lnTo>
                  <a:lnTo>
                    <a:pt x="3769" y="12940"/>
                  </a:lnTo>
                  <a:lnTo>
                    <a:pt x="3267" y="12312"/>
                  </a:lnTo>
                  <a:lnTo>
                    <a:pt x="2890" y="11684"/>
                  </a:lnTo>
                  <a:lnTo>
                    <a:pt x="2639" y="10930"/>
                  </a:lnTo>
                  <a:lnTo>
                    <a:pt x="2513" y="10051"/>
                  </a:lnTo>
                  <a:lnTo>
                    <a:pt x="2513" y="6659"/>
                  </a:lnTo>
                  <a:lnTo>
                    <a:pt x="2639" y="5779"/>
                  </a:lnTo>
                  <a:lnTo>
                    <a:pt x="2890" y="5026"/>
                  </a:lnTo>
                  <a:lnTo>
                    <a:pt x="3267" y="4397"/>
                  </a:lnTo>
                  <a:lnTo>
                    <a:pt x="3769" y="3769"/>
                  </a:lnTo>
                  <a:lnTo>
                    <a:pt x="4398" y="3267"/>
                  </a:lnTo>
                  <a:lnTo>
                    <a:pt x="5026" y="2890"/>
                  </a:lnTo>
                  <a:lnTo>
                    <a:pt x="5779" y="2639"/>
                  </a:lnTo>
                  <a:lnTo>
                    <a:pt x="6659" y="2513"/>
                  </a:lnTo>
                  <a:close/>
                  <a:moveTo>
                    <a:pt x="6659" y="0"/>
                  </a:moveTo>
                  <a:lnTo>
                    <a:pt x="5277" y="126"/>
                  </a:lnTo>
                  <a:lnTo>
                    <a:pt x="4021" y="503"/>
                  </a:lnTo>
                  <a:lnTo>
                    <a:pt x="2890" y="1131"/>
                  </a:lnTo>
                  <a:lnTo>
                    <a:pt x="2011" y="2011"/>
                  </a:lnTo>
                  <a:lnTo>
                    <a:pt x="1131" y="2890"/>
                  </a:lnTo>
                  <a:lnTo>
                    <a:pt x="503" y="4021"/>
                  </a:lnTo>
                  <a:lnTo>
                    <a:pt x="126" y="5277"/>
                  </a:lnTo>
                  <a:lnTo>
                    <a:pt x="0" y="6659"/>
                  </a:lnTo>
                  <a:lnTo>
                    <a:pt x="0" y="10051"/>
                  </a:lnTo>
                  <a:lnTo>
                    <a:pt x="126" y="11433"/>
                  </a:lnTo>
                  <a:lnTo>
                    <a:pt x="503" y="12689"/>
                  </a:lnTo>
                  <a:lnTo>
                    <a:pt x="1131" y="13820"/>
                  </a:lnTo>
                  <a:lnTo>
                    <a:pt x="2011" y="14699"/>
                  </a:lnTo>
                  <a:lnTo>
                    <a:pt x="2890" y="15578"/>
                  </a:lnTo>
                  <a:lnTo>
                    <a:pt x="4021" y="16207"/>
                  </a:lnTo>
                  <a:lnTo>
                    <a:pt x="5277" y="16584"/>
                  </a:lnTo>
                  <a:lnTo>
                    <a:pt x="6659" y="16709"/>
                  </a:lnTo>
                  <a:lnTo>
                    <a:pt x="7915" y="16584"/>
                  </a:lnTo>
                  <a:lnTo>
                    <a:pt x="9171" y="16207"/>
                  </a:lnTo>
                  <a:lnTo>
                    <a:pt x="10302" y="15578"/>
                  </a:lnTo>
                  <a:lnTo>
                    <a:pt x="11307" y="14699"/>
                  </a:lnTo>
                  <a:lnTo>
                    <a:pt x="12061" y="13820"/>
                  </a:lnTo>
                  <a:lnTo>
                    <a:pt x="12689" y="12689"/>
                  </a:lnTo>
                  <a:lnTo>
                    <a:pt x="13066" y="11433"/>
                  </a:lnTo>
                  <a:lnTo>
                    <a:pt x="13192" y="10051"/>
                  </a:lnTo>
                  <a:lnTo>
                    <a:pt x="13192" y="6659"/>
                  </a:lnTo>
                  <a:lnTo>
                    <a:pt x="13066" y="5277"/>
                  </a:lnTo>
                  <a:lnTo>
                    <a:pt x="12689" y="4021"/>
                  </a:lnTo>
                  <a:lnTo>
                    <a:pt x="12061" y="2890"/>
                  </a:lnTo>
                  <a:lnTo>
                    <a:pt x="11307" y="2011"/>
                  </a:lnTo>
                  <a:lnTo>
                    <a:pt x="10302" y="1131"/>
                  </a:lnTo>
                  <a:lnTo>
                    <a:pt x="9171" y="503"/>
                  </a:lnTo>
                  <a:lnTo>
                    <a:pt x="7915" y="126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D8B0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5"/>
            <p:cNvSpPr/>
            <p:nvPr/>
          </p:nvSpPr>
          <p:spPr>
            <a:xfrm>
              <a:off x="4895582" y="1163785"/>
              <a:ext cx="150214" cy="214927"/>
            </a:xfrm>
            <a:custGeom>
              <a:rect b="b" l="l" r="r" t="t"/>
              <a:pathLst>
                <a:path extrusionOk="0" fill="none" h="11684" w="8166">
                  <a:moveTo>
                    <a:pt x="0" y="4146"/>
                  </a:moveTo>
                  <a:lnTo>
                    <a:pt x="0" y="4146"/>
                  </a:lnTo>
                  <a:lnTo>
                    <a:pt x="0" y="4146"/>
                  </a:lnTo>
                  <a:lnTo>
                    <a:pt x="126" y="3266"/>
                  </a:lnTo>
                  <a:lnTo>
                    <a:pt x="377" y="2513"/>
                  </a:lnTo>
                  <a:lnTo>
                    <a:pt x="754" y="1884"/>
                  </a:lnTo>
                  <a:lnTo>
                    <a:pt x="1256" y="1256"/>
                  </a:lnTo>
                  <a:lnTo>
                    <a:pt x="1885" y="754"/>
                  </a:lnTo>
                  <a:lnTo>
                    <a:pt x="2513" y="377"/>
                  </a:lnTo>
                  <a:lnTo>
                    <a:pt x="3266" y="126"/>
                  </a:lnTo>
                  <a:lnTo>
                    <a:pt x="4146" y="0"/>
                  </a:lnTo>
                  <a:lnTo>
                    <a:pt x="4146" y="0"/>
                  </a:lnTo>
                  <a:lnTo>
                    <a:pt x="4900" y="126"/>
                  </a:lnTo>
                  <a:lnTo>
                    <a:pt x="5653" y="377"/>
                  </a:lnTo>
                  <a:lnTo>
                    <a:pt x="6407" y="754"/>
                  </a:lnTo>
                  <a:lnTo>
                    <a:pt x="7035" y="1256"/>
                  </a:lnTo>
                  <a:lnTo>
                    <a:pt x="7538" y="1884"/>
                  </a:lnTo>
                  <a:lnTo>
                    <a:pt x="7915" y="2513"/>
                  </a:lnTo>
                  <a:lnTo>
                    <a:pt x="8166" y="3266"/>
                  </a:lnTo>
                  <a:lnTo>
                    <a:pt x="8166" y="4146"/>
                  </a:lnTo>
                  <a:lnTo>
                    <a:pt x="8166" y="7538"/>
                  </a:lnTo>
                  <a:lnTo>
                    <a:pt x="8166" y="7538"/>
                  </a:lnTo>
                  <a:lnTo>
                    <a:pt x="8166" y="7538"/>
                  </a:lnTo>
                  <a:lnTo>
                    <a:pt x="8166" y="8417"/>
                  </a:lnTo>
                  <a:lnTo>
                    <a:pt x="7915" y="9171"/>
                  </a:lnTo>
                  <a:lnTo>
                    <a:pt x="7538" y="9799"/>
                  </a:lnTo>
                  <a:lnTo>
                    <a:pt x="7035" y="10427"/>
                  </a:lnTo>
                  <a:lnTo>
                    <a:pt x="6407" y="10930"/>
                  </a:lnTo>
                  <a:lnTo>
                    <a:pt x="5653" y="11307"/>
                  </a:lnTo>
                  <a:lnTo>
                    <a:pt x="4900" y="11558"/>
                  </a:lnTo>
                  <a:lnTo>
                    <a:pt x="4146" y="11684"/>
                  </a:lnTo>
                  <a:lnTo>
                    <a:pt x="4146" y="11684"/>
                  </a:lnTo>
                  <a:lnTo>
                    <a:pt x="3266" y="11558"/>
                  </a:lnTo>
                  <a:lnTo>
                    <a:pt x="2513" y="11307"/>
                  </a:lnTo>
                  <a:lnTo>
                    <a:pt x="1885" y="10930"/>
                  </a:lnTo>
                  <a:lnTo>
                    <a:pt x="1256" y="10427"/>
                  </a:lnTo>
                  <a:lnTo>
                    <a:pt x="754" y="9799"/>
                  </a:lnTo>
                  <a:lnTo>
                    <a:pt x="377" y="9171"/>
                  </a:lnTo>
                  <a:lnTo>
                    <a:pt x="126" y="8417"/>
                  </a:lnTo>
                  <a:lnTo>
                    <a:pt x="0" y="7538"/>
                  </a:lnTo>
                  <a:lnTo>
                    <a:pt x="0" y="4146"/>
                  </a:lnTo>
                  <a:lnTo>
                    <a:pt x="0" y="41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5"/>
            <p:cNvSpPr/>
            <p:nvPr/>
          </p:nvSpPr>
          <p:spPr>
            <a:xfrm>
              <a:off x="4849356" y="1117558"/>
              <a:ext cx="242667" cy="307380"/>
            </a:xfrm>
            <a:custGeom>
              <a:rect b="b" l="l" r="r" t="t"/>
              <a:pathLst>
                <a:path extrusionOk="0" fill="none" h="16710" w="13192">
                  <a:moveTo>
                    <a:pt x="6659" y="0"/>
                  </a:moveTo>
                  <a:lnTo>
                    <a:pt x="6659" y="0"/>
                  </a:lnTo>
                  <a:lnTo>
                    <a:pt x="5277" y="126"/>
                  </a:lnTo>
                  <a:lnTo>
                    <a:pt x="4021" y="503"/>
                  </a:lnTo>
                  <a:lnTo>
                    <a:pt x="2890" y="1131"/>
                  </a:lnTo>
                  <a:lnTo>
                    <a:pt x="2011" y="2011"/>
                  </a:lnTo>
                  <a:lnTo>
                    <a:pt x="1131" y="2890"/>
                  </a:lnTo>
                  <a:lnTo>
                    <a:pt x="503" y="4021"/>
                  </a:lnTo>
                  <a:lnTo>
                    <a:pt x="126" y="5277"/>
                  </a:lnTo>
                  <a:lnTo>
                    <a:pt x="0" y="6659"/>
                  </a:lnTo>
                  <a:lnTo>
                    <a:pt x="0" y="10051"/>
                  </a:lnTo>
                  <a:lnTo>
                    <a:pt x="0" y="10051"/>
                  </a:lnTo>
                  <a:lnTo>
                    <a:pt x="126" y="11433"/>
                  </a:lnTo>
                  <a:lnTo>
                    <a:pt x="503" y="12689"/>
                  </a:lnTo>
                  <a:lnTo>
                    <a:pt x="1131" y="13820"/>
                  </a:lnTo>
                  <a:lnTo>
                    <a:pt x="2011" y="14699"/>
                  </a:lnTo>
                  <a:lnTo>
                    <a:pt x="2890" y="15578"/>
                  </a:lnTo>
                  <a:lnTo>
                    <a:pt x="4021" y="16207"/>
                  </a:lnTo>
                  <a:lnTo>
                    <a:pt x="5277" y="16584"/>
                  </a:lnTo>
                  <a:lnTo>
                    <a:pt x="6659" y="16709"/>
                  </a:lnTo>
                  <a:lnTo>
                    <a:pt x="6659" y="16709"/>
                  </a:lnTo>
                  <a:lnTo>
                    <a:pt x="7915" y="16584"/>
                  </a:lnTo>
                  <a:lnTo>
                    <a:pt x="9171" y="16207"/>
                  </a:lnTo>
                  <a:lnTo>
                    <a:pt x="10302" y="15578"/>
                  </a:lnTo>
                  <a:lnTo>
                    <a:pt x="11307" y="14699"/>
                  </a:lnTo>
                  <a:lnTo>
                    <a:pt x="12061" y="13820"/>
                  </a:lnTo>
                  <a:lnTo>
                    <a:pt x="12689" y="12689"/>
                  </a:lnTo>
                  <a:lnTo>
                    <a:pt x="13066" y="11433"/>
                  </a:lnTo>
                  <a:lnTo>
                    <a:pt x="13192" y="10051"/>
                  </a:lnTo>
                  <a:lnTo>
                    <a:pt x="13192" y="6659"/>
                  </a:lnTo>
                  <a:lnTo>
                    <a:pt x="13192" y="6659"/>
                  </a:lnTo>
                  <a:lnTo>
                    <a:pt x="13066" y="5277"/>
                  </a:lnTo>
                  <a:lnTo>
                    <a:pt x="12689" y="4021"/>
                  </a:lnTo>
                  <a:lnTo>
                    <a:pt x="12061" y="2890"/>
                  </a:lnTo>
                  <a:lnTo>
                    <a:pt x="11307" y="2011"/>
                  </a:lnTo>
                  <a:lnTo>
                    <a:pt x="10302" y="1131"/>
                  </a:lnTo>
                  <a:lnTo>
                    <a:pt x="9171" y="503"/>
                  </a:lnTo>
                  <a:lnTo>
                    <a:pt x="7915" y="126"/>
                  </a:lnTo>
                  <a:lnTo>
                    <a:pt x="66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5"/>
            <p:cNvSpPr/>
            <p:nvPr/>
          </p:nvSpPr>
          <p:spPr>
            <a:xfrm>
              <a:off x="5286127" y="1117558"/>
              <a:ext cx="242667" cy="307380"/>
            </a:xfrm>
            <a:custGeom>
              <a:rect b="b" l="l" r="r" t="t"/>
              <a:pathLst>
                <a:path extrusionOk="0" h="16710" w="13192">
                  <a:moveTo>
                    <a:pt x="6533" y="2513"/>
                  </a:moveTo>
                  <a:lnTo>
                    <a:pt x="7413" y="2639"/>
                  </a:lnTo>
                  <a:lnTo>
                    <a:pt x="8166" y="2890"/>
                  </a:lnTo>
                  <a:lnTo>
                    <a:pt x="8920" y="3267"/>
                  </a:lnTo>
                  <a:lnTo>
                    <a:pt x="9423" y="3769"/>
                  </a:lnTo>
                  <a:lnTo>
                    <a:pt x="9925" y="4397"/>
                  </a:lnTo>
                  <a:lnTo>
                    <a:pt x="10302" y="5026"/>
                  </a:lnTo>
                  <a:lnTo>
                    <a:pt x="10553" y="5779"/>
                  </a:lnTo>
                  <a:lnTo>
                    <a:pt x="10679" y="6659"/>
                  </a:lnTo>
                  <a:lnTo>
                    <a:pt x="10679" y="10051"/>
                  </a:lnTo>
                  <a:lnTo>
                    <a:pt x="10553" y="10930"/>
                  </a:lnTo>
                  <a:lnTo>
                    <a:pt x="10302" y="11684"/>
                  </a:lnTo>
                  <a:lnTo>
                    <a:pt x="9925" y="12312"/>
                  </a:lnTo>
                  <a:lnTo>
                    <a:pt x="9423" y="12940"/>
                  </a:lnTo>
                  <a:lnTo>
                    <a:pt x="8920" y="13443"/>
                  </a:lnTo>
                  <a:lnTo>
                    <a:pt x="8166" y="13820"/>
                  </a:lnTo>
                  <a:lnTo>
                    <a:pt x="7413" y="14071"/>
                  </a:lnTo>
                  <a:lnTo>
                    <a:pt x="6533" y="14197"/>
                  </a:lnTo>
                  <a:lnTo>
                    <a:pt x="5779" y="14071"/>
                  </a:lnTo>
                  <a:lnTo>
                    <a:pt x="5026" y="13820"/>
                  </a:lnTo>
                  <a:lnTo>
                    <a:pt x="4272" y="13443"/>
                  </a:lnTo>
                  <a:lnTo>
                    <a:pt x="3644" y="12940"/>
                  </a:lnTo>
                  <a:lnTo>
                    <a:pt x="3141" y="12312"/>
                  </a:lnTo>
                  <a:lnTo>
                    <a:pt x="2764" y="11684"/>
                  </a:lnTo>
                  <a:lnTo>
                    <a:pt x="2639" y="10930"/>
                  </a:lnTo>
                  <a:lnTo>
                    <a:pt x="2513" y="10051"/>
                  </a:lnTo>
                  <a:lnTo>
                    <a:pt x="2513" y="6659"/>
                  </a:lnTo>
                  <a:lnTo>
                    <a:pt x="2639" y="5779"/>
                  </a:lnTo>
                  <a:lnTo>
                    <a:pt x="2764" y="5026"/>
                  </a:lnTo>
                  <a:lnTo>
                    <a:pt x="3141" y="4397"/>
                  </a:lnTo>
                  <a:lnTo>
                    <a:pt x="3644" y="3769"/>
                  </a:lnTo>
                  <a:lnTo>
                    <a:pt x="4272" y="3267"/>
                  </a:lnTo>
                  <a:lnTo>
                    <a:pt x="5026" y="2890"/>
                  </a:lnTo>
                  <a:lnTo>
                    <a:pt x="5779" y="2639"/>
                  </a:lnTo>
                  <a:lnTo>
                    <a:pt x="6533" y="2513"/>
                  </a:lnTo>
                  <a:close/>
                  <a:moveTo>
                    <a:pt x="6533" y="0"/>
                  </a:moveTo>
                  <a:lnTo>
                    <a:pt x="5277" y="126"/>
                  </a:lnTo>
                  <a:lnTo>
                    <a:pt x="4021" y="503"/>
                  </a:lnTo>
                  <a:lnTo>
                    <a:pt x="2890" y="1131"/>
                  </a:lnTo>
                  <a:lnTo>
                    <a:pt x="1885" y="2011"/>
                  </a:lnTo>
                  <a:lnTo>
                    <a:pt x="1131" y="2890"/>
                  </a:lnTo>
                  <a:lnTo>
                    <a:pt x="503" y="4021"/>
                  </a:lnTo>
                  <a:lnTo>
                    <a:pt x="126" y="5277"/>
                  </a:lnTo>
                  <a:lnTo>
                    <a:pt x="0" y="6659"/>
                  </a:lnTo>
                  <a:lnTo>
                    <a:pt x="0" y="10051"/>
                  </a:lnTo>
                  <a:lnTo>
                    <a:pt x="126" y="11433"/>
                  </a:lnTo>
                  <a:lnTo>
                    <a:pt x="503" y="12689"/>
                  </a:lnTo>
                  <a:lnTo>
                    <a:pt x="1131" y="13820"/>
                  </a:lnTo>
                  <a:lnTo>
                    <a:pt x="1885" y="14699"/>
                  </a:lnTo>
                  <a:lnTo>
                    <a:pt x="2890" y="15578"/>
                  </a:lnTo>
                  <a:lnTo>
                    <a:pt x="4021" y="16207"/>
                  </a:lnTo>
                  <a:lnTo>
                    <a:pt x="5277" y="16584"/>
                  </a:lnTo>
                  <a:lnTo>
                    <a:pt x="6533" y="16709"/>
                  </a:lnTo>
                  <a:lnTo>
                    <a:pt x="7915" y="16584"/>
                  </a:lnTo>
                  <a:lnTo>
                    <a:pt x="9171" y="16207"/>
                  </a:lnTo>
                  <a:lnTo>
                    <a:pt x="10302" y="15578"/>
                  </a:lnTo>
                  <a:lnTo>
                    <a:pt x="11181" y="14699"/>
                  </a:lnTo>
                  <a:lnTo>
                    <a:pt x="12061" y="13820"/>
                  </a:lnTo>
                  <a:lnTo>
                    <a:pt x="12689" y="12689"/>
                  </a:lnTo>
                  <a:lnTo>
                    <a:pt x="13066" y="11433"/>
                  </a:lnTo>
                  <a:lnTo>
                    <a:pt x="13191" y="10051"/>
                  </a:lnTo>
                  <a:lnTo>
                    <a:pt x="13191" y="6659"/>
                  </a:lnTo>
                  <a:lnTo>
                    <a:pt x="13066" y="5277"/>
                  </a:lnTo>
                  <a:lnTo>
                    <a:pt x="12689" y="4021"/>
                  </a:lnTo>
                  <a:lnTo>
                    <a:pt x="12061" y="2890"/>
                  </a:lnTo>
                  <a:lnTo>
                    <a:pt x="11181" y="2011"/>
                  </a:lnTo>
                  <a:lnTo>
                    <a:pt x="10302" y="1131"/>
                  </a:lnTo>
                  <a:lnTo>
                    <a:pt x="9171" y="503"/>
                  </a:lnTo>
                  <a:lnTo>
                    <a:pt x="7915" y="126"/>
                  </a:lnTo>
                  <a:lnTo>
                    <a:pt x="6533" y="0"/>
                  </a:lnTo>
                  <a:close/>
                </a:path>
              </a:pathLst>
            </a:custGeom>
            <a:solidFill>
              <a:srgbClr val="D8B0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5"/>
            <p:cNvSpPr/>
            <p:nvPr/>
          </p:nvSpPr>
          <p:spPr>
            <a:xfrm>
              <a:off x="5332335" y="1163785"/>
              <a:ext cx="150232" cy="214927"/>
            </a:xfrm>
            <a:custGeom>
              <a:rect b="b" l="l" r="r" t="t"/>
              <a:pathLst>
                <a:path extrusionOk="0" fill="none" h="11684" w="8167">
                  <a:moveTo>
                    <a:pt x="1" y="4146"/>
                  </a:moveTo>
                  <a:lnTo>
                    <a:pt x="1" y="4146"/>
                  </a:lnTo>
                  <a:lnTo>
                    <a:pt x="1" y="4146"/>
                  </a:lnTo>
                  <a:lnTo>
                    <a:pt x="127" y="3266"/>
                  </a:lnTo>
                  <a:lnTo>
                    <a:pt x="252" y="2513"/>
                  </a:lnTo>
                  <a:lnTo>
                    <a:pt x="629" y="1884"/>
                  </a:lnTo>
                  <a:lnTo>
                    <a:pt x="1132" y="1256"/>
                  </a:lnTo>
                  <a:lnTo>
                    <a:pt x="1760" y="754"/>
                  </a:lnTo>
                  <a:lnTo>
                    <a:pt x="2514" y="377"/>
                  </a:lnTo>
                  <a:lnTo>
                    <a:pt x="3267" y="126"/>
                  </a:lnTo>
                  <a:lnTo>
                    <a:pt x="4021" y="0"/>
                  </a:lnTo>
                  <a:lnTo>
                    <a:pt x="4021" y="0"/>
                  </a:lnTo>
                  <a:lnTo>
                    <a:pt x="4901" y="126"/>
                  </a:lnTo>
                  <a:lnTo>
                    <a:pt x="5654" y="377"/>
                  </a:lnTo>
                  <a:lnTo>
                    <a:pt x="6408" y="754"/>
                  </a:lnTo>
                  <a:lnTo>
                    <a:pt x="6911" y="1256"/>
                  </a:lnTo>
                  <a:lnTo>
                    <a:pt x="7413" y="1884"/>
                  </a:lnTo>
                  <a:lnTo>
                    <a:pt x="7790" y="2513"/>
                  </a:lnTo>
                  <a:lnTo>
                    <a:pt x="8041" y="3266"/>
                  </a:lnTo>
                  <a:lnTo>
                    <a:pt x="8167" y="4146"/>
                  </a:lnTo>
                  <a:lnTo>
                    <a:pt x="8167" y="7538"/>
                  </a:lnTo>
                  <a:lnTo>
                    <a:pt x="8167" y="7538"/>
                  </a:lnTo>
                  <a:lnTo>
                    <a:pt x="8167" y="7538"/>
                  </a:lnTo>
                  <a:lnTo>
                    <a:pt x="8041" y="8417"/>
                  </a:lnTo>
                  <a:lnTo>
                    <a:pt x="7790" y="9171"/>
                  </a:lnTo>
                  <a:lnTo>
                    <a:pt x="7413" y="9799"/>
                  </a:lnTo>
                  <a:lnTo>
                    <a:pt x="6911" y="10427"/>
                  </a:lnTo>
                  <a:lnTo>
                    <a:pt x="6408" y="10930"/>
                  </a:lnTo>
                  <a:lnTo>
                    <a:pt x="5654" y="11307"/>
                  </a:lnTo>
                  <a:lnTo>
                    <a:pt x="4901" y="11558"/>
                  </a:lnTo>
                  <a:lnTo>
                    <a:pt x="4021" y="11684"/>
                  </a:lnTo>
                  <a:lnTo>
                    <a:pt x="4021" y="11684"/>
                  </a:lnTo>
                  <a:lnTo>
                    <a:pt x="3267" y="11558"/>
                  </a:lnTo>
                  <a:lnTo>
                    <a:pt x="2514" y="11307"/>
                  </a:lnTo>
                  <a:lnTo>
                    <a:pt x="1760" y="10930"/>
                  </a:lnTo>
                  <a:lnTo>
                    <a:pt x="1132" y="10427"/>
                  </a:lnTo>
                  <a:lnTo>
                    <a:pt x="629" y="9799"/>
                  </a:lnTo>
                  <a:lnTo>
                    <a:pt x="252" y="9171"/>
                  </a:lnTo>
                  <a:lnTo>
                    <a:pt x="127" y="8417"/>
                  </a:lnTo>
                  <a:lnTo>
                    <a:pt x="1" y="7538"/>
                  </a:lnTo>
                  <a:lnTo>
                    <a:pt x="1" y="4146"/>
                  </a:lnTo>
                  <a:lnTo>
                    <a:pt x="1" y="41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5"/>
            <p:cNvSpPr/>
            <p:nvPr/>
          </p:nvSpPr>
          <p:spPr>
            <a:xfrm>
              <a:off x="5286127" y="1117558"/>
              <a:ext cx="242667" cy="307380"/>
            </a:xfrm>
            <a:custGeom>
              <a:rect b="b" l="l" r="r" t="t"/>
              <a:pathLst>
                <a:path extrusionOk="0" fill="none" h="16710" w="13192">
                  <a:moveTo>
                    <a:pt x="6533" y="0"/>
                  </a:moveTo>
                  <a:lnTo>
                    <a:pt x="6533" y="0"/>
                  </a:lnTo>
                  <a:lnTo>
                    <a:pt x="5277" y="126"/>
                  </a:lnTo>
                  <a:lnTo>
                    <a:pt x="4021" y="503"/>
                  </a:lnTo>
                  <a:lnTo>
                    <a:pt x="2890" y="1131"/>
                  </a:lnTo>
                  <a:lnTo>
                    <a:pt x="1885" y="2011"/>
                  </a:lnTo>
                  <a:lnTo>
                    <a:pt x="1131" y="2890"/>
                  </a:lnTo>
                  <a:lnTo>
                    <a:pt x="503" y="4021"/>
                  </a:lnTo>
                  <a:lnTo>
                    <a:pt x="126" y="5277"/>
                  </a:lnTo>
                  <a:lnTo>
                    <a:pt x="0" y="6659"/>
                  </a:lnTo>
                  <a:lnTo>
                    <a:pt x="0" y="10051"/>
                  </a:lnTo>
                  <a:lnTo>
                    <a:pt x="0" y="10051"/>
                  </a:lnTo>
                  <a:lnTo>
                    <a:pt x="126" y="11433"/>
                  </a:lnTo>
                  <a:lnTo>
                    <a:pt x="503" y="12689"/>
                  </a:lnTo>
                  <a:lnTo>
                    <a:pt x="1131" y="13820"/>
                  </a:lnTo>
                  <a:lnTo>
                    <a:pt x="1885" y="14699"/>
                  </a:lnTo>
                  <a:lnTo>
                    <a:pt x="2890" y="15578"/>
                  </a:lnTo>
                  <a:lnTo>
                    <a:pt x="4021" y="16207"/>
                  </a:lnTo>
                  <a:lnTo>
                    <a:pt x="5277" y="16584"/>
                  </a:lnTo>
                  <a:lnTo>
                    <a:pt x="6533" y="16709"/>
                  </a:lnTo>
                  <a:lnTo>
                    <a:pt x="6533" y="16709"/>
                  </a:lnTo>
                  <a:lnTo>
                    <a:pt x="7915" y="16584"/>
                  </a:lnTo>
                  <a:lnTo>
                    <a:pt x="9171" y="16207"/>
                  </a:lnTo>
                  <a:lnTo>
                    <a:pt x="10302" y="15578"/>
                  </a:lnTo>
                  <a:lnTo>
                    <a:pt x="11181" y="14699"/>
                  </a:lnTo>
                  <a:lnTo>
                    <a:pt x="12061" y="13820"/>
                  </a:lnTo>
                  <a:lnTo>
                    <a:pt x="12689" y="12689"/>
                  </a:lnTo>
                  <a:lnTo>
                    <a:pt x="13066" y="11433"/>
                  </a:lnTo>
                  <a:lnTo>
                    <a:pt x="13191" y="10051"/>
                  </a:lnTo>
                  <a:lnTo>
                    <a:pt x="13191" y="6659"/>
                  </a:lnTo>
                  <a:lnTo>
                    <a:pt x="13191" y="6659"/>
                  </a:lnTo>
                  <a:lnTo>
                    <a:pt x="13066" y="5277"/>
                  </a:lnTo>
                  <a:lnTo>
                    <a:pt x="12689" y="4021"/>
                  </a:lnTo>
                  <a:lnTo>
                    <a:pt x="12061" y="2890"/>
                  </a:lnTo>
                  <a:lnTo>
                    <a:pt x="11181" y="2011"/>
                  </a:lnTo>
                  <a:lnTo>
                    <a:pt x="10302" y="1131"/>
                  </a:lnTo>
                  <a:lnTo>
                    <a:pt x="9171" y="503"/>
                  </a:lnTo>
                  <a:lnTo>
                    <a:pt x="7915" y="126"/>
                  </a:lnTo>
                  <a:lnTo>
                    <a:pt x="65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5"/>
            <p:cNvSpPr/>
            <p:nvPr/>
          </p:nvSpPr>
          <p:spPr>
            <a:xfrm>
              <a:off x="4971830" y="1082884"/>
              <a:ext cx="434490" cy="434490"/>
            </a:xfrm>
            <a:custGeom>
              <a:rect b="b" l="l" r="r" t="t"/>
              <a:pathLst>
                <a:path extrusionOk="0" h="23620" w="23620">
                  <a:moveTo>
                    <a:pt x="1634" y="1"/>
                  </a:moveTo>
                  <a:lnTo>
                    <a:pt x="1006" y="127"/>
                  </a:lnTo>
                  <a:lnTo>
                    <a:pt x="503" y="378"/>
                  </a:lnTo>
                  <a:lnTo>
                    <a:pt x="126" y="1006"/>
                  </a:lnTo>
                  <a:lnTo>
                    <a:pt x="1" y="1634"/>
                  </a:lnTo>
                  <a:lnTo>
                    <a:pt x="1" y="15956"/>
                  </a:lnTo>
                  <a:lnTo>
                    <a:pt x="1" y="16835"/>
                  </a:lnTo>
                  <a:lnTo>
                    <a:pt x="126" y="17589"/>
                  </a:lnTo>
                  <a:lnTo>
                    <a:pt x="503" y="18971"/>
                  </a:lnTo>
                  <a:lnTo>
                    <a:pt x="1257" y="20227"/>
                  </a:lnTo>
                  <a:lnTo>
                    <a:pt x="2137" y="21358"/>
                  </a:lnTo>
                  <a:lnTo>
                    <a:pt x="3267" y="22363"/>
                  </a:lnTo>
                  <a:lnTo>
                    <a:pt x="4649" y="22991"/>
                  </a:lnTo>
                  <a:lnTo>
                    <a:pt x="6031" y="23494"/>
                  </a:lnTo>
                  <a:lnTo>
                    <a:pt x="6785" y="23619"/>
                  </a:lnTo>
                  <a:lnTo>
                    <a:pt x="16835" y="23619"/>
                  </a:lnTo>
                  <a:lnTo>
                    <a:pt x="17589" y="23494"/>
                  </a:lnTo>
                  <a:lnTo>
                    <a:pt x="18971" y="22991"/>
                  </a:lnTo>
                  <a:lnTo>
                    <a:pt x="20353" y="22363"/>
                  </a:lnTo>
                  <a:lnTo>
                    <a:pt x="21483" y="21358"/>
                  </a:lnTo>
                  <a:lnTo>
                    <a:pt x="22363" y="20227"/>
                  </a:lnTo>
                  <a:lnTo>
                    <a:pt x="23117" y="18971"/>
                  </a:lnTo>
                  <a:lnTo>
                    <a:pt x="23493" y="17589"/>
                  </a:lnTo>
                  <a:lnTo>
                    <a:pt x="23619" y="16835"/>
                  </a:lnTo>
                  <a:lnTo>
                    <a:pt x="23619" y="15956"/>
                  </a:lnTo>
                  <a:lnTo>
                    <a:pt x="23619" y="1634"/>
                  </a:lnTo>
                  <a:lnTo>
                    <a:pt x="23493" y="1006"/>
                  </a:lnTo>
                  <a:lnTo>
                    <a:pt x="23117" y="378"/>
                  </a:lnTo>
                  <a:lnTo>
                    <a:pt x="22614" y="127"/>
                  </a:lnTo>
                  <a:lnTo>
                    <a:pt x="21986" y="1"/>
                  </a:lnTo>
                  <a:close/>
                </a:path>
              </a:pathLst>
            </a:custGeom>
            <a:solidFill>
              <a:srgbClr val="F7E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5"/>
            <p:cNvSpPr/>
            <p:nvPr/>
          </p:nvSpPr>
          <p:spPr>
            <a:xfrm>
              <a:off x="4971830" y="1082884"/>
              <a:ext cx="413685" cy="434490"/>
            </a:xfrm>
            <a:custGeom>
              <a:rect b="b" l="l" r="r" t="t"/>
              <a:pathLst>
                <a:path extrusionOk="0" h="23620" w="22489">
                  <a:moveTo>
                    <a:pt x="1634" y="1"/>
                  </a:moveTo>
                  <a:lnTo>
                    <a:pt x="1006" y="127"/>
                  </a:lnTo>
                  <a:lnTo>
                    <a:pt x="503" y="378"/>
                  </a:lnTo>
                  <a:lnTo>
                    <a:pt x="126" y="1006"/>
                  </a:lnTo>
                  <a:lnTo>
                    <a:pt x="1" y="1634"/>
                  </a:lnTo>
                  <a:lnTo>
                    <a:pt x="1" y="15956"/>
                  </a:lnTo>
                  <a:lnTo>
                    <a:pt x="1" y="16835"/>
                  </a:lnTo>
                  <a:lnTo>
                    <a:pt x="126" y="17589"/>
                  </a:lnTo>
                  <a:lnTo>
                    <a:pt x="503" y="18971"/>
                  </a:lnTo>
                  <a:lnTo>
                    <a:pt x="1257" y="20227"/>
                  </a:lnTo>
                  <a:lnTo>
                    <a:pt x="2137" y="21358"/>
                  </a:lnTo>
                  <a:lnTo>
                    <a:pt x="3267" y="22363"/>
                  </a:lnTo>
                  <a:lnTo>
                    <a:pt x="4649" y="22991"/>
                  </a:lnTo>
                  <a:lnTo>
                    <a:pt x="6031" y="23494"/>
                  </a:lnTo>
                  <a:lnTo>
                    <a:pt x="6785" y="23619"/>
                  </a:lnTo>
                  <a:lnTo>
                    <a:pt x="17086" y="23619"/>
                  </a:lnTo>
                  <a:lnTo>
                    <a:pt x="17966" y="23368"/>
                  </a:lnTo>
                  <a:lnTo>
                    <a:pt x="18845" y="23117"/>
                  </a:lnTo>
                  <a:lnTo>
                    <a:pt x="19725" y="22614"/>
                  </a:lnTo>
                  <a:lnTo>
                    <a:pt x="20478" y="22112"/>
                  </a:lnTo>
                  <a:lnTo>
                    <a:pt x="21232" y="21609"/>
                  </a:lnTo>
                  <a:lnTo>
                    <a:pt x="21860" y="20855"/>
                  </a:lnTo>
                  <a:lnTo>
                    <a:pt x="22488" y="20102"/>
                  </a:lnTo>
                  <a:lnTo>
                    <a:pt x="21483" y="20730"/>
                  </a:lnTo>
                  <a:lnTo>
                    <a:pt x="20478" y="21107"/>
                  </a:lnTo>
                  <a:lnTo>
                    <a:pt x="19473" y="21358"/>
                  </a:lnTo>
                  <a:lnTo>
                    <a:pt x="9046" y="21358"/>
                  </a:lnTo>
                  <a:lnTo>
                    <a:pt x="8292" y="21232"/>
                  </a:lnTo>
                  <a:lnTo>
                    <a:pt x="6910" y="20730"/>
                  </a:lnTo>
                  <a:lnTo>
                    <a:pt x="5529" y="20102"/>
                  </a:lnTo>
                  <a:lnTo>
                    <a:pt x="4398" y="19097"/>
                  </a:lnTo>
                  <a:lnTo>
                    <a:pt x="3518" y="17966"/>
                  </a:lnTo>
                  <a:lnTo>
                    <a:pt x="2765" y="16710"/>
                  </a:lnTo>
                  <a:lnTo>
                    <a:pt x="2388" y="15328"/>
                  </a:lnTo>
                  <a:lnTo>
                    <a:pt x="2262" y="14574"/>
                  </a:lnTo>
                  <a:lnTo>
                    <a:pt x="2262" y="13820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rgbClr val="F0C4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5"/>
            <p:cNvSpPr/>
            <p:nvPr/>
          </p:nvSpPr>
          <p:spPr>
            <a:xfrm>
              <a:off x="5189056" y="1117558"/>
              <a:ext cx="196459" cy="90135"/>
            </a:xfrm>
            <a:custGeom>
              <a:rect b="b" l="l" r="r" t="t"/>
              <a:pathLst>
                <a:path extrusionOk="0" h="4900" w="10680">
                  <a:moveTo>
                    <a:pt x="5277" y="0"/>
                  </a:moveTo>
                  <a:lnTo>
                    <a:pt x="4272" y="126"/>
                  </a:lnTo>
                  <a:lnTo>
                    <a:pt x="3267" y="252"/>
                  </a:lnTo>
                  <a:lnTo>
                    <a:pt x="2388" y="503"/>
                  </a:lnTo>
                  <a:lnTo>
                    <a:pt x="1509" y="754"/>
                  </a:lnTo>
                  <a:lnTo>
                    <a:pt x="880" y="1131"/>
                  </a:lnTo>
                  <a:lnTo>
                    <a:pt x="378" y="1508"/>
                  </a:lnTo>
                  <a:lnTo>
                    <a:pt x="127" y="2011"/>
                  </a:lnTo>
                  <a:lnTo>
                    <a:pt x="1" y="2513"/>
                  </a:lnTo>
                  <a:lnTo>
                    <a:pt x="127" y="3016"/>
                  </a:lnTo>
                  <a:lnTo>
                    <a:pt x="378" y="3392"/>
                  </a:lnTo>
                  <a:lnTo>
                    <a:pt x="880" y="3895"/>
                  </a:lnTo>
                  <a:lnTo>
                    <a:pt x="1509" y="4146"/>
                  </a:lnTo>
                  <a:lnTo>
                    <a:pt x="2388" y="4523"/>
                  </a:lnTo>
                  <a:lnTo>
                    <a:pt x="3267" y="4774"/>
                  </a:lnTo>
                  <a:lnTo>
                    <a:pt x="4272" y="4900"/>
                  </a:lnTo>
                  <a:lnTo>
                    <a:pt x="6408" y="4900"/>
                  </a:lnTo>
                  <a:lnTo>
                    <a:pt x="7413" y="4774"/>
                  </a:lnTo>
                  <a:lnTo>
                    <a:pt x="8292" y="4523"/>
                  </a:lnTo>
                  <a:lnTo>
                    <a:pt x="9046" y="4146"/>
                  </a:lnTo>
                  <a:lnTo>
                    <a:pt x="9674" y="3895"/>
                  </a:lnTo>
                  <a:lnTo>
                    <a:pt x="10177" y="3392"/>
                  </a:lnTo>
                  <a:lnTo>
                    <a:pt x="10554" y="3016"/>
                  </a:lnTo>
                  <a:lnTo>
                    <a:pt x="10679" y="2513"/>
                  </a:lnTo>
                  <a:lnTo>
                    <a:pt x="10554" y="2011"/>
                  </a:lnTo>
                  <a:lnTo>
                    <a:pt x="10177" y="1508"/>
                  </a:lnTo>
                  <a:lnTo>
                    <a:pt x="9674" y="1131"/>
                  </a:lnTo>
                  <a:lnTo>
                    <a:pt x="9046" y="754"/>
                  </a:lnTo>
                  <a:lnTo>
                    <a:pt x="8292" y="503"/>
                  </a:lnTo>
                  <a:lnTo>
                    <a:pt x="7413" y="252"/>
                  </a:lnTo>
                  <a:lnTo>
                    <a:pt x="6408" y="126"/>
                  </a:lnTo>
                  <a:lnTo>
                    <a:pt x="5277" y="0"/>
                  </a:lnTo>
                  <a:close/>
                </a:path>
              </a:pathLst>
            </a:custGeom>
            <a:solidFill>
              <a:srgbClr val="FAEC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2" name="Google Shape;1972;p55"/>
          <p:cNvSpPr txBox="1"/>
          <p:nvPr/>
        </p:nvSpPr>
        <p:spPr>
          <a:xfrm>
            <a:off x="702475" y="3398750"/>
            <a:ext cx="679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30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16" name="Google Shape;116;p29"/>
          <p:cNvSpPr/>
          <p:nvPr/>
        </p:nvSpPr>
        <p:spPr>
          <a:xfrm>
            <a:off x="4972612" y="2765035"/>
            <a:ext cx="336463" cy="217593"/>
          </a:xfrm>
          <a:custGeom>
            <a:rect b="b" l="l" r="r" t="t"/>
            <a:pathLst>
              <a:path extrusionOk="0" h="10282" w="15899">
                <a:moveTo>
                  <a:pt x="5512" y="0"/>
                </a:moveTo>
                <a:lnTo>
                  <a:pt x="4664" y="106"/>
                </a:lnTo>
                <a:lnTo>
                  <a:pt x="3922" y="212"/>
                </a:lnTo>
                <a:lnTo>
                  <a:pt x="3074" y="424"/>
                </a:lnTo>
                <a:lnTo>
                  <a:pt x="2226" y="742"/>
                </a:lnTo>
                <a:lnTo>
                  <a:pt x="1378" y="1166"/>
                </a:lnTo>
                <a:lnTo>
                  <a:pt x="1060" y="1484"/>
                </a:lnTo>
                <a:lnTo>
                  <a:pt x="636" y="1802"/>
                </a:lnTo>
                <a:lnTo>
                  <a:pt x="424" y="2120"/>
                </a:lnTo>
                <a:lnTo>
                  <a:pt x="212" y="2544"/>
                </a:lnTo>
                <a:lnTo>
                  <a:pt x="0" y="3392"/>
                </a:lnTo>
                <a:lnTo>
                  <a:pt x="0" y="4134"/>
                </a:lnTo>
                <a:lnTo>
                  <a:pt x="212" y="4982"/>
                </a:lnTo>
                <a:lnTo>
                  <a:pt x="530" y="5724"/>
                </a:lnTo>
                <a:lnTo>
                  <a:pt x="954" y="6466"/>
                </a:lnTo>
                <a:lnTo>
                  <a:pt x="1484" y="7102"/>
                </a:lnTo>
                <a:lnTo>
                  <a:pt x="2438" y="8162"/>
                </a:lnTo>
                <a:lnTo>
                  <a:pt x="3286" y="8903"/>
                </a:lnTo>
                <a:lnTo>
                  <a:pt x="4240" y="9433"/>
                </a:lnTo>
                <a:lnTo>
                  <a:pt x="5300" y="9857"/>
                </a:lnTo>
                <a:lnTo>
                  <a:pt x="6360" y="10069"/>
                </a:lnTo>
                <a:lnTo>
                  <a:pt x="7420" y="10175"/>
                </a:lnTo>
                <a:lnTo>
                  <a:pt x="8586" y="10281"/>
                </a:lnTo>
                <a:lnTo>
                  <a:pt x="9645" y="10175"/>
                </a:lnTo>
                <a:lnTo>
                  <a:pt x="10705" y="10069"/>
                </a:lnTo>
                <a:lnTo>
                  <a:pt x="12613" y="9751"/>
                </a:lnTo>
                <a:lnTo>
                  <a:pt x="14203" y="9327"/>
                </a:lnTo>
                <a:lnTo>
                  <a:pt x="15899" y="8692"/>
                </a:lnTo>
                <a:lnTo>
                  <a:pt x="15051" y="7102"/>
                </a:lnTo>
                <a:lnTo>
                  <a:pt x="14097" y="5724"/>
                </a:lnTo>
                <a:lnTo>
                  <a:pt x="12931" y="4134"/>
                </a:lnTo>
                <a:lnTo>
                  <a:pt x="12189" y="3392"/>
                </a:lnTo>
                <a:lnTo>
                  <a:pt x="11447" y="2650"/>
                </a:lnTo>
                <a:lnTo>
                  <a:pt x="10599" y="1908"/>
                </a:lnTo>
                <a:lnTo>
                  <a:pt x="9645" y="1272"/>
                </a:lnTo>
                <a:lnTo>
                  <a:pt x="8692" y="742"/>
                </a:lnTo>
                <a:lnTo>
                  <a:pt x="7632" y="318"/>
                </a:lnTo>
                <a:lnTo>
                  <a:pt x="6572" y="106"/>
                </a:lnTo>
                <a:lnTo>
                  <a:pt x="55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9"/>
          <p:cNvSpPr/>
          <p:nvPr/>
        </p:nvSpPr>
        <p:spPr>
          <a:xfrm>
            <a:off x="4950181" y="2282802"/>
            <a:ext cx="210863" cy="296106"/>
          </a:xfrm>
          <a:custGeom>
            <a:rect b="b" l="l" r="r" t="t"/>
            <a:pathLst>
              <a:path extrusionOk="0" h="13992" w="9964">
                <a:moveTo>
                  <a:pt x="424" y="0"/>
                </a:moveTo>
                <a:lnTo>
                  <a:pt x="212" y="1696"/>
                </a:lnTo>
                <a:lnTo>
                  <a:pt x="0" y="3286"/>
                </a:lnTo>
                <a:lnTo>
                  <a:pt x="0" y="5088"/>
                </a:lnTo>
                <a:lnTo>
                  <a:pt x="0" y="6148"/>
                </a:lnTo>
                <a:lnTo>
                  <a:pt x="106" y="7102"/>
                </a:lnTo>
                <a:lnTo>
                  <a:pt x="318" y="8056"/>
                </a:lnTo>
                <a:lnTo>
                  <a:pt x="636" y="9116"/>
                </a:lnTo>
                <a:lnTo>
                  <a:pt x="1060" y="10069"/>
                </a:lnTo>
                <a:lnTo>
                  <a:pt x="1484" y="10917"/>
                </a:lnTo>
                <a:lnTo>
                  <a:pt x="2120" y="11765"/>
                </a:lnTo>
                <a:lnTo>
                  <a:pt x="2968" y="12507"/>
                </a:lnTo>
                <a:lnTo>
                  <a:pt x="3498" y="12825"/>
                </a:lnTo>
                <a:lnTo>
                  <a:pt x="4134" y="13249"/>
                </a:lnTo>
                <a:lnTo>
                  <a:pt x="4876" y="13567"/>
                </a:lnTo>
                <a:lnTo>
                  <a:pt x="5618" y="13885"/>
                </a:lnTo>
                <a:lnTo>
                  <a:pt x="6466" y="13991"/>
                </a:lnTo>
                <a:lnTo>
                  <a:pt x="7420" y="13991"/>
                </a:lnTo>
                <a:lnTo>
                  <a:pt x="7844" y="13885"/>
                </a:lnTo>
                <a:lnTo>
                  <a:pt x="8268" y="13673"/>
                </a:lnTo>
                <a:lnTo>
                  <a:pt x="8798" y="13249"/>
                </a:lnTo>
                <a:lnTo>
                  <a:pt x="9328" y="12613"/>
                </a:lnTo>
                <a:lnTo>
                  <a:pt x="9646" y="11977"/>
                </a:lnTo>
                <a:lnTo>
                  <a:pt x="9858" y="11235"/>
                </a:lnTo>
                <a:lnTo>
                  <a:pt x="9964" y="10493"/>
                </a:lnTo>
                <a:lnTo>
                  <a:pt x="9964" y="9646"/>
                </a:lnTo>
                <a:lnTo>
                  <a:pt x="9964" y="8374"/>
                </a:lnTo>
                <a:lnTo>
                  <a:pt x="9646" y="7314"/>
                </a:lnTo>
                <a:lnTo>
                  <a:pt x="9328" y="6360"/>
                </a:lnTo>
                <a:lnTo>
                  <a:pt x="8798" y="5512"/>
                </a:lnTo>
                <a:lnTo>
                  <a:pt x="8162" y="4664"/>
                </a:lnTo>
                <a:lnTo>
                  <a:pt x="7420" y="3922"/>
                </a:lnTo>
                <a:lnTo>
                  <a:pt x="6678" y="3286"/>
                </a:lnTo>
                <a:lnTo>
                  <a:pt x="5936" y="2650"/>
                </a:lnTo>
                <a:lnTo>
                  <a:pt x="5088" y="2120"/>
                </a:lnTo>
                <a:lnTo>
                  <a:pt x="3498" y="1272"/>
                </a:lnTo>
                <a:lnTo>
                  <a:pt x="2014" y="636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5140827" y="2625960"/>
            <a:ext cx="329754" cy="199668"/>
          </a:xfrm>
          <a:custGeom>
            <a:rect b="b" l="l" r="r" t="t"/>
            <a:pathLst>
              <a:path extrusionOk="0" h="9435" w="15582">
                <a:moveTo>
                  <a:pt x="4876" y="1"/>
                </a:moveTo>
                <a:lnTo>
                  <a:pt x="4134" y="107"/>
                </a:lnTo>
                <a:lnTo>
                  <a:pt x="3498" y="319"/>
                </a:lnTo>
                <a:lnTo>
                  <a:pt x="2650" y="637"/>
                </a:lnTo>
                <a:lnTo>
                  <a:pt x="1908" y="955"/>
                </a:lnTo>
                <a:lnTo>
                  <a:pt x="1167" y="1485"/>
                </a:lnTo>
                <a:lnTo>
                  <a:pt x="531" y="2121"/>
                </a:lnTo>
                <a:lnTo>
                  <a:pt x="319" y="2545"/>
                </a:lnTo>
                <a:lnTo>
                  <a:pt x="107" y="2969"/>
                </a:lnTo>
                <a:lnTo>
                  <a:pt x="1" y="3711"/>
                </a:lnTo>
                <a:lnTo>
                  <a:pt x="107" y="4452"/>
                </a:lnTo>
                <a:lnTo>
                  <a:pt x="425" y="5194"/>
                </a:lnTo>
                <a:lnTo>
                  <a:pt x="743" y="5936"/>
                </a:lnTo>
                <a:lnTo>
                  <a:pt x="1273" y="6572"/>
                </a:lnTo>
                <a:lnTo>
                  <a:pt x="1802" y="7102"/>
                </a:lnTo>
                <a:lnTo>
                  <a:pt x="2756" y="8056"/>
                </a:lnTo>
                <a:lnTo>
                  <a:pt x="3710" y="8586"/>
                </a:lnTo>
                <a:lnTo>
                  <a:pt x="4664" y="9010"/>
                </a:lnTo>
                <a:lnTo>
                  <a:pt x="5618" y="9328"/>
                </a:lnTo>
                <a:lnTo>
                  <a:pt x="6678" y="9434"/>
                </a:lnTo>
                <a:lnTo>
                  <a:pt x="8798" y="9434"/>
                </a:lnTo>
                <a:lnTo>
                  <a:pt x="9752" y="9222"/>
                </a:lnTo>
                <a:lnTo>
                  <a:pt x="10812" y="9116"/>
                </a:lnTo>
                <a:lnTo>
                  <a:pt x="12613" y="8586"/>
                </a:lnTo>
                <a:lnTo>
                  <a:pt x="14097" y="7950"/>
                </a:lnTo>
                <a:lnTo>
                  <a:pt x="15581" y="7208"/>
                </a:lnTo>
                <a:lnTo>
                  <a:pt x="14627" y="5830"/>
                </a:lnTo>
                <a:lnTo>
                  <a:pt x="13673" y="4558"/>
                </a:lnTo>
                <a:lnTo>
                  <a:pt x="12296" y="3181"/>
                </a:lnTo>
                <a:lnTo>
                  <a:pt x="11554" y="2545"/>
                </a:lnTo>
                <a:lnTo>
                  <a:pt x="10812" y="1909"/>
                </a:lnTo>
                <a:lnTo>
                  <a:pt x="9858" y="1273"/>
                </a:lnTo>
                <a:lnTo>
                  <a:pt x="9010" y="849"/>
                </a:lnTo>
                <a:lnTo>
                  <a:pt x="8056" y="425"/>
                </a:lnTo>
                <a:lnTo>
                  <a:pt x="6996" y="107"/>
                </a:lnTo>
                <a:lnTo>
                  <a:pt x="593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9"/>
          <p:cNvSpPr/>
          <p:nvPr/>
        </p:nvSpPr>
        <p:spPr>
          <a:xfrm>
            <a:off x="5078019" y="2152699"/>
            <a:ext cx="217593" cy="271430"/>
          </a:xfrm>
          <a:custGeom>
            <a:rect b="b" l="l" r="r" t="t"/>
            <a:pathLst>
              <a:path extrusionOk="0" h="12826" w="10282">
                <a:moveTo>
                  <a:pt x="213" y="1"/>
                </a:moveTo>
                <a:lnTo>
                  <a:pt x="1" y="1697"/>
                </a:lnTo>
                <a:lnTo>
                  <a:pt x="1" y="3181"/>
                </a:lnTo>
                <a:lnTo>
                  <a:pt x="213" y="4983"/>
                </a:lnTo>
                <a:lnTo>
                  <a:pt x="319" y="5830"/>
                </a:lnTo>
                <a:lnTo>
                  <a:pt x="531" y="6784"/>
                </a:lnTo>
                <a:lnTo>
                  <a:pt x="849" y="7738"/>
                </a:lnTo>
                <a:lnTo>
                  <a:pt x="1273" y="8692"/>
                </a:lnTo>
                <a:lnTo>
                  <a:pt x="1697" y="9540"/>
                </a:lnTo>
                <a:lnTo>
                  <a:pt x="2227" y="10388"/>
                </a:lnTo>
                <a:lnTo>
                  <a:pt x="2969" y="11024"/>
                </a:lnTo>
                <a:lnTo>
                  <a:pt x="3817" y="11660"/>
                </a:lnTo>
                <a:lnTo>
                  <a:pt x="4347" y="11978"/>
                </a:lnTo>
                <a:lnTo>
                  <a:pt x="4982" y="12296"/>
                </a:lnTo>
                <a:lnTo>
                  <a:pt x="5724" y="12508"/>
                </a:lnTo>
                <a:lnTo>
                  <a:pt x="6572" y="12720"/>
                </a:lnTo>
                <a:lnTo>
                  <a:pt x="7420" y="12826"/>
                </a:lnTo>
                <a:lnTo>
                  <a:pt x="8268" y="12720"/>
                </a:lnTo>
                <a:lnTo>
                  <a:pt x="8586" y="12508"/>
                </a:lnTo>
                <a:lnTo>
                  <a:pt x="9010" y="12296"/>
                </a:lnTo>
                <a:lnTo>
                  <a:pt x="9540" y="11872"/>
                </a:lnTo>
                <a:lnTo>
                  <a:pt x="9858" y="11236"/>
                </a:lnTo>
                <a:lnTo>
                  <a:pt x="10176" y="10494"/>
                </a:lnTo>
                <a:lnTo>
                  <a:pt x="10282" y="9752"/>
                </a:lnTo>
                <a:lnTo>
                  <a:pt x="10282" y="9010"/>
                </a:lnTo>
                <a:lnTo>
                  <a:pt x="10282" y="8268"/>
                </a:lnTo>
                <a:lnTo>
                  <a:pt x="10070" y="7102"/>
                </a:lnTo>
                <a:lnTo>
                  <a:pt x="9752" y="6042"/>
                </a:lnTo>
                <a:lnTo>
                  <a:pt x="9222" y="5194"/>
                </a:lnTo>
                <a:lnTo>
                  <a:pt x="8692" y="4453"/>
                </a:lnTo>
                <a:lnTo>
                  <a:pt x="8056" y="3711"/>
                </a:lnTo>
                <a:lnTo>
                  <a:pt x="7314" y="3075"/>
                </a:lnTo>
                <a:lnTo>
                  <a:pt x="6466" y="2439"/>
                </a:lnTo>
                <a:lnTo>
                  <a:pt x="5618" y="2015"/>
                </a:lnTo>
                <a:lnTo>
                  <a:pt x="4770" y="1591"/>
                </a:lnTo>
                <a:lnTo>
                  <a:pt x="3181" y="849"/>
                </a:lnTo>
                <a:lnTo>
                  <a:pt x="1697" y="425"/>
                </a:lnTo>
                <a:lnTo>
                  <a:pt x="2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9"/>
          <p:cNvSpPr/>
          <p:nvPr/>
        </p:nvSpPr>
        <p:spPr>
          <a:xfrm>
            <a:off x="5387551" y="2294017"/>
            <a:ext cx="305079" cy="177215"/>
          </a:xfrm>
          <a:custGeom>
            <a:rect b="b" l="l" r="r" t="t"/>
            <a:pathLst>
              <a:path extrusionOk="0" h="8374" w="14416">
                <a:moveTo>
                  <a:pt x="5724" y="0"/>
                </a:moveTo>
                <a:lnTo>
                  <a:pt x="4770" y="106"/>
                </a:lnTo>
                <a:lnTo>
                  <a:pt x="3816" y="424"/>
                </a:lnTo>
                <a:lnTo>
                  <a:pt x="2968" y="848"/>
                </a:lnTo>
                <a:lnTo>
                  <a:pt x="2332" y="1166"/>
                </a:lnTo>
                <a:lnTo>
                  <a:pt x="1908" y="1590"/>
                </a:lnTo>
                <a:lnTo>
                  <a:pt x="1272" y="2014"/>
                </a:lnTo>
                <a:lnTo>
                  <a:pt x="743" y="2650"/>
                </a:lnTo>
                <a:lnTo>
                  <a:pt x="319" y="3286"/>
                </a:lnTo>
                <a:lnTo>
                  <a:pt x="1" y="4134"/>
                </a:lnTo>
                <a:lnTo>
                  <a:pt x="1" y="4452"/>
                </a:lnTo>
                <a:lnTo>
                  <a:pt x="1" y="4876"/>
                </a:lnTo>
                <a:lnTo>
                  <a:pt x="213" y="5618"/>
                </a:lnTo>
                <a:lnTo>
                  <a:pt x="531" y="6148"/>
                </a:lnTo>
                <a:lnTo>
                  <a:pt x="954" y="6678"/>
                </a:lnTo>
                <a:lnTo>
                  <a:pt x="1590" y="7208"/>
                </a:lnTo>
                <a:lnTo>
                  <a:pt x="2226" y="7526"/>
                </a:lnTo>
                <a:lnTo>
                  <a:pt x="2862" y="7844"/>
                </a:lnTo>
                <a:lnTo>
                  <a:pt x="3922" y="8268"/>
                </a:lnTo>
                <a:lnTo>
                  <a:pt x="4982" y="8374"/>
                </a:lnTo>
                <a:lnTo>
                  <a:pt x="5936" y="8374"/>
                </a:lnTo>
                <a:lnTo>
                  <a:pt x="6784" y="8268"/>
                </a:lnTo>
                <a:lnTo>
                  <a:pt x="7738" y="8056"/>
                </a:lnTo>
                <a:lnTo>
                  <a:pt x="8586" y="7738"/>
                </a:lnTo>
                <a:lnTo>
                  <a:pt x="9434" y="7314"/>
                </a:lnTo>
                <a:lnTo>
                  <a:pt x="10282" y="6784"/>
                </a:lnTo>
                <a:lnTo>
                  <a:pt x="11024" y="6254"/>
                </a:lnTo>
                <a:lnTo>
                  <a:pt x="12401" y="5194"/>
                </a:lnTo>
                <a:lnTo>
                  <a:pt x="13461" y="4240"/>
                </a:lnTo>
                <a:lnTo>
                  <a:pt x="14415" y="3074"/>
                </a:lnTo>
                <a:lnTo>
                  <a:pt x="13143" y="2226"/>
                </a:lnTo>
                <a:lnTo>
                  <a:pt x="11872" y="1590"/>
                </a:lnTo>
                <a:lnTo>
                  <a:pt x="10282" y="848"/>
                </a:lnTo>
                <a:lnTo>
                  <a:pt x="9434" y="530"/>
                </a:lnTo>
                <a:lnTo>
                  <a:pt x="8480" y="318"/>
                </a:lnTo>
                <a:lnTo>
                  <a:pt x="7632" y="106"/>
                </a:lnTo>
                <a:lnTo>
                  <a:pt x="66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9"/>
          <p:cNvSpPr/>
          <p:nvPr/>
        </p:nvSpPr>
        <p:spPr>
          <a:xfrm>
            <a:off x="5187933" y="2029348"/>
            <a:ext cx="195161" cy="219836"/>
          </a:xfrm>
          <a:custGeom>
            <a:rect b="b" l="l" r="r" t="t"/>
            <a:pathLst>
              <a:path extrusionOk="0" h="10388" w="9222">
                <a:moveTo>
                  <a:pt x="0" y="0"/>
                </a:moveTo>
                <a:lnTo>
                  <a:pt x="0" y="1378"/>
                </a:lnTo>
                <a:lnTo>
                  <a:pt x="106" y="2650"/>
                </a:lnTo>
                <a:lnTo>
                  <a:pt x="424" y="4134"/>
                </a:lnTo>
                <a:lnTo>
                  <a:pt x="848" y="5724"/>
                </a:lnTo>
                <a:lnTo>
                  <a:pt x="1166" y="6572"/>
                </a:lnTo>
                <a:lnTo>
                  <a:pt x="1484" y="7314"/>
                </a:lnTo>
                <a:lnTo>
                  <a:pt x="2014" y="7950"/>
                </a:lnTo>
                <a:lnTo>
                  <a:pt x="2544" y="8586"/>
                </a:lnTo>
                <a:lnTo>
                  <a:pt x="3180" y="9116"/>
                </a:lnTo>
                <a:lnTo>
                  <a:pt x="3922" y="9646"/>
                </a:lnTo>
                <a:lnTo>
                  <a:pt x="4452" y="9858"/>
                </a:lnTo>
                <a:lnTo>
                  <a:pt x="5618" y="10282"/>
                </a:lnTo>
                <a:lnTo>
                  <a:pt x="6254" y="10388"/>
                </a:lnTo>
                <a:lnTo>
                  <a:pt x="6996" y="10388"/>
                </a:lnTo>
                <a:lnTo>
                  <a:pt x="7738" y="10176"/>
                </a:lnTo>
                <a:lnTo>
                  <a:pt x="8056" y="10070"/>
                </a:lnTo>
                <a:lnTo>
                  <a:pt x="8374" y="9858"/>
                </a:lnTo>
                <a:lnTo>
                  <a:pt x="8692" y="9328"/>
                </a:lnTo>
                <a:lnTo>
                  <a:pt x="9010" y="8798"/>
                </a:lnTo>
                <a:lnTo>
                  <a:pt x="9116" y="8268"/>
                </a:lnTo>
                <a:lnTo>
                  <a:pt x="9222" y="7632"/>
                </a:lnTo>
                <a:lnTo>
                  <a:pt x="9222" y="6996"/>
                </a:lnTo>
                <a:lnTo>
                  <a:pt x="9116" y="6360"/>
                </a:lnTo>
                <a:lnTo>
                  <a:pt x="8904" y="5300"/>
                </a:lnTo>
                <a:lnTo>
                  <a:pt x="8480" y="4452"/>
                </a:lnTo>
                <a:lnTo>
                  <a:pt x="8056" y="3816"/>
                </a:lnTo>
                <a:lnTo>
                  <a:pt x="7526" y="3180"/>
                </a:lnTo>
                <a:lnTo>
                  <a:pt x="6890" y="2650"/>
                </a:lnTo>
                <a:lnTo>
                  <a:pt x="6254" y="2120"/>
                </a:lnTo>
                <a:lnTo>
                  <a:pt x="5512" y="1696"/>
                </a:lnTo>
                <a:lnTo>
                  <a:pt x="4028" y="1060"/>
                </a:lnTo>
                <a:lnTo>
                  <a:pt x="2650" y="530"/>
                </a:lnTo>
                <a:lnTo>
                  <a:pt x="1378" y="2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9"/>
          <p:cNvSpPr/>
          <p:nvPr/>
        </p:nvSpPr>
        <p:spPr>
          <a:xfrm>
            <a:off x="5286631" y="2473448"/>
            <a:ext cx="320760" cy="186188"/>
          </a:xfrm>
          <a:custGeom>
            <a:rect b="b" l="l" r="r" t="t"/>
            <a:pathLst>
              <a:path extrusionOk="0" h="8798" w="15157">
                <a:moveTo>
                  <a:pt x="4982" y="1"/>
                </a:moveTo>
                <a:lnTo>
                  <a:pt x="4028" y="213"/>
                </a:lnTo>
                <a:lnTo>
                  <a:pt x="3392" y="425"/>
                </a:lnTo>
                <a:lnTo>
                  <a:pt x="2756" y="637"/>
                </a:lnTo>
                <a:lnTo>
                  <a:pt x="2014" y="1060"/>
                </a:lnTo>
                <a:lnTo>
                  <a:pt x="1378" y="1484"/>
                </a:lnTo>
                <a:lnTo>
                  <a:pt x="742" y="2120"/>
                </a:lnTo>
                <a:lnTo>
                  <a:pt x="212" y="2756"/>
                </a:lnTo>
                <a:lnTo>
                  <a:pt x="106" y="3180"/>
                </a:lnTo>
                <a:lnTo>
                  <a:pt x="0" y="3604"/>
                </a:lnTo>
                <a:lnTo>
                  <a:pt x="0" y="4346"/>
                </a:lnTo>
                <a:lnTo>
                  <a:pt x="212" y="4982"/>
                </a:lnTo>
                <a:lnTo>
                  <a:pt x="530" y="5618"/>
                </a:lnTo>
                <a:lnTo>
                  <a:pt x="1060" y="6254"/>
                </a:lnTo>
                <a:lnTo>
                  <a:pt x="1590" y="6784"/>
                </a:lnTo>
                <a:lnTo>
                  <a:pt x="2120" y="7314"/>
                </a:lnTo>
                <a:lnTo>
                  <a:pt x="3180" y="7950"/>
                </a:lnTo>
                <a:lnTo>
                  <a:pt x="4134" y="8374"/>
                </a:lnTo>
                <a:lnTo>
                  <a:pt x="5088" y="8586"/>
                </a:lnTo>
                <a:lnTo>
                  <a:pt x="6041" y="8798"/>
                </a:lnTo>
                <a:lnTo>
                  <a:pt x="7101" y="8692"/>
                </a:lnTo>
                <a:lnTo>
                  <a:pt x="8055" y="8586"/>
                </a:lnTo>
                <a:lnTo>
                  <a:pt x="9009" y="8374"/>
                </a:lnTo>
                <a:lnTo>
                  <a:pt x="9963" y="8162"/>
                </a:lnTo>
                <a:lnTo>
                  <a:pt x="10811" y="7844"/>
                </a:lnTo>
                <a:lnTo>
                  <a:pt x="12507" y="7102"/>
                </a:lnTo>
                <a:lnTo>
                  <a:pt x="13779" y="6360"/>
                </a:lnTo>
                <a:lnTo>
                  <a:pt x="15157" y="5406"/>
                </a:lnTo>
                <a:lnTo>
                  <a:pt x="13991" y="4240"/>
                </a:lnTo>
                <a:lnTo>
                  <a:pt x="12825" y="3180"/>
                </a:lnTo>
                <a:lnTo>
                  <a:pt x="11447" y="2120"/>
                </a:lnTo>
                <a:lnTo>
                  <a:pt x="10705" y="1590"/>
                </a:lnTo>
                <a:lnTo>
                  <a:pt x="9751" y="1060"/>
                </a:lnTo>
                <a:lnTo>
                  <a:pt x="8903" y="637"/>
                </a:lnTo>
                <a:lnTo>
                  <a:pt x="7949" y="319"/>
                </a:lnTo>
                <a:lnTo>
                  <a:pt x="6995" y="107"/>
                </a:lnTo>
                <a:lnTo>
                  <a:pt x="60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/>
          <p:nvPr/>
        </p:nvSpPr>
        <p:spPr>
          <a:xfrm>
            <a:off x="5461575" y="2130289"/>
            <a:ext cx="271430" cy="157026"/>
          </a:xfrm>
          <a:custGeom>
            <a:rect b="b" l="l" r="r" t="t"/>
            <a:pathLst>
              <a:path extrusionOk="0" h="7420" w="12826">
                <a:moveTo>
                  <a:pt x="4982" y="0"/>
                </a:moveTo>
                <a:lnTo>
                  <a:pt x="4240" y="106"/>
                </a:lnTo>
                <a:lnTo>
                  <a:pt x="3392" y="424"/>
                </a:lnTo>
                <a:lnTo>
                  <a:pt x="2544" y="742"/>
                </a:lnTo>
                <a:lnTo>
                  <a:pt x="2120" y="1060"/>
                </a:lnTo>
                <a:lnTo>
                  <a:pt x="1166" y="1802"/>
                </a:lnTo>
                <a:lnTo>
                  <a:pt x="636" y="2332"/>
                </a:lnTo>
                <a:lnTo>
                  <a:pt x="212" y="2968"/>
                </a:lnTo>
                <a:lnTo>
                  <a:pt x="0" y="3604"/>
                </a:lnTo>
                <a:lnTo>
                  <a:pt x="0" y="4028"/>
                </a:lnTo>
                <a:lnTo>
                  <a:pt x="0" y="4346"/>
                </a:lnTo>
                <a:lnTo>
                  <a:pt x="106" y="4982"/>
                </a:lnTo>
                <a:lnTo>
                  <a:pt x="424" y="5512"/>
                </a:lnTo>
                <a:lnTo>
                  <a:pt x="848" y="5936"/>
                </a:lnTo>
                <a:lnTo>
                  <a:pt x="1378" y="6359"/>
                </a:lnTo>
                <a:lnTo>
                  <a:pt x="1908" y="6677"/>
                </a:lnTo>
                <a:lnTo>
                  <a:pt x="2438" y="6995"/>
                </a:lnTo>
                <a:lnTo>
                  <a:pt x="3498" y="7313"/>
                </a:lnTo>
                <a:lnTo>
                  <a:pt x="4346" y="7419"/>
                </a:lnTo>
                <a:lnTo>
                  <a:pt x="5194" y="7419"/>
                </a:lnTo>
                <a:lnTo>
                  <a:pt x="6042" y="7313"/>
                </a:lnTo>
                <a:lnTo>
                  <a:pt x="6890" y="7101"/>
                </a:lnTo>
                <a:lnTo>
                  <a:pt x="7632" y="6889"/>
                </a:lnTo>
                <a:lnTo>
                  <a:pt x="8374" y="6465"/>
                </a:lnTo>
                <a:lnTo>
                  <a:pt x="9751" y="5618"/>
                </a:lnTo>
                <a:lnTo>
                  <a:pt x="10917" y="4664"/>
                </a:lnTo>
                <a:lnTo>
                  <a:pt x="11871" y="3816"/>
                </a:lnTo>
                <a:lnTo>
                  <a:pt x="12825" y="2756"/>
                </a:lnTo>
                <a:lnTo>
                  <a:pt x="11553" y="2014"/>
                </a:lnTo>
                <a:lnTo>
                  <a:pt x="10493" y="1378"/>
                </a:lnTo>
                <a:lnTo>
                  <a:pt x="9115" y="742"/>
                </a:lnTo>
                <a:lnTo>
                  <a:pt x="7526" y="318"/>
                </a:lnTo>
                <a:lnTo>
                  <a:pt x="6678" y="106"/>
                </a:lnTo>
                <a:lnTo>
                  <a:pt x="583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9"/>
          <p:cNvSpPr/>
          <p:nvPr/>
        </p:nvSpPr>
        <p:spPr>
          <a:xfrm>
            <a:off x="5486249" y="1957567"/>
            <a:ext cx="253484" cy="154804"/>
          </a:xfrm>
          <a:custGeom>
            <a:rect b="b" l="l" r="r" t="t"/>
            <a:pathLst>
              <a:path extrusionOk="0" h="7315" w="11978">
                <a:moveTo>
                  <a:pt x="4876" y="1"/>
                </a:moveTo>
                <a:lnTo>
                  <a:pt x="4134" y="213"/>
                </a:lnTo>
                <a:lnTo>
                  <a:pt x="3286" y="425"/>
                </a:lnTo>
                <a:lnTo>
                  <a:pt x="2650" y="849"/>
                </a:lnTo>
                <a:lnTo>
                  <a:pt x="1908" y="1273"/>
                </a:lnTo>
                <a:lnTo>
                  <a:pt x="1484" y="1697"/>
                </a:lnTo>
                <a:lnTo>
                  <a:pt x="742" y="2651"/>
                </a:lnTo>
                <a:lnTo>
                  <a:pt x="424" y="3181"/>
                </a:lnTo>
                <a:lnTo>
                  <a:pt x="106" y="3816"/>
                </a:lnTo>
                <a:lnTo>
                  <a:pt x="0" y="4558"/>
                </a:lnTo>
                <a:lnTo>
                  <a:pt x="106" y="5194"/>
                </a:lnTo>
                <a:lnTo>
                  <a:pt x="424" y="5724"/>
                </a:lnTo>
                <a:lnTo>
                  <a:pt x="742" y="6254"/>
                </a:lnTo>
                <a:lnTo>
                  <a:pt x="1272" y="6572"/>
                </a:lnTo>
                <a:lnTo>
                  <a:pt x="1802" y="6890"/>
                </a:lnTo>
                <a:lnTo>
                  <a:pt x="2438" y="7102"/>
                </a:lnTo>
                <a:lnTo>
                  <a:pt x="2968" y="7208"/>
                </a:lnTo>
                <a:lnTo>
                  <a:pt x="4028" y="7314"/>
                </a:lnTo>
                <a:lnTo>
                  <a:pt x="4876" y="7314"/>
                </a:lnTo>
                <a:lnTo>
                  <a:pt x="5618" y="7208"/>
                </a:lnTo>
                <a:lnTo>
                  <a:pt x="6466" y="6890"/>
                </a:lnTo>
                <a:lnTo>
                  <a:pt x="7102" y="6572"/>
                </a:lnTo>
                <a:lnTo>
                  <a:pt x="7843" y="6148"/>
                </a:lnTo>
                <a:lnTo>
                  <a:pt x="8479" y="5618"/>
                </a:lnTo>
                <a:lnTo>
                  <a:pt x="9645" y="4558"/>
                </a:lnTo>
                <a:lnTo>
                  <a:pt x="10599" y="3498"/>
                </a:lnTo>
                <a:lnTo>
                  <a:pt x="11235" y="2439"/>
                </a:lnTo>
                <a:lnTo>
                  <a:pt x="11977" y="1273"/>
                </a:lnTo>
                <a:lnTo>
                  <a:pt x="10705" y="849"/>
                </a:lnTo>
                <a:lnTo>
                  <a:pt x="9539" y="425"/>
                </a:lnTo>
                <a:lnTo>
                  <a:pt x="8055" y="107"/>
                </a:lnTo>
                <a:lnTo>
                  <a:pt x="646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9"/>
          <p:cNvSpPr/>
          <p:nvPr/>
        </p:nvSpPr>
        <p:spPr>
          <a:xfrm>
            <a:off x="5481763" y="1789353"/>
            <a:ext cx="208620" cy="157026"/>
          </a:xfrm>
          <a:custGeom>
            <a:rect b="b" l="l" r="r" t="t"/>
            <a:pathLst>
              <a:path extrusionOk="0" h="7420" w="9858">
                <a:moveTo>
                  <a:pt x="6148" y="1"/>
                </a:moveTo>
                <a:lnTo>
                  <a:pt x="4770" y="213"/>
                </a:lnTo>
                <a:lnTo>
                  <a:pt x="4028" y="424"/>
                </a:lnTo>
                <a:lnTo>
                  <a:pt x="3286" y="636"/>
                </a:lnTo>
                <a:lnTo>
                  <a:pt x="2650" y="954"/>
                </a:lnTo>
                <a:lnTo>
                  <a:pt x="2014" y="1378"/>
                </a:lnTo>
                <a:lnTo>
                  <a:pt x="1484" y="1908"/>
                </a:lnTo>
                <a:lnTo>
                  <a:pt x="954" y="2438"/>
                </a:lnTo>
                <a:lnTo>
                  <a:pt x="742" y="2862"/>
                </a:lnTo>
                <a:lnTo>
                  <a:pt x="212" y="3922"/>
                </a:lnTo>
                <a:lnTo>
                  <a:pt x="106" y="4452"/>
                </a:lnTo>
                <a:lnTo>
                  <a:pt x="0" y="5088"/>
                </a:lnTo>
                <a:lnTo>
                  <a:pt x="0" y="5724"/>
                </a:lnTo>
                <a:lnTo>
                  <a:pt x="318" y="6360"/>
                </a:lnTo>
                <a:lnTo>
                  <a:pt x="636" y="6784"/>
                </a:lnTo>
                <a:lnTo>
                  <a:pt x="1060" y="7102"/>
                </a:lnTo>
                <a:lnTo>
                  <a:pt x="1590" y="7314"/>
                </a:lnTo>
                <a:lnTo>
                  <a:pt x="2120" y="7420"/>
                </a:lnTo>
                <a:lnTo>
                  <a:pt x="3286" y="7420"/>
                </a:lnTo>
                <a:lnTo>
                  <a:pt x="4240" y="7314"/>
                </a:lnTo>
                <a:lnTo>
                  <a:pt x="4982" y="7102"/>
                </a:lnTo>
                <a:lnTo>
                  <a:pt x="5618" y="6784"/>
                </a:lnTo>
                <a:lnTo>
                  <a:pt x="6254" y="6466"/>
                </a:lnTo>
                <a:lnTo>
                  <a:pt x="6784" y="5936"/>
                </a:lnTo>
                <a:lnTo>
                  <a:pt x="7314" y="5406"/>
                </a:lnTo>
                <a:lnTo>
                  <a:pt x="7737" y="4770"/>
                </a:lnTo>
                <a:lnTo>
                  <a:pt x="8585" y="3604"/>
                </a:lnTo>
                <a:lnTo>
                  <a:pt x="9115" y="2438"/>
                </a:lnTo>
                <a:lnTo>
                  <a:pt x="9539" y="1378"/>
                </a:lnTo>
                <a:lnTo>
                  <a:pt x="9857" y="213"/>
                </a:lnTo>
                <a:lnTo>
                  <a:pt x="858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9"/>
          <p:cNvSpPr/>
          <p:nvPr/>
        </p:nvSpPr>
        <p:spPr>
          <a:xfrm>
            <a:off x="5448116" y="1632354"/>
            <a:ext cx="163755" cy="172728"/>
          </a:xfrm>
          <a:custGeom>
            <a:rect b="b" l="l" r="r" t="t"/>
            <a:pathLst>
              <a:path extrusionOk="0" h="8162" w="7738">
                <a:moveTo>
                  <a:pt x="7738" y="0"/>
                </a:moveTo>
                <a:lnTo>
                  <a:pt x="6678" y="106"/>
                </a:lnTo>
                <a:lnTo>
                  <a:pt x="5618" y="318"/>
                </a:lnTo>
                <a:lnTo>
                  <a:pt x="4452" y="636"/>
                </a:lnTo>
                <a:lnTo>
                  <a:pt x="3180" y="1166"/>
                </a:lnTo>
                <a:lnTo>
                  <a:pt x="2650" y="1484"/>
                </a:lnTo>
                <a:lnTo>
                  <a:pt x="2120" y="1908"/>
                </a:lnTo>
                <a:lnTo>
                  <a:pt x="1590" y="2332"/>
                </a:lnTo>
                <a:lnTo>
                  <a:pt x="1060" y="2756"/>
                </a:lnTo>
                <a:lnTo>
                  <a:pt x="636" y="3392"/>
                </a:lnTo>
                <a:lnTo>
                  <a:pt x="424" y="4028"/>
                </a:lnTo>
                <a:lnTo>
                  <a:pt x="212" y="4452"/>
                </a:lnTo>
                <a:lnTo>
                  <a:pt x="0" y="5406"/>
                </a:lnTo>
                <a:lnTo>
                  <a:pt x="0" y="6042"/>
                </a:lnTo>
                <a:lnTo>
                  <a:pt x="106" y="6572"/>
                </a:lnTo>
                <a:lnTo>
                  <a:pt x="318" y="7102"/>
                </a:lnTo>
                <a:lnTo>
                  <a:pt x="636" y="7632"/>
                </a:lnTo>
                <a:lnTo>
                  <a:pt x="1060" y="7843"/>
                </a:lnTo>
                <a:lnTo>
                  <a:pt x="1484" y="8055"/>
                </a:lnTo>
                <a:lnTo>
                  <a:pt x="2014" y="8161"/>
                </a:lnTo>
                <a:lnTo>
                  <a:pt x="2544" y="8161"/>
                </a:lnTo>
                <a:lnTo>
                  <a:pt x="3498" y="7949"/>
                </a:lnTo>
                <a:lnTo>
                  <a:pt x="4346" y="7632"/>
                </a:lnTo>
                <a:lnTo>
                  <a:pt x="4982" y="7314"/>
                </a:lnTo>
                <a:lnTo>
                  <a:pt x="5512" y="6890"/>
                </a:lnTo>
                <a:lnTo>
                  <a:pt x="5936" y="6360"/>
                </a:lnTo>
                <a:lnTo>
                  <a:pt x="6360" y="5830"/>
                </a:lnTo>
                <a:lnTo>
                  <a:pt x="6678" y="5194"/>
                </a:lnTo>
                <a:lnTo>
                  <a:pt x="6996" y="4558"/>
                </a:lnTo>
                <a:lnTo>
                  <a:pt x="7314" y="3286"/>
                </a:lnTo>
                <a:lnTo>
                  <a:pt x="7632" y="2120"/>
                </a:lnTo>
                <a:lnTo>
                  <a:pt x="7738" y="1060"/>
                </a:lnTo>
                <a:lnTo>
                  <a:pt x="77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5396524" y="1511224"/>
            <a:ext cx="136837" cy="168263"/>
          </a:xfrm>
          <a:custGeom>
            <a:rect b="b" l="l" r="r" t="t"/>
            <a:pathLst>
              <a:path extrusionOk="0" h="7951" w="6466">
                <a:moveTo>
                  <a:pt x="6466" y="1"/>
                </a:moveTo>
                <a:lnTo>
                  <a:pt x="5406" y="213"/>
                </a:lnTo>
                <a:lnTo>
                  <a:pt x="4558" y="531"/>
                </a:lnTo>
                <a:lnTo>
                  <a:pt x="3498" y="955"/>
                </a:lnTo>
                <a:lnTo>
                  <a:pt x="2438" y="1485"/>
                </a:lnTo>
                <a:lnTo>
                  <a:pt x="1484" y="2227"/>
                </a:lnTo>
                <a:lnTo>
                  <a:pt x="1060" y="2650"/>
                </a:lnTo>
                <a:lnTo>
                  <a:pt x="636" y="3180"/>
                </a:lnTo>
                <a:lnTo>
                  <a:pt x="319" y="3710"/>
                </a:lnTo>
                <a:lnTo>
                  <a:pt x="107" y="4346"/>
                </a:lnTo>
                <a:lnTo>
                  <a:pt x="107" y="4770"/>
                </a:lnTo>
                <a:lnTo>
                  <a:pt x="1" y="5618"/>
                </a:lnTo>
                <a:lnTo>
                  <a:pt x="1" y="6148"/>
                </a:lnTo>
                <a:lnTo>
                  <a:pt x="107" y="6678"/>
                </a:lnTo>
                <a:lnTo>
                  <a:pt x="319" y="7208"/>
                </a:lnTo>
                <a:lnTo>
                  <a:pt x="742" y="7526"/>
                </a:lnTo>
                <a:lnTo>
                  <a:pt x="1060" y="7738"/>
                </a:lnTo>
                <a:lnTo>
                  <a:pt x="1590" y="7844"/>
                </a:lnTo>
                <a:lnTo>
                  <a:pt x="2014" y="7950"/>
                </a:lnTo>
                <a:lnTo>
                  <a:pt x="2438" y="7844"/>
                </a:lnTo>
                <a:lnTo>
                  <a:pt x="3392" y="7526"/>
                </a:lnTo>
                <a:lnTo>
                  <a:pt x="4028" y="7208"/>
                </a:lnTo>
                <a:lnTo>
                  <a:pt x="4558" y="6890"/>
                </a:lnTo>
                <a:lnTo>
                  <a:pt x="4982" y="6360"/>
                </a:lnTo>
                <a:lnTo>
                  <a:pt x="5406" y="5936"/>
                </a:lnTo>
                <a:lnTo>
                  <a:pt x="5724" y="5406"/>
                </a:lnTo>
                <a:lnTo>
                  <a:pt x="6148" y="4240"/>
                </a:lnTo>
                <a:lnTo>
                  <a:pt x="6360" y="3074"/>
                </a:lnTo>
                <a:lnTo>
                  <a:pt x="6466" y="1909"/>
                </a:lnTo>
                <a:lnTo>
                  <a:pt x="6466" y="955"/>
                </a:lnTo>
                <a:lnTo>
                  <a:pt x="646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5329229" y="1399088"/>
            <a:ext cx="114426" cy="163755"/>
          </a:xfrm>
          <a:custGeom>
            <a:rect b="b" l="l" r="r" t="t"/>
            <a:pathLst>
              <a:path extrusionOk="0" h="7738" w="5407">
                <a:moveTo>
                  <a:pt x="5088" y="0"/>
                </a:moveTo>
                <a:lnTo>
                  <a:pt x="4240" y="318"/>
                </a:lnTo>
                <a:lnTo>
                  <a:pt x="3393" y="742"/>
                </a:lnTo>
                <a:lnTo>
                  <a:pt x="2545" y="1272"/>
                </a:lnTo>
                <a:lnTo>
                  <a:pt x="1697" y="1908"/>
                </a:lnTo>
                <a:lnTo>
                  <a:pt x="955" y="2756"/>
                </a:lnTo>
                <a:lnTo>
                  <a:pt x="637" y="3180"/>
                </a:lnTo>
                <a:lnTo>
                  <a:pt x="319" y="3710"/>
                </a:lnTo>
                <a:lnTo>
                  <a:pt x="213" y="4240"/>
                </a:lnTo>
                <a:lnTo>
                  <a:pt x="107" y="4770"/>
                </a:lnTo>
                <a:lnTo>
                  <a:pt x="1" y="5194"/>
                </a:lnTo>
                <a:lnTo>
                  <a:pt x="107" y="5936"/>
                </a:lnTo>
                <a:lnTo>
                  <a:pt x="213" y="6466"/>
                </a:lnTo>
                <a:lnTo>
                  <a:pt x="425" y="6890"/>
                </a:lnTo>
                <a:lnTo>
                  <a:pt x="637" y="7314"/>
                </a:lnTo>
                <a:lnTo>
                  <a:pt x="1061" y="7632"/>
                </a:lnTo>
                <a:lnTo>
                  <a:pt x="1379" y="7738"/>
                </a:lnTo>
                <a:lnTo>
                  <a:pt x="2227" y="7738"/>
                </a:lnTo>
                <a:lnTo>
                  <a:pt x="2651" y="7632"/>
                </a:lnTo>
                <a:lnTo>
                  <a:pt x="3393" y="7208"/>
                </a:lnTo>
                <a:lnTo>
                  <a:pt x="4028" y="6784"/>
                </a:lnTo>
                <a:lnTo>
                  <a:pt x="4346" y="6360"/>
                </a:lnTo>
                <a:lnTo>
                  <a:pt x="4770" y="5936"/>
                </a:lnTo>
                <a:lnTo>
                  <a:pt x="4982" y="5406"/>
                </a:lnTo>
                <a:lnTo>
                  <a:pt x="5194" y="4876"/>
                </a:lnTo>
                <a:lnTo>
                  <a:pt x="5406" y="3816"/>
                </a:lnTo>
                <a:lnTo>
                  <a:pt x="5406" y="2756"/>
                </a:lnTo>
                <a:lnTo>
                  <a:pt x="5406" y="1696"/>
                </a:lnTo>
                <a:lnTo>
                  <a:pt x="5300" y="848"/>
                </a:lnTo>
                <a:lnTo>
                  <a:pt x="50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5264199" y="1331794"/>
            <a:ext cx="94215" cy="143566"/>
          </a:xfrm>
          <a:custGeom>
            <a:rect b="b" l="l" r="r" t="t"/>
            <a:pathLst>
              <a:path extrusionOk="0" h="6784" w="4452">
                <a:moveTo>
                  <a:pt x="3922" y="1"/>
                </a:moveTo>
                <a:lnTo>
                  <a:pt x="3286" y="318"/>
                </a:lnTo>
                <a:lnTo>
                  <a:pt x="2650" y="742"/>
                </a:lnTo>
                <a:lnTo>
                  <a:pt x="1908" y="1166"/>
                </a:lnTo>
                <a:lnTo>
                  <a:pt x="1272" y="1802"/>
                </a:lnTo>
                <a:lnTo>
                  <a:pt x="636" y="2544"/>
                </a:lnTo>
                <a:lnTo>
                  <a:pt x="212" y="3392"/>
                </a:lnTo>
                <a:lnTo>
                  <a:pt x="0" y="3816"/>
                </a:lnTo>
                <a:lnTo>
                  <a:pt x="0" y="4346"/>
                </a:lnTo>
                <a:lnTo>
                  <a:pt x="0" y="4664"/>
                </a:lnTo>
                <a:lnTo>
                  <a:pt x="106" y="5300"/>
                </a:lnTo>
                <a:lnTo>
                  <a:pt x="212" y="5724"/>
                </a:lnTo>
                <a:lnTo>
                  <a:pt x="318" y="6042"/>
                </a:lnTo>
                <a:lnTo>
                  <a:pt x="636" y="6360"/>
                </a:lnTo>
                <a:lnTo>
                  <a:pt x="954" y="6678"/>
                </a:lnTo>
                <a:lnTo>
                  <a:pt x="1272" y="6678"/>
                </a:lnTo>
                <a:lnTo>
                  <a:pt x="1590" y="6784"/>
                </a:lnTo>
                <a:lnTo>
                  <a:pt x="2332" y="6572"/>
                </a:lnTo>
                <a:lnTo>
                  <a:pt x="2968" y="6148"/>
                </a:lnTo>
                <a:lnTo>
                  <a:pt x="3392" y="5830"/>
                </a:lnTo>
                <a:lnTo>
                  <a:pt x="3710" y="5406"/>
                </a:lnTo>
                <a:lnTo>
                  <a:pt x="3922" y="5088"/>
                </a:lnTo>
                <a:lnTo>
                  <a:pt x="4346" y="4134"/>
                </a:lnTo>
                <a:lnTo>
                  <a:pt x="4452" y="3286"/>
                </a:lnTo>
                <a:lnTo>
                  <a:pt x="4452" y="2332"/>
                </a:lnTo>
                <a:lnTo>
                  <a:pt x="4346" y="1484"/>
                </a:lnTo>
                <a:lnTo>
                  <a:pt x="4134" y="742"/>
                </a:lnTo>
                <a:lnTo>
                  <a:pt x="392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5208121" y="1284688"/>
            <a:ext cx="78534" cy="118912"/>
          </a:xfrm>
          <a:custGeom>
            <a:rect b="b" l="l" r="r" t="t"/>
            <a:pathLst>
              <a:path extrusionOk="0" h="5619" w="3711">
                <a:moveTo>
                  <a:pt x="3392" y="1"/>
                </a:moveTo>
                <a:lnTo>
                  <a:pt x="2756" y="213"/>
                </a:lnTo>
                <a:lnTo>
                  <a:pt x="2226" y="531"/>
                </a:lnTo>
                <a:lnTo>
                  <a:pt x="1590" y="955"/>
                </a:lnTo>
                <a:lnTo>
                  <a:pt x="1060" y="1485"/>
                </a:lnTo>
                <a:lnTo>
                  <a:pt x="530" y="2015"/>
                </a:lnTo>
                <a:lnTo>
                  <a:pt x="106" y="2756"/>
                </a:lnTo>
                <a:lnTo>
                  <a:pt x="0" y="3180"/>
                </a:lnTo>
                <a:lnTo>
                  <a:pt x="0" y="3604"/>
                </a:lnTo>
                <a:lnTo>
                  <a:pt x="0" y="3816"/>
                </a:lnTo>
                <a:lnTo>
                  <a:pt x="106" y="4452"/>
                </a:lnTo>
                <a:lnTo>
                  <a:pt x="318" y="5088"/>
                </a:lnTo>
                <a:lnTo>
                  <a:pt x="530" y="5300"/>
                </a:lnTo>
                <a:lnTo>
                  <a:pt x="742" y="5512"/>
                </a:lnTo>
                <a:lnTo>
                  <a:pt x="1060" y="5618"/>
                </a:lnTo>
                <a:lnTo>
                  <a:pt x="1378" y="5618"/>
                </a:lnTo>
                <a:lnTo>
                  <a:pt x="1908" y="5406"/>
                </a:lnTo>
                <a:lnTo>
                  <a:pt x="2438" y="5194"/>
                </a:lnTo>
                <a:lnTo>
                  <a:pt x="2862" y="4876"/>
                </a:lnTo>
                <a:lnTo>
                  <a:pt x="3180" y="4558"/>
                </a:lnTo>
                <a:lnTo>
                  <a:pt x="3392" y="4134"/>
                </a:lnTo>
                <a:lnTo>
                  <a:pt x="3604" y="3392"/>
                </a:lnTo>
                <a:lnTo>
                  <a:pt x="3710" y="2650"/>
                </a:lnTo>
                <a:lnTo>
                  <a:pt x="3710" y="1909"/>
                </a:lnTo>
                <a:lnTo>
                  <a:pt x="3604" y="1167"/>
                </a:lnTo>
                <a:lnTo>
                  <a:pt x="3498" y="531"/>
                </a:lnTo>
                <a:lnTo>
                  <a:pt x="339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5154285" y="1224123"/>
            <a:ext cx="69561" cy="118912"/>
          </a:xfrm>
          <a:custGeom>
            <a:rect b="b" l="l" r="r" t="t"/>
            <a:pathLst>
              <a:path extrusionOk="0" h="5619" w="3287">
                <a:moveTo>
                  <a:pt x="1802" y="1"/>
                </a:moveTo>
                <a:lnTo>
                  <a:pt x="1378" y="425"/>
                </a:lnTo>
                <a:lnTo>
                  <a:pt x="637" y="1379"/>
                </a:lnTo>
                <a:lnTo>
                  <a:pt x="319" y="2015"/>
                </a:lnTo>
                <a:lnTo>
                  <a:pt x="107" y="2757"/>
                </a:lnTo>
                <a:lnTo>
                  <a:pt x="1" y="3499"/>
                </a:lnTo>
                <a:lnTo>
                  <a:pt x="107" y="4241"/>
                </a:lnTo>
                <a:lnTo>
                  <a:pt x="213" y="4453"/>
                </a:lnTo>
                <a:lnTo>
                  <a:pt x="425" y="4877"/>
                </a:lnTo>
                <a:lnTo>
                  <a:pt x="849" y="5406"/>
                </a:lnTo>
                <a:lnTo>
                  <a:pt x="1166" y="5512"/>
                </a:lnTo>
                <a:lnTo>
                  <a:pt x="1484" y="5618"/>
                </a:lnTo>
                <a:lnTo>
                  <a:pt x="1696" y="5618"/>
                </a:lnTo>
                <a:lnTo>
                  <a:pt x="2014" y="5512"/>
                </a:lnTo>
                <a:lnTo>
                  <a:pt x="2438" y="5195"/>
                </a:lnTo>
                <a:lnTo>
                  <a:pt x="2756" y="4771"/>
                </a:lnTo>
                <a:lnTo>
                  <a:pt x="3074" y="4347"/>
                </a:lnTo>
                <a:lnTo>
                  <a:pt x="3286" y="3605"/>
                </a:lnTo>
                <a:lnTo>
                  <a:pt x="3180" y="2863"/>
                </a:lnTo>
                <a:lnTo>
                  <a:pt x="3074" y="2121"/>
                </a:lnTo>
                <a:lnTo>
                  <a:pt x="2756" y="1485"/>
                </a:lnTo>
                <a:lnTo>
                  <a:pt x="2226" y="425"/>
                </a:lnTo>
                <a:lnTo>
                  <a:pt x="18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/>
          <p:nvPr/>
        </p:nvSpPr>
        <p:spPr>
          <a:xfrm>
            <a:off x="5208121" y="1879078"/>
            <a:ext cx="222079" cy="179458"/>
          </a:xfrm>
          <a:custGeom>
            <a:rect b="b" l="l" r="r" t="t"/>
            <a:pathLst>
              <a:path extrusionOk="0" h="8480" w="10494">
                <a:moveTo>
                  <a:pt x="1378" y="0"/>
                </a:moveTo>
                <a:lnTo>
                  <a:pt x="0" y="106"/>
                </a:lnTo>
                <a:lnTo>
                  <a:pt x="318" y="1484"/>
                </a:lnTo>
                <a:lnTo>
                  <a:pt x="742" y="2650"/>
                </a:lnTo>
                <a:lnTo>
                  <a:pt x="1272" y="3922"/>
                </a:lnTo>
                <a:lnTo>
                  <a:pt x="2120" y="5300"/>
                </a:lnTo>
                <a:lnTo>
                  <a:pt x="2544" y="6042"/>
                </a:lnTo>
                <a:lnTo>
                  <a:pt x="3074" y="6572"/>
                </a:lnTo>
                <a:lnTo>
                  <a:pt x="3710" y="7207"/>
                </a:lnTo>
                <a:lnTo>
                  <a:pt x="4346" y="7631"/>
                </a:lnTo>
                <a:lnTo>
                  <a:pt x="5088" y="8055"/>
                </a:lnTo>
                <a:lnTo>
                  <a:pt x="5830" y="8267"/>
                </a:lnTo>
                <a:lnTo>
                  <a:pt x="6360" y="8373"/>
                </a:lnTo>
                <a:lnTo>
                  <a:pt x="7632" y="8479"/>
                </a:lnTo>
                <a:lnTo>
                  <a:pt x="8268" y="8373"/>
                </a:lnTo>
                <a:lnTo>
                  <a:pt x="8904" y="8267"/>
                </a:lnTo>
                <a:lnTo>
                  <a:pt x="9539" y="7949"/>
                </a:lnTo>
                <a:lnTo>
                  <a:pt x="10069" y="7419"/>
                </a:lnTo>
                <a:lnTo>
                  <a:pt x="10387" y="6890"/>
                </a:lnTo>
                <a:lnTo>
                  <a:pt x="10493" y="6360"/>
                </a:lnTo>
                <a:lnTo>
                  <a:pt x="10493" y="5724"/>
                </a:lnTo>
                <a:lnTo>
                  <a:pt x="10387" y="5088"/>
                </a:lnTo>
                <a:lnTo>
                  <a:pt x="10281" y="4558"/>
                </a:lnTo>
                <a:lnTo>
                  <a:pt x="10069" y="4028"/>
                </a:lnTo>
                <a:lnTo>
                  <a:pt x="9539" y="3074"/>
                </a:lnTo>
                <a:lnTo>
                  <a:pt x="9010" y="2438"/>
                </a:lnTo>
                <a:lnTo>
                  <a:pt x="8480" y="1802"/>
                </a:lnTo>
                <a:lnTo>
                  <a:pt x="7738" y="1378"/>
                </a:lnTo>
                <a:lnTo>
                  <a:pt x="7102" y="954"/>
                </a:lnTo>
                <a:lnTo>
                  <a:pt x="6360" y="636"/>
                </a:lnTo>
                <a:lnTo>
                  <a:pt x="5512" y="424"/>
                </a:lnTo>
                <a:lnTo>
                  <a:pt x="4028" y="106"/>
                </a:lnTo>
                <a:lnTo>
                  <a:pt x="25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/>
          <p:nvPr/>
        </p:nvSpPr>
        <p:spPr>
          <a:xfrm>
            <a:off x="5183446" y="1742247"/>
            <a:ext cx="224322" cy="136858"/>
          </a:xfrm>
          <a:custGeom>
            <a:rect b="b" l="l" r="r" t="t"/>
            <a:pathLst>
              <a:path extrusionOk="0" h="6467" w="10600">
                <a:moveTo>
                  <a:pt x="4770" y="1"/>
                </a:moveTo>
                <a:lnTo>
                  <a:pt x="3392" y="213"/>
                </a:lnTo>
                <a:lnTo>
                  <a:pt x="2120" y="425"/>
                </a:lnTo>
                <a:lnTo>
                  <a:pt x="1166" y="849"/>
                </a:lnTo>
                <a:lnTo>
                  <a:pt x="0" y="1273"/>
                </a:lnTo>
                <a:lnTo>
                  <a:pt x="636" y="2227"/>
                </a:lnTo>
                <a:lnTo>
                  <a:pt x="1378" y="3180"/>
                </a:lnTo>
                <a:lnTo>
                  <a:pt x="2226" y="4134"/>
                </a:lnTo>
                <a:lnTo>
                  <a:pt x="3180" y="5088"/>
                </a:lnTo>
                <a:lnTo>
                  <a:pt x="3816" y="5512"/>
                </a:lnTo>
                <a:lnTo>
                  <a:pt x="4452" y="5830"/>
                </a:lnTo>
                <a:lnTo>
                  <a:pt x="5088" y="6148"/>
                </a:lnTo>
                <a:lnTo>
                  <a:pt x="5724" y="6360"/>
                </a:lnTo>
                <a:lnTo>
                  <a:pt x="6466" y="6466"/>
                </a:lnTo>
                <a:lnTo>
                  <a:pt x="7738" y="6466"/>
                </a:lnTo>
                <a:lnTo>
                  <a:pt x="8692" y="6148"/>
                </a:lnTo>
                <a:lnTo>
                  <a:pt x="9222" y="5936"/>
                </a:lnTo>
                <a:lnTo>
                  <a:pt x="9752" y="5618"/>
                </a:lnTo>
                <a:lnTo>
                  <a:pt x="10176" y="5194"/>
                </a:lnTo>
                <a:lnTo>
                  <a:pt x="10494" y="4664"/>
                </a:lnTo>
                <a:lnTo>
                  <a:pt x="10599" y="4134"/>
                </a:lnTo>
                <a:lnTo>
                  <a:pt x="10599" y="3604"/>
                </a:lnTo>
                <a:lnTo>
                  <a:pt x="10388" y="3074"/>
                </a:lnTo>
                <a:lnTo>
                  <a:pt x="10176" y="2545"/>
                </a:lnTo>
                <a:lnTo>
                  <a:pt x="9540" y="1697"/>
                </a:lnTo>
                <a:lnTo>
                  <a:pt x="8904" y="1061"/>
                </a:lnTo>
                <a:lnTo>
                  <a:pt x="8268" y="637"/>
                </a:lnTo>
                <a:lnTo>
                  <a:pt x="7632" y="319"/>
                </a:lnTo>
                <a:lnTo>
                  <a:pt x="6890" y="107"/>
                </a:lnTo>
                <a:lnTo>
                  <a:pt x="62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/>
          <p:nvPr/>
        </p:nvSpPr>
        <p:spPr>
          <a:xfrm>
            <a:off x="5165501" y="1616652"/>
            <a:ext cx="190674" cy="116648"/>
          </a:xfrm>
          <a:custGeom>
            <a:rect b="b" l="l" r="r" t="t"/>
            <a:pathLst>
              <a:path extrusionOk="0" h="5512" w="9010">
                <a:moveTo>
                  <a:pt x="3922" y="0"/>
                </a:moveTo>
                <a:lnTo>
                  <a:pt x="2756" y="212"/>
                </a:lnTo>
                <a:lnTo>
                  <a:pt x="1696" y="530"/>
                </a:lnTo>
                <a:lnTo>
                  <a:pt x="848" y="848"/>
                </a:lnTo>
                <a:lnTo>
                  <a:pt x="1" y="1272"/>
                </a:lnTo>
                <a:lnTo>
                  <a:pt x="530" y="2120"/>
                </a:lnTo>
                <a:lnTo>
                  <a:pt x="1166" y="2862"/>
                </a:lnTo>
                <a:lnTo>
                  <a:pt x="1908" y="3604"/>
                </a:lnTo>
                <a:lnTo>
                  <a:pt x="2862" y="4346"/>
                </a:lnTo>
                <a:lnTo>
                  <a:pt x="3816" y="4982"/>
                </a:lnTo>
                <a:lnTo>
                  <a:pt x="4452" y="5194"/>
                </a:lnTo>
                <a:lnTo>
                  <a:pt x="4982" y="5406"/>
                </a:lnTo>
                <a:lnTo>
                  <a:pt x="5618" y="5512"/>
                </a:lnTo>
                <a:lnTo>
                  <a:pt x="6254" y="5406"/>
                </a:lnTo>
                <a:lnTo>
                  <a:pt x="6678" y="5406"/>
                </a:lnTo>
                <a:lnTo>
                  <a:pt x="7526" y="5088"/>
                </a:lnTo>
                <a:lnTo>
                  <a:pt x="7950" y="4876"/>
                </a:lnTo>
                <a:lnTo>
                  <a:pt x="8374" y="4558"/>
                </a:lnTo>
                <a:lnTo>
                  <a:pt x="8798" y="4240"/>
                </a:lnTo>
                <a:lnTo>
                  <a:pt x="9010" y="3710"/>
                </a:lnTo>
                <a:lnTo>
                  <a:pt x="9010" y="3286"/>
                </a:lnTo>
                <a:lnTo>
                  <a:pt x="9010" y="2862"/>
                </a:lnTo>
                <a:lnTo>
                  <a:pt x="8798" y="2438"/>
                </a:lnTo>
                <a:lnTo>
                  <a:pt x="8586" y="2014"/>
                </a:lnTo>
                <a:lnTo>
                  <a:pt x="8056" y="1272"/>
                </a:lnTo>
                <a:lnTo>
                  <a:pt x="7420" y="848"/>
                </a:lnTo>
                <a:lnTo>
                  <a:pt x="6890" y="424"/>
                </a:lnTo>
                <a:lnTo>
                  <a:pt x="6360" y="212"/>
                </a:lnTo>
                <a:lnTo>
                  <a:pt x="5724" y="106"/>
                </a:lnTo>
                <a:lnTo>
                  <a:pt x="519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/>
          <p:nvPr/>
        </p:nvSpPr>
        <p:spPr>
          <a:xfrm>
            <a:off x="5102693" y="1495522"/>
            <a:ext cx="190674" cy="114426"/>
          </a:xfrm>
          <a:custGeom>
            <a:rect b="b" l="l" r="r" t="t"/>
            <a:pathLst>
              <a:path extrusionOk="0" h="5407" w="9010">
                <a:moveTo>
                  <a:pt x="3922" y="1"/>
                </a:moveTo>
                <a:lnTo>
                  <a:pt x="2757" y="213"/>
                </a:lnTo>
                <a:lnTo>
                  <a:pt x="1803" y="531"/>
                </a:lnTo>
                <a:lnTo>
                  <a:pt x="849" y="849"/>
                </a:lnTo>
                <a:lnTo>
                  <a:pt x="1" y="1273"/>
                </a:lnTo>
                <a:lnTo>
                  <a:pt x="531" y="2121"/>
                </a:lnTo>
                <a:lnTo>
                  <a:pt x="1167" y="2757"/>
                </a:lnTo>
                <a:lnTo>
                  <a:pt x="1909" y="3604"/>
                </a:lnTo>
                <a:lnTo>
                  <a:pt x="2757" y="4346"/>
                </a:lnTo>
                <a:lnTo>
                  <a:pt x="3816" y="4982"/>
                </a:lnTo>
                <a:lnTo>
                  <a:pt x="4346" y="5194"/>
                </a:lnTo>
                <a:lnTo>
                  <a:pt x="4982" y="5406"/>
                </a:lnTo>
                <a:lnTo>
                  <a:pt x="6678" y="5406"/>
                </a:lnTo>
                <a:lnTo>
                  <a:pt x="7526" y="5088"/>
                </a:lnTo>
                <a:lnTo>
                  <a:pt x="7950" y="4876"/>
                </a:lnTo>
                <a:lnTo>
                  <a:pt x="8374" y="4558"/>
                </a:lnTo>
                <a:lnTo>
                  <a:pt x="8692" y="4240"/>
                </a:lnTo>
                <a:lnTo>
                  <a:pt x="9010" y="3710"/>
                </a:lnTo>
                <a:lnTo>
                  <a:pt x="9010" y="3287"/>
                </a:lnTo>
                <a:lnTo>
                  <a:pt x="9010" y="2863"/>
                </a:lnTo>
                <a:lnTo>
                  <a:pt x="8798" y="2439"/>
                </a:lnTo>
                <a:lnTo>
                  <a:pt x="8586" y="2015"/>
                </a:lnTo>
                <a:lnTo>
                  <a:pt x="8056" y="1273"/>
                </a:lnTo>
                <a:lnTo>
                  <a:pt x="7420" y="849"/>
                </a:lnTo>
                <a:lnTo>
                  <a:pt x="6890" y="425"/>
                </a:lnTo>
                <a:lnTo>
                  <a:pt x="6360" y="213"/>
                </a:lnTo>
                <a:lnTo>
                  <a:pt x="5724" y="107"/>
                </a:lnTo>
                <a:lnTo>
                  <a:pt x="51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9"/>
          <p:cNvSpPr/>
          <p:nvPr/>
        </p:nvSpPr>
        <p:spPr>
          <a:xfrm>
            <a:off x="5051122" y="1390116"/>
            <a:ext cx="168242" cy="98702"/>
          </a:xfrm>
          <a:custGeom>
            <a:rect b="b" l="l" r="r" t="t"/>
            <a:pathLst>
              <a:path extrusionOk="0" h="4664" w="7950">
                <a:moveTo>
                  <a:pt x="4346" y="0"/>
                </a:moveTo>
                <a:lnTo>
                  <a:pt x="3286" y="212"/>
                </a:lnTo>
                <a:lnTo>
                  <a:pt x="2332" y="424"/>
                </a:lnTo>
                <a:lnTo>
                  <a:pt x="1484" y="848"/>
                </a:lnTo>
                <a:lnTo>
                  <a:pt x="742" y="1166"/>
                </a:lnTo>
                <a:lnTo>
                  <a:pt x="0" y="1590"/>
                </a:lnTo>
                <a:lnTo>
                  <a:pt x="636" y="2332"/>
                </a:lnTo>
                <a:lnTo>
                  <a:pt x="1166" y="2862"/>
                </a:lnTo>
                <a:lnTo>
                  <a:pt x="1908" y="3498"/>
                </a:lnTo>
                <a:lnTo>
                  <a:pt x="2756" y="4028"/>
                </a:lnTo>
                <a:lnTo>
                  <a:pt x="3710" y="4452"/>
                </a:lnTo>
                <a:lnTo>
                  <a:pt x="4240" y="4558"/>
                </a:lnTo>
                <a:lnTo>
                  <a:pt x="4664" y="4664"/>
                </a:lnTo>
                <a:lnTo>
                  <a:pt x="5194" y="4664"/>
                </a:lnTo>
                <a:lnTo>
                  <a:pt x="5724" y="4558"/>
                </a:lnTo>
                <a:lnTo>
                  <a:pt x="6147" y="4452"/>
                </a:lnTo>
                <a:lnTo>
                  <a:pt x="6783" y="4134"/>
                </a:lnTo>
                <a:lnTo>
                  <a:pt x="7207" y="3922"/>
                </a:lnTo>
                <a:lnTo>
                  <a:pt x="7525" y="3604"/>
                </a:lnTo>
                <a:lnTo>
                  <a:pt x="7843" y="3286"/>
                </a:lnTo>
                <a:lnTo>
                  <a:pt x="7949" y="2862"/>
                </a:lnTo>
                <a:lnTo>
                  <a:pt x="7949" y="2438"/>
                </a:lnTo>
                <a:lnTo>
                  <a:pt x="7843" y="2120"/>
                </a:lnTo>
                <a:lnTo>
                  <a:pt x="7737" y="1802"/>
                </a:lnTo>
                <a:lnTo>
                  <a:pt x="7419" y="1484"/>
                </a:lnTo>
                <a:lnTo>
                  <a:pt x="6889" y="848"/>
                </a:lnTo>
                <a:lnTo>
                  <a:pt x="6359" y="530"/>
                </a:lnTo>
                <a:lnTo>
                  <a:pt x="5829" y="318"/>
                </a:lnTo>
                <a:lnTo>
                  <a:pt x="5406" y="106"/>
                </a:lnTo>
                <a:lnTo>
                  <a:pt x="48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/>
          <p:nvPr/>
        </p:nvSpPr>
        <p:spPr>
          <a:xfrm>
            <a:off x="5017475" y="1309363"/>
            <a:ext cx="132350" cy="78534"/>
          </a:xfrm>
          <a:custGeom>
            <a:rect b="b" l="l" r="r" t="t"/>
            <a:pathLst>
              <a:path extrusionOk="0" h="3711" w="6254">
                <a:moveTo>
                  <a:pt x="2756" y="1"/>
                </a:moveTo>
                <a:lnTo>
                  <a:pt x="1908" y="213"/>
                </a:lnTo>
                <a:lnTo>
                  <a:pt x="1272" y="425"/>
                </a:lnTo>
                <a:lnTo>
                  <a:pt x="636" y="637"/>
                </a:lnTo>
                <a:lnTo>
                  <a:pt x="0" y="955"/>
                </a:lnTo>
                <a:lnTo>
                  <a:pt x="424" y="1484"/>
                </a:lnTo>
                <a:lnTo>
                  <a:pt x="848" y="2014"/>
                </a:lnTo>
                <a:lnTo>
                  <a:pt x="1378" y="2544"/>
                </a:lnTo>
                <a:lnTo>
                  <a:pt x="2014" y="3074"/>
                </a:lnTo>
                <a:lnTo>
                  <a:pt x="2756" y="3498"/>
                </a:lnTo>
                <a:lnTo>
                  <a:pt x="3498" y="3710"/>
                </a:lnTo>
                <a:lnTo>
                  <a:pt x="4664" y="3710"/>
                </a:lnTo>
                <a:lnTo>
                  <a:pt x="5300" y="3498"/>
                </a:lnTo>
                <a:lnTo>
                  <a:pt x="5830" y="3074"/>
                </a:lnTo>
                <a:lnTo>
                  <a:pt x="6148" y="2862"/>
                </a:lnTo>
                <a:lnTo>
                  <a:pt x="6254" y="2544"/>
                </a:lnTo>
                <a:lnTo>
                  <a:pt x="6254" y="2226"/>
                </a:lnTo>
                <a:lnTo>
                  <a:pt x="6254" y="1908"/>
                </a:lnTo>
                <a:lnTo>
                  <a:pt x="5936" y="1378"/>
                </a:lnTo>
                <a:lnTo>
                  <a:pt x="5512" y="849"/>
                </a:lnTo>
                <a:lnTo>
                  <a:pt x="5194" y="531"/>
                </a:lnTo>
                <a:lnTo>
                  <a:pt x="4770" y="319"/>
                </a:lnTo>
                <a:lnTo>
                  <a:pt x="4346" y="107"/>
                </a:lnTo>
                <a:lnTo>
                  <a:pt x="36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5046636" y="1199470"/>
            <a:ext cx="82999" cy="100945"/>
          </a:xfrm>
          <a:custGeom>
            <a:rect b="b" l="l" r="r" t="t"/>
            <a:pathLst>
              <a:path extrusionOk="0" h="4770" w="3922">
                <a:moveTo>
                  <a:pt x="0" y="0"/>
                </a:moveTo>
                <a:lnTo>
                  <a:pt x="0" y="636"/>
                </a:lnTo>
                <a:lnTo>
                  <a:pt x="106" y="1908"/>
                </a:lnTo>
                <a:lnTo>
                  <a:pt x="212" y="2544"/>
                </a:lnTo>
                <a:lnTo>
                  <a:pt x="530" y="3286"/>
                </a:lnTo>
                <a:lnTo>
                  <a:pt x="954" y="3922"/>
                </a:lnTo>
                <a:lnTo>
                  <a:pt x="1484" y="4346"/>
                </a:lnTo>
                <a:lnTo>
                  <a:pt x="1802" y="4452"/>
                </a:lnTo>
                <a:lnTo>
                  <a:pt x="2226" y="4664"/>
                </a:lnTo>
                <a:lnTo>
                  <a:pt x="2862" y="4770"/>
                </a:lnTo>
                <a:lnTo>
                  <a:pt x="3180" y="4664"/>
                </a:lnTo>
                <a:lnTo>
                  <a:pt x="3498" y="4558"/>
                </a:lnTo>
                <a:lnTo>
                  <a:pt x="3710" y="4346"/>
                </a:lnTo>
                <a:lnTo>
                  <a:pt x="3816" y="4028"/>
                </a:lnTo>
                <a:lnTo>
                  <a:pt x="3922" y="3498"/>
                </a:lnTo>
                <a:lnTo>
                  <a:pt x="3922" y="2968"/>
                </a:lnTo>
                <a:lnTo>
                  <a:pt x="3816" y="2544"/>
                </a:lnTo>
                <a:lnTo>
                  <a:pt x="3498" y="1802"/>
                </a:lnTo>
                <a:lnTo>
                  <a:pt x="2968" y="1272"/>
                </a:lnTo>
                <a:lnTo>
                  <a:pt x="2332" y="848"/>
                </a:lnTo>
                <a:lnTo>
                  <a:pt x="1696" y="530"/>
                </a:lnTo>
                <a:lnTo>
                  <a:pt x="530" y="1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4400653" y="1282445"/>
            <a:ext cx="1083414" cy="1776507"/>
          </a:xfrm>
          <a:custGeom>
            <a:rect b="b" l="l" r="r" t="t"/>
            <a:pathLst>
              <a:path extrusionOk="0" h="83946" w="51195">
                <a:moveTo>
                  <a:pt x="33282" y="1"/>
                </a:moveTo>
                <a:lnTo>
                  <a:pt x="34448" y="1379"/>
                </a:lnTo>
                <a:lnTo>
                  <a:pt x="35826" y="2968"/>
                </a:lnTo>
                <a:lnTo>
                  <a:pt x="37627" y="5300"/>
                </a:lnTo>
                <a:lnTo>
                  <a:pt x="38581" y="6678"/>
                </a:lnTo>
                <a:lnTo>
                  <a:pt x="39747" y="8162"/>
                </a:lnTo>
                <a:lnTo>
                  <a:pt x="40913" y="9858"/>
                </a:lnTo>
                <a:lnTo>
                  <a:pt x="42079" y="11766"/>
                </a:lnTo>
                <a:lnTo>
                  <a:pt x="43245" y="13885"/>
                </a:lnTo>
                <a:lnTo>
                  <a:pt x="44411" y="16111"/>
                </a:lnTo>
                <a:lnTo>
                  <a:pt x="45577" y="18549"/>
                </a:lnTo>
                <a:lnTo>
                  <a:pt x="46637" y="21093"/>
                </a:lnTo>
                <a:lnTo>
                  <a:pt x="47590" y="23955"/>
                </a:lnTo>
                <a:lnTo>
                  <a:pt x="48332" y="26922"/>
                </a:lnTo>
                <a:lnTo>
                  <a:pt x="48544" y="28406"/>
                </a:lnTo>
                <a:lnTo>
                  <a:pt x="48756" y="29996"/>
                </a:lnTo>
                <a:lnTo>
                  <a:pt x="48968" y="31586"/>
                </a:lnTo>
                <a:lnTo>
                  <a:pt x="48968" y="33282"/>
                </a:lnTo>
                <a:lnTo>
                  <a:pt x="48968" y="34978"/>
                </a:lnTo>
                <a:lnTo>
                  <a:pt x="48756" y="36567"/>
                </a:lnTo>
                <a:lnTo>
                  <a:pt x="48544" y="38263"/>
                </a:lnTo>
                <a:lnTo>
                  <a:pt x="48120" y="40065"/>
                </a:lnTo>
                <a:lnTo>
                  <a:pt x="47696" y="41761"/>
                </a:lnTo>
                <a:lnTo>
                  <a:pt x="47061" y="43457"/>
                </a:lnTo>
                <a:lnTo>
                  <a:pt x="46425" y="45153"/>
                </a:lnTo>
                <a:lnTo>
                  <a:pt x="45683" y="46848"/>
                </a:lnTo>
                <a:lnTo>
                  <a:pt x="44835" y="48544"/>
                </a:lnTo>
                <a:lnTo>
                  <a:pt x="43775" y="50134"/>
                </a:lnTo>
                <a:lnTo>
                  <a:pt x="42821" y="51724"/>
                </a:lnTo>
                <a:lnTo>
                  <a:pt x="41655" y="53420"/>
                </a:lnTo>
                <a:lnTo>
                  <a:pt x="39217" y="56494"/>
                </a:lnTo>
                <a:lnTo>
                  <a:pt x="37839" y="57977"/>
                </a:lnTo>
                <a:lnTo>
                  <a:pt x="36462" y="59461"/>
                </a:lnTo>
                <a:lnTo>
                  <a:pt x="34978" y="60945"/>
                </a:lnTo>
                <a:lnTo>
                  <a:pt x="33388" y="62323"/>
                </a:lnTo>
                <a:lnTo>
                  <a:pt x="30208" y="64973"/>
                </a:lnTo>
                <a:lnTo>
                  <a:pt x="26710" y="67623"/>
                </a:lnTo>
                <a:lnTo>
                  <a:pt x="23107" y="70060"/>
                </a:lnTo>
                <a:lnTo>
                  <a:pt x="20245" y="71756"/>
                </a:lnTo>
                <a:lnTo>
                  <a:pt x="17383" y="73452"/>
                </a:lnTo>
                <a:lnTo>
                  <a:pt x="14522" y="74936"/>
                </a:lnTo>
                <a:lnTo>
                  <a:pt x="11660" y="76420"/>
                </a:lnTo>
                <a:lnTo>
                  <a:pt x="8692" y="77798"/>
                </a:lnTo>
                <a:lnTo>
                  <a:pt x="5830" y="78963"/>
                </a:lnTo>
                <a:lnTo>
                  <a:pt x="2863" y="80235"/>
                </a:lnTo>
                <a:lnTo>
                  <a:pt x="1" y="81295"/>
                </a:lnTo>
                <a:lnTo>
                  <a:pt x="1379" y="83945"/>
                </a:lnTo>
                <a:lnTo>
                  <a:pt x="4240" y="82885"/>
                </a:lnTo>
                <a:lnTo>
                  <a:pt x="7208" y="81719"/>
                </a:lnTo>
                <a:lnTo>
                  <a:pt x="10176" y="80447"/>
                </a:lnTo>
                <a:lnTo>
                  <a:pt x="13144" y="79175"/>
                </a:lnTo>
                <a:lnTo>
                  <a:pt x="16111" y="77692"/>
                </a:lnTo>
                <a:lnTo>
                  <a:pt x="18973" y="76208"/>
                </a:lnTo>
                <a:lnTo>
                  <a:pt x="21941" y="74512"/>
                </a:lnTo>
                <a:lnTo>
                  <a:pt x="24803" y="72710"/>
                </a:lnTo>
                <a:lnTo>
                  <a:pt x="28618" y="70166"/>
                </a:lnTo>
                <a:lnTo>
                  <a:pt x="30420" y="68894"/>
                </a:lnTo>
                <a:lnTo>
                  <a:pt x="32116" y="67517"/>
                </a:lnTo>
                <a:lnTo>
                  <a:pt x="33812" y="66033"/>
                </a:lnTo>
                <a:lnTo>
                  <a:pt x="35508" y="64655"/>
                </a:lnTo>
                <a:lnTo>
                  <a:pt x="37097" y="63171"/>
                </a:lnTo>
                <a:lnTo>
                  <a:pt x="38581" y="61581"/>
                </a:lnTo>
                <a:lnTo>
                  <a:pt x="40065" y="59991"/>
                </a:lnTo>
                <a:lnTo>
                  <a:pt x="41443" y="58401"/>
                </a:lnTo>
                <a:lnTo>
                  <a:pt x="42821" y="56706"/>
                </a:lnTo>
                <a:lnTo>
                  <a:pt x="43987" y="55116"/>
                </a:lnTo>
                <a:lnTo>
                  <a:pt x="45153" y="53314"/>
                </a:lnTo>
                <a:lnTo>
                  <a:pt x="46213" y="51618"/>
                </a:lnTo>
                <a:lnTo>
                  <a:pt x="47273" y="49816"/>
                </a:lnTo>
                <a:lnTo>
                  <a:pt x="48120" y="48014"/>
                </a:lnTo>
                <a:lnTo>
                  <a:pt x="48862" y="46107"/>
                </a:lnTo>
                <a:lnTo>
                  <a:pt x="49498" y="44305"/>
                </a:lnTo>
                <a:lnTo>
                  <a:pt x="50134" y="42397"/>
                </a:lnTo>
                <a:lnTo>
                  <a:pt x="50558" y="40595"/>
                </a:lnTo>
                <a:lnTo>
                  <a:pt x="50876" y="38687"/>
                </a:lnTo>
                <a:lnTo>
                  <a:pt x="51088" y="36885"/>
                </a:lnTo>
                <a:lnTo>
                  <a:pt x="51194" y="34978"/>
                </a:lnTo>
                <a:lnTo>
                  <a:pt x="51194" y="33176"/>
                </a:lnTo>
                <a:lnTo>
                  <a:pt x="51088" y="31480"/>
                </a:lnTo>
                <a:lnTo>
                  <a:pt x="50876" y="29784"/>
                </a:lnTo>
                <a:lnTo>
                  <a:pt x="50558" y="28088"/>
                </a:lnTo>
                <a:lnTo>
                  <a:pt x="50134" y="26498"/>
                </a:lnTo>
                <a:lnTo>
                  <a:pt x="49710" y="24908"/>
                </a:lnTo>
                <a:lnTo>
                  <a:pt x="49180" y="23425"/>
                </a:lnTo>
                <a:lnTo>
                  <a:pt x="48120" y="20563"/>
                </a:lnTo>
                <a:lnTo>
                  <a:pt x="46955" y="17913"/>
                </a:lnTo>
                <a:lnTo>
                  <a:pt x="45577" y="15475"/>
                </a:lnTo>
                <a:lnTo>
                  <a:pt x="44305" y="13250"/>
                </a:lnTo>
                <a:lnTo>
                  <a:pt x="42927" y="11236"/>
                </a:lnTo>
                <a:lnTo>
                  <a:pt x="41655" y="9434"/>
                </a:lnTo>
                <a:lnTo>
                  <a:pt x="40277" y="7738"/>
                </a:lnTo>
                <a:lnTo>
                  <a:pt x="39111" y="6254"/>
                </a:lnTo>
                <a:lnTo>
                  <a:pt x="37945" y="4982"/>
                </a:lnTo>
                <a:lnTo>
                  <a:pt x="36038" y="2862"/>
                </a:lnTo>
                <a:lnTo>
                  <a:pt x="34554" y="1273"/>
                </a:lnTo>
                <a:lnTo>
                  <a:pt x="332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5161015" y="2691011"/>
            <a:ext cx="282646" cy="83020"/>
          </a:xfrm>
          <a:custGeom>
            <a:rect b="b" l="l" r="r" t="t"/>
            <a:pathLst>
              <a:path extrusionOk="0" h="3923" w="13356">
                <a:moveTo>
                  <a:pt x="1" y="1"/>
                </a:moveTo>
                <a:lnTo>
                  <a:pt x="1908" y="849"/>
                </a:lnTo>
                <a:lnTo>
                  <a:pt x="3922" y="1696"/>
                </a:lnTo>
                <a:lnTo>
                  <a:pt x="6572" y="2544"/>
                </a:lnTo>
                <a:lnTo>
                  <a:pt x="9116" y="3180"/>
                </a:lnTo>
                <a:lnTo>
                  <a:pt x="11342" y="3604"/>
                </a:lnTo>
                <a:lnTo>
                  <a:pt x="13355" y="3922"/>
                </a:lnTo>
                <a:lnTo>
                  <a:pt x="13355" y="3922"/>
                </a:lnTo>
                <a:lnTo>
                  <a:pt x="11448" y="3074"/>
                </a:lnTo>
                <a:lnTo>
                  <a:pt x="9434" y="2226"/>
                </a:lnTo>
                <a:lnTo>
                  <a:pt x="6890" y="1484"/>
                </a:lnTo>
                <a:lnTo>
                  <a:pt x="4240" y="743"/>
                </a:lnTo>
                <a:lnTo>
                  <a:pt x="2014" y="31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/>
          <p:cNvSpPr/>
          <p:nvPr/>
        </p:nvSpPr>
        <p:spPr>
          <a:xfrm>
            <a:off x="5001773" y="2825600"/>
            <a:ext cx="275917" cy="112161"/>
          </a:xfrm>
          <a:custGeom>
            <a:rect b="b" l="l" r="r" t="t"/>
            <a:pathLst>
              <a:path extrusionOk="0" h="5300" w="13038">
                <a:moveTo>
                  <a:pt x="0" y="0"/>
                </a:moveTo>
                <a:lnTo>
                  <a:pt x="1802" y="1060"/>
                </a:lnTo>
                <a:lnTo>
                  <a:pt x="3816" y="2120"/>
                </a:lnTo>
                <a:lnTo>
                  <a:pt x="6360" y="3180"/>
                </a:lnTo>
                <a:lnTo>
                  <a:pt x="8903" y="4134"/>
                </a:lnTo>
                <a:lnTo>
                  <a:pt x="11023" y="4770"/>
                </a:lnTo>
                <a:lnTo>
                  <a:pt x="13037" y="5300"/>
                </a:lnTo>
                <a:lnTo>
                  <a:pt x="11235" y="4240"/>
                </a:lnTo>
                <a:lnTo>
                  <a:pt x="9327" y="3286"/>
                </a:lnTo>
                <a:lnTo>
                  <a:pt x="6784" y="2120"/>
                </a:lnTo>
                <a:lnTo>
                  <a:pt x="4240" y="1166"/>
                </a:lnTo>
                <a:lnTo>
                  <a:pt x="2014" y="5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5277658" y="2839038"/>
            <a:ext cx="87486" cy="69561"/>
          </a:xfrm>
          <a:custGeom>
            <a:rect b="b" l="l" r="r" t="t"/>
            <a:pathLst>
              <a:path extrusionOk="0" h="3287" w="4134">
                <a:moveTo>
                  <a:pt x="954" y="1"/>
                </a:moveTo>
                <a:lnTo>
                  <a:pt x="636" y="107"/>
                </a:lnTo>
                <a:lnTo>
                  <a:pt x="318" y="319"/>
                </a:lnTo>
                <a:lnTo>
                  <a:pt x="212" y="531"/>
                </a:lnTo>
                <a:lnTo>
                  <a:pt x="106" y="743"/>
                </a:lnTo>
                <a:lnTo>
                  <a:pt x="0" y="1061"/>
                </a:lnTo>
                <a:lnTo>
                  <a:pt x="106" y="1379"/>
                </a:lnTo>
                <a:lnTo>
                  <a:pt x="212" y="1697"/>
                </a:lnTo>
                <a:lnTo>
                  <a:pt x="636" y="2333"/>
                </a:lnTo>
                <a:lnTo>
                  <a:pt x="1378" y="2863"/>
                </a:lnTo>
                <a:lnTo>
                  <a:pt x="2120" y="3181"/>
                </a:lnTo>
                <a:lnTo>
                  <a:pt x="2862" y="3287"/>
                </a:lnTo>
                <a:lnTo>
                  <a:pt x="3286" y="3287"/>
                </a:lnTo>
                <a:lnTo>
                  <a:pt x="3498" y="3181"/>
                </a:lnTo>
                <a:lnTo>
                  <a:pt x="3816" y="3075"/>
                </a:lnTo>
                <a:lnTo>
                  <a:pt x="4028" y="2757"/>
                </a:lnTo>
                <a:lnTo>
                  <a:pt x="4134" y="2545"/>
                </a:lnTo>
                <a:lnTo>
                  <a:pt x="4134" y="2227"/>
                </a:lnTo>
                <a:lnTo>
                  <a:pt x="4028" y="1909"/>
                </a:lnTo>
                <a:lnTo>
                  <a:pt x="3922" y="1591"/>
                </a:lnTo>
                <a:lnTo>
                  <a:pt x="3498" y="955"/>
                </a:lnTo>
                <a:lnTo>
                  <a:pt x="2862" y="425"/>
                </a:lnTo>
                <a:lnTo>
                  <a:pt x="2014" y="107"/>
                </a:lnTo>
                <a:lnTo>
                  <a:pt x="127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/>
          <p:nvPr/>
        </p:nvSpPr>
        <p:spPr>
          <a:xfrm>
            <a:off x="5008502" y="2231209"/>
            <a:ext cx="60567" cy="69561"/>
          </a:xfrm>
          <a:custGeom>
            <a:rect b="b" l="l" r="r" t="t"/>
            <a:pathLst>
              <a:path extrusionOk="0" h="3287" w="2862">
                <a:moveTo>
                  <a:pt x="530" y="1"/>
                </a:moveTo>
                <a:lnTo>
                  <a:pt x="318" y="107"/>
                </a:lnTo>
                <a:lnTo>
                  <a:pt x="106" y="319"/>
                </a:lnTo>
                <a:lnTo>
                  <a:pt x="0" y="531"/>
                </a:lnTo>
                <a:lnTo>
                  <a:pt x="0" y="1061"/>
                </a:lnTo>
                <a:lnTo>
                  <a:pt x="106" y="1696"/>
                </a:lnTo>
                <a:lnTo>
                  <a:pt x="424" y="2332"/>
                </a:lnTo>
                <a:lnTo>
                  <a:pt x="954" y="2862"/>
                </a:lnTo>
                <a:lnTo>
                  <a:pt x="1484" y="3180"/>
                </a:lnTo>
                <a:lnTo>
                  <a:pt x="2014" y="3286"/>
                </a:lnTo>
                <a:lnTo>
                  <a:pt x="2332" y="3286"/>
                </a:lnTo>
                <a:lnTo>
                  <a:pt x="2544" y="3180"/>
                </a:lnTo>
                <a:lnTo>
                  <a:pt x="2650" y="2968"/>
                </a:lnTo>
                <a:lnTo>
                  <a:pt x="2756" y="2756"/>
                </a:lnTo>
                <a:lnTo>
                  <a:pt x="2862" y="2226"/>
                </a:lnTo>
                <a:lnTo>
                  <a:pt x="2756" y="1590"/>
                </a:lnTo>
                <a:lnTo>
                  <a:pt x="2332" y="955"/>
                </a:lnTo>
                <a:lnTo>
                  <a:pt x="1908" y="425"/>
                </a:lnTo>
                <a:lnTo>
                  <a:pt x="1272" y="107"/>
                </a:lnTo>
                <a:lnTo>
                  <a:pt x="74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5540064" y="2477934"/>
            <a:ext cx="83020" cy="53859"/>
          </a:xfrm>
          <a:custGeom>
            <a:rect b="b" l="l" r="r" t="t"/>
            <a:pathLst>
              <a:path extrusionOk="0" h="2545" w="3923">
                <a:moveTo>
                  <a:pt x="1379" y="1"/>
                </a:moveTo>
                <a:lnTo>
                  <a:pt x="743" y="107"/>
                </a:lnTo>
                <a:lnTo>
                  <a:pt x="213" y="425"/>
                </a:lnTo>
                <a:lnTo>
                  <a:pt x="107" y="636"/>
                </a:lnTo>
                <a:lnTo>
                  <a:pt x="1" y="848"/>
                </a:lnTo>
                <a:lnTo>
                  <a:pt x="1" y="1060"/>
                </a:lnTo>
                <a:lnTo>
                  <a:pt x="1" y="1378"/>
                </a:lnTo>
                <a:lnTo>
                  <a:pt x="425" y="1802"/>
                </a:lnTo>
                <a:lnTo>
                  <a:pt x="955" y="2226"/>
                </a:lnTo>
                <a:lnTo>
                  <a:pt x="1697" y="2544"/>
                </a:lnTo>
                <a:lnTo>
                  <a:pt x="2439" y="2544"/>
                </a:lnTo>
                <a:lnTo>
                  <a:pt x="3181" y="2438"/>
                </a:lnTo>
                <a:lnTo>
                  <a:pt x="3605" y="2120"/>
                </a:lnTo>
                <a:lnTo>
                  <a:pt x="3817" y="1908"/>
                </a:lnTo>
                <a:lnTo>
                  <a:pt x="3923" y="1696"/>
                </a:lnTo>
                <a:lnTo>
                  <a:pt x="3923" y="1378"/>
                </a:lnTo>
                <a:lnTo>
                  <a:pt x="3817" y="1166"/>
                </a:lnTo>
                <a:lnTo>
                  <a:pt x="3499" y="636"/>
                </a:lnTo>
                <a:lnTo>
                  <a:pt x="2969" y="319"/>
                </a:lnTo>
                <a:lnTo>
                  <a:pt x="22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5652221" y="2092156"/>
            <a:ext cx="76291" cy="49351"/>
          </a:xfrm>
          <a:custGeom>
            <a:rect b="b" l="l" r="r" t="t"/>
            <a:pathLst>
              <a:path extrusionOk="0" h="2332" w="3605">
                <a:moveTo>
                  <a:pt x="1802" y="0"/>
                </a:moveTo>
                <a:lnTo>
                  <a:pt x="1060" y="106"/>
                </a:lnTo>
                <a:lnTo>
                  <a:pt x="424" y="424"/>
                </a:lnTo>
                <a:lnTo>
                  <a:pt x="106" y="848"/>
                </a:lnTo>
                <a:lnTo>
                  <a:pt x="0" y="1060"/>
                </a:lnTo>
                <a:lnTo>
                  <a:pt x="0" y="1272"/>
                </a:lnTo>
                <a:lnTo>
                  <a:pt x="0" y="1484"/>
                </a:lnTo>
                <a:lnTo>
                  <a:pt x="106" y="1696"/>
                </a:lnTo>
                <a:lnTo>
                  <a:pt x="530" y="2014"/>
                </a:lnTo>
                <a:lnTo>
                  <a:pt x="1060" y="2332"/>
                </a:lnTo>
                <a:lnTo>
                  <a:pt x="1802" y="2332"/>
                </a:lnTo>
                <a:lnTo>
                  <a:pt x="2544" y="2226"/>
                </a:lnTo>
                <a:lnTo>
                  <a:pt x="3074" y="2014"/>
                </a:lnTo>
                <a:lnTo>
                  <a:pt x="3498" y="1590"/>
                </a:lnTo>
                <a:lnTo>
                  <a:pt x="3604" y="1378"/>
                </a:lnTo>
                <a:lnTo>
                  <a:pt x="3604" y="1166"/>
                </a:lnTo>
                <a:lnTo>
                  <a:pt x="3604" y="954"/>
                </a:lnTo>
                <a:lnTo>
                  <a:pt x="3498" y="742"/>
                </a:lnTo>
                <a:lnTo>
                  <a:pt x="3074" y="318"/>
                </a:lnTo>
                <a:lnTo>
                  <a:pt x="2438" y="106"/>
                </a:lnTo>
                <a:lnTo>
                  <a:pt x="180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5598385" y="1717572"/>
            <a:ext cx="78534" cy="58345"/>
          </a:xfrm>
          <a:custGeom>
            <a:rect b="b" l="l" r="r" t="t"/>
            <a:pathLst>
              <a:path extrusionOk="0" h="2757" w="3711">
                <a:moveTo>
                  <a:pt x="2120" y="1"/>
                </a:moveTo>
                <a:lnTo>
                  <a:pt x="1379" y="213"/>
                </a:lnTo>
                <a:lnTo>
                  <a:pt x="637" y="637"/>
                </a:lnTo>
                <a:lnTo>
                  <a:pt x="213" y="1167"/>
                </a:lnTo>
                <a:lnTo>
                  <a:pt x="1" y="1697"/>
                </a:lnTo>
                <a:lnTo>
                  <a:pt x="1" y="2015"/>
                </a:lnTo>
                <a:lnTo>
                  <a:pt x="107" y="2227"/>
                </a:lnTo>
                <a:lnTo>
                  <a:pt x="213" y="2439"/>
                </a:lnTo>
                <a:lnTo>
                  <a:pt x="425" y="2545"/>
                </a:lnTo>
                <a:lnTo>
                  <a:pt x="955" y="2757"/>
                </a:lnTo>
                <a:lnTo>
                  <a:pt x="1591" y="2757"/>
                </a:lnTo>
                <a:lnTo>
                  <a:pt x="2332" y="2545"/>
                </a:lnTo>
                <a:lnTo>
                  <a:pt x="3074" y="2121"/>
                </a:lnTo>
                <a:lnTo>
                  <a:pt x="3498" y="1591"/>
                </a:lnTo>
                <a:lnTo>
                  <a:pt x="3710" y="1061"/>
                </a:lnTo>
                <a:lnTo>
                  <a:pt x="3710" y="849"/>
                </a:lnTo>
                <a:lnTo>
                  <a:pt x="3604" y="531"/>
                </a:lnTo>
                <a:lnTo>
                  <a:pt x="3498" y="319"/>
                </a:lnTo>
                <a:lnTo>
                  <a:pt x="3286" y="213"/>
                </a:lnTo>
                <a:lnTo>
                  <a:pt x="27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5445873" y="1468604"/>
            <a:ext cx="53859" cy="51615"/>
          </a:xfrm>
          <a:custGeom>
            <a:rect b="b" l="l" r="r" t="t"/>
            <a:pathLst>
              <a:path extrusionOk="0" h="2439" w="2545">
                <a:moveTo>
                  <a:pt x="1590" y="1"/>
                </a:moveTo>
                <a:lnTo>
                  <a:pt x="1060" y="213"/>
                </a:lnTo>
                <a:lnTo>
                  <a:pt x="636" y="531"/>
                </a:lnTo>
                <a:lnTo>
                  <a:pt x="212" y="1061"/>
                </a:lnTo>
                <a:lnTo>
                  <a:pt x="0" y="1485"/>
                </a:lnTo>
                <a:lnTo>
                  <a:pt x="0" y="1909"/>
                </a:lnTo>
                <a:lnTo>
                  <a:pt x="212" y="2333"/>
                </a:lnTo>
                <a:lnTo>
                  <a:pt x="530" y="2439"/>
                </a:lnTo>
                <a:lnTo>
                  <a:pt x="954" y="2439"/>
                </a:lnTo>
                <a:lnTo>
                  <a:pt x="1484" y="2227"/>
                </a:lnTo>
                <a:lnTo>
                  <a:pt x="1908" y="1909"/>
                </a:lnTo>
                <a:lnTo>
                  <a:pt x="2332" y="1485"/>
                </a:lnTo>
                <a:lnTo>
                  <a:pt x="2544" y="955"/>
                </a:lnTo>
                <a:lnTo>
                  <a:pt x="2544" y="531"/>
                </a:lnTo>
                <a:lnTo>
                  <a:pt x="2332" y="213"/>
                </a:lnTo>
                <a:lnTo>
                  <a:pt x="20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5293339" y="1300390"/>
            <a:ext cx="40399" cy="47129"/>
          </a:xfrm>
          <a:custGeom>
            <a:rect b="b" l="l" r="r" t="t"/>
            <a:pathLst>
              <a:path extrusionOk="0" h="2227" w="1909">
                <a:moveTo>
                  <a:pt x="1061" y="1"/>
                </a:moveTo>
                <a:lnTo>
                  <a:pt x="637" y="213"/>
                </a:lnTo>
                <a:lnTo>
                  <a:pt x="319" y="637"/>
                </a:lnTo>
                <a:lnTo>
                  <a:pt x="107" y="1061"/>
                </a:lnTo>
                <a:lnTo>
                  <a:pt x="1" y="1485"/>
                </a:lnTo>
                <a:lnTo>
                  <a:pt x="1" y="1802"/>
                </a:lnTo>
                <a:lnTo>
                  <a:pt x="213" y="2120"/>
                </a:lnTo>
                <a:lnTo>
                  <a:pt x="531" y="2226"/>
                </a:lnTo>
                <a:lnTo>
                  <a:pt x="849" y="2120"/>
                </a:lnTo>
                <a:lnTo>
                  <a:pt x="1273" y="1908"/>
                </a:lnTo>
                <a:lnTo>
                  <a:pt x="1591" y="1591"/>
                </a:lnTo>
                <a:lnTo>
                  <a:pt x="1909" y="1167"/>
                </a:lnTo>
                <a:lnTo>
                  <a:pt x="1909" y="743"/>
                </a:lnTo>
                <a:lnTo>
                  <a:pt x="1909" y="319"/>
                </a:lnTo>
                <a:lnTo>
                  <a:pt x="1697" y="107"/>
                </a:lnTo>
                <a:lnTo>
                  <a:pt x="13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5154285" y="1950838"/>
            <a:ext cx="80777" cy="65075"/>
          </a:xfrm>
          <a:custGeom>
            <a:rect b="b" l="l" r="r" t="t"/>
            <a:pathLst>
              <a:path extrusionOk="0" h="3075" w="3817">
                <a:moveTo>
                  <a:pt x="743" y="1"/>
                </a:moveTo>
                <a:lnTo>
                  <a:pt x="425" y="107"/>
                </a:lnTo>
                <a:lnTo>
                  <a:pt x="213" y="319"/>
                </a:lnTo>
                <a:lnTo>
                  <a:pt x="107" y="531"/>
                </a:lnTo>
                <a:lnTo>
                  <a:pt x="1" y="743"/>
                </a:lnTo>
                <a:lnTo>
                  <a:pt x="1" y="1061"/>
                </a:lnTo>
                <a:lnTo>
                  <a:pt x="1" y="1379"/>
                </a:lnTo>
                <a:lnTo>
                  <a:pt x="107" y="1591"/>
                </a:lnTo>
                <a:lnTo>
                  <a:pt x="637" y="2227"/>
                </a:lnTo>
                <a:lnTo>
                  <a:pt x="1272" y="2651"/>
                </a:lnTo>
                <a:lnTo>
                  <a:pt x="2014" y="2969"/>
                </a:lnTo>
                <a:lnTo>
                  <a:pt x="2756" y="3075"/>
                </a:lnTo>
                <a:lnTo>
                  <a:pt x="3074" y="2969"/>
                </a:lnTo>
                <a:lnTo>
                  <a:pt x="3392" y="2863"/>
                </a:lnTo>
                <a:lnTo>
                  <a:pt x="3604" y="2757"/>
                </a:lnTo>
                <a:lnTo>
                  <a:pt x="3710" y="2545"/>
                </a:lnTo>
                <a:lnTo>
                  <a:pt x="3816" y="2227"/>
                </a:lnTo>
                <a:lnTo>
                  <a:pt x="3816" y="1909"/>
                </a:lnTo>
                <a:lnTo>
                  <a:pt x="3816" y="1697"/>
                </a:lnTo>
                <a:lnTo>
                  <a:pt x="3710" y="1379"/>
                </a:lnTo>
                <a:lnTo>
                  <a:pt x="3180" y="849"/>
                </a:lnTo>
                <a:lnTo>
                  <a:pt x="2544" y="319"/>
                </a:lnTo>
                <a:lnTo>
                  <a:pt x="18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5154285" y="1706356"/>
            <a:ext cx="67318" cy="42642"/>
          </a:xfrm>
          <a:custGeom>
            <a:rect b="b" l="l" r="r" t="t"/>
            <a:pathLst>
              <a:path extrusionOk="0" h="2015" w="3181">
                <a:moveTo>
                  <a:pt x="1060" y="1"/>
                </a:moveTo>
                <a:lnTo>
                  <a:pt x="531" y="213"/>
                </a:lnTo>
                <a:lnTo>
                  <a:pt x="213" y="425"/>
                </a:lnTo>
                <a:lnTo>
                  <a:pt x="1" y="849"/>
                </a:lnTo>
                <a:lnTo>
                  <a:pt x="107" y="1273"/>
                </a:lnTo>
                <a:lnTo>
                  <a:pt x="425" y="1591"/>
                </a:lnTo>
                <a:lnTo>
                  <a:pt x="849" y="1909"/>
                </a:lnTo>
                <a:lnTo>
                  <a:pt x="1484" y="2015"/>
                </a:lnTo>
                <a:lnTo>
                  <a:pt x="2120" y="2015"/>
                </a:lnTo>
                <a:lnTo>
                  <a:pt x="2650" y="1803"/>
                </a:lnTo>
                <a:lnTo>
                  <a:pt x="2968" y="1591"/>
                </a:lnTo>
                <a:lnTo>
                  <a:pt x="3180" y="1167"/>
                </a:lnTo>
                <a:lnTo>
                  <a:pt x="3074" y="743"/>
                </a:lnTo>
                <a:lnTo>
                  <a:pt x="2756" y="425"/>
                </a:lnTo>
                <a:lnTo>
                  <a:pt x="2332" y="213"/>
                </a:lnTo>
                <a:lnTo>
                  <a:pt x="169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5064560" y="1479820"/>
            <a:ext cx="51615" cy="33670"/>
          </a:xfrm>
          <a:custGeom>
            <a:rect b="b" l="l" r="r" t="t"/>
            <a:pathLst>
              <a:path extrusionOk="0" h="1591" w="2439">
                <a:moveTo>
                  <a:pt x="849" y="1"/>
                </a:moveTo>
                <a:lnTo>
                  <a:pt x="425" y="107"/>
                </a:lnTo>
                <a:lnTo>
                  <a:pt x="107" y="425"/>
                </a:lnTo>
                <a:lnTo>
                  <a:pt x="1" y="637"/>
                </a:lnTo>
                <a:lnTo>
                  <a:pt x="1" y="955"/>
                </a:lnTo>
                <a:lnTo>
                  <a:pt x="319" y="1273"/>
                </a:lnTo>
                <a:lnTo>
                  <a:pt x="637" y="1485"/>
                </a:lnTo>
                <a:lnTo>
                  <a:pt x="1167" y="1591"/>
                </a:lnTo>
                <a:lnTo>
                  <a:pt x="1591" y="1591"/>
                </a:lnTo>
                <a:lnTo>
                  <a:pt x="2015" y="1485"/>
                </a:lnTo>
                <a:lnTo>
                  <a:pt x="2333" y="1273"/>
                </a:lnTo>
                <a:lnTo>
                  <a:pt x="2439" y="955"/>
                </a:lnTo>
                <a:lnTo>
                  <a:pt x="2439" y="637"/>
                </a:lnTo>
                <a:lnTo>
                  <a:pt x="2121" y="319"/>
                </a:lnTo>
                <a:lnTo>
                  <a:pt x="1803" y="107"/>
                </a:lnTo>
                <a:lnTo>
                  <a:pt x="127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5017475" y="1275715"/>
            <a:ext cx="47108" cy="31426"/>
          </a:xfrm>
          <a:custGeom>
            <a:rect b="b" l="l" r="r" t="t"/>
            <a:pathLst>
              <a:path extrusionOk="0" h="1485" w="2226">
                <a:moveTo>
                  <a:pt x="848" y="1"/>
                </a:moveTo>
                <a:lnTo>
                  <a:pt x="424" y="107"/>
                </a:lnTo>
                <a:lnTo>
                  <a:pt x="212" y="319"/>
                </a:lnTo>
                <a:lnTo>
                  <a:pt x="0" y="531"/>
                </a:lnTo>
                <a:lnTo>
                  <a:pt x="106" y="849"/>
                </a:lnTo>
                <a:lnTo>
                  <a:pt x="212" y="1061"/>
                </a:lnTo>
                <a:lnTo>
                  <a:pt x="530" y="1273"/>
                </a:lnTo>
                <a:lnTo>
                  <a:pt x="954" y="1485"/>
                </a:lnTo>
                <a:lnTo>
                  <a:pt x="1378" y="1485"/>
                </a:lnTo>
                <a:lnTo>
                  <a:pt x="1802" y="1379"/>
                </a:lnTo>
                <a:lnTo>
                  <a:pt x="2014" y="1273"/>
                </a:lnTo>
                <a:lnTo>
                  <a:pt x="2226" y="1061"/>
                </a:lnTo>
                <a:lnTo>
                  <a:pt x="2120" y="743"/>
                </a:lnTo>
                <a:lnTo>
                  <a:pt x="2014" y="425"/>
                </a:lnTo>
                <a:lnTo>
                  <a:pt x="1696" y="213"/>
                </a:lnTo>
                <a:lnTo>
                  <a:pt x="1272" y="107"/>
                </a:lnTo>
                <a:lnTo>
                  <a:pt x="8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5131854" y="1224123"/>
            <a:ext cx="29183" cy="44886"/>
          </a:xfrm>
          <a:custGeom>
            <a:rect b="b" l="l" r="r" t="t"/>
            <a:pathLst>
              <a:path extrusionOk="0" h="2121" w="1379">
                <a:moveTo>
                  <a:pt x="425" y="1"/>
                </a:moveTo>
                <a:lnTo>
                  <a:pt x="213" y="213"/>
                </a:lnTo>
                <a:lnTo>
                  <a:pt x="107" y="531"/>
                </a:lnTo>
                <a:lnTo>
                  <a:pt x="1" y="955"/>
                </a:lnTo>
                <a:lnTo>
                  <a:pt x="1" y="1379"/>
                </a:lnTo>
                <a:lnTo>
                  <a:pt x="213" y="1803"/>
                </a:lnTo>
                <a:lnTo>
                  <a:pt x="319" y="2015"/>
                </a:lnTo>
                <a:lnTo>
                  <a:pt x="637" y="2121"/>
                </a:lnTo>
                <a:lnTo>
                  <a:pt x="849" y="2015"/>
                </a:lnTo>
                <a:lnTo>
                  <a:pt x="1167" y="1803"/>
                </a:lnTo>
                <a:lnTo>
                  <a:pt x="1273" y="1485"/>
                </a:lnTo>
                <a:lnTo>
                  <a:pt x="1379" y="1061"/>
                </a:lnTo>
                <a:lnTo>
                  <a:pt x="1273" y="637"/>
                </a:lnTo>
                <a:lnTo>
                  <a:pt x="1167" y="319"/>
                </a:lnTo>
                <a:lnTo>
                  <a:pt x="95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3833201" y="2765035"/>
            <a:ext cx="336463" cy="217593"/>
          </a:xfrm>
          <a:custGeom>
            <a:rect b="b" l="l" r="r" t="t"/>
            <a:pathLst>
              <a:path extrusionOk="0" h="10282" w="15899">
                <a:moveTo>
                  <a:pt x="10493" y="0"/>
                </a:moveTo>
                <a:lnTo>
                  <a:pt x="9327" y="106"/>
                </a:lnTo>
                <a:lnTo>
                  <a:pt x="8268" y="318"/>
                </a:lnTo>
                <a:lnTo>
                  <a:pt x="7208" y="742"/>
                </a:lnTo>
                <a:lnTo>
                  <a:pt x="6254" y="1272"/>
                </a:lnTo>
                <a:lnTo>
                  <a:pt x="5300" y="1908"/>
                </a:lnTo>
                <a:lnTo>
                  <a:pt x="4452" y="2650"/>
                </a:lnTo>
                <a:lnTo>
                  <a:pt x="3710" y="3392"/>
                </a:lnTo>
                <a:lnTo>
                  <a:pt x="2968" y="4134"/>
                </a:lnTo>
                <a:lnTo>
                  <a:pt x="1802" y="5724"/>
                </a:lnTo>
                <a:lnTo>
                  <a:pt x="848" y="7102"/>
                </a:lnTo>
                <a:lnTo>
                  <a:pt x="0" y="8692"/>
                </a:lnTo>
                <a:lnTo>
                  <a:pt x="1696" y="9327"/>
                </a:lnTo>
                <a:lnTo>
                  <a:pt x="3286" y="9751"/>
                </a:lnTo>
                <a:lnTo>
                  <a:pt x="5194" y="10069"/>
                </a:lnTo>
                <a:lnTo>
                  <a:pt x="6254" y="10175"/>
                </a:lnTo>
                <a:lnTo>
                  <a:pt x="7420" y="10281"/>
                </a:lnTo>
                <a:lnTo>
                  <a:pt x="8479" y="10175"/>
                </a:lnTo>
                <a:lnTo>
                  <a:pt x="9539" y="10069"/>
                </a:lnTo>
                <a:lnTo>
                  <a:pt x="10599" y="9857"/>
                </a:lnTo>
                <a:lnTo>
                  <a:pt x="11659" y="9433"/>
                </a:lnTo>
                <a:lnTo>
                  <a:pt x="12613" y="8903"/>
                </a:lnTo>
                <a:lnTo>
                  <a:pt x="13567" y="8162"/>
                </a:lnTo>
                <a:lnTo>
                  <a:pt x="14521" y="7102"/>
                </a:lnTo>
                <a:lnTo>
                  <a:pt x="14945" y="6466"/>
                </a:lnTo>
                <a:lnTo>
                  <a:pt x="15369" y="5724"/>
                </a:lnTo>
                <a:lnTo>
                  <a:pt x="15687" y="4982"/>
                </a:lnTo>
                <a:lnTo>
                  <a:pt x="15899" y="4134"/>
                </a:lnTo>
                <a:lnTo>
                  <a:pt x="15899" y="3392"/>
                </a:lnTo>
                <a:lnTo>
                  <a:pt x="15793" y="2544"/>
                </a:lnTo>
                <a:lnTo>
                  <a:pt x="15475" y="2120"/>
                </a:lnTo>
                <a:lnTo>
                  <a:pt x="15263" y="1802"/>
                </a:lnTo>
                <a:lnTo>
                  <a:pt x="14945" y="1484"/>
                </a:lnTo>
                <a:lnTo>
                  <a:pt x="14521" y="1166"/>
                </a:lnTo>
                <a:lnTo>
                  <a:pt x="13673" y="742"/>
                </a:lnTo>
                <a:lnTo>
                  <a:pt x="12825" y="424"/>
                </a:lnTo>
                <a:lnTo>
                  <a:pt x="11977" y="212"/>
                </a:lnTo>
                <a:lnTo>
                  <a:pt x="11235" y="106"/>
                </a:lnTo>
                <a:lnTo>
                  <a:pt x="1049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/>
          <p:nvPr/>
        </p:nvSpPr>
        <p:spPr>
          <a:xfrm>
            <a:off x="3981228" y="2282802"/>
            <a:ext cx="213106" cy="296106"/>
          </a:xfrm>
          <a:custGeom>
            <a:rect b="b" l="l" r="r" t="t"/>
            <a:pathLst>
              <a:path extrusionOk="0" h="13992" w="10070">
                <a:moveTo>
                  <a:pt x="9540" y="0"/>
                </a:moveTo>
                <a:lnTo>
                  <a:pt x="7950" y="636"/>
                </a:lnTo>
                <a:lnTo>
                  <a:pt x="6572" y="1272"/>
                </a:lnTo>
                <a:lnTo>
                  <a:pt x="4876" y="2120"/>
                </a:lnTo>
                <a:lnTo>
                  <a:pt x="4134" y="2650"/>
                </a:lnTo>
                <a:lnTo>
                  <a:pt x="3286" y="3286"/>
                </a:lnTo>
                <a:lnTo>
                  <a:pt x="2544" y="3922"/>
                </a:lnTo>
                <a:lnTo>
                  <a:pt x="1802" y="4664"/>
                </a:lnTo>
                <a:lnTo>
                  <a:pt x="1167" y="5512"/>
                </a:lnTo>
                <a:lnTo>
                  <a:pt x="743" y="6360"/>
                </a:lnTo>
                <a:lnTo>
                  <a:pt x="319" y="7314"/>
                </a:lnTo>
                <a:lnTo>
                  <a:pt x="107" y="8374"/>
                </a:lnTo>
                <a:lnTo>
                  <a:pt x="1" y="9646"/>
                </a:lnTo>
                <a:lnTo>
                  <a:pt x="1" y="10493"/>
                </a:lnTo>
                <a:lnTo>
                  <a:pt x="213" y="11235"/>
                </a:lnTo>
                <a:lnTo>
                  <a:pt x="425" y="11977"/>
                </a:lnTo>
                <a:lnTo>
                  <a:pt x="743" y="12613"/>
                </a:lnTo>
                <a:lnTo>
                  <a:pt x="1167" y="13249"/>
                </a:lnTo>
                <a:lnTo>
                  <a:pt x="1802" y="13673"/>
                </a:lnTo>
                <a:lnTo>
                  <a:pt x="2120" y="13885"/>
                </a:lnTo>
                <a:lnTo>
                  <a:pt x="2544" y="13991"/>
                </a:lnTo>
                <a:lnTo>
                  <a:pt x="3498" y="13991"/>
                </a:lnTo>
                <a:lnTo>
                  <a:pt x="4346" y="13885"/>
                </a:lnTo>
                <a:lnTo>
                  <a:pt x="5194" y="13567"/>
                </a:lnTo>
                <a:lnTo>
                  <a:pt x="5936" y="13249"/>
                </a:lnTo>
                <a:lnTo>
                  <a:pt x="6466" y="12825"/>
                </a:lnTo>
                <a:lnTo>
                  <a:pt x="7102" y="12507"/>
                </a:lnTo>
                <a:lnTo>
                  <a:pt x="7844" y="11765"/>
                </a:lnTo>
                <a:lnTo>
                  <a:pt x="8480" y="10917"/>
                </a:lnTo>
                <a:lnTo>
                  <a:pt x="9010" y="10069"/>
                </a:lnTo>
                <a:lnTo>
                  <a:pt x="9328" y="9116"/>
                </a:lnTo>
                <a:lnTo>
                  <a:pt x="9646" y="8056"/>
                </a:lnTo>
                <a:lnTo>
                  <a:pt x="9858" y="7102"/>
                </a:lnTo>
                <a:lnTo>
                  <a:pt x="9964" y="6148"/>
                </a:lnTo>
                <a:lnTo>
                  <a:pt x="10070" y="5088"/>
                </a:lnTo>
                <a:lnTo>
                  <a:pt x="9964" y="3286"/>
                </a:lnTo>
                <a:lnTo>
                  <a:pt x="9858" y="1696"/>
                </a:lnTo>
                <a:lnTo>
                  <a:pt x="954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3671695" y="2625960"/>
            <a:ext cx="329754" cy="199668"/>
          </a:xfrm>
          <a:custGeom>
            <a:rect b="b" l="l" r="r" t="t"/>
            <a:pathLst>
              <a:path extrusionOk="0" h="9435" w="15582">
                <a:moveTo>
                  <a:pt x="9646" y="1"/>
                </a:moveTo>
                <a:lnTo>
                  <a:pt x="8586" y="107"/>
                </a:lnTo>
                <a:lnTo>
                  <a:pt x="7632" y="425"/>
                </a:lnTo>
                <a:lnTo>
                  <a:pt x="6678" y="849"/>
                </a:lnTo>
                <a:lnTo>
                  <a:pt x="5724" y="1273"/>
                </a:lnTo>
                <a:lnTo>
                  <a:pt x="4877" y="1909"/>
                </a:lnTo>
                <a:lnTo>
                  <a:pt x="4029" y="2545"/>
                </a:lnTo>
                <a:lnTo>
                  <a:pt x="3287" y="3181"/>
                </a:lnTo>
                <a:lnTo>
                  <a:pt x="2015" y="4558"/>
                </a:lnTo>
                <a:lnTo>
                  <a:pt x="955" y="5830"/>
                </a:lnTo>
                <a:lnTo>
                  <a:pt x="1" y="7208"/>
                </a:lnTo>
                <a:lnTo>
                  <a:pt x="1485" y="7950"/>
                </a:lnTo>
                <a:lnTo>
                  <a:pt x="2969" y="8586"/>
                </a:lnTo>
                <a:lnTo>
                  <a:pt x="4771" y="9116"/>
                </a:lnTo>
                <a:lnTo>
                  <a:pt x="5830" y="9222"/>
                </a:lnTo>
                <a:lnTo>
                  <a:pt x="6784" y="9434"/>
                </a:lnTo>
                <a:lnTo>
                  <a:pt x="8904" y="9434"/>
                </a:lnTo>
                <a:lnTo>
                  <a:pt x="9964" y="9328"/>
                </a:lnTo>
                <a:lnTo>
                  <a:pt x="10918" y="9010"/>
                </a:lnTo>
                <a:lnTo>
                  <a:pt x="11978" y="8586"/>
                </a:lnTo>
                <a:lnTo>
                  <a:pt x="12826" y="8056"/>
                </a:lnTo>
                <a:lnTo>
                  <a:pt x="13886" y="7102"/>
                </a:lnTo>
                <a:lnTo>
                  <a:pt x="14416" y="6572"/>
                </a:lnTo>
                <a:lnTo>
                  <a:pt x="14840" y="5936"/>
                </a:lnTo>
                <a:lnTo>
                  <a:pt x="15264" y="5194"/>
                </a:lnTo>
                <a:lnTo>
                  <a:pt x="15476" y="4452"/>
                </a:lnTo>
                <a:lnTo>
                  <a:pt x="15582" y="3711"/>
                </a:lnTo>
                <a:lnTo>
                  <a:pt x="15476" y="2969"/>
                </a:lnTo>
                <a:lnTo>
                  <a:pt x="15370" y="2545"/>
                </a:lnTo>
                <a:lnTo>
                  <a:pt x="15052" y="2121"/>
                </a:lnTo>
                <a:lnTo>
                  <a:pt x="14522" y="1485"/>
                </a:lnTo>
                <a:lnTo>
                  <a:pt x="13780" y="955"/>
                </a:lnTo>
                <a:lnTo>
                  <a:pt x="12932" y="637"/>
                </a:lnTo>
                <a:lnTo>
                  <a:pt x="12190" y="319"/>
                </a:lnTo>
                <a:lnTo>
                  <a:pt x="11448" y="107"/>
                </a:lnTo>
                <a:lnTo>
                  <a:pt x="1070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3846660" y="2152699"/>
            <a:ext cx="217593" cy="271430"/>
          </a:xfrm>
          <a:custGeom>
            <a:rect b="b" l="l" r="r" t="t"/>
            <a:pathLst>
              <a:path extrusionOk="0" h="12826" w="10282">
                <a:moveTo>
                  <a:pt x="10175" y="1"/>
                </a:moveTo>
                <a:lnTo>
                  <a:pt x="8585" y="425"/>
                </a:lnTo>
                <a:lnTo>
                  <a:pt x="7102" y="849"/>
                </a:lnTo>
                <a:lnTo>
                  <a:pt x="5512" y="1591"/>
                </a:lnTo>
                <a:lnTo>
                  <a:pt x="4664" y="2015"/>
                </a:lnTo>
                <a:lnTo>
                  <a:pt x="3816" y="2439"/>
                </a:lnTo>
                <a:lnTo>
                  <a:pt x="3074" y="3075"/>
                </a:lnTo>
                <a:lnTo>
                  <a:pt x="2332" y="3711"/>
                </a:lnTo>
                <a:lnTo>
                  <a:pt x="1590" y="4453"/>
                </a:lnTo>
                <a:lnTo>
                  <a:pt x="1060" y="5194"/>
                </a:lnTo>
                <a:lnTo>
                  <a:pt x="530" y="6042"/>
                </a:lnTo>
                <a:lnTo>
                  <a:pt x="212" y="7102"/>
                </a:lnTo>
                <a:lnTo>
                  <a:pt x="0" y="8268"/>
                </a:lnTo>
                <a:lnTo>
                  <a:pt x="0" y="9010"/>
                </a:lnTo>
                <a:lnTo>
                  <a:pt x="0" y="9752"/>
                </a:lnTo>
                <a:lnTo>
                  <a:pt x="212" y="10494"/>
                </a:lnTo>
                <a:lnTo>
                  <a:pt x="424" y="11236"/>
                </a:lnTo>
                <a:lnTo>
                  <a:pt x="742" y="11872"/>
                </a:lnTo>
                <a:lnTo>
                  <a:pt x="1272" y="12296"/>
                </a:lnTo>
                <a:lnTo>
                  <a:pt x="1696" y="12508"/>
                </a:lnTo>
                <a:lnTo>
                  <a:pt x="2120" y="12720"/>
                </a:lnTo>
                <a:lnTo>
                  <a:pt x="2968" y="12826"/>
                </a:lnTo>
                <a:lnTo>
                  <a:pt x="3816" y="12720"/>
                </a:lnTo>
                <a:lnTo>
                  <a:pt x="4558" y="12508"/>
                </a:lnTo>
                <a:lnTo>
                  <a:pt x="5300" y="12296"/>
                </a:lnTo>
                <a:lnTo>
                  <a:pt x="5936" y="11978"/>
                </a:lnTo>
                <a:lnTo>
                  <a:pt x="6572" y="11660"/>
                </a:lnTo>
                <a:lnTo>
                  <a:pt x="7314" y="11024"/>
                </a:lnTo>
                <a:lnTo>
                  <a:pt x="8055" y="10388"/>
                </a:lnTo>
                <a:lnTo>
                  <a:pt x="8585" y="9540"/>
                </a:lnTo>
                <a:lnTo>
                  <a:pt x="9115" y="8692"/>
                </a:lnTo>
                <a:lnTo>
                  <a:pt x="9433" y="7738"/>
                </a:lnTo>
                <a:lnTo>
                  <a:pt x="9751" y="6784"/>
                </a:lnTo>
                <a:lnTo>
                  <a:pt x="9963" y="5830"/>
                </a:lnTo>
                <a:lnTo>
                  <a:pt x="10175" y="4983"/>
                </a:lnTo>
                <a:lnTo>
                  <a:pt x="10281" y="3181"/>
                </a:lnTo>
                <a:lnTo>
                  <a:pt x="10281" y="1697"/>
                </a:lnTo>
                <a:lnTo>
                  <a:pt x="1017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3449645" y="2294017"/>
            <a:ext cx="307322" cy="177215"/>
          </a:xfrm>
          <a:custGeom>
            <a:rect b="b" l="l" r="r" t="t"/>
            <a:pathLst>
              <a:path extrusionOk="0" h="8374" w="14522">
                <a:moveTo>
                  <a:pt x="7844" y="0"/>
                </a:moveTo>
                <a:lnTo>
                  <a:pt x="6890" y="106"/>
                </a:lnTo>
                <a:lnTo>
                  <a:pt x="5936" y="318"/>
                </a:lnTo>
                <a:lnTo>
                  <a:pt x="4982" y="530"/>
                </a:lnTo>
                <a:lnTo>
                  <a:pt x="4135" y="848"/>
                </a:lnTo>
                <a:lnTo>
                  <a:pt x="2545" y="1590"/>
                </a:lnTo>
                <a:lnTo>
                  <a:pt x="1273" y="2226"/>
                </a:lnTo>
                <a:lnTo>
                  <a:pt x="1" y="3074"/>
                </a:lnTo>
                <a:lnTo>
                  <a:pt x="1061" y="4240"/>
                </a:lnTo>
                <a:lnTo>
                  <a:pt x="2121" y="5194"/>
                </a:lnTo>
                <a:lnTo>
                  <a:pt x="3393" y="6254"/>
                </a:lnTo>
                <a:lnTo>
                  <a:pt x="4135" y="6784"/>
                </a:lnTo>
                <a:lnTo>
                  <a:pt x="4982" y="7314"/>
                </a:lnTo>
                <a:lnTo>
                  <a:pt x="5830" y="7738"/>
                </a:lnTo>
                <a:lnTo>
                  <a:pt x="6678" y="8056"/>
                </a:lnTo>
                <a:lnTo>
                  <a:pt x="7632" y="8268"/>
                </a:lnTo>
                <a:lnTo>
                  <a:pt x="8586" y="8374"/>
                </a:lnTo>
                <a:lnTo>
                  <a:pt x="9540" y="8374"/>
                </a:lnTo>
                <a:lnTo>
                  <a:pt x="10494" y="8268"/>
                </a:lnTo>
                <a:lnTo>
                  <a:pt x="11660" y="7844"/>
                </a:lnTo>
                <a:lnTo>
                  <a:pt x="12296" y="7526"/>
                </a:lnTo>
                <a:lnTo>
                  <a:pt x="12932" y="7208"/>
                </a:lnTo>
                <a:lnTo>
                  <a:pt x="13462" y="6678"/>
                </a:lnTo>
                <a:lnTo>
                  <a:pt x="13886" y="6148"/>
                </a:lnTo>
                <a:lnTo>
                  <a:pt x="14310" y="5618"/>
                </a:lnTo>
                <a:lnTo>
                  <a:pt x="14416" y="4876"/>
                </a:lnTo>
                <a:lnTo>
                  <a:pt x="14522" y="4452"/>
                </a:lnTo>
                <a:lnTo>
                  <a:pt x="14416" y="4134"/>
                </a:lnTo>
                <a:lnTo>
                  <a:pt x="14098" y="3286"/>
                </a:lnTo>
                <a:lnTo>
                  <a:pt x="13674" y="2650"/>
                </a:lnTo>
                <a:lnTo>
                  <a:pt x="13144" y="2014"/>
                </a:lnTo>
                <a:lnTo>
                  <a:pt x="12614" y="1590"/>
                </a:lnTo>
                <a:lnTo>
                  <a:pt x="12084" y="1166"/>
                </a:lnTo>
                <a:lnTo>
                  <a:pt x="11554" y="848"/>
                </a:lnTo>
                <a:lnTo>
                  <a:pt x="10600" y="424"/>
                </a:lnTo>
                <a:lnTo>
                  <a:pt x="9646" y="106"/>
                </a:lnTo>
                <a:lnTo>
                  <a:pt x="879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3759178" y="2029348"/>
            <a:ext cx="195161" cy="219836"/>
          </a:xfrm>
          <a:custGeom>
            <a:rect b="b" l="l" r="r" t="t"/>
            <a:pathLst>
              <a:path extrusionOk="0" h="10388" w="9222">
                <a:moveTo>
                  <a:pt x="9222" y="0"/>
                </a:moveTo>
                <a:lnTo>
                  <a:pt x="7844" y="212"/>
                </a:lnTo>
                <a:lnTo>
                  <a:pt x="6678" y="530"/>
                </a:lnTo>
                <a:lnTo>
                  <a:pt x="5194" y="1060"/>
                </a:lnTo>
                <a:lnTo>
                  <a:pt x="3710" y="1696"/>
                </a:lnTo>
                <a:lnTo>
                  <a:pt x="2968" y="2120"/>
                </a:lnTo>
                <a:lnTo>
                  <a:pt x="2332" y="2650"/>
                </a:lnTo>
                <a:lnTo>
                  <a:pt x="1696" y="3180"/>
                </a:lnTo>
                <a:lnTo>
                  <a:pt x="1166" y="3816"/>
                </a:lnTo>
                <a:lnTo>
                  <a:pt x="743" y="4452"/>
                </a:lnTo>
                <a:lnTo>
                  <a:pt x="425" y="5300"/>
                </a:lnTo>
                <a:lnTo>
                  <a:pt x="107" y="6360"/>
                </a:lnTo>
                <a:lnTo>
                  <a:pt x="1" y="6996"/>
                </a:lnTo>
                <a:lnTo>
                  <a:pt x="1" y="7632"/>
                </a:lnTo>
                <a:lnTo>
                  <a:pt x="107" y="8268"/>
                </a:lnTo>
                <a:lnTo>
                  <a:pt x="213" y="8798"/>
                </a:lnTo>
                <a:lnTo>
                  <a:pt x="531" y="9328"/>
                </a:lnTo>
                <a:lnTo>
                  <a:pt x="954" y="9858"/>
                </a:lnTo>
                <a:lnTo>
                  <a:pt x="1272" y="10070"/>
                </a:lnTo>
                <a:lnTo>
                  <a:pt x="1590" y="10176"/>
                </a:lnTo>
                <a:lnTo>
                  <a:pt x="2226" y="10388"/>
                </a:lnTo>
                <a:lnTo>
                  <a:pt x="2968" y="10388"/>
                </a:lnTo>
                <a:lnTo>
                  <a:pt x="3710" y="10282"/>
                </a:lnTo>
                <a:lnTo>
                  <a:pt x="4876" y="9858"/>
                </a:lnTo>
                <a:lnTo>
                  <a:pt x="5406" y="9646"/>
                </a:lnTo>
                <a:lnTo>
                  <a:pt x="6148" y="9116"/>
                </a:lnTo>
                <a:lnTo>
                  <a:pt x="6784" y="8586"/>
                </a:lnTo>
                <a:lnTo>
                  <a:pt x="7314" y="7950"/>
                </a:lnTo>
                <a:lnTo>
                  <a:pt x="7738" y="7314"/>
                </a:lnTo>
                <a:lnTo>
                  <a:pt x="8162" y="6572"/>
                </a:lnTo>
                <a:lnTo>
                  <a:pt x="8374" y="5724"/>
                </a:lnTo>
                <a:lnTo>
                  <a:pt x="8904" y="4134"/>
                </a:lnTo>
                <a:lnTo>
                  <a:pt x="9116" y="2650"/>
                </a:lnTo>
                <a:lnTo>
                  <a:pt x="9222" y="1378"/>
                </a:lnTo>
                <a:lnTo>
                  <a:pt x="922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3537128" y="2473448"/>
            <a:ext cx="318538" cy="186188"/>
          </a:xfrm>
          <a:custGeom>
            <a:rect b="b" l="l" r="r" t="t"/>
            <a:pathLst>
              <a:path extrusionOk="0" h="8798" w="15052">
                <a:moveTo>
                  <a:pt x="9010" y="1"/>
                </a:moveTo>
                <a:lnTo>
                  <a:pt x="8056" y="107"/>
                </a:lnTo>
                <a:lnTo>
                  <a:pt x="7102" y="319"/>
                </a:lnTo>
                <a:lnTo>
                  <a:pt x="6148" y="637"/>
                </a:lnTo>
                <a:lnTo>
                  <a:pt x="5300" y="1060"/>
                </a:lnTo>
                <a:lnTo>
                  <a:pt x="4452" y="1590"/>
                </a:lnTo>
                <a:lnTo>
                  <a:pt x="3604" y="2120"/>
                </a:lnTo>
                <a:lnTo>
                  <a:pt x="2226" y="3180"/>
                </a:lnTo>
                <a:lnTo>
                  <a:pt x="1060" y="4240"/>
                </a:lnTo>
                <a:lnTo>
                  <a:pt x="1" y="5406"/>
                </a:lnTo>
                <a:lnTo>
                  <a:pt x="1272" y="6360"/>
                </a:lnTo>
                <a:lnTo>
                  <a:pt x="2650" y="7102"/>
                </a:lnTo>
                <a:lnTo>
                  <a:pt x="4240" y="7844"/>
                </a:lnTo>
                <a:lnTo>
                  <a:pt x="5088" y="8162"/>
                </a:lnTo>
                <a:lnTo>
                  <a:pt x="6042" y="8374"/>
                </a:lnTo>
                <a:lnTo>
                  <a:pt x="6996" y="8586"/>
                </a:lnTo>
                <a:lnTo>
                  <a:pt x="8056" y="8692"/>
                </a:lnTo>
                <a:lnTo>
                  <a:pt x="9010" y="8798"/>
                </a:lnTo>
                <a:lnTo>
                  <a:pt x="9964" y="8586"/>
                </a:lnTo>
                <a:lnTo>
                  <a:pt x="10918" y="8374"/>
                </a:lnTo>
                <a:lnTo>
                  <a:pt x="11871" y="7950"/>
                </a:lnTo>
                <a:lnTo>
                  <a:pt x="12931" y="7314"/>
                </a:lnTo>
                <a:lnTo>
                  <a:pt x="13567" y="6784"/>
                </a:lnTo>
                <a:lnTo>
                  <a:pt x="14097" y="6254"/>
                </a:lnTo>
                <a:lnTo>
                  <a:pt x="14521" y="5618"/>
                </a:lnTo>
                <a:lnTo>
                  <a:pt x="14839" y="4982"/>
                </a:lnTo>
                <a:lnTo>
                  <a:pt x="15051" y="4346"/>
                </a:lnTo>
                <a:lnTo>
                  <a:pt x="15051" y="3604"/>
                </a:lnTo>
                <a:lnTo>
                  <a:pt x="15051" y="3180"/>
                </a:lnTo>
                <a:lnTo>
                  <a:pt x="14839" y="2756"/>
                </a:lnTo>
                <a:lnTo>
                  <a:pt x="14415" y="2120"/>
                </a:lnTo>
                <a:lnTo>
                  <a:pt x="13779" y="1484"/>
                </a:lnTo>
                <a:lnTo>
                  <a:pt x="13037" y="1060"/>
                </a:lnTo>
                <a:lnTo>
                  <a:pt x="12295" y="637"/>
                </a:lnTo>
                <a:lnTo>
                  <a:pt x="11765" y="425"/>
                </a:lnTo>
                <a:lnTo>
                  <a:pt x="11024" y="213"/>
                </a:lnTo>
                <a:lnTo>
                  <a:pt x="1007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3411533" y="2130289"/>
            <a:ext cx="271409" cy="157026"/>
          </a:xfrm>
          <a:custGeom>
            <a:rect b="b" l="l" r="r" t="t"/>
            <a:pathLst>
              <a:path extrusionOk="0" h="7420" w="12825">
                <a:moveTo>
                  <a:pt x="6889" y="0"/>
                </a:moveTo>
                <a:lnTo>
                  <a:pt x="6042" y="106"/>
                </a:lnTo>
                <a:lnTo>
                  <a:pt x="5194" y="318"/>
                </a:lnTo>
                <a:lnTo>
                  <a:pt x="3710" y="742"/>
                </a:lnTo>
                <a:lnTo>
                  <a:pt x="2226" y="1378"/>
                </a:lnTo>
                <a:lnTo>
                  <a:pt x="1166" y="2014"/>
                </a:lnTo>
                <a:lnTo>
                  <a:pt x="0" y="2756"/>
                </a:lnTo>
                <a:lnTo>
                  <a:pt x="848" y="3816"/>
                </a:lnTo>
                <a:lnTo>
                  <a:pt x="1802" y="4664"/>
                </a:lnTo>
                <a:lnTo>
                  <a:pt x="2968" y="5618"/>
                </a:lnTo>
                <a:lnTo>
                  <a:pt x="4346" y="6465"/>
                </a:lnTo>
                <a:lnTo>
                  <a:pt x="5088" y="6889"/>
                </a:lnTo>
                <a:lnTo>
                  <a:pt x="5936" y="7101"/>
                </a:lnTo>
                <a:lnTo>
                  <a:pt x="6677" y="7313"/>
                </a:lnTo>
                <a:lnTo>
                  <a:pt x="7525" y="7419"/>
                </a:lnTo>
                <a:lnTo>
                  <a:pt x="8373" y="7419"/>
                </a:lnTo>
                <a:lnTo>
                  <a:pt x="9221" y="7313"/>
                </a:lnTo>
                <a:lnTo>
                  <a:pt x="10281" y="6995"/>
                </a:lnTo>
                <a:lnTo>
                  <a:pt x="10811" y="6677"/>
                </a:lnTo>
                <a:lnTo>
                  <a:pt x="11341" y="6359"/>
                </a:lnTo>
                <a:lnTo>
                  <a:pt x="11871" y="5936"/>
                </a:lnTo>
                <a:lnTo>
                  <a:pt x="12295" y="5512"/>
                </a:lnTo>
                <a:lnTo>
                  <a:pt x="12613" y="4982"/>
                </a:lnTo>
                <a:lnTo>
                  <a:pt x="12825" y="4346"/>
                </a:lnTo>
                <a:lnTo>
                  <a:pt x="12825" y="4028"/>
                </a:lnTo>
                <a:lnTo>
                  <a:pt x="12719" y="3604"/>
                </a:lnTo>
                <a:lnTo>
                  <a:pt x="12507" y="2968"/>
                </a:lnTo>
                <a:lnTo>
                  <a:pt x="12083" y="2332"/>
                </a:lnTo>
                <a:lnTo>
                  <a:pt x="11553" y="1802"/>
                </a:lnTo>
                <a:lnTo>
                  <a:pt x="10705" y="1060"/>
                </a:lnTo>
                <a:lnTo>
                  <a:pt x="10175" y="742"/>
                </a:lnTo>
                <a:lnTo>
                  <a:pt x="9327" y="424"/>
                </a:lnTo>
                <a:lnTo>
                  <a:pt x="8585" y="106"/>
                </a:lnTo>
                <a:lnTo>
                  <a:pt x="773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404804" y="1957567"/>
            <a:ext cx="251241" cy="154804"/>
          </a:xfrm>
          <a:custGeom>
            <a:rect b="b" l="l" r="r" t="t"/>
            <a:pathLst>
              <a:path extrusionOk="0" h="7315" w="11872">
                <a:moveTo>
                  <a:pt x="5406" y="1"/>
                </a:moveTo>
                <a:lnTo>
                  <a:pt x="3816" y="107"/>
                </a:lnTo>
                <a:lnTo>
                  <a:pt x="2438" y="425"/>
                </a:lnTo>
                <a:lnTo>
                  <a:pt x="1166" y="849"/>
                </a:lnTo>
                <a:lnTo>
                  <a:pt x="0" y="1273"/>
                </a:lnTo>
                <a:lnTo>
                  <a:pt x="636" y="2439"/>
                </a:lnTo>
                <a:lnTo>
                  <a:pt x="1378" y="3498"/>
                </a:lnTo>
                <a:lnTo>
                  <a:pt x="2332" y="4558"/>
                </a:lnTo>
                <a:lnTo>
                  <a:pt x="3392" y="5618"/>
                </a:lnTo>
                <a:lnTo>
                  <a:pt x="4028" y="6148"/>
                </a:lnTo>
                <a:lnTo>
                  <a:pt x="4770" y="6572"/>
                </a:lnTo>
                <a:lnTo>
                  <a:pt x="5512" y="6890"/>
                </a:lnTo>
                <a:lnTo>
                  <a:pt x="6254" y="7208"/>
                </a:lnTo>
                <a:lnTo>
                  <a:pt x="7101" y="7314"/>
                </a:lnTo>
                <a:lnTo>
                  <a:pt x="7843" y="7314"/>
                </a:lnTo>
                <a:lnTo>
                  <a:pt x="8903" y="7208"/>
                </a:lnTo>
                <a:lnTo>
                  <a:pt x="9539" y="7102"/>
                </a:lnTo>
                <a:lnTo>
                  <a:pt x="10069" y="6890"/>
                </a:lnTo>
                <a:lnTo>
                  <a:pt x="10599" y="6572"/>
                </a:lnTo>
                <a:lnTo>
                  <a:pt x="11129" y="6254"/>
                </a:lnTo>
                <a:lnTo>
                  <a:pt x="11553" y="5724"/>
                </a:lnTo>
                <a:lnTo>
                  <a:pt x="11765" y="5194"/>
                </a:lnTo>
                <a:lnTo>
                  <a:pt x="11871" y="4558"/>
                </a:lnTo>
                <a:lnTo>
                  <a:pt x="11765" y="3816"/>
                </a:lnTo>
                <a:lnTo>
                  <a:pt x="11447" y="3181"/>
                </a:lnTo>
                <a:lnTo>
                  <a:pt x="11129" y="2651"/>
                </a:lnTo>
                <a:lnTo>
                  <a:pt x="10387" y="1697"/>
                </a:lnTo>
                <a:lnTo>
                  <a:pt x="9963" y="1273"/>
                </a:lnTo>
                <a:lnTo>
                  <a:pt x="9327" y="849"/>
                </a:lnTo>
                <a:lnTo>
                  <a:pt x="8585" y="425"/>
                </a:lnTo>
                <a:lnTo>
                  <a:pt x="7843" y="213"/>
                </a:lnTo>
                <a:lnTo>
                  <a:pt x="699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451888" y="1789353"/>
            <a:ext cx="208620" cy="157026"/>
          </a:xfrm>
          <a:custGeom>
            <a:rect b="b" l="l" r="r" t="t"/>
            <a:pathLst>
              <a:path extrusionOk="0" h="7420" w="9858">
                <a:moveTo>
                  <a:pt x="1273" y="1"/>
                </a:moveTo>
                <a:lnTo>
                  <a:pt x="1" y="213"/>
                </a:lnTo>
                <a:lnTo>
                  <a:pt x="319" y="1378"/>
                </a:lnTo>
                <a:lnTo>
                  <a:pt x="743" y="2438"/>
                </a:lnTo>
                <a:lnTo>
                  <a:pt x="1379" y="3604"/>
                </a:lnTo>
                <a:lnTo>
                  <a:pt x="2121" y="4770"/>
                </a:lnTo>
                <a:lnTo>
                  <a:pt x="2545" y="5406"/>
                </a:lnTo>
                <a:lnTo>
                  <a:pt x="3075" y="5936"/>
                </a:lnTo>
                <a:lnTo>
                  <a:pt x="3605" y="6466"/>
                </a:lnTo>
                <a:lnTo>
                  <a:pt x="4241" y="6784"/>
                </a:lnTo>
                <a:lnTo>
                  <a:pt x="4982" y="7102"/>
                </a:lnTo>
                <a:lnTo>
                  <a:pt x="5618" y="7314"/>
                </a:lnTo>
                <a:lnTo>
                  <a:pt x="6572" y="7420"/>
                </a:lnTo>
                <a:lnTo>
                  <a:pt x="7738" y="7420"/>
                </a:lnTo>
                <a:lnTo>
                  <a:pt x="8268" y="7314"/>
                </a:lnTo>
                <a:lnTo>
                  <a:pt x="8798" y="7102"/>
                </a:lnTo>
                <a:lnTo>
                  <a:pt x="9222" y="6784"/>
                </a:lnTo>
                <a:lnTo>
                  <a:pt x="9646" y="6360"/>
                </a:lnTo>
                <a:lnTo>
                  <a:pt x="9858" y="5724"/>
                </a:lnTo>
                <a:lnTo>
                  <a:pt x="9858" y="5088"/>
                </a:lnTo>
                <a:lnTo>
                  <a:pt x="9858" y="4452"/>
                </a:lnTo>
                <a:lnTo>
                  <a:pt x="9646" y="3922"/>
                </a:lnTo>
                <a:lnTo>
                  <a:pt x="9222" y="2862"/>
                </a:lnTo>
                <a:lnTo>
                  <a:pt x="8904" y="2438"/>
                </a:lnTo>
                <a:lnTo>
                  <a:pt x="8374" y="1908"/>
                </a:lnTo>
                <a:lnTo>
                  <a:pt x="7844" y="1378"/>
                </a:lnTo>
                <a:lnTo>
                  <a:pt x="7208" y="954"/>
                </a:lnTo>
                <a:lnTo>
                  <a:pt x="6572" y="636"/>
                </a:lnTo>
                <a:lnTo>
                  <a:pt x="5830" y="424"/>
                </a:lnTo>
                <a:lnTo>
                  <a:pt x="5194" y="213"/>
                </a:lnTo>
                <a:lnTo>
                  <a:pt x="371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530398" y="1632354"/>
            <a:ext cx="163755" cy="172728"/>
          </a:xfrm>
          <a:custGeom>
            <a:rect b="b" l="l" r="r" t="t"/>
            <a:pathLst>
              <a:path extrusionOk="0" h="8162" w="7738">
                <a:moveTo>
                  <a:pt x="1" y="0"/>
                </a:moveTo>
                <a:lnTo>
                  <a:pt x="1" y="1060"/>
                </a:lnTo>
                <a:lnTo>
                  <a:pt x="107" y="2120"/>
                </a:lnTo>
                <a:lnTo>
                  <a:pt x="425" y="3286"/>
                </a:lnTo>
                <a:lnTo>
                  <a:pt x="848" y="4558"/>
                </a:lnTo>
                <a:lnTo>
                  <a:pt x="1060" y="5194"/>
                </a:lnTo>
                <a:lnTo>
                  <a:pt x="1378" y="5830"/>
                </a:lnTo>
                <a:lnTo>
                  <a:pt x="1802" y="6360"/>
                </a:lnTo>
                <a:lnTo>
                  <a:pt x="2332" y="6890"/>
                </a:lnTo>
                <a:lnTo>
                  <a:pt x="2862" y="7314"/>
                </a:lnTo>
                <a:lnTo>
                  <a:pt x="3392" y="7632"/>
                </a:lnTo>
                <a:lnTo>
                  <a:pt x="4240" y="7949"/>
                </a:lnTo>
                <a:lnTo>
                  <a:pt x="5300" y="8161"/>
                </a:lnTo>
                <a:lnTo>
                  <a:pt x="5724" y="8161"/>
                </a:lnTo>
                <a:lnTo>
                  <a:pt x="6254" y="8055"/>
                </a:lnTo>
                <a:lnTo>
                  <a:pt x="6784" y="7843"/>
                </a:lnTo>
                <a:lnTo>
                  <a:pt x="7102" y="7632"/>
                </a:lnTo>
                <a:lnTo>
                  <a:pt x="7526" y="7102"/>
                </a:lnTo>
                <a:lnTo>
                  <a:pt x="7738" y="6572"/>
                </a:lnTo>
                <a:lnTo>
                  <a:pt x="7738" y="6042"/>
                </a:lnTo>
                <a:lnTo>
                  <a:pt x="7738" y="5406"/>
                </a:lnTo>
                <a:lnTo>
                  <a:pt x="7526" y="4452"/>
                </a:lnTo>
                <a:lnTo>
                  <a:pt x="7420" y="4028"/>
                </a:lnTo>
                <a:lnTo>
                  <a:pt x="7102" y="3392"/>
                </a:lnTo>
                <a:lnTo>
                  <a:pt x="6678" y="2756"/>
                </a:lnTo>
                <a:lnTo>
                  <a:pt x="6254" y="2332"/>
                </a:lnTo>
                <a:lnTo>
                  <a:pt x="5724" y="1908"/>
                </a:lnTo>
                <a:lnTo>
                  <a:pt x="5088" y="1484"/>
                </a:lnTo>
                <a:lnTo>
                  <a:pt x="4558" y="1166"/>
                </a:lnTo>
                <a:lnTo>
                  <a:pt x="3286" y="636"/>
                </a:lnTo>
                <a:lnTo>
                  <a:pt x="2120" y="318"/>
                </a:lnTo>
                <a:lnTo>
                  <a:pt x="1060" y="10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608908" y="1511224"/>
            <a:ext cx="136837" cy="168263"/>
          </a:xfrm>
          <a:custGeom>
            <a:rect b="b" l="l" r="r" t="t"/>
            <a:pathLst>
              <a:path extrusionOk="0" h="7951" w="6466">
                <a:moveTo>
                  <a:pt x="106" y="1"/>
                </a:moveTo>
                <a:lnTo>
                  <a:pt x="0" y="955"/>
                </a:lnTo>
                <a:lnTo>
                  <a:pt x="0" y="1909"/>
                </a:lnTo>
                <a:lnTo>
                  <a:pt x="106" y="3074"/>
                </a:lnTo>
                <a:lnTo>
                  <a:pt x="318" y="4240"/>
                </a:lnTo>
                <a:lnTo>
                  <a:pt x="848" y="5406"/>
                </a:lnTo>
                <a:lnTo>
                  <a:pt x="1060" y="5936"/>
                </a:lnTo>
                <a:lnTo>
                  <a:pt x="1484" y="6360"/>
                </a:lnTo>
                <a:lnTo>
                  <a:pt x="1908" y="6890"/>
                </a:lnTo>
                <a:lnTo>
                  <a:pt x="2438" y="7208"/>
                </a:lnTo>
                <a:lnTo>
                  <a:pt x="3074" y="7526"/>
                </a:lnTo>
                <a:lnTo>
                  <a:pt x="4028" y="7844"/>
                </a:lnTo>
                <a:lnTo>
                  <a:pt x="4452" y="7950"/>
                </a:lnTo>
                <a:lnTo>
                  <a:pt x="4982" y="7844"/>
                </a:lnTo>
                <a:lnTo>
                  <a:pt x="5406" y="7738"/>
                </a:lnTo>
                <a:lnTo>
                  <a:pt x="5724" y="7526"/>
                </a:lnTo>
                <a:lnTo>
                  <a:pt x="6148" y="7208"/>
                </a:lnTo>
                <a:lnTo>
                  <a:pt x="6360" y="6678"/>
                </a:lnTo>
                <a:lnTo>
                  <a:pt x="6466" y="6148"/>
                </a:lnTo>
                <a:lnTo>
                  <a:pt x="6466" y="5618"/>
                </a:lnTo>
                <a:lnTo>
                  <a:pt x="6466" y="4770"/>
                </a:lnTo>
                <a:lnTo>
                  <a:pt x="6360" y="4346"/>
                </a:lnTo>
                <a:lnTo>
                  <a:pt x="6148" y="3710"/>
                </a:lnTo>
                <a:lnTo>
                  <a:pt x="5830" y="3180"/>
                </a:lnTo>
                <a:lnTo>
                  <a:pt x="5512" y="2650"/>
                </a:lnTo>
                <a:lnTo>
                  <a:pt x="5088" y="2227"/>
                </a:lnTo>
                <a:lnTo>
                  <a:pt x="4028" y="1485"/>
                </a:lnTo>
                <a:lnTo>
                  <a:pt x="2968" y="955"/>
                </a:lnTo>
                <a:lnTo>
                  <a:pt x="2014" y="531"/>
                </a:lnTo>
                <a:lnTo>
                  <a:pt x="1060" y="213"/>
                </a:lnTo>
                <a:lnTo>
                  <a:pt x="10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3698613" y="1399088"/>
            <a:ext cx="114426" cy="163755"/>
          </a:xfrm>
          <a:custGeom>
            <a:rect b="b" l="l" r="r" t="t"/>
            <a:pathLst>
              <a:path extrusionOk="0" h="7738" w="5407">
                <a:moveTo>
                  <a:pt x="319" y="0"/>
                </a:moveTo>
                <a:lnTo>
                  <a:pt x="213" y="848"/>
                </a:lnTo>
                <a:lnTo>
                  <a:pt x="1" y="1696"/>
                </a:lnTo>
                <a:lnTo>
                  <a:pt x="1" y="2756"/>
                </a:lnTo>
                <a:lnTo>
                  <a:pt x="1" y="3816"/>
                </a:lnTo>
                <a:lnTo>
                  <a:pt x="213" y="4876"/>
                </a:lnTo>
                <a:lnTo>
                  <a:pt x="425" y="5406"/>
                </a:lnTo>
                <a:lnTo>
                  <a:pt x="743" y="5936"/>
                </a:lnTo>
                <a:lnTo>
                  <a:pt x="1061" y="6360"/>
                </a:lnTo>
                <a:lnTo>
                  <a:pt x="1485" y="6784"/>
                </a:lnTo>
                <a:lnTo>
                  <a:pt x="2015" y="7208"/>
                </a:lnTo>
                <a:lnTo>
                  <a:pt x="2757" y="7632"/>
                </a:lnTo>
                <a:lnTo>
                  <a:pt x="3181" y="7738"/>
                </a:lnTo>
                <a:lnTo>
                  <a:pt x="4028" y="7738"/>
                </a:lnTo>
                <a:lnTo>
                  <a:pt x="4346" y="7632"/>
                </a:lnTo>
                <a:lnTo>
                  <a:pt x="4770" y="7314"/>
                </a:lnTo>
                <a:lnTo>
                  <a:pt x="5088" y="6890"/>
                </a:lnTo>
                <a:lnTo>
                  <a:pt x="5194" y="6466"/>
                </a:lnTo>
                <a:lnTo>
                  <a:pt x="5300" y="5936"/>
                </a:lnTo>
                <a:lnTo>
                  <a:pt x="5406" y="5194"/>
                </a:lnTo>
                <a:lnTo>
                  <a:pt x="5406" y="4770"/>
                </a:lnTo>
                <a:lnTo>
                  <a:pt x="5300" y="4240"/>
                </a:lnTo>
                <a:lnTo>
                  <a:pt x="5088" y="3710"/>
                </a:lnTo>
                <a:lnTo>
                  <a:pt x="4770" y="3180"/>
                </a:lnTo>
                <a:lnTo>
                  <a:pt x="4452" y="2756"/>
                </a:lnTo>
                <a:lnTo>
                  <a:pt x="3711" y="1908"/>
                </a:lnTo>
                <a:lnTo>
                  <a:pt x="2863" y="1272"/>
                </a:lnTo>
                <a:lnTo>
                  <a:pt x="2015" y="742"/>
                </a:lnTo>
                <a:lnTo>
                  <a:pt x="1273" y="318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3783852" y="1331794"/>
            <a:ext cx="94237" cy="143566"/>
          </a:xfrm>
          <a:custGeom>
            <a:rect b="b" l="l" r="r" t="t"/>
            <a:pathLst>
              <a:path extrusionOk="0" h="6784" w="4453">
                <a:moveTo>
                  <a:pt x="530" y="1"/>
                </a:moveTo>
                <a:lnTo>
                  <a:pt x="318" y="742"/>
                </a:lnTo>
                <a:lnTo>
                  <a:pt x="106" y="1484"/>
                </a:lnTo>
                <a:lnTo>
                  <a:pt x="0" y="2332"/>
                </a:lnTo>
                <a:lnTo>
                  <a:pt x="0" y="3286"/>
                </a:lnTo>
                <a:lnTo>
                  <a:pt x="212" y="4134"/>
                </a:lnTo>
                <a:lnTo>
                  <a:pt x="530" y="5088"/>
                </a:lnTo>
                <a:lnTo>
                  <a:pt x="742" y="5406"/>
                </a:lnTo>
                <a:lnTo>
                  <a:pt x="1060" y="5830"/>
                </a:lnTo>
                <a:lnTo>
                  <a:pt x="1590" y="6148"/>
                </a:lnTo>
                <a:lnTo>
                  <a:pt x="2120" y="6572"/>
                </a:lnTo>
                <a:lnTo>
                  <a:pt x="2862" y="6784"/>
                </a:lnTo>
                <a:lnTo>
                  <a:pt x="3180" y="6678"/>
                </a:lnTo>
                <a:lnTo>
                  <a:pt x="3498" y="6678"/>
                </a:lnTo>
                <a:lnTo>
                  <a:pt x="3816" y="6360"/>
                </a:lnTo>
                <a:lnTo>
                  <a:pt x="4134" y="6042"/>
                </a:lnTo>
                <a:lnTo>
                  <a:pt x="4240" y="5724"/>
                </a:lnTo>
                <a:lnTo>
                  <a:pt x="4346" y="5300"/>
                </a:lnTo>
                <a:lnTo>
                  <a:pt x="4452" y="4664"/>
                </a:lnTo>
                <a:lnTo>
                  <a:pt x="4452" y="4346"/>
                </a:lnTo>
                <a:lnTo>
                  <a:pt x="4452" y="3816"/>
                </a:lnTo>
                <a:lnTo>
                  <a:pt x="4346" y="3392"/>
                </a:lnTo>
                <a:lnTo>
                  <a:pt x="3816" y="2544"/>
                </a:lnTo>
                <a:lnTo>
                  <a:pt x="3286" y="1802"/>
                </a:lnTo>
                <a:lnTo>
                  <a:pt x="2544" y="1166"/>
                </a:lnTo>
                <a:lnTo>
                  <a:pt x="1802" y="742"/>
                </a:lnTo>
                <a:lnTo>
                  <a:pt x="1272" y="318"/>
                </a:lnTo>
                <a:lnTo>
                  <a:pt x="53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3855633" y="1284688"/>
            <a:ext cx="78513" cy="118912"/>
          </a:xfrm>
          <a:custGeom>
            <a:rect b="b" l="l" r="r" t="t"/>
            <a:pathLst>
              <a:path extrusionOk="0" h="5619" w="3710">
                <a:moveTo>
                  <a:pt x="424" y="1"/>
                </a:moveTo>
                <a:lnTo>
                  <a:pt x="212" y="531"/>
                </a:lnTo>
                <a:lnTo>
                  <a:pt x="106" y="1167"/>
                </a:lnTo>
                <a:lnTo>
                  <a:pt x="0" y="1909"/>
                </a:lnTo>
                <a:lnTo>
                  <a:pt x="0" y="2650"/>
                </a:lnTo>
                <a:lnTo>
                  <a:pt x="106" y="3392"/>
                </a:lnTo>
                <a:lnTo>
                  <a:pt x="424" y="4134"/>
                </a:lnTo>
                <a:lnTo>
                  <a:pt x="636" y="4558"/>
                </a:lnTo>
                <a:lnTo>
                  <a:pt x="848" y="4876"/>
                </a:lnTo>
                <a:lnTo>
                  <a:pt x="1272" y="5194"/>
                </a:lnTo>
                <a:lnTo>
                  <a:pt x="1802" y="5406"/>
                </a:lnTo>
                <a:lnTo>
                  <a:pt x="2332" y="5618"/>
                </a:lnTo>
                <a:lnTo>
                  <a:pt x="2650" y="5618"/>
                </a:lnTo>
                <a:lnTo>
                  <a:pt x="2968" y="5512"/>
                </a:lnTo>
                <a:lnTo>
                  <a:pt x="3180" y="5300"/>
                </a:lnTo>
                <a:lnTo>
                  <a:pt x="3392" y="5088"/>
                </a:lnTo>
                <a:lnTo>
                  <a:pt x="3710" y="4452"/>
                </a:lnTo>
                <a:lnTo>
                  <a:pt x="3710" y="3816"/>
                </a:lnTo>
                <a:lnTo>
                  <a:pt x="3710" y="3604"/>
                </a:lnTo>
                <a:lnTo>
                  <a:pt x="3710" y="3180"/>
                </a:lnTo>
                <a:lnTo>
                  <a:pt x="3604" y="2756"/>
                </a:lnTo>
                <a:lnTo>
                  <a:pt x="3180" y="2015"/>
                </a:lnTo>
                <a:lnTo>
                  <a:pt x="2756" y="1485"/>
                </a:lnTo>
                <a:lnTo>
                  <a:pt x="2120" y="955"/>
                </a:lnTo>
                <a:lnTo>
                  <a:pt x="1484" y="531"/>
                </a:lnTo>
                <a:lnTo>
                  <a:pt x="954" y="213"/>
                </a:lnTo>
                <a:lnTo>
                  <a:pt x="42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3920663" y="1224123"/>
            <a:ext cx="67318" cy="118912"/>
          </a:xfrm>
          <a:custGeom>
            <a:rect b="b" l="l" r="r" t="t"/>
            <a:pathLst>
              <a:path extrusionOk="0" h="5619" w="3181">
                <a:moveTo>
                  <a:pt x="1379" y="1"/>
                </a:moveTo>
                <a:lnTo>
                  <a:pt x="1061" y="425"/>
                </a:lnTo>
                <a:lnTo>
                  <a:pt x="425" y="1485"/>
                </a:lnTo>
                <a:lnTo>
                  <a:pt x="107" y="2121"/>
                </a:lnTo>
                <a:lnTo>
                  <a:pt x="1" y="2863"/>
                </a:lnTo>
                <a:lnTo>
                  <a:pt x="1" y="3605"/>
                </a:lnTo>
                <a:lnTo>
                  <a:pt x="213" y="4347"/>
                </a:lnTo>
                <a:lnTo>
                  <a:pt x="425" y="4771"/>
                </a:lnTo>
                <a:lnTo>
                  <a:pt x="743" y="5195"/>
                </a:lnTo>
                <a:lnTo>
                  <a:pt x="1273" y="5512"/>
                </a:lnTo>
                <a:lnTo>
                  <a:pt x="1485" y="5618"/>
                </a:lnTo>
                <a:lnTo>
                  <a:pt x="1697" y="5618"/>
                </a:lnTo>
                <a:lnTo>
                  <a:pt x="2015" y="5512"/>
                </a:lnTo>
                <a:lnTo>
                  <a:pt x="2333" y="5406"/>
                </a:lnTo>
                <a:lnTo>
                  <a:pt x="2757" y="4877"/>
                </a:lnTo>
                <a:lnTo>
                  <a:pt x="2969" y="4453"/>
                </a:lnTo>
                <a:lnTo>
                  <a:pt x="3075" y="4241"/>
                </a:lnTo>
                <a:lnTo>
                  <a:pt x="3181" y="3499"/>
                </a:lnTo>
                <a:lnTo>
                  <a:pt x="3181" y="2757"/>
                </a:lnTo>
                <a:lnTo>
                  <a:pt x="2863" y="2015"/>
                </a:lnTo>
                <a:lnTo>
                  <a:pt x="2545" y="1379"/>
                </a:lnTo>
                <a:lnTo>
                  <a:pt x="1803" y="425"/>
                </a:lnTo>
                <a:lnTo>
                  <a:pt x="13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3712072" y="1879078"/>
            <a:ext cx="222079" cy="179458"/>
          </a:xfrm>
          <a:custGeom>
            <a:rect b="b" l="l" r="r" t="t"/>
            <a:pathLst>
              <a:path extrusionOk="0" h="8480" w="10494">
                <a:moveTo>
                  <a:pt x="7950" y="0"/>
                </a:moveTo>
                <a:lnTo>
                  <a:pt x="6466" y="106"/>
                </a:lnTo>
                <a:lnTo>
                  <a:pt x="4982" y="424"/>
                </a:lnTo>
                <a:lnTo>
                  <a:pt x="4240" y="636"/>
                </a:lnTo>
                <a:lnTo>
                  <a:pt x="3392" y="954"/>
                </a:lnTo>
                <a:lnTo>
                  <a:pt x="2757" y="1378"/>
                </a:lnTo>
                <a:lnTo>
                  <a:pt x="2121" y="1802"/>
                </a:lnTo>
                <a:lnTo>
                  <a:pt x="1485" y="2438"/>
                </a:lnTo>
                <a:lnTo>
                  <a:pt x="955" y="3074"/>
                </a:lnTo>
                <a:lnTo>
                  <a:pt x="531" y="4028"/>
                </a:lnTo>
                <a:lnTo>
                  <a:pt x="319" y="4558"/>
                </a:lnTo>
                <a:lnTo>
                  <a:pt x="107" y="5088"/>
                </a:lnTo>
                <a:lnTo>
                  <a:pt x="1" y="5724"/>
                </a:lnTo>
                <a:lnTo>
                  <a:pt x="1" y="6360"/>
                </a:lnTo>
                <a:lnTo>
                  <a:pt x="213" y="6890"/>
                </a:lnTo>
                <a:lnTo>
                  <a:pt x="425" y="7419"/>
                </a:lnTo>
                <a:lnTo>
                  <a:pt x="955" y="7949"/>
                </a:lnTo>
                <a:lnTo>
                  <a:pt x="1591" y="8267"/>
                </a:lnTo>
                <a:lnTo>
                  <a:pt x="2227" y="8373"/>
                </a:lnTo>
                <a:lnTo>
                  <a:pt x="2969" y="8479"/>
                </a:lnTo>
                <a:lnTo>
                  <a:pt x="4134" y="8373"/>
                </a:lnTo>
                <a:lnTo>
                  <a:pt x="4664" y="8267"/>
                </a:lnTo>
                <a:lnTo>
                  <a:pt x="5512" y="8055"/>
                </a:lnTo>
                <a:lnTo>
                  <a:pt x="6148" y="7631"/>
                </a:lnTo>
                <a:lnTo>
                  <a:pt x="6890" y="7207"/>
                </a:lnTo>
                <a:lnTo>
                  <a:pt x="7420" y="6572"/>
                </a:lnTo>
                <a:lnTo>
                  <a:pt x="7950" y="6042"/>
                </a:lnTo>
                <a:lnTo>
                  <a:pt x="8480" y="5300"/>
                </a:lnTo>
                <a:lnTo>
                  <a:pt x="9222" y="3922"/>
                </a:lnTo>
                <a:lnTo>
                  <a:pt x="9752" y="2650"/>
                </a:lnTo>
                <a:lnTo>
                  <a:pt x="10176" y="1484"/>
                </a:lnTo>
                <a:lnTo>
                  <a:pt x="10494" y="106"/>
                </a:lnTo>
                <a:lnTo>
                  <a:pt x="922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3734503" y="1742247"/>
            <a:ext cx="224322" cy="136858"/>
          </a:xfrm>
          <a:custGeom>
            <a:rect b="b" l="l" r="r" t="t"/>
            <a:pathLst>
              <a:path extrusionOk="0" h="6467" w="10600">
                <a:moveTo>
                  <a:pt x="4452" y="1"/>
                </a:moveTo>
                <a:lnTo>
                  <a:pt x="3710" y="107"/>
                </a:lnTo>
                <a:lnTo>
                  <a:pt x="3074" y="319"/>
                </a:lnTo>
                <a:lnTo>
                  <a:pt x="2332" y="637"/>
                </a:lnTo>
                <a:lnTo>
                  <a:pt x="1803" y="1061"/>
                </a:lnTo>
                <a:lnTo>
                  <a:pt x="1167" y="1697"/>
                </a:lnTo>
                <a:lnTo>
                  <a:pt x="425" y="2545"/>
                </a:lnTo>
                <a:lnTo>
                  <a:pt x="213" y="3074"/>
                </a:lnTo>
                <a:lnTo>
                  <a:pt x="107" y="3604"/>
                </a:lnTo>
                <a:lnTo>
                  <a:pt x="1" y="4134"/>
                </a:lnTo>
                <a:lnTo>
                  <a:pt x="107" y="4664"/>
                </a:lnTo>
                <a:lnTo>
                  <a:pt x="425" y="5194"/>
                </a:lnTo>
                <a:lnTo>
                  <a:pt x="849" y="5618"/>
                </a:lnTo>
                <a:lnTo>
                  <a:pt x="1379" y="5936"/>
                </a:lnTo>
                <a:lnTo>
                  <a:pt x="1909" y="6148"/>
                </a:lnTo>
                <a:lnTo>
                  <a:pt x="2968" y="6466"/>
                </a:lnTo>
                <a:lnTo>
                  <a:pt x="4134" y="6466"/>
                </a:lnTo>
                <a:lnTo>
                  <a:pt x="4876" y="6360"/>
                </a:lnTo>
                <a:lnTo>
                  <a:pt x="5618" y="6148"/>
                </a:lnTo>
                <a:lnTo>
                  <a:pt x="6254" y="5830"/>
                </a:lnTo>
                <a:lnTo>
                  <a:pt x="6784" y="5512"/>
                </a:lnTo>
                <a:lnTo>
                  <a:pt x="7420" y="5088"/>
                </a:lnTo>
                <a:lnTo>
                  <a:pt x="8480" y="4134"/>
                </a:lnTo>
                <a:lnTo>
                  <a:pt x="9328" y="3180"/>
                </a:lnTo>
                <a:lnTo>
                  <a:pt x="9964" y="2227"/>
                </a:lnTo>
                <a:lnTo>
                  <a:pt x="10600" y="1273"/>
                </a:lnTo>
                <a:lnTo>
                  <a:pt x="9540" y="849"/>
                </a:lnTo>
                <a:lnTo>
                  <a:pt x="8480" y="425"/>
                </a:lnTo>
                <a:lnTo>
                  <a:pt x="7208" y="213"/>
                </a:lnTo>
                <a:lnTo>
                  <a:pt x="583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/>
          <p:nvPr/>
        </p:nvSpPr>
        <p:spPr>
          <a:xfrm>
            <a:off x="3786095" y="1616652"/>
            <a:ext cx="190674" cy="116648"/>
          </a:xfrm>
          <a:custGeom>
            <a:rect b="b" l="l" r="r" t="t"/>
            <a:pathLst>
              <a:path extrusionOk="0" h="5512" w="9010">
                <a:moveTo>
                  <a:pt x="3922" y="0"/>
                </a:moveTo>
                <a:lnTo>
                  <a:pt x="3286" y="106"/>
                </a:lnTo>
                <a:lnTo>
                  <a:pt x="2650" y="212"/>
                </a:lnTo>
                <a:lnTo>
                  <a:pt x="2120" y="424"/>
                </a:lnTo>
                <a:lnTo>
                  <a:pt x="1590" y="848"/>
                </a:lnTo>
                <a:lnTo>
                  <a:pt x="1060" y="1272"/>
                </a:lnTo>
                <a:lnTo>
                  <a:pt x="424" y="2014"/>
                </a:lnTo>
                <a:lnTo>
                  <a:pt x="212" y="2438"/>
                </a:lnTo>
                <a:lnTo>
                  <a:pt x="106" y="2862"/>
                </a:lnTo>
                <a:lnTo>
                  <a:pt x="0" y="3286"/>
                </a:lnTo>
                <a:lnTo>
                  <a:pt x="106" y="3710"/>
                </a:lnTo>
                <a:lnTo>
                  <a:pt x="318" y="4240"/>
                </a:lnTo>
                <a:lnTo>
                  <a:pt x="636" y="4558"/>
                </a:lnTo>
                <a:lnTo>
                  <a:pt x="1060" y="4876"/>
                </a:lnTo>
                <a:lnTo>
                  <a:pt x="1590" y="5088"/>
                </a:lnTo>
                <a:lnTo>
                  <a:pt x="2438" y="5406"/>
                </a:lnTo>
                <a:lnTo>
                  <a:pt x="2756" y="5406"/>
                </a:lnTo>
                <a:lnTo>
                  <a:pt x="3392" y="5512"/>
                </a:lnTo>
                <a:lnTo>
                  <a:pt x="4028" y="5406"/>
                </a:lnTo>
                <a:lnTo>
                  <a:pt x="4664" y="5194"/>
                </a:lnTo>
                <a:lnTo>
                  <a:pt x="5194" y="4982"/>
                </a:lnTo>
                <a:lnTo>
                  <a:pt x="6254" y="4346"/>
                </a:lnTo>
                <a:lnTo>
                  <a:pt x="7102" y="3604"/>
                </a:lnTo>
                <a:lnTo>
                  <a:pt x="7844" y="2862"/>
                </a:lnTo>
                <a:lnTo>
                  <a:pt x="8480" y="2120"/>
                </a:lnTo>
                <a:lnTo>
                  <a:pt x="9010" y="1272"/>
                </a:lnTo>
                <a:lnTo>
                  <a:pt x="8162" y="848"/>
                </a:lnTo>
                <a:lnTo>
                  <a:pt x="7314" y="530"/>
                </a:lnTo>
                <a:lnTo>
                  <a:pt x="6254" y="212"/>
                </a:lnTo>
                <a:lnTo>
                  <a:pt x="50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3848903" y="1495522"/>
            <a:ext cx="190674" cy="114426"/>
          </a:xfrm>
          <a:custGeom>
            <a:rect b="b" l="l" r="r" t="t"/>
            <a:pathLst>
              <a:path extrusionOk="0" h="5407" w="9010">
                <a:moveTo>
                  <a:pt x="3816" y="1"/>
                </a:moveTo>
                <a:lnTo>
                  <a:pt x="3286" y="107"/>
                </a:lnTo>
                <a:lnTo>
                  <a:pt x="2650" y="213"/>
                </a:lnTo>
                <a:lnTo>
                  <a:pt x="2120" y="425"/>
                </a:lnTo>
                <a:lnTo>
                  <a:pt x="1590" y="849"/>
                </a:lnTo>
                <a:lnTo>
                  <a:pt x="1060" y="1273"/>
                </a:lnTo>
                <a:lnTo>
                  <a:pt x="424" y="2015"/>
                </a:lnTo>
                <a:lnTo>
                  <a:pt x="212" y="2439"/>
                </a:lnTo>
                <a:lnTo>
                  <a:pt x="106" y="2863"/>
                </a:lnTo>
                <a:lnTo>
                  <a:pt x="0" y="3287"/>
                </a:lnTo>
                <a:lnTo>
                  <a:pt x="106" y="3710"/>
                </a:lnTo>
                <a:lnTo>
                  <a:pt x="318" y="4240"/>
                </a:lnTo>
                <a:lnTo>
                  <a:pt x="636" y="4558"/>
                </a:lnTo>
                <a:lnTo>
                  <a:pt x="1060" y="4876"/>
                </a:lnTo>
                <a:lnTo>
                  <a:pt x="1590" y="5088"/>
                </a:lnTo>
                <a:lnTo>
                  <a:pt x="2438" y="5406"/>
                </a:lnTo>
                <a:lnTo>
                  <a:pt x="4028" y="5406"/>
                </a:lnTo>
                <a:lnTo>
                  <a:pt x="4664" y="5194"/>
                </a:lnTo>
                <a:lnTo>
                  <a:pt x="5194" y="4982"/>
                </a:lnTo>
                <a:lnTo>
                  <a:pt x="6254" y="4346"/>
                </a:lnTo>
                <a:lnTo>
                  <a:pt x="7102" y="3604"/>
                </a:lnTo>
                <a:lnTo>
                  <a:pt x="7843" y="2757"/>
                </a:lnTo>
                <a:lnTo>
                  <a:pt x="8479" y="2121"/>
                </a:lnTo>
                <a:lnTo>
                  <a:pt x="9009" y="1273"/>
                </a:lnTo>
                <a:lnTo>
                  <a:pt x="8161" y="849"/>
                </a:lnTo>
                <a:lnTo>
                  <a:pt x="7314" y="531"/>
                </a:lnTo>
                <a:lnTo>
                  <a:pt x="6254" y="213"/>
                </a:lnTo>
                <a:lnTo>
                  <a:pt x="508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3922906" y="1390116"/>
            <a:ext cx="168263" cy="98702"/>
          </a:xfrm>
          <a:custGeom>
            <a:rect b="b" l="l" r="r" t="t"/>
            <a:pathLst>
              <a:path extrusionOk="0" h="4664" w="7951">
                <a:moveTo>
                  <a:pt x="3181" y="0"/>
                </a:moveTo>
                <a:lnTo>
                  <a:pt x="2651" y="106"/>
                </a:lnTo>
                <a:lnTo>
                  <a:pt x="2121" y="318"/>
                </a:lnTo>
                <a:lnTo>
                  <a:pt x="1591" y="530"/>
                </a:lnTo>
                <a:lnTo>
                  <a:pt x="1061" y="848"/>
                </a:lnTo>
                <a:lnTo>
                  <a:pt x="531" y="1484"/>
                </a:lnTo>
                <a:lnTo>
                  <a:pt x="319" y="1802"/>
                </a:lnTo>
                <a:lnTo>
                  <a:pt x="107" y="2120"/>
                </a:lnTo>
                <a:lnTo>
                  <a:pt x="1" y="2438"/>
                </a:lnTo>
                <a:lnTo>
                  <a:pt x="1" y="2862"/>
                </a:lnTo>
                <a:lnTo>
                  <a:pt x="213" y="3286"/>
                </a:lnTo>
                <a:lnTo>
                  <a:pt x="425" y="3604"/>
                </a:lnTo>
                <a:lnTo>
                  <a:pt x="743" y="3922"/>
                </a:lnTo>
                <a:lnTo>
                  <a:pt x="1167" y="4134"/>
                </a:lnTo>
                <a:lnTo>
                  <a:pt x="1909" y="4452"/>
                </a:lnTo>
                <a:lnTo>
                  <a:pt x="2227" y="4558"/>
                </a:lnTo>
                <a:lnTo>
                  <a:pt x="2757" y="4664"/>
                </a:lnTo>
                <a:lnTo>
                  <a:pt x="3287" y="4664"/>
                </a:lnTo>
                <a:lnTo>
                  <a:pt x="3817" y="4558"/>
                </a:lnTo>
                <a:lnTo>
                  <a:pt x="4240" y="4452"/>
                </a:lnTo>
                <a:lnTo>
                  <a:pt x="5194" y="4028"/>
                </a:lnTo>
                <a:lnTo>
                  <a:pt x="6042" y="3498"/>
                </a:lnTo>
                <a:lnTo>
                  <a:pt x="6784" y="2862"/>
                </a:lnTo>
                <a:lnTo>
                  <a:pt x="7314" y="2332"/>
                </a:lnTo>
                <a:lnTo>
                  <a:pt x="7950" y="1590"/>
                </a:lnTo>
                <a:lnTo>
                  <a:pt x="7208" y="1166"/>
                </a:lnTo>
                <a:lnTo>
                  <a:pt x="6466" y="848"/>
                </a:lnTo>
                <a:lnTo>
                  <a:pt x="5618" y="424"/>
                </a:lnTo>
                <a:lnTo>
                  <a:pt x="4664" y="212"/>
                </a:lnTo>
                <a:lnTo>
                  <a:pt x="36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3992443" y="1309363"/>
            <a:ext cx="132350" cy="78534"/>
          </a:xfrm>
          <a:custGeom>
            <a:rect b="b" l="l" r="r" t="t"/>
            <a:pathLst>
              <a:path extrusionOk="0" h="3711" w="6254">
                <a:moveTo>
                  <a:pt x="2756" y="1"/>
                </a:moveTo>
                <a:lnTo>
                  <a:pt x="1908" y="107"/>
                </a:lnTo>
                <a:lnTo>
                  <a:pt x="1484" y="319"/>
                </a:lnTo>
                <a:lnTo>
                  <a:pt x="1166" y="531"/>
                </a:lnTo>
                <a:lnTo>
                  <a:pt x="743" y="849"/>
                </a:lnTo>
                <a:lnTo>
                  <a:pt x="319" y="1378"/>
                </a:lnTo>
                <a:lnTo>
                  <a:pt x="1" y="1908"/>
                </a:lnTo>
                <a:lnTo>
                  <a:pt x="1" y="2226"/>
                </a:lnTo>
                <a:lnTo>
                  <a:pt x="1" y="2544"/>
                </a:lnTo>
                <a:lnTo>
                  <a:pt x="213" y="2862"/>
                </a:lnTo>
                <a:lnTo>
                  <a:pt x="425" y="3074"/>
                </a:lnTo>
                <a:lnTo>
                  <a:pt x="1060" y="3498"/>
                </a:lnTo>
                <a:lnTo>
                  <a:pt x="1590" y="3710"/>
                </a:lnTo>
                <a:lnTo>
                  <a:pt x="2756" y="3710"/>
                </a:lnTo>
                <a:lnTo>
                  <a:pt x="3498" y="3498"/>
                </a:lnTo>
                <a:lnTo>
                  <a:pt x="4240" y="3074"/>
                </a:lnTo>
                <a:lnTo>
                  <a:pt x="4876" y="2544"/>
                </a:lnTo>
                <a:lnTo>
                  <a:pt x="5406" y="2014"/>
                </a:lnTo>
                <a:lnTo>
                  <a:pt x="5830" y="1484"/>
                </a:lnTo>
                <a:lnTo>
                  <a:pt x="6254" y="955"/>
                </a:lnTo>
                <a:lnTo>
                  <a:pt x="5618" y="637"/>
                </a:lnTo>
                <a:lnTo>
                  <a:pt x="5088" y="425"/>
                </a:lnTo>
                <a:lnTo>
                  <a:pt x="4346" y="213"/>
                </a:lnTo>
                <a:lnTo>
                  <a:pt x="34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4012632" y="1199470"/>
            <a:ext cx="85264" cy="100945"/>
          </a:xfrm>
          <a:custGeom>
            <a:rect b="b" l="l" r="r" t="t"/>
            <a:pathLst>
              <a:path extrusionOk="0" h="4770" w="4029">
                <a:moveTo>
                  <a:pt x="4028" y="0"/>
                </a:moveTo>
                <a:lnTo>
                  <a:pt x="3392" y="106"/>
                </a:lnTo>
                <a:lnTo>
                  <a:pt x="2226" y="530"/>
                </a:lnTo>
                <a:lnTo>
                  <a:pt x="1590" y="848"/>
                </a:lnTo>
                <a:lnTo>
                  <a:pt x="954" y="1272"/>
                </a:lnTo>
                <a:lnTo>
                  <a:pt x="424" y="1802"/>
                </a:lnTo>
                <a:lnTo>
                  <a:pt x="106" y="2544"/>
                </a:lnTo>
                <a:lnTo>
                  <a:pt x="0" y="2968"/>
                </a:lnTo>
                <a:lnTo>
                  <a:pt x="0" y="3498"/>
                </a:lnTo>
                <a:lnTo>
                  <a:pt x="106" y="4028"/>
                </a:lnTo>
                <a:lnTo>
                  <a:pt x="318" y="4346"/>
                </a:lnTo>
                <a:lnTo>
                  <a:pt x="424" y="4558"/>
                </a:lnTo>
                <a:lnTo>
                  <a:pt x="742" y="4664"/>
                </a:lnTo>
                <a:lnTo>
                  <a:pt x="1060" y="4770"/>
                </a:lnTo>
                <a:lnTo>
                  <a:pt x="1696" y="4664"/>
                </a:lnTo>
                <a:lnTo>
                  <a:pt x="2226" y="4452"/>
                </a:lnTo>
                <a:lnTo>
                  <a:pt x="2438" y="4346"/>
                </a:lnTo>
                <a:lnTo>
                  <a:pt x="2968" y="3922"/>
                </a:lnTo>
                <a:lnTo>
                  <a:pt x="3392" y="3286"/>
                </a:lnTo>
                <a:lnTo>
                  <a:pt x="3710" y="2544"/>
                </a:lnTo>
                <a:lnTo>
                  <a:pt x="3922" y="1908"/>
                </a:lnTo>
                <a:lnTo>
                  <a:pt x="4028" y="636"/>
                </a:lnTo>
                <a:lnTo>
                  <a:pt x="402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3658258" y="1282445"/>
            <a:ext cx="1083393" cy="1776507"/>
          </a:xfrm>
          <a:custGeom>
            <a:rect b="b" l="l" r="r" t="t"/>
            <a:pathLst>
              <a:path extrusionOk="0" h="83946" w="51194">
                <a:moveTo>
                  <a:pt x="17912" y="1"/>
                </a:moveTo>
                <a:lnTo>
                  <a:pt x="16746" y="1273"/>
                </a:lnTo>
                <a:lnTo>
                  <a:pt x="15157" y="2862"/>
                </a:lnTo>
                <a:lnTo>
                  <a:pt x="13249" y="4982"/>
                </a:lnTo>
                <a:lnTo>
                  <a:pt x="12083" y="6254"/>
                </a:lnTo>
                <a:lnTo>
                  <a:pt x="10917" y="7738"/>
                </a:lnTo>
                <a:lnTo>
                  <a:pt x="9645" y="9434"/>
                </a:lnTo>
                <a:lnTo>
                  <a:pt x="8267" y="11236"/>
                </a:lnTo>
                <a:lnTo>
                  <a:pt x="6995" y="13250"/>
                </a:lnTo>
                <a:lnTo>
                  <a:pt x="5618" y="15475"/>
                </a:lnTo>
                <a:lnTo>
                  <a:pt x="4346" y="17913"/>
                </a:lnTo>
                <a:lnTo>
                  <a:pt x="3074" y="20563"/>
                </a:lnTo>
                <a:lnTo>
                  <a:pt x="2014" y="23425"/>
                </a:lnTo>
                <a:lnTo>
                  <a:pt x="1484" y="24908"/>
                </a:lnTo>
                <a:lnTo>
                  <a:pt x="1060" y="26498"/>
                </a:lnTo>
                <a:lnTo>
                  <a:pt x="742" y="28088"/>
                </a:lnTo>
                <a:lnTo>
                  <a:pt x="424" y="29784"/>
                </a:lnTo>
                <a:lnTo>
                  <a:pt x="212" y="31480"/>
                </a:lnTo>
                <a:lnTo>
                  <a:pt x="0" y="33176"/>
                </a:lnTo>
                <a:lnTo>
                  <a:pt x="0" y="34978"/>
                </a:lnTo>
                <a:lnTo>
                  <a:pt x="106" y="36885"/>
                </a:lnTo>
                <a:lnTo>
                  <a:pt x="318" y="38687"/>
                </a:lnTo>
                <a:lnTo>
                  <a:pt x="636" y="40595"/>
                </a:lnTo>
                <a:lnTo>
                  <a:pt x="1166" y="42397"/>
                </a:lnTo>
                <a:lnTo>
                  <a:pt x="1696" y="44305"/>
                </a:lnTo>
                <a:lnTo>
                  <a:pt x="2332" y="46107"/>
                </a:lnTo>
                <a:lnTo>
                  <a:pt x="3074" y="48014"/>
                </a:lnTo>
                <a:lnTo>
                  <a:pt x="4028" y="49816"/>
                </a:lnTo>
                <a:lnTo>
                  <a:pt x="4982" y="51618"/>
                </a:lnTo>
                <a:lnTo>
                  <a:pt x="6041" y="53314"/>
                </a:lnTo>
                <a:lnTo>
                  <a:pt x="7207" y="55116"/>
                </a:lnTo>
                <a:lnTo>
                  <a:pt x="8479" y="56706"/>
                </a:lnTo>
                <a:lnTo>
                  <a:pt x="9751" y="58401"/>
                </a:lnTo>
                <a:lnTo>
                  <a:pt x="11129" y="59991"/>
                </a:lnTo>
                <a:lnTo>
                  <a:pt x="12613" y="61581"/>
                </a:lnTo>
                <a:lnTo>
                  <a:pt x="14097" y="63171"/>
                </a:lnTo>
                <a:lnTo>
                  <a:pt x="15687" y="64655"/>
                </a:lnTo>
                <a:lnTo>
                  <a:pt x="17382" y="66033"/>
                </a:lnTo>
                <a:lnTo>
                  <a:pt x="19078" y="67517"/>
                </a:lnTo>
                <a:lnTo>
                  <a:pt x="20880" y="68894"/>
                </a:lnTo>
                <a:lnTo>
                  <a:pt x="22682" y="70166"/>
                </a:lnTo>
                <a:lnTo>
                  <a:pt x="26392" y="72710"/>
                </a:lnTo>
                <a:lnTo>
                  <a:pt x="29253" y="74512"/>
                </a:lnTo>
                <a:lnTo>
                  <a:pt x="32221" y="76208"/>
                </a:lnTo>
                <a:lnTo>
                  <a:pt x="35189" y="77692"/>
                </a:lnTo>
                <a:lnTo>
                  <a:pt x="38157" y="79175"/>
                </a:lnTo>
                <a:lnTo>
                  <a:pt x="41018" y="80447"/>
                </a:lnTo>
                <a:lnTo>
                  <a:pt x="43986" y="81719"/>
                </a:lnTo>
                <a:lnTo>
                  <a:pt x="46954" y="82885"/>
                </a:lnTo>
                <a:lnTo>
                  <a:pt x="49921" y="83945"/>
                </a:lnTo>
                <a:lnTo>
                  <a:pt x="51193" y="81295"/>
                </a:lnTo>
                <a:lnTo>
                  <a:pt x="48332" y="80235"/>
                </a:lnTo>
                <a:lnTo>
                  <a:pt x="45470" y="78963"/>
                </a:lnTo>
                <a:lnTo>
                  <a:pt x="42502" y="77798"/>
                </a:lnTo>
                <a:lnTo>
                  <a:pt x="39640" y="76420"/>
                </a:lnTo>
                <a:lnTo>
                  <a:pt x="36673" y="74936"/>
                </a:lnTo>
                <a:lnTo>
                  <a:pt x="33811" y="73452"/>
                </a:lnTo>
                <a:lnTo>
                  <a:pt x="30949" y="71756"/>
                </a:lnTo>
                <a:lnTo>
                  <a:pt x="28087" y="70060"/>
                </a:lnTo>
                <a:lnTo>
                  <a:pt x="24484" y="67623"/>
                </a:lnTo>
                <a:lnTo>
                  <a:pt x="21092" y="64973"/>
                </a:lnTo>
                <a:lnTo>
                  <a:pt x="17806" y="62323"/>
                </a:lnTo>
                <a:lnTo>
                  <a:pt x="16323" y="60945"/>
                </a:lnTo>
                <a:lnTo>
                  <a:pt x="14839" y="59461"/>
                </a:lnTo>
                <a:lnTo>
                  <a:pt x="13355" y="57977"/>
                </a:lnTo>
                <a:lnTo>
                  <a:pt x="12083" y="56494"/>
                </a:lnTo>
                <a:lnTo>
                  <a:pt x="9539" y="53420"/>
                </a:lnTo>
                <a:lnTo>
                  <a:pt x="8479" y="51724"/>
                </a:lnTo>
                <a:lnTo>
                  <a:pt x="7419" y="50134"/>
                </a:lnTo>
                <a:lnTo>
                  <a:pt x="6465" y="48544"/>
                </a:lnTo>
                <a:lnTo>
                  <a:pt x="5618" y="46848"/>
                </a:lnTo>
                <a:lnTo>
                  <a:pt x="4770" y="45153"/>
                </a:lnTo>
                <a:lnTo>
                  <a:pt x="4134" y="43457"/>
                </a:lnTo>
                <a:lnTo>
                  <a:pt x="3498" y="41761"/>
                </a:lnTo>
                <a:lnTo>
                  <a:pt x="3074" y="40065"/>
                </a:lnTo>
                <a:lnTo>
                  <a:pt x="2756" y="38263"/>
                </a:lnTo>
                <a:lnTo>
                  <a:pt x="2438" y="36567"/>
                </a:lnTo>
                <a:lnTo>
                  <a:pt x="2332" y="34978"/>
                </a:lnTo>
                <a:lnTo>
                  <a:pt x="2226" y="33282"/>
                </a:lnTo>
                <a:lnTo>
                  <a:pt x="2332" y="31586"/>
                </a:lnTo>
                <a:lnTo>
                  <a:pt x="2438" y="29996"/>
                </a:lnTo>
                <a:lnTo>
                  <a:pt x="2650" y="28406"/>
                </a:lnTo>
                <a:lnTo>
                  <a:pt x="2968" y="26922"/>
                </a:lnTo>
                <a:lnTo>
                  <a:pt x="3710" y="23955"/>
                </a:lnTo>
                <a:lnTo>
                  <a:pt x="4558" y="21093"/>
                </a:lnTo>
                <a:lnTo>
                  <a:pt x="5618" y="18549"/>
                </a:lnTo>
                <a:lnTo>
                  <a:pt x="6783" y="16111"/>
                </a:lnTo>
                <a:lnTo>
                  <a:pt x="7949" y="13885"/>
                </a:lnTo>
                <a:lnTo>
                  <a:pt x="9115" y="11766"/>
                </a:lnTo>
                <a:lnTo>
                  <a:pt x="10281" y="9858"/>
                </a:lnTo>
                <a:lnTo>
                  <a:pt x="11553" y="8162"/>
                </a:lnTo>
                <a:lnTo>
                  <a:pt x="12613" y="6678"/>
                </a:lnTo>
                <a:lnTo>
                  <a:pt x="13673" y="5300"/>
                </a:lnTo>
                <a:lnTo>
                  <a:pt x="15475" y="2968"/>
                </a:lnTo>
                <a:lnTo>
                  <a:pt x="16746" y="1379"/>
                </a:lnTo>
                <a:lnTo>
                  <a:pt x="179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3698613" y="2691011"/>
            <a:ext cx="282646" cy="83020"/>
          </a:xfrm>
          <a:custGeom>
            <a:rect b="b" l="l" r="r" t="t"/>
            <a:pathLst>
              <a:path extrusionOk="0" h="3923" w="13356">
                <a:moveTo>
                  <a:pt x="13356" y="1"/>
                </a:moveTo>
                <a:lnTo>
                  <a:pt x="11342" y="319"/>
                </a:lnTo>
                <a:lnTo>
                  <a:pt x="9116" y="743"/>
                </a:lnTo>
                <a:lnTo>
                  <a:pt x="6572" y="1484"/>
                </a:lnTo>
                <a:lnTo>
                  <a:pt x="3922" y="2226"/>
                </a:lnTo>
                <a:lnTo>
                  <a:pt x="1909" y="3074"/>
                </a:lnTo>
                <a:lnTo>
                  <a:pt x="1" y="3922"/>
                </a:lnTo>
                <a:lnTo>
                  <a:pt x="1" y="3922"/>
                </a:lnTo>
                <a:lnTo>
                  <a:pt x="2015" y="3604"/>
                </a:lnTo>
                <a:lnTo>
                  <a:pt x="4240" y="3180"/>
                </a:lnTo>
                <a:lnTo>
                  <a:pt x="6890" y="2544"/>
                </a:lnTo>
                <a:lnTo>
                  <a:pt x="9434" y="1696"/>
                </a:lnTo>
                <a:lnTo>
                  <a:pt x="11448" y="849"/>
                </a:lnTo>
                <a:lnTo>
                  <a:pt x="133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3864605" y="2825600"/>
            <a:ext cx="275896" cy="112161"/>
          </a:xfrm>
          <a:custGeom>
            <a:rect b="b" l="l" r="r" t="t"/>
            <a:pathLst>
              <a:path extrusionOk="0" h="5300" w="13037">
                <a:moveTo>
                  <a:pt x="13037" y="0"/>
                </a:moveTo>
                <a:lnTo>
                  <a:pt x="11023" y="530"/>
                </a:lnTo>
                <a:lnTo>
                  <a:pt x="8903" y="1166"/>
                </a:lnTo>
                <a:lnTo>
                  <a:pt x="6254" y="2120"/>
                </a:lnTo>
                <a:lnTo>
                  <a:pt x="3816" y="3286"/>
                </a:lnTo>
                <a:lnTo>
                  <a:pt x="1802" y="4240"/>
                </a:lnTo>
                <a:lnTo>
                  <a:pt x="0" y="5300"/>
                </a:lnTo>
                <a:lnTo>
                  <a:pt x="2014" y="4770"/>
                </a:lnTo>
                <a:lnTo>
                  <a:pt x="4134" y="4134"/>
                </a:lnTo>
                <a:lnTo>
                  <a:pt x="6678" y="3180"/>
                </a:lnTo>
                <a:lnTo>
                  <a:pt x="9221" y="2120"/>
                </a:lnTo>
                <a:lnTo>
                  <a:pt x="11235" y="1060"/>
                </a:lnTo>
                <a:lnTo>
                  <a:pt x="1303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3777123" y="2839038"/>
            <a:ext cx="87507" cy="69561"/>
          </a:xfrm>
          <a:custGeom>
            <a:rect b="b" l="l" r="r" t="t"/>
            <a:pathLst>
              <a:path extrusionOk="0" h="3287" w="4135">
                <a:moveTo>
                  <a:pt x="2862" y="1"/>
                </a:moveTo>
                <a:lnTo>
                  <a:pt x="2120" y="107"/>
                </a:lnTo>
                <a:lnTo>
                  <a:pt x="1378" y="425"/>
                </a:lnTo>
                <a:lnTo>
                  <a:pt x="636" y="955"/>
                </a:lnTo>
                <a:lnTo>
                  <a:pt x="212" y="1591"/>
                </a:lnTo>
                <a:lnTo>
                  <a:pt x="106" y="1909"/>
                </a:lnTo>
                <a:lnTo>
                  <a:pt x="1" y="2227"/>
                </a:lnTo>
                <a:lnTo>
                  <a:pt x="106" y="2545"/>
                </a:lnTo>
                <a:lnTo>
                  <a:pt x="212" y="2757"/>
                </a:lnTo>
                <a:lnTo>
                  <a:pt x="318" y="3075"/>
                </a:lnTo>
                <a:lnTo>
                  <a:pt x="636" y="3181"/>
                </a:lnTo>
                <a:lnTo>
                  <a:pt x="954" y="3287"/>
                </a:lnTo>
                <a:lnTo>
                  <a:pt x="1272" y="3287"/>
                </a:lnTo>
                <a:lnTo>
                  <a:pt x="2014" y="3181"/>
                </a:lnTo>
                <a:lnTo>
                  <a:pt x="2862" y="2863"/>
                </a:lnTo>
                <a:lnTo>
                  <a:pt x="3498" y="2333"/>
                </a:lnTo>
                <a:lnTo>
                  <a:pt x="3922" y="1697"/>
                </a:lnTo>
                <a:lnTo>
                  <a:pt x="4028" y="1379"/>
                </a:lnTo>
                <a:lnTo>
                  <a:pt x="4134" y="1061"/>
                </a:lnTo>
                <a:lnTo>
                  <a:pt x="4134" y="743"/>
                </a:lnTo>
                <a:lnTo>
                  <a:pt x="4028" y="531"/>
                </a:lnTo>
                <a:lnTo>
                  <a:pt x="3816" y="319"/>
                </a:lnTo>
                <a:lnTo>
                  <a:pt x="3498" y="107"/>
                </a:lnTo>
                <a:lnTo>
                  <a:pt x="328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4073197" y="2231209"/>
            <a:ext cx="62810" cy="69561"/>
          </a:xfrm>
          <a:custGeom>
            <a:rect b="b" l="l" r="r" t="t"/>
            <a:pathLst>
              <a:path extrusionOk="0" h="3287" w="2968">
                <a:moveTo>
                  <a:pt x="2120" y="1"/>
                </a:moveTo>
                <a:lnTo>
                  <a:pt x="1590" y="107"/>
                </a:lnTo>
                <a:lnTo>
                  <a:pt x="1060" y="425"/>
                </a:lnTo>
                <a:lnTo>
                  <a:pt x="530" y="955"/>
                </a:lnTo>
                <a:lnTo>
                  <a:pt x="212" y="1590"/>
                </a:lnTo>
                <a:lnTo>
                  <a:pt x="0" y="2226"/>
                </a:lnTo>
                <a:lnTo>
                  <a:pt x="106" y="2756"/>
                </a:lnTo>
                <a:lnTo>
                  <a:pt x="212" y="2968"/>
                </a:lnTo>
                <a:lnTo>
                  <a:pt x="424" y="3180"/>
                </a:lnTo>
                <a:lnTo>
                  <a:pt x="636" y="3286"/>
                </a:lnTo>
                <a:lnTo>
                  <a:pt x="848" y="3286"/>
                </a:lnTo>
                <a:lnTo>
                  <a:pt x="1378" y="3180"/>
                </a:lnTo>
                <a:lnTo>
                  <a:pt x="1908" y="2862"/>
                </a:lnTo>
                <a:lnTo>
                  <a:pt x="2438" y="2332"/>
                </a:lnTo>
                <a:lnTo>
                  <a:pt x="2756" y="1696"/>
                </a:lnTo>
                <a:lnTo>
                  <a:pt x="2968" y="1061"/>
                </a:lnTo>
                <a:lnTo>
                  <a:pt x="2862" y="531"/>
                </a:lnTo>
                <a:lnTo>
                  <a:pt x="2756" y="319"/>
                </a:lnTo>
                <a:lnTo>
                  <a:pt x="2544" y="107"/>
                </a:lnTo>
                <a:lnTo>
                  <a:pt x="233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3519183" y="2477934"/>
            <a:ext cx="85264" cy="53859"/>
          </a:xfrm>
          <a:custGeom>
            <a:rect b="b" l="l" r="r" t="t"/>
            <a:pathLst>
              <a:path extrusionOk="0" h="2545" w="4029">
                <a:moveTo>
                  <a:pt x="1802" y="1"/>
                </a:moveTo>
                <a:lnTo>
                  <a:pt x="1061" y="319"/>
                </a:lnTo>
                <a:lnTo>
                  <a:pt x="425" y="636"/>
                </a:lnTo>
                <a:lnTo>
                  <a:pt x="107" y="1166"/>
                </a:lnTo>
                <a:lnTo>
                  <a:pt x="1" y="1378"/>
                </a:lnTo>
                <a:lnTo>
                  <a:pt x="107" y="1696"/>
                </a:lnTo>
                <a:lnTo>
                  <a:pt x="107" y="1908"/>
                </a:lnTo>
                <a:lnTo>
                  <a:pt x="319" y="2120"/>
                </a:lnTo>
                <a:lnTo>
                  <a:pt x="849" y="2438"/>
                </a:lnTo>
                <a:lnTo>
                  <a:pt x="1484" y="2544"/>
                </a:lnTo>
                <a:lnTo>
                  <a:pt x="2226" y="2544"/>
                </a:lnTo>
                <a:lnTo>
                  <a:pt x="2968" y="2226"/>
                </a:lnTo>
                <a:lnTo>
                  <a:pt x="3604" y="1802"/>
                </a:lnTo>
                <a:lnTo>
                  <a:pt x="3922" y="1378"/>
                </a:lnTo>
                <a:lnTo>
                  <a:pt x="4028" y="1060"/>
                </a:lnTo>
                <a:lnTo>
                  <a:pt x="3922" y="848"/>
                </a:lnTo>
                <a:lnTo>
                  <a:pt x="3922" y="636"/>
                </a:lnTo>
                <a:lnTo>
                  <a:pt x="3710" y="425"/>
                </a:lnTo>
                <a:lnTo>
                  <a:pt x="3180" y="107"/>
                </a:lnTo>
                <a:lnTo>
                  <a:pt x="254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3413776" y="2092156"/>
            <a:ext cx="78513" cy="49351"/>
          </a:xfrm>
          <a:custGeom>
            <a:rect b="b" l="l" r="r" t="t"/>
            <a:pathLst>
              <a:path extrusionOk="0" h="2332" w="3710">
                <a:moveTo>
                  <a:pt x="1908" y="0"/>
                </a:moveTo>
                <a:lnTo>
                  <a:pt x="1166" y="106"/>
                </a:lnTo>
                <a:lnTo>
                  <a:pt x="530" y="318"/>
                </a:lnTo>
                <a:lnTo>
                  <a:pt x="212" y="742"/>
                </a:lnTo>
                <a:lnTo>
                  <a:pt x="0" y="954"/>
                </a:lnTo>
                <a:lnTo>
                  <a:pt x="0" y="1166"/>
                </a:lnTo>
                <a:lnTo>
                  <a:pt x="0" y="1378"/>
                </a:lnTo>
                <a:lnTo>
                  <a:pt x="106" y="1590"/>
                </a:lnTo>
                <a:lnTo>
                  <a:pt x="530" y="2014"/>
                </a:lnTo>
                <a:lnTo>
                  <a:pt x="1060" y="2226"/>
                </a:lnTo>
                <a:lnTo>
                  <a:pt x="1802" y="2332"/>
                </a:lnTo>
                <a:lnTo>
                  <a:pt x="2544" y="2332"/>
                </a:lnTo>
                <a:lnTo>
                  <a:pt x="3074" y="2014"/>
                </a:lnTo>
                <a:lnTo>
                  <a:pt x="3498" y="1696"/>
                </a:lnTo>
                <a:lnTo>
                  <a:pt x="3604" y="1484"/>
                </a:lnTo>
                <a:lnTo>
                  <a:pt x="3710" y="1272"/>
                </a:lnTo>
                <a:lnTo>
                  <a:pt x="3604" y="1060"/>
                </a:lnTo>
                <a:lnTo>
                  <a:pt x="3498" y="848"/>
                </a:lnTo>
                <a:lnTo>
                  <a:pt x="3180" y="424"/>
                </a:lnTo>
                <a:lnTo>
                  <a:pt x="2544" y="106"/>
                </a:lnTo>
                <a:lnTo>
                  <a:pt x="19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3465347" y="1717572"/>
            <a:ext cx="78534" cy="58345"/>
          </a:xfrm>
          <a:custGeom>
            <a:rect b="b" l="l" r="r" t="t"/>
            <a:pathLst>
              <a:path extrusionOk="0" h="2757" w="3711">
                <a:moveTo>
                  <a:pt x="955" y="1"/>
                </a:moveTo>
                <a:lnTo>
                  <a:pt x="425" y="213"/>
                </a:lnTo>
                <a:lnTo>
                  <a:pt x="213" y="319"/>
                </a:lnTo>
                <a:lnTo>
                  <a:pt x="107" y="531"/>
                </a:lnTo>
                <a:lnTo>
                  <a:pt x="1" y="849"/>
                </a:lnTo>
                <a:lnTo>
                  <a:pt x="1" y="1061"/>
                </a:lnTo>
                <a:lnTo>
                  <a:pt x="213" y="1591"/>
                </a:lnTo>
                <a:lnTo>
                  <a:pt x="743" y="2121"/>
                </a:lnTo>
                <a:lnTo>
                  <a:pt x="1379" y="2545"/>
                </a:lnTo>
                <a:lnTo>
                  <a:pt x="2121" y="2757"/>
                </a:lnTo>
                <a:lnTo>
                  <a:pt x="2757" y="2757"/>
                </a:lnTo>
                <a:lnTo>
                  <a:pt x="3287" y="2545"/>
                </a:lnTo>
                <a:lnTo>
                  <a:pt x="3499" y="2439"/>
                </a:lnTo>
                <a:lnTo>
                  <a:pt x="3711" y="2227"/>
                </a:lnTo>
                <a:lnTo>
                  <a:pt x="3711" y="2015"/>
                </a:lnTo>
                <a:lnTo>
                  <a:pt x="3711" y="1697"/>
                </a:lnTo>
                <a:lnTo>
                  <a:pt x="3499" y="1167"/>
                </a:lnTo>
                <a:lnTo>
                  <a:pt x="3075" y="637"/>
                </a:lnTo>
                <a:lnTo>
                  <a:pt x="2439" y="213"/>
                </a:lnTo>
                <a:lnTo>
                  <a:pt x="169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3642556" y="1468604"/>
            <a:ext cx="53837" cy="51615"/>
          </a:xfrm>
          <a:custGeom>
            <a:rect b="b" l="l" r="r" t="t"/>
            <a:pathLst>
              <a:path extrusionOk="0" h="2439" w="2544">
                <a:moveTo>
                  <a:pt x="530" y="1"/>
                </a:moveTo>
                <a:lnTo>
                  <a:pt x="212" y="213"/>
                </a:lnTo>
                <a:lnTo>
                  <a:pt x="0" y="531"/>
                </a:lnTo>
                <a:lnTo>
                  <a:pt x="106" y="955"/>
                </a:lnTo>
                <a:lnTo>
                  <a:pt x="212" y="1485"/>
                </a:lnTo>
                <a:lnTo>
                  <a:pt x="636" y="1909"/>
                </a:lnTo>
                <a:lnTo>
                  <a:pt x="1060" y="2227"/>
                </a:lnTo>
                <a:lnTo>
                  <a:pt x="1590" y="2439"/>
                </a:lnTo>
                <a:lnTo>
                  <a:pt x="2014" y="2439"/>
                </a:lnTo>
                <a:lnTo>
                  <a:pt x="2332" y="2333"/>
                </a:lnTo>
                <a:lnTo>
                  <a:pt x="2544" y="1909"/>
                </a:lnTo>
                <a:lnTo>
                  <a:pt x="2544" y="1485"/>
                </a:lnTo>
                <a:lnTo>
                  <a:pt x="2332" y="1061"/>
                </a:lnTo>
                <a:lnTo>
                  <a:pt x="2014" y="531"/>
                </a:lnTo>
                <a:lnTo>
                  <a:pt x="1484" y="213"/>
                </a:lnTo>
                <a:lnTo>
                  <a:pt x="9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3808527" y="1300390"/>
            <a:ext cx="40399" cy="47129"/>
          </a:xfrm>
          <a:custGeom>
            <a:rect b="b" l="l" r="r" t="t"/>
            <a:pathLst>
              <a:path extrusionOk="0" h="2227" w="1909">
                <a:moveTo>
                  <a:pt x="530" y="1"/>
                </a:moveTo>
                <a:lnTo>
                  <a:pt x="212" y="107"/>
                </a:lnTo>
                <a:lnTo>
                  <a:pt x="0" y="319"/>
                </a:lnTo>
                <a:lnTo>
                  <a:pt x="0" y="743"/>
                </a:lnTo>
                <a:lnTo>
                  <a:pt x="106" y="1167"/>
                </a:lnTo>
                <a:lnTo>
                  <a:pt x="318" y="1591"/>
                </a:lnTo>
                <a:lnTo>
                  <a:pt x="636" y="1908"/>
                </a:lnTo>
                <a:lnTo>
                  <a:pt x="1060" y="2120"/>
                </a:lnTo>
                <a:lnTo>
                  <a:pt x="1378" y="2226"/>
                </a:lnTo>
                <a:lnTo>
                  <a:pt x="1696" y="2120"/>
                </a:lnTo>
                <a:lnTo>
                  <a:pt x="1908" y="1802"/>
                </a:lnTo>
                <a:lnTo>
                  <a:pt x="1908" y="1485"/>
                </a:lnTo>
                <a:lnTo>
                  <a:pt x="1908" y="1061"/>
                </a:lnTo>
                <a:lnTo>
                  <a:pt x="1590" y="637"/>
                </a:lnTo>
                <a:lnTo>
                  <a:pt x="1272" y="213"/>
                </a:lnTo>
                <a:lnTo>
                  <a:pt x="8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3907204" y="1950838"/>
            <a:ext cx="83020" cy="65075"/>
          </a:xfrm>
          <a:custGeom>
            <a:rect b="b" l="l" r="r" t="t"/>
            <a:pathLst>
              <a:path extrusionOk="0" h="3075" w="3923">
                <a:moveTo>
                  <a:pt x="2121" y="1"/>
                </a:moveTo>
                <a:lnTo>
                  <a:pt x="1273" y="319"/>
                </a:lnTo>
                <a:lnTo>
                  <a:pt x="637" y="849"/>
                </a:lnTo>
                <a:lnTo>
                  <a:pt x="213" y="1379"/>
                </a:lnTo>
                <a:lnTo>
                  <a:pt x="1" y="1697"/>
                </a:lnTo>
                <a:lnTo>
                  <a:pt x="1" y="1909"/>
                </a:lnTo>
                <a:lnTo>
                  <a:pt x="1" y="2227"/>
                </a:lnTo>
                <a:lnTo>
                  <a:pt x="107" y="2545"/>
                </a:lnTo>
                <a:lnTo>
                  <a:pt x="213" y="2757"/>
                </a:lnTo>
                <a:lnTo>
                  <a:pt x="425" y="2863"/>
                </a:lnTo>
                <a:lnTo>
                  <a:pt x="743" y="2969"/>
                </a:lnTo>
                <a:lnTo>
                  <a:pt x="1061" y="3075"/>
                </a:lnTo>
                <a:lnTo>
                  <a:pt x="1803" y="2969"/>
                </a:lnTo>
                <a:lnTo>
                  <a:pt x="2545" y="2651"/>
                </a:lnTo>
                <a:lnTo>
                  <a:pt x="3181" y="2227"/>
                </a:lnTo>
                <a:lnTo>
                  <a:pt x="3711" y="1591"/>
                </a:lnTo>
                <a:lnTo>
                  <a:pt x="3817" y="1379"/>
                </a:lnTo>
                <a:lnTo>
                  <a:pt x="3923" y="1061"/>
                </a:lnTo>
                <a:lnTo>
                  <a:pt x="3923" y="743"/>
                </a:lnTo>
                <a:lnTo>
                  <a:pt x="3817" y="531"/>
                </a:lnTo>
                <a:lnTo>
                  <a:pt x="3605" y="319"/>
                </a:lnTo>
                <a:lnTo>
                  <a:pt x="3393" y="107"/>
                </a:lnTo>
                <a:lnTo>
                  <a:pt x="307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3920663" y="1706356"/>
            <a:ext cx="67318" cy="42642"/>
          </a:xfrm>
          <a:custGeom>
            <a:rect b="b" l="l" r="r" t="t"/>
            <a:pathLst>
              <a:path extrusionOk="0" h="2015" w="3181">
                <a:moveTo>
                  <a:pt x="1485" y="1"/>
                </a:moveTo>
                <a:lnTo>
                  <a:pt x="849" y="213"/>
                </a:lnTo>
                <a:lnTo>
                  <a:pt x="425" y="425"/>
                </a:lnTo>
                <a:lnTo>
                  <a:pt x="107" y="743"/>
                </a:lnTo>
                <a:lnTo>
                  <a:pt x="1" y="1167"/>
                </a:lnTo>
                <a:lnTo>
                  <a:pt x="213" y="1591"/>
                </a:lnTo>
                <a:lnTo>
                  <a:pt x="531" y="1803"/>
                </a:lnTo>
                <a:lnTo>
                  <a:pt x="1061" y="2015"/>
                </a:lnTo>
                <a:lnTo>
                  <a:pt x="1697" y="2015"/>
                </a:lnTo>
                <a:lnTo>
                  <a:pt x="2333" y="1909"/>
                </a:lnTo>
                <a:lnTo>
                  <a:pt x="2757" y="1591"/>
                </a:lnTo>
                <a:lnTo>
                  <a:pt x="3075" y="1273"/>
                </a:lnTo>
                <a:lnTo>
                  <a:pt x="3181" y="849"/>
                </a:lnTo>
                <a:lnTo>
                  <a:pt x="2969" y="425"/>
                </a:lnTo>
                <a:lnTo>
                  <a:pt x="2651" y="213"/>
                </a:lnTo>
                <a:lnTo>
                  <a:pt x="21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4026091" y="1479820"/>
            <a:ext cx="53859" cy="33670"/>
          </a:xfrm>
          <a:custGeom>
            <a:rect b="b" l="l" r="r" t="t"/>
            <a:pathLst>
              <a:path extrusionOk="0" h="1591" w="2545">
                <a:moveTo>
                  <a:pt x="1166" y="1"/>
                </a:moveTo>
                <a:lnTo>
                  <a:pt x="636" y="107"/>
                </a:lnTo>
                <a:lnTo>
                  <a:pt x="318" y="319"/>
                </a:lnTo>
                <a:lnTo>
                  <a:pt x="106" y="637"/>
                </a:lnTo>
                <a:lnTo>
                  <a:pt x="0" y="955"/>
                </a:lnTo>
                <a:lnTo>
                  <a:pt x="106" y="1273"/>
                </a:lnTo>
                <a:lnTo>
                  <a:pt x="424" y="1485"/>
                </a:lnTo>
                <a:lnTo>
                  <a:pt x="848" y="1591"/>
                </a:lnTo>
                <a:lnTo>
                  <a:pt x="1378" y="1591"/>
                </a:lnTo>
                <a:lnTo>
                  <a:pt x="1802" y="1485"/>
                </a:lnTo>
                <a:lnTo>
                  <a:pt x="2226" y="1273"/>
                </a:lnTo>
                <a:lnTo>
                  <a:pt x="2438" y="955"/>
                </a:lnTo>
                <a:lnTo>
                  <a:pt x="2544" y="637"/>
                </a:lnTo>
                <a:lnTo>
                  <a:pt x="2332" y="425"/>
                </a:lnTo>
                <a:lnTo>
                  <a:pt x="2014" y="107"/>
                </a:lnTo>
                <a:lnTo>
                  <a:pt x="169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4079926" y="1275715"/>
            <a:ext cx="44864" cy="31426"/>
          </a:xfrm>
          <a:custGeom>
            <a:rect b="b" l="l" r="r" t="t"/>
            <a:pathLst>
              <a:path extrusionOk="0" h="1485" w="2120">
                <a:moveTo>
                  <a:pt x="1272" y="1"/>
                </a:moveTo>
                <a:lnTo>
                  <a:pt x="848" y="107"/>
                </a:lnTo>
                <a:lnTo>
                  <a:pt x="530" y="213"/>
                </a:lnTo>
                <a:lnTo>
                  <a:pt x="212" y="425"/>
                </a:lnTo>
                <a:lnTo>
                  <a:pt x="0" y="743"/>
                </a:lnTo>
                <a:lnTo>
                  <a:pt x="0" y="1061"/>
                </a:lnTo>
                <a:lnTo>
                  <a:pt x="106" y="1273"/>
                </a:lnTo>
                <a:lnTo>
                  <a:pt x="424" y="1379"/>
                </a:lnTo>
                <a:lnTo>
                  <a:pt x="742" y="1485"/>
                </a:lnTo>
                <a:lnTo>
                  <a:pt x="1166" y="1485"/>
                </a:lnTo>
                <a:lnTo>
                  <a:pt x="1590" y="1273"/>
                </a:lnTo>
                <a:lnTo>
                  <a:pt x="1908" y="1061"/>
                </a:lnTo>
                <a:lnTo>
                  <a:pt x="2120" y="849"/>
                </a:lnTo>
                <a:lnTo>
                  <a:pt x="2120" y="531"/>
                </a:lnTo>
                <a:lnTo>
                  <a:pt x="1908" y="319"/>
                </a:lnTo>
                <a:lnTo>
                  <a:pt x="1696" y="107"/>
                </a:lnTo>
                <a:lnTo>
                  <a:pt x="127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3983471" y="1224123"/>
            <a:ext cx="26940" cy="44886"/>
          </a:xfrm>
          <a:custGeom>
            <a:rect b="b" l="l" r="r" t="t"/>
            <a:pathLst>
              <a:path extrusionOk="0" h="2121" w="1273">
                <a:moveTo>
                  <a:pt x="319" y="1"/>
                </a:moveTo>
                <a:lnTo>
                  <a:pt x="107" y="319"/>
                </a:lnTo>
                <a:lnTo>
                  <a:pt x="1" y="637"/>
                </a:lnTo>
                <a:lnTo>
                  <a:pt x="1" y="1061"/>
                </a:lnTo>
                <a:lnTo>
                  <a:pt x="1" y="1485"/>
                </a:lnTo>
                <a:lnTo>
                  <a:pt x="213" y="1803"/>
                </a:lnTo>
                <a:lnTo>
                  <a:pt x="425" y="2015"/>
                </a:lnTo>
                <a:lnTo>
                  <a:pt x="637" y="2121"/>
                </a:lnTo>
                <a:lnTo>
                  <a:pt x="955" y="2015"/>
                </a:lnTo>
                <a:lnTo>
                  <a:pt x="1167" y="1803"/>
                </a:lnTo>
                <a:lnTo>
                  <a:pt x="1273" y="1379"/>
                </a:lnTo>
                <a:lnTo>
                  <a:pt x="1273" y="955"/>
                </a:lnTo>
                <a:lnTo>
                  <a:pt x="1273" y="531"/>
                </a:lnTo>
                <a:lnTo>
                  <a:pt x="1061" y="213"/>
                </a:lnTo>
                <a:lnTo>
                  <a:pt x="8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4290771" y="1055909"/>
            <a:ext cx="152539" cy="143588"/>
          </a:xfrm>
          <a:custGeom>
            <a:rect b="b" l="l" r="r" t="t"/>
            <a:pathLst>
              <a:path extrusionOk="0" h="6785" w="7208">
                <a:moveTo>
                  <a:pt x="3604" y="1"/>
                </a:moveTo>
                <a:lnTo>
                  <a:pt x="2438" y="2227"/>
                </a:lnTo>
                <a:lnTo>
                  <a:pt x="0" y="2544"/>
                </a:lnTo>
                <a:lnTo>
                  <a:pt x="1802" y="4346"/>
                </a:lnTo>
                <a:lnTo>
                  <a:pt x="1378" y="6784"/>
                </a:lnTo>
                <a:lnTo>
                  <a:pt x="3604" y="5618"/>
                </a:lnTo>
                <a:lnTo>
                  <a:pt x="5830" y="6784"/>
                </a:lnTo>
                <a:lnTo>
                  <a:pt x="5406" y="4346"/>
                </a:lnTo>
                <a:lnTo>
                  <a:pt x="7208" y="2544"/>
                </a:lnTo>
                <a:lnTo>
                  <a:pt x="4664" y="2227"/>
                </a:lnTo>
                <a:lnTo>
                  <a:pt x="3604" y="1"/>
                </a:lnTo>
                <a:close/>
                <a:moveTo>
                  <a:pt x="5830" y="6784"/>
                </a:moveTo>
                <a:lnTo>
                  <a:pt x="5830" y="6784"/>
                </a:lnTo>
                <a:lnTo>
                  <a:pt x="5830" y="67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4450013" y="988635"/>
            <a:ext cx="242268" cy="228809"/>
          </a:xfrm>
          <a:custGeom>
            <a:rect b="b" l="l" r="r" t="t"/>
            <a:pathLst>
              <a:path extrusionOk="0" h="10812" w="11448">
                <a:moveTo>
                  <a:pt x="5724" y="0"/>
                </a:moveTo>
                <a:lnTo>
                  <a:pt x="4028" y="3604"/>
                </a:lnTo>
                <a:lnTo>
                  <a:pt x="1" y="4134"/>
                </a:lnTo>
                <a:lnTo>
                  <a:pt x="2862" y="6889"/>
                </a:lnTo>
                <a:lnTo>
                  <a:pt x="2226" y="10811"/>
                </a:lnTo>
                <a:lnTo>
                  <a:pt x="5724" y="9009"/>
                </a:lnTo>
                <a:lnTo>
                  <a:pt x="9222" y="10811"/>
                </a:lnTo>
                <a:lnTo>
                  <a:pt x="8586" y="6889"/>
                </a:lnTo>
                <a:lnTo>
                  <a:pt x="11448" y="4134"/>
                </a:lnTo>
                <a:lnTo>
                  <a:pt x="7526" y="3604"/>
                </a:lnTo>
                <a:lnTo>
                  <a:pt x="57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4703467" y="1046936"/>
            <a:ext cx="150296" cy="143588"/>
          </a:xfrm>
          <a:custGeom>
            <a:rect b="b" l="l" r="r" t="t"/>
            <a:pathLst>
              <a:path extrusionOk="0" h="6785" w="7102">
                <a:moveTo>
                  <a:pt x="3498" y="1"/>
                </a:moveTo>
                <a:lnTo>
                  <a:pt x="2438" y="2227"/>
                </a:lnTo>
                <a:lnTo>
                  <a:pt x="0" y="2545"/>
                </a:lnTo>
                <a:lnTo>
                  <a:pt x="1802" y="4346"/>
                </a:lnTo>
                <a:lnTo>
                  <a:pt x="1378" y="6784"/>
                </a:lnTo>
                <a:lnTo>
                  <a:pt x="3498" y="5618"/>
                </a:lnTo>
                <a:lnTo>
                  <a:pt x="5724" y="6784"/>
                </a:lnTo>
                <a:lnTo>
                  <a:pt x="5300" y="4346"/>
                </a:lnTo>
                <a:lnTo>
                  <a:pt x="7102" y="2545"/>
                </a:lnTo>
                <a:lnTo>
                  <a:pt x="4664" y="2227"/>
                </a:lnTo>
                <a:lnTo>
                  <a:pt x="34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9"/>
          <p:cNvGrpSpPr/>
          <p:nvPr/>
        </p:nvGrpSpPr>
        <p:grpSpPr>
          <a:xfrm>
            <a:off x="3348725" y="2578875"/>
            <a:ext cx="816470" cy="973475"/>
            <a:chOff x="3348725" y="2578875"/>
            <a:chExt cx="816470" cy="973475"/>
          </a:xfrm>
        </p:grpSpPr>
        <p:sp>
          <p:nvSpPr>
            <p:cNvPr id="196" name="Google Shape;196;p29"/>
            <p:cNvSpPr/>
            <p:nvPr/>
          </p:nvSpPr>
          <p:spPr>
            <a:xfrm>
              <a:off x="3348725" y="2578875"/>
              <a:ext cx="816470" cy="973475"/>
            </a:xfrm>
            <a:custGeom>
              <a:rect b="b" l="l" r="r" t="t"/>
              <a:pathLst>
                <a:path extrusionOk="0" h="46000" w="38581">
                  <a:moveTo>
                    <a:pt x="0" y="0"/>
                  </a:moveTo>
                  <a:lnTo>
                    <a:pt x="0" y="46000"/>
                  </a:lnTo>
                  <a:lnTo>
                    <a:pt x="38581" y="46000"/>
                  </a:lnTo>
                  <a:lnTo>
                    <a:pt x="385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359941" y="2603550"/>
              <a:ext cx="796281" cy="921881"/>
            </a:xfrm>
            <a:custGeom>
              <a:rect b="b" l="l" r="r" t="t"/>
              <a:pathLst>
                <a:path extrusionOk="0" h="43562" w="37627">
                  <a:moveTo>
                    <a:pt x="29466" y="0"/>
                  </a:moveTo>
                  <a:lnTo>
                    <a:pt x="22470" y="106"/>
                  </a:lnTo>
                  <a:lnTo>
                    <a:pt x="10705" y="318"/>
                  </a:lnTo>
                  <a:lnTo>
                    <a:pt x="0" y="530"/>
                  </a:lnTo>
                  <a:lnTo>
                    <a:pt x="10705" y="848"/>
                  </a:lnTo>
                  <a:lnTo>
                    <a:pt x="22470" y="1060"/>
                  </a:lnTo>
                  <a:lnTo>
                    <a:pt x="29466" y="1060"/>
                  </a:lnTo>
                  <a:lnTo>
                    <a:pt x="36461" y="1166"/>
                  </a:lnTo>
                  <a:lnTo>
                    <a:pt x="36461" y="3498"/>
                  </a:lnTo>
                  <a:lnTo>
                    <a:pt x="36461" y="19078"/>
                  </a:lnTo>
                  <a:lnTo>
                    <a:pt x="36673" y="31797"/>
                  </a:lnTo>
                  <a:lnTo>
                    <a:pt x="36885" y="43562"/>
                  </a:lnTo>
                  <a:lnTo>
                    <a:pt x="37203" y="31797"/>
                  </a:lnTo>
                  <a:lnTo>
                    <a:pt x="37415" y="19078"/>
                  </a:lnTo>
                  <a:lnTo>
                    <a:pt x="37627" y="3498"/>
                  </a:lnTo>
                  <a:lnTo>
                    <a:pt x="376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9"/>
          <p:cNvGrpSpPr/>
          <p:nvPr/>
        </p:nvGrpSpPr>
        <p:grpSpPr>
          <a:xfrm>
            <a:off x="4165144" y="2372527"/>
            <a:ext cx="816492" cy="1179831"/>
            <a:chOff x="4165144" y="2372527"/>
            <a:chExt cx="816492" cy="1179831"/>
          </a:xfrm>
        </p:grpSpPr>
        <p:sp>
          <p:nvSpPr>
            <p:cNvPr id="199" name="Google Shape;199;p29"/>
            <p:cNvSpPr/>
            <p:nvPr/>
          </p:nvSpPr>
          <p:spPr>
            <a:xfrm>
              <a:off x="4165144" y="2372527"/>
              <a:ext cx="816492" cy="1179831"/>
            </a:xfrm>
            <a:custGeom>
              <a:rect b="b" l="l" r="r" t="t"/>
              <a:pathLst>
                <a:path extrusionOk="0" h="55751" w="38582">
                  <a:moveTo>
                    <a:pt x="1" y="0"/>
                  </a:moveTo>
                  <a:lnTo>
                    <a:pt x="1" y="55751"/>
                  </a:lnTo>
                  <a:lnTo>
                    <a:pt x="38581" y="55751"/>
                  </a:lnTo>
                  <a:lnTo>
                    <a:pt x="385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4174117" y="2399424"/>
              <a:ext cx="796303" cy="1126014"/>
            </a:xfrm>
            <a:custGeom>
              <a:rect b="b" l="l" r="r" t="t"/>
              <a:pathLst>
                <a:path extrusionOk="0" h="53208" w="37628">
                  <a:moveTo>
                    <a:pt x="29360" y="1"/>
                  </a:moveTo>
                  <a:lnTo>
                    <a:pt x="22259" y="107"/>
                  </a:lnTo>
                  <a:lnTo>
                    <a:pt x="10494" y="319"/>
                  </a:lnTo>
                  <a:lnTo>
                    <a:pt x="1" y="531"/>
                  </a:lnTo>
                  <a:lnTo>
                    <a:pt x="10494" y="743"/>
                  </a:lnTo>
                  <a:lnTo>
                    <a:pt x="22259" y="955"/>
                  </a:lnTo>
                  <a:lnTo>
                    <a:pt x="29360" y="1061"/>
                  </a:lnTo>
                  <a:lnTo>
                    <a:pt x="36461" y="1061"/>
                  </a:lnTo>
                  <a:lnTo>
                    <a:pt x="36461" y="8374"/>
                  </a:lnTo>
                  <a:lnTo>
                    <a:pt x="36567" y="25757"/>
                  </a:lnTo>
                  <a:lnTo>
                    <a:pt x="36779" y="40065"/>
                  </a:lnTo>
                  <a:lnTo>
                    <a:pt x="36991" y="53208"/>
                  </a:lnTo>
                  <a:lnTo>
                    <a:pt x="37309" y="40065"/>
                  </a:lnTo>
                  <a:lnTo>
                    <a:pt x="37521" y="25757"/>
                  </a:lnTo>
                  <a:lnTo>
                    <a:pt x="37627" y="8374"/>
                  </a:lnTo>
                  <a:lnTo>
                    <a:pt x="375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9"/>
          <p:cNvGrpSpPr/>
          <p:nvPr/>
        </p:nvGrpSpPr>
        <p:grpSpPr>
          <a:xfrm>
            <a:off x="4981585" y="2682039"/>
            <a:ext cx="816470" cy="870308"/>
            <a:chOff x="4981585" y="2682039"/>
            <a:chExt cx="816470" cy="870308"/>
          </a:xfrm>
        </p:grpSpPr>
        <p:sp>
          <p:nvSpPr>
            <p:cNvPr id="202" name="Google Shape;202;p29"/>
            <p:cNvSpPr/>
            <p:nvPr/>
          </p:nvSpPr>
          <p:spPr>
            <a:xfrm>
              <a:off x="4981585" y="2682039"/>
              <a:ext cx="816470" cy="870308"/>
            </a:xfrm>
            <a:custGeom>
              <a:rect b="b" l="l" r="r" t="t"/>
              <a:pathLst>
                <a:path extrusionOk="0" h="41125" w="38581">
                  <a:moveTo>
                    <a:pt x="0" y="1"/>
                  </a:moveTo>
                  <a:lnTo>
                    <a:pt x="0" y="41125"/>
                  </a:lnTo>
                  <a:lnTo>
                    <a:pt x="38581" y="41125"/>
                  </a:lnTo>
                  <a:lnTo>
                    <a:pt x="385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4988314" y="2706713"/>
              <a:ext cx="796281" cy="832173"/>
            </a:xfrm>
            <a:custGeom>
              <a:rect b="b" l="l" r="r" t="t"/>
              <a:pathLst>
                <a:path extrusionOk="0" h="39323" w="37627">
                  <a:moveTo>
                    <a:pt x="29466" y="1"/>
                  </a:moveTo>
                  <a:lnTo>
                    <a:pt x="22576" y="107"/>
                  </a:lnTo>
                  <a:lnTo>
                    <a:pt x="10811" y="319"/>
                  </a:lnTo>
                  <a:lnTo>
                    <a:pt x="0" y="531"/>
                  </a:lnTo>
                  <a:lnTo>
                    <a:pt x="10811" y="848"/>
                  </a:lnTo>
                  <a:lnTo>
                    <a:pt x="22576" y="1060"/>
                  </a:lnTo>
                  <a:lnTo>
                    <a:pt x="29572" y="1060"/>
                  </a:lnTo>
                  <a:lnTo>
                    <a:pt x="36461" y="1166"/>
                  </a:lnTo>
                  <a:lnTo>
                    <a:pt x="36461" y="1378"/>
                  </a:lnTo>
                  <a:lnTo>
                    <a:pt x="36567" y="16111"/>
                  </a:lnTo>
                  <a:lnTo>
                    <a:pt x="36779" y="28194"/>
                  </a:lnTo>
                  <a:lnTo>
                    <a:pt x="37097" y="39323"/>
                  </a:lnTo>
                  <a:lnTo>
                    <a:pt x="37309" y="28194"/>
                  </a:lnTo>
                  <a:lnTo>
                    <a:pt x="37521" y="16111"/>
                  </a:lnTo>
                  <a:lnTo>
                    <a:pt x="37627" y="1378"/>
                  </a:lnTo>
                  <a:lnTo>
                    <a:pt x="37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9"/>
          <p:cNvSpPr/>
          <p:nvPr/>
        </p:nvSpPr>
        <p:spPr>
          <a:xfrm>
            <a:off x="4340109" y="1365441"/>
            <a:ext cx="500197" cy="33670"/>
          </a:xfrm>
          <a:custGeom>
            <a:rect b="b" l="l" r="r" t="t"/>
            <a:pathLst>
              <a:path extrusionOk="0" h="1591" w="23636">
                <a:moveTo>
                  <a:pt x="318" y="0"/>
                </a:moveTo>
                <a:lnTo>
                  <a:pt x="106" y="106"/>
                </a:lnTo>
                <a:lnTo>
                  <a:pt x="0" y="318"/>
                </a:lnTo>
                <a:lnTo>
                  <a:pt x="0" y="1272"/>
                </a:lnTo>
                <a:lnTo>
                  <a:pt x="106" y="1484"/>
                </a:lnTo>
                <a:lnTo>
                  <a:pt x="318" y="1590"/>
                </a:lnTo>
                <a:lnTo>
                  <a:pt x="23318" y="1590"/>
                </a:lnTo>
                <a:lnTo>
                  <a:pt x="23530" y="1484"/>
                </a:lnTo>
                <a:lnTo>
                  <a:pt x="23636" y="1272"/>
                </a:lnTo>
                <a:lnTo>
                  <a:pt x="23636" y="318"/>
                </a:lnTo>
                <a:lnTo>
                  <a:pt x="23530" y="106"/>
                </a:lnTo>
                <a:lnTo>
                  <a:pt x="23318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4380465" y="2302990"/>
            <a:ext cx="419483" cy="33670"/>
          </a:xfrm>
          <a:custGeom>
            <a:rect b="b" l="l" r="r" t="t"/>
            <a:pathLst>
              <a:path extrusionOk="0" h="1591" w="19822">
                <a:moveTo>
                  <a:pt x="319" y="0"/>
                </a:moveTo>
                <a:lnTo>
                  <a:pt x="107" y="106"/>
                </a:lnTo>
                <a:lnTo>
                  <a:pt x="1" y="318"/>
                </a:lnTo>
                <a:lnTo>
                  <a:pt x="1" y="1272"/>
                </a:lnTo>
                <a:lnTo>
                  <a:pt x="107" y="1590"/>
                </a:lnTo>
                <a:lnTo>
                  <a:pt x="19715" y="1590"/>
                </a:lnTo>
                <a:lnTo>
                  <a:pt x="19821" y="1272"/>
                </a:lnTo>
                <a:lnTo>
                  <a:pt x="19821" y="318"/>
                </a:lnTo>
                <a:lnTo>
                  <a:pt x="19715" y="106"/>
                </a:lnTo>
                <a:lnTo>
                  <a:pt x="19503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9"/>
          <p:cNvGrpSpPr/>
          <p:nvPr/>
        </p:nvGrpSpPr>
        <p:grpSpPr>
          <a:xfrm>
            <a:off x="4196548" y="1374414"/>
            <a:ext cx="785086" cy="953306"/>
            <a:chOff x="4196548" y="1374414"/>
            <a:chExt cx="785086" cy="953306"/>
          </a:xfrm>
        </p:grpSpPr>
        <p:sp>
          <p:nvSpPr>
            <p:cNvPr id="207" name="Google Shape;207;p29"/>
            <p:cNvSpPr/>
            <p:nvPr/>
          </p:nvSpPr>
          <p:spPr>
            <a:xfrm>
              <a:off x="4196548" y="1392359"/>
              <a:ext cx="785086" cy="935361"/>
            </a:xfrm>
            <a:custGeom>
              <a:rect b="b" l="l" r="r" t="t"/>
              <a:pathLst>
                <a:path extrusionOk="0" h="44199" w="37098">
                  <a:moveTo>
                    <a:pt x="4664" y="1908"/>
                  </a:moveTo>
                  <a:lnTo>
                    <a:pt x="5088" y="2014"/>
                  </a:lnTo>
                  <a:lnTo>
                    <a:pt x="5618" y="2120"/>
                  </a:lnTo>
                  <a:lnTo>
                    <a:pt x="5936" y="2332"/>
                  </a:lnTo>
                  <a:lnTo>
                    <a:pt x="6678" y="2862"/>
                  </a:lnTo>
                  <a:lnTo>
                    <a:pt x="7208" y="3604"/>
                  </a:lnTo>
                  <a:lnTo>
                    <a:pt x="7208" y="4134"/>
                  </a:lnTo>
                  <a:lnTo>
                    <a:pt x="7208" y="6360"/>
                  </a:lnTo>
                  <a:lnTo>
                    <a:pt x="7420" y="8373"/>
                  </a:lnTo>
                  <a:lnTo>
                    <a:pt x="7738" y="10387"/>
                  </a:lnTo>
                  <a:lnTo>
                    <a:pt x="8162" y="12401"/>
                  </a:lnTo>
                  <a:lnTo>
                    <a:pt x="8692" y="14203"/>
                  </a:lnTo>
                  <a:lnTo>
                    <a:pt x="9328" y="15899"/>
                  </a:lnTo>
                  <a:lnTo>
                    <a:pt x="10070" y="17489"/>
                  </a:lnTo>
                  <a:lnTo>
                    <a:pt x="10918" y="18973"/>
                  </a:lnTo>
                  <a:lnTo>
                    <a:pt x="9540" y="18337"/>
                  </a:lnTo>
                  <a:lnTo>
                    <a:pt x="8268" y="17701"/>
                  </a:lnTo>
                  <a:lnTo>
                    <a:pt x="6996" y="16747"/>
                  </a:lnTo>
                  <a:lnTo>
                    <a:pt x="5830" y="15687"/>
                  </a:lnTo>
                  <a:lnTo>
                    <a:pt x="4876" y="14521"/>
                  </a:lnTo>
                  <a:lnTo>
                    <a:pt x="3922" y="13249"/>
                  </a:lnTo>
                  <a:lnTo>
                    <a:pt x="3180" y="11871"/>
                  </a:lnTo>
                  <a:lnTo>
                    <a:pt x="2544" y="10281"/>
                  </a:lnTo>
                  <a:lnTo>
                    <a:pt x="2121" y="8479"/>
                  </a:lnTo>
                  <a:lnTo>
                    <a:pt x="1909" y="7526"/>
                  </a:lnTo>
                  <a:lnTo>
                    <a:pt x="1803" y="6572"/>
                  </a:lnTo>
                  <a:lnTo>
                    <a:pt x="1803" y="5724"/>
                  </a:lnTo>
                  <a:lnTo>
                    <a:pt x="1909" y="4876"/>
                  </a:lnTo>
                  <a:lnTo>
                    <a:pt x="2015" y="4028"/>
                  </a:lnTo>
                  <a:lnTo>
                    <a:pt x="2332" y="3286"/>
                  </a:lnTo>
                  <a:lnTo>
                    <a:pt x="2650" y="2862"/>
                  </a:lnTo>
                  <a:lnTo>
                    <a:pt x="3074" y="2438"/>
                  </a:lnTo>
                  <a:lnTo>
                    <a:pt x="3498" y="2226"/>
                  </a:lnTo>
                  <a:lnTo>
                    <a:pt x="4028" y="2014"/>
                  </a:lnTo>
                  <a:lnTo>
                    <a:pt x="4664" y="1908"/>
                  </a:lnTo>
                  <a:close/>
                  <a:moveTo>
                    <a:pt x="32540" y="1908"/>
                  </a:moveTo>
                  <a:lnTo>
                    <a:pt x="33176" y="2014"/>
                  </a:lnTo>
                  <a:lnTo>
                    <a:pt x="33706" y="2226"/>
                  </a:lnTo>
                  <a:lnTo>
                    <a:pt x="34130" y="2438"/>
                  </a:lnTo>
                  <a:lnTo>
                    <a:pt x="34554" y="2862"/>
                  </a:lnTo>
                  <a:lnTo>
                    <a:pt x="34872" y="3286"/>
                  </a:lnTo>
                  <a:lnTo>
                    <a:pt x="35084" y="4028"/>
                  </a:lnTo>
                  <a:lnTo>
                    <a:pt x="35295" y="4876"/>
                  </a:lnTo>
                  <a:lnTo>
                    <a:pt x="35401" y="5724"/>
                  </a:lnTo>
                  <a:lnTo>
                    <a:pt x="35401" y="6572"/>
                  </a:lnTo>
                  <a:lnTo>
                    <a:pt x="35295" y="7526"/>
                  </a:lnTo>
                  <a:lnTo>
                    <a:pt x="35084" y="8479"/>
                  </a:lnTo>
                  <a:lnTo>
                    <a:pt x="34554" y="10281"/>
                  </a:lnTo>
                  <a:lnTo>
                    <a:pt x="34024" y="11871"/>
                  </a:lnTo>
                  <a:lnTo>
                    <a:pt x="33176" y="13249"/>
                  </a:lnTo>
                  <a:lnTo>
                    <a:pt x="32222" y="14627"/>
                  </a:lnTo>
                  <a:lnTo>
                    <a:pt x="31268" y="15793"/>
                  </a:lnTo>
                  <a:lnTo>
                    <a:pt x="30102" y="16853"/>
                  </a:lnTo>
                  <a:lnTo>
                    <a:pt x="28830" y="17701"/>
                  </a:lnTo>
                  <a:lnTo>
                    <a:pt x="27558" y="18443"/>
                  </a:lnTo>
                  <a:lnTo>
                    <a:pt x="26180" y="18973"/>
                  </a:lnTo>
                  <a:lnTo>
                    <a:pt x="27028" y="17489"/>
                  </a:lnTo>
                  <a:lnTo>
                    <a:pt x="27664" y="15899"/>
                  </a:lnTo>
                  <a:lnTo>
                    <a:pt x="28300" y="14203"/>
                  </a:lnTo>
                  <a:lnTo>
                    <a:pt x="28936" y="12401"/>
                  </a:lnTo>
                  <a:lnTo>
                    <a:pt x="29360" y="10493"/>
                  </a:lnTo>
                  <a:lnTo>
                    <a:pt x="29678" y="8373"/>
                  </a:lnTo>
                  <a:lnTo>
                    <a:pt x="29784" y="6360"/>
                  </a:lnTo>
                  <a:lnTo>
                    <a:pt x="29890" y="4134"/>
                  </a:lnTo>
                  <a:lnTo>
                    <a:pt x="29890" y="3816"/>
                  </a:lnTo>
                  <a:lnTo>
                    <a:pt x="30208" y="3392"/>
                  </a:lnTo>
                  <a:lnTo>
                    <a:pt x="30420" y="2968"/>
                  </a:lnTo>
                  <a:lnTo>
                    <a:pt x="30844" y="2650"/>
                  </a:lnTo>
                  <a:lnTo>
                    <a:pt x="31162" y="2332"/>
                  </a:lnTo>
                  <a:lnTo>
                    <a:pt x="31586" y="2120"/>
                  </a:lnTo>
                  <a:lnTo>
                    <a:pt x="32010" y="2014"/>
                  </a:lnTo>
                  <a:lnTo>
                    <a:pt x="32540" y="1908"/>
                  </a:lnTo>
                  <a:close/>
                  <a:moveTo>
                    <a:pt x="7420" y="0"/>
                  </a:moveTo>
                  <a:lnTo>
                    <a:pt x="7314" y="1166"/>
                  </a:lnTo>
                  <a:lnTo>
                    <a:pt x="6890" y="848"/>
                  </a:lnTo>
                  <a:lnTo>
                    <a:pt x="6042" y="424"/>
                  </a:lnTo>
                  <a:lnTo>
                    <a:pt x="5300" y="212"/>
                  </a:lnTo>
                  <a:lnTo>
                    <a:pt x="4452" y="212"/>
                  </a:lnTo>
                  <a:lnTo>
                    <a:pt x="3604" y="318"/>
                  </a:lnTo>
                  <a:lnTo>
                    <a:pt x="2756" y="636"/>
                  </a:lnTo>
                  <a:lnTo>
                    <a:pt x="1909" y="1060"/>
                  </a:lnTo>
                  <a:lnTo>
                    <a:pt x="1273" y="1696"/>
                  </a:lnTo>
                  <a:lnTo>
                    <a:pt x="743" y="2544"/>
                  </a:lnTo>
                  <a:lnTo>
                    <a:pt x="531" y="3074"/>
                  </a:lnTo>
                  <a:lnTo>
                    <a:pt x="319" y="3710"/>
                  </a:lnTo>
                  <a:lnTo>
                    <a:pt x="107" y="4982"/>
                  </a:lnTo>
                  <a:lnTo>
                    <a:pt x="1" y="6254"/>
                  </a:lnTo>
                  <a:lnTo>
                    <a:pt x="107" y="7526"/>
                  </a:lnTo>
                  <a:lnTo>
                    <a:pt x="319" y="8691"/>
                  </a:lnTo>
                  <a:lnTo>
                    <a:pt x="531" y="9645"/>
                  </a:lnTo>
                  <a:lnTo>
                    <a:pt x="955" y="10917"/>
                  </a:lnTo>
                  <a:lnTo>
                    <a:pt x="1379" y="11977"/>
                  </a:lnTo>
                  <a:lnTo>
                    <a:pt x="1803" y="13037"/>
                  </a:lnTo>
                  <a:lnTo>
                    <a:pt x="2438" y="13991"/>
                  </a:lnTo>
                  <a:lnTo>
                    <a:pt x="3074" y="15051"/>
                  </a:lnTo>
                  <a:lnTo>
                    <a:pt x="3710" y="15899"/>
                  </a:lnTo>
                  <a:lnTo>
                    <a:pt x="4452" y="16747"/>
                  </a:lnTo>
                  <a:lnTo>
                    <a:pt x="5300" y="17595"/>
                  </a:lnTo>
                  <a:lnTo>
                    <a:pt x="6148" y="18337"/>
                  </a:lnTo>
                  <a:lnTo>
                    <a:pt x="7632" y="19290"/>
                  </a:lnTo>
                  <a:lnTo>
                    <a:pt x="9222" y="20138"/>
                  </a:lnTo>
                  <a:lnTo>
                    <a:pt x="10812" y="20774"/>
                  </a:lnTo>
                  <a:lnTo>
                    <a:pt x="12508" y="21092"/>
                  </a:lnTo>
                  <a:lnTo>
                    <a:pt x="13567" y="22046"/>
                  </a:lnTo>
                  <a:lnTo>
                    <a:pt x="14627" y="22894"/>
                  </a:lnTo>
                  <a:lnTo>
                    <a:pt x="15793" y="23530"/>
                  </a:lnTo>
                  <a:lnTo>
                    <a:pt x="16959" y="23954"/>
                  </a:lnTo>
                  <a:lnTo>
                    <a:pt x="16959" y="24908"/>
                  </a:lnTo>
                  <a:lnTo>
                    <a:pt x="16959" y="25862"/>
                  </a:lnTo>
                  <a:lnTo>
                    <a:pt x="16959" y="27028"/>
                  </a:lnTo>
                  <a:lnTo>
                    <a:pt x="16747" y="28300"/>
                  </a:lnTo>
                  <a:lnTo>
                    <a:pt x="16429" y="29466"/>
                  </a:lnTo>
                  <a:lnTo>
                    <a:pt x="16005" y="30525"/>
                  </a:lnTo>
                  <a:lnTo>
                    <a:pt x="15475" y="31479"/>
                  </a:lnTo>
                  <a:lnTo>
                    <a:pt x="15051" y="32327"/>
                  </a:lnTo>
                  <a:lnTo>
                    <a:pt x="13991" y="33811"/>
                  </a:lnTo>
                  <a:lnTo>
                    <a:pt x="13038" y="34977"/>
                  </a:lnTo>
                  <a:lnTo>
                    <a:pt x="12402" y="35719"/>
                  </a:lnTo>
                  <a:lnTo>
                    <a:pt x="11978" y="36143"/>
                  </a:lnTo>
                  <a:lnTo>
                    <a:pt x="11554" y="36461"/>
                  </a:lnTo>
                  <a:lnTo>
                    <a:pt x="11130" y="36991"/>
                  </a:lnTo>
                  <a:lnTo>
                    <a:pt x="10600" y="37839"/>
                  </a:lnTo>
                  <a:lnTo>
                    <a:pt x="10176" y="38793"/>
                  </a:lnTo>
                  <a:lnTo>
                    <a:pt x="9964" y="39747"/>
                  </a:lnTo>
                  <a:lnTo>
                    <a:pt x="9752" y="40701"/>
                  </a:lnTo>
                  <a:lnTo>
                    <a:pt x="9752" y="41654"/>
                  </a:lnTo>
                  <a:lnTo>
                    <a:pt x="9752" y="42502"/>
                  </a:lnTo>
                  <a:lnTo>
                    <a:pt x="9858" y="44198"/>
                  </a:lnTo>
                  <a:lnTo>
                    <a:pt x="27346" y="44198"/>
                  </a:lnTo>
                  <a:lnTo>
                    <a:pt x="27452" y="42502"/>
                  </a:lnTo>
                  <a:lnTo>
                    <a:pt x="27452" y="41548"/>
                  </a:lnTo>
                  <a:lnTo>
                    <a:pt x="27452" y="40595"/>
                  </a:lnTo>
                  <a:lnTo>
                    <a:pt x="27240" y="39747"/>
                  </a:lnTo>
                  <a:lnTo>
                    <a:pt x="27028" y="38793"/>
                  </a:lnTo>
                  <a:lnTo>
                    <a:pt x="26604" y="37839"/>
                  </a:lnTo>
                  <a:lnTo>
                    <a:pt x="26074" y="36991"/>
                  </a:lnTo>
                  <a:lnTo>
                    <a:pt x="25544" y="36461"/>
                  </a:lnTo>
                  <a:lnTo>
                    <a:pt x="25120" y="36037"/>
                  </a:lnTo>
                  <a:lnTo>
                    <a:pt x="24590" y="35613"/>
                  </a:lnTo>
                  <a:lnTo>
                    <a:pt x="23955" y="34871"/>
                  </a:lnTo>
                  <a:lnTo>
                    <a:pt x="23001" y="33705"/>
                  </a:lnTo>
                  <a:lnTo>
                    <a:pt x="22259" y="32645"/>
                  </a:lnTo>
                  <a:lnTo>
                    <a:pt x="21729" y="31585"/>
                  </a:lnTo>
                  <a:lnTo>
                    <a:pt x="21305" y="30631"/>
                  </a:lnTo>
                  <a:lnTo>
                    <a:pt x="20669" y="29042"/>
                  </a:lnTo>
                  <a:lnTo>
                    <a:pt x="20457" y="28088"/>
                  </a:lnTo>
                  <a:lnTo>
                    <a:pt x="20139" y="26286"/>
                  </a:lnTo>
                  <a:lnTo>
                    <a:pt x="20139" y="25226"/>
                  </a:lnTo>
                  <a:lnTo>
                    <a:pt x="20139" y="23954"/>
                  </a:lnTo>
                  <a:lnTo>
                    <a:pt x="21305" y="23530"/>
                  </a:lnTo>
                  <a:lnTo>
                    <a:pt x="22471" y="22894"/>
                  </a:lnTo>
                  <a:lnTo>
                    <a:pt x="23531" y="22152"/>
                  </a:lnTo>
                  <a:lnTo>
                    <a:pt x="24590" y="21092"/>
                  </a:lnTo>
                  <a:lnTo>
                    <a:pt x="26286" y="20774"/>
                  </a:lnTo>
                  <a:lnTo>
                    <a:pt x="27876" y="20138"/>
                  </a:lnTo>
                  <a:lnTo>
                    <a:pt x="29466" y="19396"/>
                  </a:lnTo>
                  <a:lnTo>
                    <a:pt x="31056" y="18337"/>
                  </a:lnTo>
                  <a:lnTo>
                    <a:pt x="31904" y="17595"/>
                  </a:lnTo>
                  <a:lnTo>
                    <a:pt x="32646" y="16747"/>
                  </a:lnTo>
                  <a:lnTo>
                    <a:pt x="33388" y="15899"/>
                  </a:lnTo>
                  <a:lnTo>
                    <a:pt x="34130" y="15051"/>
                  </a:lnTo>
                  <a:lnTo>
                    <a:pt x="34766" y="13991"/>
                  </a:lnTo>
                  <a:lnTo>
                    <a:pt x="35295" y="13037"/>
                  </a:lnTo>
                  <a:lnTo>
                    <a:pt x="35825" y="11977"/>
                  </a:lnTo>
                  <a:lnTo>
                    <a:pt x="36249" y="10917"/>
                  </a:lnTo>
                  <a:lnTo>
                    <a:pt x="36567" y="9645"/>
                  </a:lnTo>
                  <a:lnTo>
                    <a:pt x="36885" y="8691"/>
                  </a:lnTo>
                  <a:lnTo>
                    <a:pt x="36991" y="7526"/>
                  </a:lnTo>
                  <a:lnTo>
                    <a:pt x="37097" y="6254"/>
                  </a:lnTo>
                  <a:lnTo>
                    <a:pt x="37097" y="4982"/>
                  </a:lnTo>
                  <a:lnTo>
                    <a:pt x="36885" y="3710"/>
                  </a:lnTo>
                  <a:lnTo>
                    <a:pt x="36673" y="3074"/>
                  </a:lnTo>
                  <a:lnTo>
                    <a:pt x="36355" y="2544"/>
                  </a:lnTo>
                  <a:lnTo>
                    <a:pt x="35825" y="1696"/>
                  </a:lnTo>
                  <a:lnTo>
                    <a:pt x="35190" y="1060"/>
                  </a:lnTo>
                  <a:lnTo>
                    <a:pt x="34448" y="636"/>
                  </a:lnTo>
                  <a:lnTo>
                    <a:pt x="33600" y="318"/>
                  </a:lnTo>
                  <a:lnTo>
                    <a:pt x="32752" y="212"/>
                  </a:lnTo>
                  <a:lnTo>
                    <a:pt x="31904" y="212"/>
                  </a:lnTo>
                  <a:lnTo>
                    <a:pt x="31056" y="424"/>
                  </a:lnTo>
                  <a:lnTo>
                    <a:pt x="30314" y="848"/>
                  </a:lnTo>
                  <a:lnTo>
                    <a:pt x="29784" y="1166"/>
                  </a:lnTo>
                  <a:lnTo>
                    <a:pt x="296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611487" y="1394602"/>
              <a:ext cx="190695" cy="493488"/>
            </a:xfrm>
            <a:custGeom>
              <a:rect b="b" l="l" r="r" t="t"/>
              <a:pathLst>
                <a:path extrusionOk="0" h="23319" w="9011">
                  <a:moveTo>
                    <a:pt x="5936" y="0"/>
                  </a:moveTo>
                  <a:lnTo>
                    <a:pt x="6148" y="1484"/>
                  </a:lnTo>
                  <a:lnTo>
                    <a:pt x="6466" y="3392"/>
                  </a:lnTo>
                  <a:lnTo>
                    <a:pt x="6572" y="5618"/>
                  </a:lnTo>
                  <a:lnTo>
                    <a:pt x="6572" y="8161"/>
                  </a:lnTo>
                  <a:lnTo>
                    <a:pt x="6466" y="9539"/>
                  </a:lnTo>
                  <a:lnTo>
                    <a:pt x="6254" y="11023"/>
                  </a:lnTo>
                  <a:lnTo>
                    <a:pt x="6042" y="12401"/>
                  </a:lnTo>
                  <a:lnTo>
                    <a:pt x="5618" y="13885"/>
                  </a:lnTo>
                  <a:lnTo>
                    <a:pt x="5194" y="15369"/>
                  </a:lnTo>
                  <a:lnTo>
                    <a:pt x="4559" y="16853"/>
                  </a:lnTo>
                  <a:lnTo>
                    <a:pt x="3817" y="18231"/>
                  </a:lnTo>
                  <a:lnTo>
                    <a:pt x="2969" y="19714"/>
                  </a:lnTo>
                  <a:lnTo>
                    <a:pt x="2227" y="20774"/>
                  </a:lnTo>
                  <a:lnTo>
                    <a:pt x="1591" y="21728"/>
                  </a:lnTo>
                  <a:lnTo>
                    <a:pt x="1" y="23318"/>
                  </a:lnTo>
                  <a:lnTo>
                    <a:pt x="1061" y="22682"/>
                  </a:lnTo>
                  <a:lnTo>
                    <a:pt x="2439" y="21728"/>
                  </a:lnTo>
                  <a:lnTo>
                    <a:pt x="3181" y="20986"/>
                  </a:lnTo>
                  <a:lnTo>
                    <a:pt x="3817" y="20350"/>
                  </a:lnTo>
                  <a:lnTo>
                    <a:pt x="4453" y="19502"/>
                  </a:lnTo>
                  <a:lnTo>
                    <a:pt x="5194" y="18443"/>
                  </a:lnTo>
                  <a:lnTo>
                    <a:pt x="5936" y="17171"/>
                  </a:lnTo>
                  <a:lnTo>
                    <a:pt x="6678" y="15687"/>
                  </a:lnTo>
                  <a:lnTo>
                    <a:pt x="7314" y="13779"/>
                  </a:lnTo>
                  <a:lnTo>
                    <a:pt x="7950" y="11765"/>
                  </a:lnTo>
                  <a:lnTo>
                    <a:pt x="8374" y="9857"/>
                  </a:lnTo>
                  <a:lnTo>
                    <a:pt x="8692" y="7950"/>
                  </a:lnTo>
                  <a:lnTo>
                    <a:pt x="8904" y="6042"/>
                  </a:lnTo>
                  <a:lnTo>
                    <a:pt x="9010" y="4346"/>
                  </a:lnTo>
                  <a:lnTo>
                    <a:pt x="9010" y="2756"/>
                  </a:lnTo>
                  <a:lnTo>
                    <a:pt x="8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4598028" y="1899267"/>
              <a:ext cx="103210" cy="240025"/>
            </a:xfrm>
            <a:custGeom>
              <a:rect b="b" l="l" r="r" t="t"/>
              <a:pathLst>
                <a:path extrusionOk="0" h="11342" w="4877">
                  <a:moveTo>
                    <a:pt x="107" y="0"/>
                  </a:moveTo>
                  <a:lnTo>
                    <a:pt x="1" y="1166"/>
                  </a:lnTo>
                  <a:lnTo>
                    <a:pt x="107" y="2862"/>
                  </a:lnTo>
                  <a:lnTo>
                    <a:pt x="213" y="3816"/>
                  </a:lnTo>
                  <a:lnTo>
                    <a:pt x="531" y="4876"/>
                  </a:lnTo>
                  <a:lnTo>
                    <a:pt x="849" y="5936"/>
                  </a:lnTo>
                  <a:lnTo>
                    <a:pt x="1379" y="7101"/>
                  </a:lnTo>
                  <a:lnTo>
                    <a:pt x="1803" y="7843"/>
                  </a:lnTo>
                  <a:lnTo>
                    <a:pt x="2227" y="8585"/>
                  </a:lnTo>
                  <a:lnTo>
                    <a:pt x="3181" y="9751"/>
                  </a:lnTo>
                  <a:lnTo>
                    <a:pt x="4135" y="10705"/>
                  </a:lnTo>
                  <a:lnTo>
                    <a:pt x="4877" y="11341"/>
                  </a:lnTo>
                  <a:lnTo>
                    <a:pt x="4135" y="10493"/>
                  </a:lnTo>
                  <a:lnTo>
                    <a:pt x="3287" y="9327"/>
                  </a:lnTo>
                  <a:lnTo>
                    <a:pt x="2333" y="7843"/>
                  </a:lnTo>
                  <a:lnTo>
                    <a:pt x="1909" y="6995"/>
                  </a:lnTo>
                  <a:lnTo>
                    <a:pt x="1591" y="6042"/>
                  </a:lnTo>
                  <a:lnTo>
                    <a:pt x="1273" y="5088"/>
                  </a:lnTo>
                  <a:lnTo>
                    <a:pt x="1061" y="4240"/>
                  </a:lnTo>
                  <a:lnTo>
                    <a:pt x="743" y="2544"/>
                  </a:lnTo>
                  <a:lnTo>
                    <a:pt x="743" y="106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4710186" y="2154943"/>
              <a:ext cx="53859" cy="152560"/>
            </a:xfrm>
            <a:custGeom>
              <a:rect b="b" l="l" r="r" t="t"/>
              <a:pathLst>
                <a:path extrusionOk="0" h="7209" w="2545">
                  <a:moveTo>
                    <a:pt x="0" y="1"/>
                  </a:moveTo>
                  <a:lnTo>
                    <a:pt x="212" y="743"/>
                  </a:lnTo>
                  <a:lnTo>
                    <a:pt x="530" y="1591"/>
                  </a:lnTo>
                  <a:lnTo>
                    <a:pt x="742" y="2651"/>
                  </a:lnTo>
                  <a:lnTo>
                    <a:pt x="848" y="3817"/>
                  </a:lnTo>
                  <a:lnTo>
                    <a:pt x="848" y="4771"/>
                  </a:lnTo>
                  <a:lnTo>
                    <a:pt x="742" y="5724"/>
                  </a:lnTo>
                  <a:lnTo>
                    <a:pt x="424" y="7208"/>
                  </a:lnTo>
                  <a:lnTo>
                    <a:pt x="2544" y="7208"/>
                  </a:lnTo>
                  <a:lnTo>
                    <a:pt x="2438" y="6360"/>
                  </a:lnTo>
                  <a:lnTo>
                    <a:pt x="2332" y="5512"/>
                  </a:lnTo>
                  <a:lnTo>
                    <a:pt x="2226" y="4453"/>
                  </a:lnTo>
                  <a:lnTo>
                    <a:pt x="1908" y="3393"/>
                  </a:lnTo>
                  <a:lnTo>
                    <a:pt x="1378" y="2333"/>
                  </a:lnTo>
                  <a:lnTo>
                    <a:pt x="954" y="1379"/>
                  </a:lnTo>
                  <a:lnTo>
                    <a:pt x="424" y="5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4351325" y="1374414"/>
              <a:ext cx="475521" cy="15724"/>
            </a:xfrm>
            <a:custGeom>
              <a:rect b="b" l="l" r="r" t="t"/>
              <a:pathLst>
                <a:path extrusionOk="0" h="743" w="22470">
                  <a:moveTo>
                    <a:pt x="11235" y="0"/>
                  </a:moveTo>
                  <a:lnTo>
                    <a:pt x="6889" y="106"/>
                  </a:lnTo>
                  <a:lnTo>
                    <a:pt x="3286" y="212"/>
                  </a:lnTo>
                  <a:lnTo>
                    <a:pt x="0" y="424"/>
                  </a:lnTo>
                  <a:lnTo>
                    <a:pt x="3286" y="530"/>
                  </a:lnTo>
                  <a:lnTo>
                    <a:pt x="6889" y="636"/>
                  </a:lnTo>
                  <a:lnTo>
                    <a:pt x="11235" y="742"/>
                  </a:lnTo>
                  <a:lnTo>
                    <a:pt x="15581" y="636"/>
                  </a:lnTo>
                  <a:lnTo>
                    <a:pt x="19184" y="530"/>
                  </a:lnTo>
                  <a:lnTo>
                    <a:pt x="22470" y="424"/>
                  </a:lnTo>
                  <a:lnTo>
                    <a:pt x="19184" y="212"/>
                  </a:lnTo>
                  <a:lnTo>
                    <a:pt x="15581" y="106"/>
                  </a:lnTo>
                  <a:lnTo>
                    <a:pt x="112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4391680" y="2311963"/>
              <a:ext cx="394808" cy="15724"/>
            </a:xfrm>
            <a:custGeom>
              <a:rect b="b" l="l" r="r" t="t"/>
              <a:pathLst>
                <a:path extrusionOk="0" h="743" w="18656">
                  <a:moveTo>
                    <a:pt x="9328" y="0"/>
                  </a:moveTo>
                  <a:lnTo>
                    <a:pt x="5618" y="106"/>
                  </a:lnTo>
                  <a:lnTo>
                    <a:pt x="2651" y="212"/>
                  </a:lnTo>
                  <a:lnTo>
                    <a:pt x="1" y="424"/>
                  </a:lnTo>
                  <a:lnTo>
                    <a:pt x="2651" y="530"/>
                  </a:lnTo>
                  <a:lnTo>
                    <a:pt x="5618" y="742"/>
                  </a:lnTo>
                  <a:lnTo>
                    <a:pt x="12932" y="742"/>
                  </a:lnTo>
                  <a:lnTo>
                    <a:pt x="15899" y="530"/>
                  </a:lnTo>
                  <a:lnTo>
                    <a:pt x="18655" y="424"/>
                  </a:lnTo>
                  <a:lnTo>
                    <a:pt x="15899" y="212"/>
                  </a:lnTo>
                  <a:lnTo>
                    <a:pt x="12932" y="106"/>
                  </a:lnTo>
                  <a:lnTo>
                    <a:pt x="93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9"/>
          <p:cNvSpPr txBox="1"/>
          <p:nvPr/>
        </p:nvSpPr>
        <p:spPr>
          <a:xfrm>
            <a:off x="6804892" y="2636092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6804900" y="2863800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eighth planet and the farthest one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097992" y="2636079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098000" y="2863800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3943475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3943488" y="4100525"/>
            <a:ext cx="1635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255606" y="2774027"/>
            <a:ext cx="633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6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3439200" y="2774027"/>
            <a:ext cx="633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sz="6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5069775" y="2774027"/>
            <a:ext cx="633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sz="6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2" name="Google Shape;222;p29"/>
          <p:cNvGrpSpPr/>
          <p:nvPr/>
        </p:nvGrpSpPr>
        <p:grpSpPr>
          <a:xfrm>
            <a:off x="3568300" y="3923767"/>
            <a:ext cx="347456" cy="347492"/>
            <a:chOff x="5642475" y="1435075"/>
            <a:chExt cx="481975" cy="481825"/>
          </a:xfrm>
        </p:grpSpPr>
        <p:sp>
          <p:nvSpPr>
            <p:cNvPr id="223" name="Google Shape;223;p29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" name="Google Shape;226;p29"/>
          <p:cNvGrpSpPr/>
          <p:nvPr/>
        </p:nvGrpSpPr>
        <p:grpSpPr>
          <a:xfrm>
            <a:off x="715748" y="2700097"/>
            <a:ext cx="347460" cy="347464"/>
            <a:chOff x="-40011050" y="3972375"/>
            <a:chExt cx="316650" cy="316625"/>
          </a:xfrm>
        </p:grpSpPr>
        <p:sp>
          <p:nvSpPr>
            <p:cNvPr id="227" name="Google Shape;227;p29"/>
            <p:cNvSpPr/>
            <p:nvPr/>
          </p:nvSpPr>
          <p:spPr>
            <a:xfrm>
              <a:off x="-40011050" y="3972375"/>
              <a:ext cx="316650" cy="232350"/>
            </a:xfrm>
            <a:custGeom>
              <a:rect b="b" l="l" r="r" t="t"/>
              <a:pathLst>
                <a:path extrusionOk="0" h="9294" w="12666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-39950400" y="4225975"/>
              <a:ext cx="194575" cy="63025"/>
            </a:xfrm>
            <a:custGeom>
              <a:rect b="b" l="l" r="r" t="t"/>
              <a:pathLst>
                <a:path extrusionOk="0" h="2521" w="7783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9"/>
          <p:cNvGrpSpPr/>
          <p:nvPr/>
        </p:nvGrpSpPr>
        <p:grpSpPr>
          <a:xfrm>
            <a:off x="6441715" y="2704326"/>
            <a:ext cx="347470" cy="339005"/>
            <a:chOff x="-41893475" y="3584850"/>
            <a:chExt cx="318225" cy="316650"/>
          </a:xfrm>
        </p:grpSpPr>
        <p:sp>
          <p:nvSpPr>
            <p:cNvPr id="230" name="Google Shape;230;p29"/>
            <p:cNvSpPr/>
            <p:nvPr/>
          </p:nvSpPr>
          <p:spPr>
            <a:xfrm>
              <a:off x="-41827300" y="371560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-41726500" y="3586725"/>
              <a:ext cx="151250" cy="147800"/>
            </a:xfrm>
            <a:custGeom>
              <a:rect b="b" l="l" r="r" t="t"/>
              <a:pathLst>
                <a:path extrusionOk="0" h="5912" w="605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-41808400" y="3584850"/>
              <a:ext cx="148100" cy="89825"/>
            </a:xfrm>
            <a:custGeom>
              <a:rect b="b" l="l" r="r" t="t"/>
              <a:pathLst>
                <a:path extrusionOk="0" h="3593" w="5924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-41893475" y="3586725"/>
              <a:ext cx="148875" cy="147025"/>
            </a:xfrm>
            <a:custGeom>
              <a:rect b="b" l="l" r="r" t="t"/>
              <a:pathLst>
                <a:path extrusionOk="0" h="5881" w="5955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56"/>
          <p:cNvSpPr/>
          <p:nvPr/>
        </p:nvSpPr>
        <p:spPr>
          <a:xfrm>
            <a:off x="2714625" y="2582413"/>
            <a:ext cx="5972100" cy="65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56"/>
          <p:cNvSpPr txBox="1"/>
          <p:nvPr/>
        </p:nvSpPr>
        <p:spPr>
          <a:xfrm>
            <a:off x="6592500" y="2295413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9" name="Google Shape;1979;p56"/>
          <p:cNvSpPr txBox="1"/>
          <p:nvPr/>
        </p:nvSpPr>
        <p:spPr>
          <a:xfrm>
            <a:off x="5902000" y="264273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0" name="Google Shape;1980;p56"/>
          <p:cNvSpPr txBox="1"/>
          <p:nvPr/>
        </p:nvSpPr>
        <p:spPr>
          <a:xfrm>
            <a:off x="5257800" y="2626363"/>
            <a:ext cx="7506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33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1" name="Google Shape;1981;p56"/>
          <p:cNvSpPr/>
          <p:nvPr/>
        </p:nvSpPr>
        <p:spPr>
          <a:xfrm>
            <a:off x="2714625" y="3574488"/>
            <a:ext cx="5972100" cy="65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6"/>
          <p:cNvSpPr txBox="1"/>
          <p:nvPr/>
        </p:nvSpPr>
        <p:spPr>
          <a:xfrm>
            <a:off x="6592500" y="32874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3" name="Google Shape;1983;p56"/>
          <p:cNvSpPr txBox="1"/>
          <p:nvPr/>
        </p:nvSpPr>
        <p:spPr>
          <a:xfrm>
            <a:off x="5902000" y="36348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4" name="Google Shape;1984;p56"/>
          <p:cNvSpPr txBox="1"/>
          <p:nvPr/>
        </p:nvSpPr>
        <p:spPr>
          <a:xfrm>
            <a:off x="5257800" y="3618438"/>
            <a:ext cx="7506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33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5" name="Google Shape;1985;p56"/>
          <p:cNvSpPr/>
          <p:nvPr/>
        </p:nvSpPr>
        <p:spPr>
          <a:xfrm>
            <a:off x="2714625" y="1590350"/>
            <a:ext cx="5972100" cy="65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1987" name="Google Shape;1987;p56"/>
          <p:cNvSpPr/>
          <p:nvPr/>
        </p:nvSpPr>
        <p:spPr>
          <a:xfrm>
            <a:off x="457200" y="2605250"/>
            <a:ext cx="4019400" cy="2126700"/>
          </a:xfrm>
          <a:prstGeom prst="ca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6"/>
          <p:cNvSpPr/>
          <p:nvPr/>
        </p:nvSpPr>
        <p:spPr>
          <a:xfrm>
            <a:off x="932827" y="1926108"/>
            <a:ext cx="3068400" cy="1533000"/>
          </a:xfrm>
          <a:prstGeom prst="ca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6"/>
          <p:cNvSpPr/>
          <p:nvPr/>
        </p:nvSpPr>
        <p:spPr>
          <a:xfrm>
            <a:off x="1398108" y="1336350"/>
            <a:ext cx="2137500" cy="1144800"/>
          </a:xfrm>
          <a:prstGeom prst="ca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6"/>
          <p:cNvSpPr txBox="1"/>
          <p:nvPr/>
        </p:nvSpPr>
        <p:spPr>
          <a:xfrm>
            <a:off x="6592500" y="1303350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1" name="Google Shape;1991;p56"/>
          <p:cNvSpPr txBox="1"/>
          <p:nvPr/>
        </p:nvSpPr>
        <p:spPr>
          <a:xfrm>
            <a:off x="5902000" y="1650675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it’s actually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2" name="Google Shape;1992;p56"/>
          <p:cNvSpPr txBox="1"/>
          <p:nvPr/>
        </p:nvSpPr>
        <p:spPr>
          <a:xfrm>
            <a:off x="5257800" y="1634300"/>
            <a:ext cx="7506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33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3" name="Google Shape;1993;p56"/>
          <p:cNvSpPr/>
          <p:nvPr/>
        </p:nvSpPr>
        <p:spPr>
          <a:xfrm>
            <a:off x="2238425" y="1525575"/>
            <a:ext cx="457200" cy="125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6"/>
          <p:cNvSpPr/>
          <p:nvPr/>
        </p:nvSpPr>
        <p:spPr>
          <a:xfrm rot="8100000">
            <a:off x="2181070" y="890446"/>
            <a:ext cx="571908" cy="571908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5" name="Google Shape;1995;p56"/>
          <p:cNvGrpSpPr/>
          <p:nvPr/>
        </p:nvGrpSpPr>
        <p:grpSpPr>
          <a:xfrm>
            <a:off x="2287038" y="1026035"/>
            <a:ext cx="359972" cy="366480"/>
            <a:chOff x="-62148800" y="3377700"/>
            <a:chExt cx="311125" cy="316750"/>
          </a:xfrm>
        </p:grpSpPr>
        <p:sp>
          <p:nvSpPr>
            <p:cNvPr id="1996" name="Google Shape;1996;p56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6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57"/>
          <p:cNvSpPr/>
          <p:nvPr/>
        </p:nvSpPr>
        <p:spPr>
          <a:xfrm>
            <a:off x="457200" y="3162775"/>
            <a:ext cx="82296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57"/>
          <p:cNvSpPr/>
          <p:nvPr/>
        </p:nvSpPr>
        <p:spPr>
          <a:xfrm>
            <a:off x="457200" y="1452025"/>
            <a:ext cx="8229600" cy="141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5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2005" name="Google Shape;2005;p57"/>
          <p:cNvSpPr txBox="1"/>
          <p:nvPr/>
        </p:nvSpPr>
        <p:spPr>
          <a:xfrm>
            <a:off x="609600" y="1875063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6" name="Google Shape;2006;p57"/>
          <p:cNvSpPr txBox="1"/>
          <p:nvPr/>
        </p:nvSpPr>
        <p:spPr>
          <a:xfrm>
            <a:off x="609600" y="35797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7" name="Google Shape;2007;p57"/>
          <p:cNvSpPr txBox="1"/>
          <p:nvPr/>
        </p:nvSpPr>
        <p:spPr>
          <a:xfrm>
            <a:off x="6440100" y="1875063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8" name="Google Shape;2008;p57"/>
          <p:cNvSpPr txBox="1"/>
          <p:nvPr/>
        </p:nvSpPr>
        <p:spPr>
          <a:xfrm>
            <a:off x="6440201" y="35797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9" name="Google Shape;2009;p57"/>
          <p:cNvSpPr txBox="1"/>
          <p:nvPr/>
        </p:nvSpPr>
        <p:spPr>
          <a:xfrm>
            <a:off x="609600" y="2162163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0" name="Google Shape;2010;p57"/>
          <p:cNvSpPr txBox="1"/>
          <p:nvPr/>
        </p:nvSpPr>
        <p:spPr>
          <a:xfrm>
            <a:off x="6540600" y="2162163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1" name="Google Shape;2011;p57"/>
          <p:cNvSpPr txBox="1"/>
          <p:nvPr/>
        </p:nvSpPr>
        <p:spPr>
          <a:xfrm>
            <a:off x="6540600" y="3866888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2" name="Google Shape;2012;p57"/>
          <p:cNvSpPr txBox="1"/>
          <p:nvPr/>
        </p:nvSpPr>
        <p:spPr>
          <a:xfrm>
            <a:off x="617000" y="15800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3" name="Google Shape;2013;p57"/>
          <p:cNvSpPr txBox="1"/>
          <p:nvPr/>
        </p:nvSpPr>
        <p:spPr>
          <a:xfrm>
            <a:off x="7919100" y="15800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4" name="Google Shape;2014;p57"/>
          <p:cNvSpPr txBox="1"/>
          <p:nvPr/>
        </p:nvSpPr>
        <p:spPr>
          <a:xfrm>
            <a:off x="617000" y="32968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24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5" name="Google Shape;2015;p57"/>
          <p:cNvSpPr txBox="1"/>
          <p:nvPr/>
        </p:nvSpPr>
        <p:spPr>
          <a:xfrm>
            <a:off x="7919100" y="32968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#4</a:t>
            </a:r>
            <a:endParaRPr b="1" sz="24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6" name="Google Shape;2016;p57"/>
          <p:cNvSpPr txBox="1"/>
          <p:nvPr/>
        </p:nvSpPr>
        <p:spPr>
          <a:xfrm>
            <a:off x="609600" y="3866888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17" name="Google Shape;2017;p57"/>
          <p:cNvGrpSpPr/>
          <p:nvPr/>
        </p:nvGrpSpPr>
        <p:grpSpPr>
          <a:xfrm>
            <a:off x="2800368" y="1158547"/>
            <a:ext cx="3543408" cy="3573539"/>
            <a:chOff x="1850435" y="1195352"/>
            <a:chExt cx="962778" cy="971018"/>
          </a:xfrm>
        </p:grpSpPr>
        <p:sp>
          <p:nvSpPr>
            <p:cNvPr id="2018" name="Google Shape;2018;p57"/>
            <p:cNvSpPr/>
            <p:nvPr/>
          </p:nvSpPr>
          <p:spPr>
            <a:xfrm>
              <a:off x="2607484" y="1353756"/>
              <a:ext cx="129607" cy="296251"/>
            </a:xfrm>
            <a:custGeom>
              <a:rect b="b" l="l" r="r" t="t"/>
              <a:pathLst>
                <a:path extrusionOk="0" fill="none" h="17941" w="7849">
                  <a:moveTo>
                    <a:pt x="6354" y="1"/>
                  </a:moveTo>
                  <a:lnTo>
                    <a:pt x="748" y="1"/>
                  </a:lnTo>
                  <a:lnTo>
                    <a:pt x="748" y="13082"/>
                  </a:lnTo>
                  <a:lnTo>
                    <a:pt x="748" y="13082"/>
                  </a:lnTo>
                  <a:lnTo>
                    <a:pt x="748" y="14328"/>
                  </a:lnTo>
                  <a:lnTo>
                    <a:pt x="623" y="15574"/>
                  </a:lnTo>
                  <a:lnTo>
                    <a:pt x="374" y="16820"/>
                  </a:lnTo>
                  <a:lnTo>
                    <a:pt x="0" y="17941"/>
                  </a:lnTo>
                  <a:lnTo>
                    <a:pt x="0" y="17941"/>
                  </a:lnTo>
                  <a:lnTo>
                    <a:pt x="498" y="17069"/>
                  </a:lnTo>
                  <a:lnTo>
                    <a:pt x="1121" y="16321"/>
                  </a:lnTo>
                  <a:lnTo>
                    <a:pt x="1869" y="15698"/>
                  </a:lnTo>
                  <a:lnTo>
                    <a:pt x="2741" y="15325"/>
                  </a:lnTo>
                  <a:lnTo>
                    <a:pt x="2741" y="15325"/>
                  </a:lnTo>
                  <a:lnTo>
                    <a:pt x="3613" y="14826"/>
                  </a:lnTo>
                  <a:lnTo>
                    <a:pt x="4361" y="14079"/>
                  </a:lnTo>
                  <a:lnTo>
                    <a:pt x="5108" y="13207"/>
                  </a:lnTo>
                  <a:lnTo>
                    <a:pt x="5856" y="12210"/>
                  </a:lnTo>
                  <a:lnTo>
                    <a:pt x="6354" y="11089"/>
                  </a:lnTo>
                  <a:lnTo>
                    <a:pt x="6977" y="9843"/>
                  </a:lnTo>
                  <a:lnTo>
                    <a:pt x="7849" y="7227"/>
                  </a:lnTo>
                  <a:lnTo>
                    <a:pt x="63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7"/>
            <p:cNvSpPr/>
            <p:nvPr/>
          </p:nvSpPr>
          <p:spPr>
            <a:xfrm>
              <a:off x="1850435" y="1304384"/>
              <a:ext cx="244814" cy="452608"/>
            </a:xfrm>
            <a:custGeom>
              <a:rect b="b" l="l" r="r" t="t"/>
              <a:pathLst>
                <a:path extrusionOk="0" h="27410" w="14826">
                  <a:moveTo>
                    <a:pt x="0" y="1"/>
                  </a:moveTo>
                  <a:lnTo>
                    <a:pt x="125" y="1620"/>
                  </a:lnTo>
                  <a:lnTo>
                    <a:pt x="250" y="2742"/>
                  </a:lnTo>
                  <a:lnTo>
                    <a:pt x="499" y="4860"/>
                  </a:lnTo>
                  <a:lnTo>
                    <a:pt x="873" y="7725"/>
                  </a:lnTo>
                  <a:lnTo>
                    <a:pt x="1620" y="10840"/>
                  </a:lnTo>
                  <a:lnTo>
                    <a:pt x="2118" y="12459"/>
                  </a:lnTo>
                  <a:lnTo>
                    <a:pt x="2741" y="13954"/>
                  </a:lnTo>
                  <a:lnTo>
                    <a:pt x="3489" y="15449"/>
                  </a:lnTo>
                  <a:lnTo>
                    <a:pt x="4236" y="16944"/>
                  </a:lnTo>
                  <a:lnTo>
                    <a:pt x="5108" y="18190"/>
                  </a:lnTo>
                  <a:lnTo>
                    <a:pt x="6105" y="19436"/>
                  </a:lnTo>
                  <a:lnTo>
                    <a:pt x="7226" y="20308"/>
                  </a:lnTo>
                  <a:lnTo>
                    <a:pt x="8597" y="21055"/>
                  </a:lnTo>
                  <a:lnTo>
                    <a:pt x="9095" y="21305"/>
                  </a:lnTo>
                  <a:lnTo>
                    <a:pt x="9469" y="21803"/>
                  </a:lnTo>
                  <a:lnTo>
                    <a:pt x="9718" y="22301"/>
                  </a:lnTo>
                  <a:lnTo>
                    <a:pt x="9718" y="22924"/>
                  </a:lnTo>
                  <a:lnTo>
                    <a:pt x="9593" y="23547"/>
                  </a:lnTo>
                  <a:lnTo>
                    <a:pt x="9095" y="23921"/>
                  </a:lnTo>
                  <a:lnTo>
                    <a:pt x="8597" y="24295"/>
                  </a:lnTo>
                  <a:lnTo>
                    <a:pt x="7974" y="24419"/>
                  </a:lnTo>
                  <a:lnTo>
                    <a:pt x="7849" y="24419"/>
                  </a:lnTo>
                  <a:lnTo>
                    <a:pt x="7351" y="24544"/>
                  </a:lnTo>
                  <a:lnTo>
                    <a:pt x="6853" y="24918"/>
                  </a:lnTo>
                  <a:lnTo>
                    <a:pt x="6479" y="25291"/>
                  </a:lnTo>
                  <a:lnTo>
                    <a:pt x="6354" y="25914"/>
                  </a:lnTo>
                  <a:lnTo>
                    <a:pt x="6479" y="26537"/>
                  </a:lnTo>
                  <a:lnTo>
                    <a:pt x="6853" y="26911"/>
                  </a:lnTo>
                  <a:lnTo>
                    <a:pt x="7351" y="27285"/>
                  </a:lnTo>
                  <a:lnTo>
                    <a:pt x="7849" y="27409"/>
                  </a:lnTo>
                  <a:lnTo>
                    <a:pt x="7974" y="27409"/>
                  </a:lnTo>
                  <a:lnTo>
                    <a:pt x="8970" y="27285"/>
                  </a:lnTo>
                  <a:lnTo>
                    <a:pt x="9843" y="27035"/>
                  </a:lnTo>
                  <a:lnTo>
                    <a:pt x="10590" y="26537"/>
                  </a:lnTo>
                  <a:lnTo>
                    <a:pt x="11338" y="26039"/>
                  </a:lnTo>
                  <a:lnTo>
                    <a:pt x="11960" y="25291"/>
                  </a:lnTo>
                  <a:lnTo>
                    <a:pt x="12334" y="24544"/>
                  </a:lnTo>
                  <a:lnTo>
                    <a:pt x="12583" y="23672"/>
                  </a:lnTo>
                  <a:lnTo>
                    <a:pt x="12708" y="22675"/>
                  </a:lnTo>
                  <a:lnTo>
                    <a:pt x="12708" y="21928"/>
                  </a:lnTo>
                  <a:lnTo>
                    <a:pt x="12583" y="21305"/>
                  </a:lnTo>
                  <a:lnTo>
                    <a:pt x="12210" y="20682"/>
                  </a:lnTo>
                  <a:lnTo>
                    <a:pt x="11960" y="20059"/>
                  </a:lnTo>
                  <a:lnTo>
                    <a:pt x="11462" y="19436"/>
                  </a:lnTo>
                  <a:lnTo>
                    <a:pt x="10964" y="19062"/>
                  </a:lnTo>
                  <a:lnTo>
                    <a:pt x="10341" y="18564"/>
                  </a:lnTo>
                  <a:lnTo>
                    <a:pt x="9718" y="18315"/>
                  </a:lnTo>
                  <a:lnTo>
                    <a:pt x="8970" y="17816"/>
                  </a:lnTo>
                  <a:lnTo>
                    <a:pt x="8223" y="17318"/>
                  </a:lnTo>
                  <a:lnTo>
                    <a:pt x="7600" y="16570"/>
                  </a:lnTo>
                  <a:lnTo>
                    <a:pt x="6977" y="15823"/>
                  </a:lnTo>
                  <a:lnTo>
                    <a:pt x="6479" y="14951"/>
                  </a:lnTo>
                  <a:lnTo>
                    <a:pt x="5980" y="13954"/>
                  </a:lnTo>
                  <a:lnTo>
                    <a:pt x="5108" y="11712"/>
                  </a:lnTo>
                  <a:lnTo>
                    <a:pt x="4485" y="9469"/>
                  </a:lnTo>
                  <a:lnTo>
                    <a:pt x="3863" y="7102"/>
                  </a:lnTo>
                  <a:lnTo>
                    <a:pt x="3489" y="4984"/>
                  </a:lnTo>
                  <a:lnTo>
                    <a:pt x="3240" y="2991"/>
                  </a:lnTo>
                  <a:lnTo>
                    <a:pt x="14826" y="2991"/>
                  </a:lnTo>
                  <a:lnTo>
                    <a:pt x="14826" y="1"/>
                  </a:lnTo>
                  <a:close/>
                </a:path>
              </a:pathLst>
            </a:custGeom>
            <a:solidFill>
              <a:srgbClr val="BF7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7"/>
            <p:cNvSpPr/>
            <p:nvPr/>
          </p:nvSpPr>
          <p:spPr>
            <a:xfrm>
              <a:off x="2568399" y="1304384"/>
              <a:ext cx="244814" cy="452608"/>
            </a:xfrm>
            <a:custGeom>
              <a:rect b="b" l="l" r="r" t="t"/>
              <a:pathLst>
                <a:path extrusionOk="0" h="27410" w="14826">
                  <a:moveTo>
                    <a:pt x="0" y="1"/>
                  </a:moveTo>
                  <a:lnTo>
                    <a:pt x="0" y="2991"/>
                  </a:lnTo>
                  <a:lnTo>
                    <a:pt x="11586" y="2991"/>
                  </a:lnTo>
                  <a:lnTo>
                    <a:pt x="11337" y="4984"/>
                  </a:lnTo>
                  <a:lnTo>
                    <a:pt x="10963" y="7102"/>
                  </a:lnTo>
                  <a:lnTo>
                    <a:pt x="10340" y="9469"/>
                  </a:lnTo>
                  <a:lnTo>
                    <a:pt x="9718" y="11712"/>
                  </a:lnTo>
                  <a:lnTo>
                    <a:pt x="8845" y="13954"/>
                  </a:lnTo>
                  <a:lnTo>
                    <a:pt x="8347" y="14951"/>
                  </a:lnTo>
                  <a:lnTo>
                    <a:pt x="7849" y="15823"/>
                  </a:lnTo>
                  <a:lnTo>
                    <a:pt x="7226" y="16570"/>
                  </a:lnTo>
                  <a:lnTo>
                    <a:pt x="6603" y="17318"/>
                  </a:lnTo>
                  <a:lnTo>
                    <a:pt x="5855" y="17816"/>
                  </a:lnTo>
                  <a:lnTo>
                    <a:pt x="5108" y="18315"/>
                  </a:lnTo>
                  <a:lnTo>
                    <a:pt x="4485" y="18564"/>
                  </a:lnTo>
                  <a:lnTo>
                    <a:pt x="3862" y="19062"/>
                  </a:lnTo>
                  <a:lnTo>
                    <a:pt x="3364" y="19436"/>
                  </a:lnTo>
                  <a:lnTo>
                    <a:pt x="2865" y="20059"/>
                  </a:lnTo>
                  <a:lnTo>
                    <a:pt x="2616" y="20682"/>
                  </a:lnTo>
                  <a:lnTo>
                    <a:pt x="2243" y="21305"/>
                  </a:lnTo>
                  <a:lnTo>
                    <a:pt x="2118" y="21928"/>
                  </a:lnTo>
                  <a:lnTo>
                    <a:pt x="2118" y="22675"/>
                  </a:lnTo>
                  <a:lnTo>
                    <a:pt x="2243" y="23672"/>
                  </a:lnTo>
                  <a:lnTo>
                    <a:pt x="2492" y="24544"/>
                  </a:lnTo>
                  <a:lnTo>
                    <a:pt x="2865" y="25291"/>
                  </a:lnTo>
                  <a:lnTo>
                    <a:pt x="3488" y="26039"/>
                  </a:lnTo>
                  <a:lnTo>
                    <a:pt x="4236" y="26537"/>
                  </a:lnTo>
                  <a:lnTo>
                    <a:pt x="4983" y="27035"/>
                  </a:lnTo>
                  <a:lnTo>
                    <a:pt x="5855" y="27285"/>
                  </a:lnTo>
                  <a:lnTo>
                    <a:pt x="6852" y="27409"/>
                  </a:lnTo>
                  <a:lnTo>
                    <a:pt x="6977" y="27409"/>
                  </a:lnTo>
                  <a:lnTo>
                    <a:pt x="7475" y="27285"/>
                  </a:lnTo>
                  <a:lnTo>
                    <a:pt x="7973" y="26911"/>
                  </a:lnTo>
                  <a:lnTo>
                    <a:pt x="8347" y="26537"/>
                  </a:lnTo>
                  <a:lnTo>
                    <a:pt x="8472" y="25914"/>
                  </a:lnTo>
                  <a:lnTo>
                    <a:pt x="8347" y="25291"/>
                  </a:lnTo>
                  <a:lnTo>
                    <a:pt x="7973" y="24918"/>
                  </a:lnTo>
                  <a:lnTo>
                    <a:pt x="7475" y="24544"/>
                  </a:lnTo>
                  <a:lnTo>
                    <a:pt x="6977" y="24419"/>
                  </a:lnTo>
                  <a:lnTo>
                    <a:pt x="6852" y="24419"/>
                  </a:lnTo>
                  <a:lnTo>
                    <a:pt x="6229" y="24295"/>
                  </a:lnTo>
                  <a:lnTo>
                    <a:pt x="5731" y="23921"/>
                  </a:lnTo>
                  <a:lnTo>
                    <a:pt x="5233" y="23547"/>
                  </a:lnTo>
                  <a:lnTo>
                    <a:pt x="5108" y="22924"/>
                  </a:lnTo>
                  <a:lnTo>
                    <a:pt x="5108" y="22301"/>
                  </a:lnTo>
                  <a:lnTo>
                    <a:pt x="5357" y="21803"/>
                  </a:lnTo>
                  <a:lnTo>
                    <a:pt x="5731" y="21305"/>
                  </a:lnTo>
                  <a:lnTo>
                    <a:pt x="6229" y="21055"/>
                  </a:lnTo>
                  <a:lnTo>
                    <a:pt x="7600" y="20308"/>
                  </a:lnTo>
                  <a:lnTo>
                    <a:pt x="8721" y="19436"/>
                  </a:lnTo>
                  <a:lnTo>
                    <a:pt x="9718" y="18190"/>
                  </a:lnTo>
                  <a:lnTo>
                    <a:pt x="10590" y="16944"/>
                  </a:lnTo>
                  <a:lnTo>
                    <a:pt x="11337" y="15449"/>
                  </a:lnTo>
                  <a:lnTo>
                    <a:pt x="12085" y="13954"/>
                  </a:lnTo>
                  <a:lnTo>
                    <a:pt x="12708" y="12459"/>
                  </a:lnTo>
                  <a:lnTo>
                    <a:pt x="13206" y="10840"/>
                  </a:lnTo>
                  <a:lnTo>
                    <a:pt x="13953" y="7725"/>
                  </a:lnTo>
                  <a:lnTo>
                    <a:pt x="14327" y="4860"/>
                  </a:lnTo>
                  <a:lnTo>
                    <a:pt x="14576" y="2742"/>
                  </a:lnTo>
                  <a:lnTo>
                    <a:pt x="14701" y="1620"/>
                  </a:lnTo>
                  <a:lnTo>
                    <a:pt x="14825" y="1"/>
                  </a:lnTo>
                  <a:close/>
                </a:path>
              </a:pathLst>
            </a:custGeom>
            <a:solidFill>
              <a:srgbClr val="BF7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7"/>
            <p:cNvSpPr/>
            <p:nvPr/>
          </p:nvSpPr>
          <p:spPr>
            <a:xfrm>
              <a:off x="2568399" y="1304384"/>
              <a:ext cx="244814" cy="452608"/>
            </a:xfrm>
            <a:custGeom>
              <a:rect b="b" l="l" r="r" t="t"/>
              <a:pathLst>
                <a:path extrusionOk="0" fill="none" h="27410" w="14826">
                  <a:moveTo>
                    <a:pt x="6852" y="27409"/>
                  </a:moveTo>
                  <a:lnTo>
                    <a:pt x="6977" y="27409"/>
                  </a:lnTo>
                  <a:lnTo>
                    <a:pt x="6977" y="27409"/>
                  </a:lnTo>
                  <a:lnTo>
                    <a:pt x="7475" y="27285"/>
                  </a:lnTo>
                  <a:lnTo>
                    <a:pt x="7973" y="26911"/>
                  </a:lnTo>
                  <a:lnTo>
                    <a:pt x="8347" y="26537"/>
                  </a:lnTo>
                  <a:lnTo>
                    <a:pt x="8472" y="25914"/>
                  </a:lnTo>
                  <a:lnTo>
                    <a:pt x="8472" y="25914"/>
                  </a:lnTo>
                  <a:lnTo>
                    <a:pt x="8347" y="25291"/>
                  </a:lnTo>
                  <a:lnTo>
                    <a:pt x="7973" y="24918"/>
                  </a:lnTo>
                  <a:lnTo>
                    <a:pt x="7475" y="24544"/>
                  </a:lnTo>
                  <a:lnTo>
                    <a:pt x="6977" y="24419"/>
                  </a:lnTo>
                  <a:lnTo>
                    <a:pt x="6852" y="24419"/>
                  </a:lnTo>
                  <a:lnTo>
                    <a:pt x="6852" y="24419"/>
                  </a:lnTo>
                  <a:lnTo>
                    <a:pt x="6229" y="24295"/>
                  </a:lnTo>
                  <a:lnTo>
                    <a:pt x="5731" y="23921"/>
                  </a:lnTo>
                  <a:lnTo>
                    <a:pt x="5233" y="23547"/>
                  </a:lnTo>
                  <a:lnTo>
                    <a:pt x="5108" y="22924"/>
                  </a:lnTo>
                  <a:lnTo>
                    <a:pt x="5108" y="22924"/>
                  </a:lnTo>
                  <a:lnTo>
                    <a:pt x="5108" y="22301"/>
                  </a:lnTo>
                  <a:lnTo>
                    <a:pt x="5357" y="21803"/>
                  </a:lnTo>
                  <a:lnTo>
                    <a:pt x="5731" y="21305"/>
                  </a:lnTo>
                  <a:lnTo>
                    <a:pt x="6229" y="21055"/>
                  </a:lnTo>
                  <a:lnTo>
                    <a:pt x="6229" y="21055"/>
                  </a:lnTo>
                  <a:lnTo>
                    <a:pt x="7600" y="20308"/>
                  </a:lnTo>
                  <a:lnTo>
                    <a:pt x="8721" y="19436"/>
                  </a:lnTo>
                  <a:lnTo>
                    <a:pt x="9718" y="18190"/>
                  </a:lnTo>
                  <a:lnTo>
                    <a:pt x="10590" y="16944"/>
                  </a:lnTo>
                  <a:lnTo>
                    <a:pt x="11337" y="15449"/>
                  </a:lnTo>
                  <a:lnTo>
                    <a:pt x="12085" y="13954"/>
                  </a:lnTo>
                  <a:lnTo>
                    <a:pt x="12708" y="12459"/>
                  </a:lnTo>
                  <a:lnTo>
                    <a:pt x="13206" y="10840"/>
                  </a:lnTo>
                  <a:lnTo>
                    <a:pt x="13953" y="7725"/>
                  </a:lnTo>
                  <a:lnTo>
                    <a:pt x="14327" y="4860"/>
                  </a:lnTo>
                  <a:lnTo>
                    <a:pt x="14576" y="2742"/>
                  </a:lnTo>
                  <a:lnTo>
                    <a:pt x="14701" y="1620"/>
                  </a:lnTo>
                  <a:lnTo>
                    <a:pt x="14825" y="1"/>
                  </a:lnTo>
                  <a:lnTo>
                    <a:pt x="0" y="1"/>
                  </a:lnTo>
                  <a:lnTo>
                    <a:pt x="0" y="2991"/>
                  </a:lnTo>
                  <a:lnTo>
                    <a:pt x="11586" y="2991"/>
                  </a:lnTo>
                  <a:lnTo>
                    <a:pt x="11586" y="2991"/>
                  </a:lnTo>
                  <a:lnTo>
                    <a:pt x="11337" y="4984"/>
                  </a:lnTo>
                  <a:lnTo>
                    <a:pt x="10963" y="7102"/>
                  </a:lnTo>
                  <a:lnTo>
                    <a:pt x="10340" y="9469"/>
                  </a:lnTo>
                  <a:lnTo>
                    <a:pt x="9718" y="11712"/>
                  </a:lnTo>
                  <a:lnTo>
                    <a:pt x="8845" y="13954"/>
                  </a:lnTo>
                  <a:lnTo>
                    <a:pt x="8347" y="14951"/>
                  </a:lnTo>
                  <a:lnTo>
                    <a:pt x="7849" y="15823"/>
                  </a:lnTo>
                  <a:lnTo>
                    <a:pt x="7226" y="16570"/>
                  </a:lnTo>
                  <a:lnTo>
                    <a:pt x="6603" y="17318"/>
                  </a:lnTo>
                  <a:lnTo>
                    <a:pt x="5855" y="17816"/>
                  </a:lnTo>
                  <a:lnTo>
                    <a:pt x="5108" y="18315"/>
                  </a:lnTo>
                  <a:lnTo>
                    <a:pt x="5108" y="18315"/>
                  </a:lnTo>
                  <a:lnTo>
                    <a:pt x="4485" y="18564"/>
                  </a:lnTo>
                  <a:lnTo>
                    <a:pt x="3862" y="19062"/>
                  </a:lnTo>
                  <a:lnTo>
                    <a:pt x="3364" y="19436"/>
                  </a:lnTo>
                  <a:lnTo>
                    <a:pt x="2865" y="20059"/>
                  </a:lnTo>
                  <a:lnTo>
                    <a:pt x="2616" y="20682"/>
                  </a:lnTo>
                  <a:lnTo>
                    <a:pt x="2243" y="21305"/>
                  </a:lnTo>
                  <a:lnTo>
                    <a:pt x="2118" y="21928"/>
                  </a:lnTo>
                  <a:lnTo>
                    <a:pt x="2118" y="22675"/>
                  </a:lnTo>
                  <a:lnTo>
                    <a:pt x="2118" y="22675"/>
                  </a:lnTo>
                  <a:lnTo>
                    <a:pt x="2243" y="23672"/>
                  </a:lnTo>
                  <a:lnTo>
                    <a:pt x="2492" y="24544"/>
                  </a:lnTo>
                  <a:lnTo>
                    <a:pt x="2865" y="25291"/>
                  </a:lnTo>
                  <a:lnTo>
                    <a:pt x="3488" y="26039"/>
                  </a:lnTo>
                  <a:lnTo>
                    <a:pt x="4236" y="26537"/>
                  </a:lnTo>
                  <a:lnTo>
                    <a:pt x="4983" y="27035"/>
                  </a:lnTo>
                  <a:lnTo>
                    <a:pt x="5855" y="27285"/>
                  </a:lnTo>
                  <a:lnTo>
                    <a:pt x="6852" y="27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7"/>
            <p:cNvSpPr/>
            <p:nvPr/>
          </p:nvSpPr>
          <p:spPr>
            <a:xfrm>
              <a:off x="2261877" y="1748735"/>
              <a:ext cx="139894" cy="283916"/>
            </a:xfrm>
            <a:custGeom>
              <a:rect b="b" l="l" r="r" t="t"/>
              <a:pathLst>
                <a:path extrusionOk="0" h="17194" w="8472">
                  <a:moveTo>
                    <a:pt x="1495" y="1"/>
                  </a:moveTo>
                  <a:lnTo>
                    <a:pt x="0" y="17193"/>
                  </a:lnTo>
                  <a:lnTo>
                    <a:pt x="8472" y="17193"/>
                  </a:lnTo>
                  <a:lnTo>
                    <a:pt x="6977" y="1"/>
                  </a:lnTo>
                  <a:close/>
                </a:path>
              </a:pathLst>
            </a:custGeom>
            <a:solidFill>
              <a:srgbClr val="BF7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7"/>
            <p:cNvSpPr/>
            <p:nvPr/>
          </p:nvSpPr>
          <p:spPr>
            <a:xfrm>
              <a:off x="2261877" y="1748735"/>
              <a:ext cx="139894" cy="283916"/>
            </a:xfrm>
            <a:custGeom>
              <a:rect b="b" l="l" r="r" t="t"/>
              <a:pathLst>
                <a:path extrusionOk="0" fill="none" h="17194" w="8472">
                  <a:moveTo>
                    <a:pt x="8472" y="17193"/>
                  </a:moveTo>
                  <a:lnTo>
                    <a:pt x="0" y="17193"/>
                  </a:lnTo>
                  <a:lnTo>
                    <a:pt x="1495" y="1"/>
                  </a:lnTo>
                  <a:lnTo>
                    <a:pt x="6977" y="1"/>
                  </a:lnTo>
                  <a:lnTo>
                    <a:pt x="8472" y="171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7"/>
            <p:cNvSpPr/>
            <p:nvPr/>
          </p:nvSpPr>
          <p:spPr>
            <a:xfrm>
              <a:off x="2097297" y="2005884"/>
              <a:ext cx="469054" cy="123447"/>
            </a:xfrm>
            <a:custGeom>
              <a:rect b="b" l="l" r="r" t="t"/>
              <a:pathLst>
                <a:path extrusionOk="0" h="7476" w="28406">
                  <a:moveTo>
                    <a:pt x="13954" y="1"/>
                  </a:moveTo>
                  <a:lnTo>
                    <a:pt x="11836" y="125"/>
                  </a:lnTo>
                  <a:lnTo>
                    <a:pt x="9843" y="499"/>
                  </a:lnTo>
                  <a:lnTo>
                    <a:pt x="7849" y="1122"/>
                  </a:lnTo>
                  <a:lnTo>
                    <a:pt x="5980" y="1994"/>
                  </a:lnTo>
                  <a:lnTo>
                    <a:pt x="4361" y="3115"/>
                  </a:lnTo>
                  <a:lnTo>
                    <a:pt x="2741" y="4361"/>
                  </a:lnTo>
                  <a:lnTo>
                    <a:pt x="1246" y="5856"/>
                  </a:lnTo>
                  <a:lnTo>
                    <a:pt x="0" y="7476"/>
                  </a:lnTo>
                  <a:lnTo>
                    <a:pt x="28405" y="7476"/>
                  </a:lnTo>
                  <a:lnTo>
                    <a:pt x="27160" y="5856"/>
                  </a:lnTo>
                  <a:lnTo>
                    <a:pt x="25789" y="4361"/>
                  </a:lnTo>
                  <a:lnTo>
                    <a:pt x="24170" y="3115"/>
                  </a:lnTo>
                  <a:lnTo>
                    <a:pt x="22425" y="1994"/>
                  </a:lnTo>
                  <a:lnTo>
                    <a:pt x="20557" y="1122"/>
                  </a:lnTo>
                  <a:lnTo>
                    <a:pt x="18563" y="499"/>
                  </a:lnTo>
                  <a:lnTo>
                    <a:pt x="16570" y="125"/>
                  </a:lnTo>
                  <a:lnTo>
                    <a:pt x="14577" y="1"/>
                  </a:lnTo>
                  <a:close/>
                </a:path>
              </a:pathLst>
            </a:custGeom>
            <a:solidFill>
              <a:srgbClr val="F3A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7"/>
            <p:cNvSpPr/>
            <p:nvPr/>
          </p:nvSpPr>
          <p:spPr>
            <a:xfrm>
              <a:off x="2097297" y="2005884"/>
              <a:ext cx="469054" cy="123447"/>
            </a:xfrm>
            <a:custGeom>
              <a:rect b="b" l="l" r="r" t="t"/>
              <a:pathLst>
                <a:path extrusionOk="0" fill="none" h="7476" w="28406">
                  <a:moveTo>
                    <a:pt x="28405" y="7476"/>
                  </a:moveTo>
                  <a:lnTo>
                    <a:pt x="0" y="7476"/>
                  </a:lnTo>
                  <a:lnTo>
                    <a:pt x="0" y="7476"/>
                  </a:lnTo>
                  <a:lnTo>
                    <a:pt x="1246" y="5856"/>
                  </a:lnTo>
                  <a:lnTo>
                    <a:pt x="2741" y="4361"/>
                  </a:lnTo>
                  <a:lnTo>
                    <a:pt x="4361" y="3115"/>
                  </a:lnTo>
                  <a:lnTo>
                    <a:pt x="5980" y="1994"/>
                  </a:lnTo>
                  <a:lnTo>
                    <a:pt x="7849" y="1122"/>
                  </a:lnTo>
                  <a:lnTo>
                    <a:pt x="9843" y="499"/>
                  </a:lnTo>
                  <a:lnTo>
                    <a:pt x="11836" y="125"/>
                  </a:lnTo>
                  <a:lnTo>
                    <a:pt x="13954" y="1"/>
                  </a:lnTo>
                  <a:lnTo>
                    <a:pt x="14577" y="1"/>
                  </a:lnTo>
                  <a:lnTo>
                    <a:pt x="14577" y="1"/>
                  </a:lnTo>
                  <a:lnTo>
                    <a:pt x="16570" y="125"/>
                  </a:lnTo>
                  <a:lnTo>
                    <a:pt x="18563" y="499"/>
                  </a:lnTo>
                  <a:lnTo>
                    <a:pt x="20557" y="1122"/>
                  </a:lnTo>
                  <a:lnTo>
                    <a:pt x="22425" y="1994"/>
                  </a:lnTo>
                  <a:lnTo>
                    <a:pt x="24170" y="3115"/>
                  </a:lnTo>
                  <a:lnTo>
                    <a:pt x="25789" y="4361"/>
                  </a:lnTo>
                  <a:lnTo>
                    <a:pt x="27160" y="5856"/>
                  </a:lnTo>
                  <a:lnTo>
                    <a:pt x="28405" y="74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7"/>
            <p:cNvSpPr/>
            <p:nvPr/>
          </p:nvSpPr>
          <p:spPr>
            <a:xfrm>
              <a:off x="2251590" y="2044969"/>
              <a:ext cx="160468" cy="49389"/>
            </a:xfrm>
            <a:custGeom>
              <a:rect b="b" l="l" r="r" t="t"/>
              <a:pathLst>
                <a:path extrusionOk="0" h="2991" w="9718">
                  <a:moveTo>
                    <a:pt x="0" y="1"/>
                  </a:moveTo>
                  <a:lnTo>
                    <a:pt x="0" y="2991"/>
                  </a:lnTo>
                  <a:lnTo>
                    <a:pt x="9718" y="299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BF7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7"/>
            <p:cNvSpPr/>
            <p:nvPr/>
          </p:nvSpPr>
          <p:spPr>
            <a:xfrm>
              <a:off x="2251590" y="2044969"/>
              <a:ext cx="160468" cy="49389"/>
            </a:xfrm>
            <a:custGeom>
              <a:rect b="b" l="l" r="r" t="t"/>
              <a:pathLst>
                <a:path extrusionOk="0" fill="none" h="2991" w="9718">
                  <a:moveTo>
                    <a:pt x="9718" y="2991"/>
                  </a:moveTo>
                  <a:lnTo>
                    <a:pt x="0" y="2991"/>
                  </a:lnTo>
                  <a:lnTo>
                    <a:pt x="0" y="1"/>
                  </a:lnTo>
                  <a:lnTo>
                    <a:pt x="9718" y="1"/>
                  </a:lnTo>
                  <a:lnTo>
                    <a:pt x="9718" y="29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7"/>
            <p:cNvSpPr/>
            <p:nvPr/>
          </p:nvSpPr>
          <p:spPr>
            <a:xfrm>
              <a:off x="2251590" y="2044969"/>
              <a:ext cx="96697" cy="49389"/>
            </a:xfrm>
            <a:custGeom>
              <a:rect b="b" l="l" r="r" t="t"/>
              <a:pathLst>
                <a:path extrusionOk="0" h="2991" w="5856">
                  <a:moveTo>
                    <a:pt x="0" y="1"/>
                  </a:moveTo>
                  <a:lnTo>
                    <a:pt x="0" y="2991"/>
                  </a:lnTo>
                  <a:lnTo>
                    <a:pt x="4859" y="2991"/>
                  </a:lnTo>
                  <a:lnTo>
                    <a:pt x="5856" y="1"/>
                  </a:lnTo>
                  <a:close/>
                </a:path>
              </a:pathLst>
            </a:custGeom>
            <a:solidFill>
              <a:srgbClr val="C682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7"/>
            <p:cNvSpPr/>
            <p:nvPr/>
          </p:nvSpPr>
          <p:spPr>
            <a:xfrm>
              <a:off x="2251590" y="2044969"/>
              <a:ext cx="96697" cy="49389"/>
            </a:xfrm>
            <a:custGeom>
              <a:rect b="b" l="l" r="r" t="t"/>
              <a:pathLst>
                <a:path extrusionOk="0" fill="none" h="2991" w="5856">
                  <a:moveTo>
                    <a:pt x="5856" y="1"/>
                  </a:moveTo>
                  <a:lnTo>
                    <a:pt x="0" y="1"/>
                  </a:lnTo>
                  <a:lnTo>
                    <a:pt x="0" y="2991"/>
                  </a:lnTo>
                  <a:lnTo>
                    <a:pt x="4859" y="2991"/>
                  </a:lnTo>
                  <a:lnTo>
                    <a:pt x="58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7"/>
            <p:cNvSpPr/>
            <p:nvPr/>
          </p:nvSpPr>
          <p:spPr>
            <a:xfrm>
              <a:off x="2364734" y="2044969"/>
              <a:ext cx="47325" cy="49389"/>
            </a:xfrm>
            <a:custGeom>
              <a:rect b="b" l="l" r="r" t="t"/>
              <a:pathLst>
                <a:path extrusionOk="0" h="2991" w="2866">
                  <a:moveTo>
                    <a:pt x="374" y="1"/>
                  </a:moveTo>
                  <a:lnTo>
                    <a:pt x="0" y="2991"/>
                  </a:lnTo>
                  <a:lnTo>
                    <a:pt x="2866" y="2991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rgbClr val="C682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7"/>
            <p:cNvSpPr/>
            <p:nvPr/>
          </p:nvSpPr>
          <p:spPr>
            <a:xfrm>
              <a:off x="2364734" y="2044969"/>
              <a:ext cx="47325" cy="49389"/>
            </a:xfrm>
            <a:custGeom>
              <a:rect b="b" l="l" r="r" t="t"/>
              <a:pathLst>
                <a:path extrusionOk="0" fill="none" h="2991" w="2866">
                  <a:moveTo>
                    <a:pt x="2866" y="1"/>
                  </a:moveTo>
                  <a:lnTo>
                    <a:pt x="374" y="1"/>
                  </a:lnTo>
                  <a:lnTo>
                    <a:pt x="0" y="2991"/>
                  </a:lnTo>
                  <a:lnTo>
                    <a:pt x="2866" y="2991"/>
                  </a:lnTo>
                  <a:lnTo>
                    <a:pt x="286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7"/>
            <p:cNvSpPr/>
            <p:nvPr/>
          </p:nvSpPr>
          <p:spPr>
            <a:xfrm>
              <a:off x="2097297" y="2129315"/>
              <a:ext cx="469054" cy="37054"/>
            </a:xfrm>
            <a:custGeom>
              <a:rect b="b" l="l" r="r" t="t"/>
              <a:pathLst>
                <a:path extrusionOk="0" h="2244" w="28406">
                  <a:moveTo>
                    <a:pt x="0" y="1"/>
                  </a:moveTo>
                  <a:lnTo>
                    <a:pt x="0" y="2243"/>
                  </a:lnTo>
                  <a:lnTo>
                    <a:pt x="28405" y="2243"/>
                  </a:lnTo>
                  <a:lnTo>
                    <a:pt x="28405" y="1"/>
                  </a:lnTo>
                  <a:close/>
                </a:path>
              </a:pathLst>
            </a:custGeom>
            <a:solidFill>
              <a:srgbClr val="C97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7"/>
            <p:cNvSpPr/>
            <p:nvPr/>
          </p:nvSpPr>
          <p:spPr>
            <a:xfrm>
              <a:off x="2043813" y="1244724"/>
              <a:ext cx="576022" cy="613060"/>
            </a:xfrm>
            <a:custGeom>
              <a:rect b="b" l="l" r="r" t="t"/>
              <a:pathLst>
                <a:path extrusionOk="0" h="37127" w="34884">
                  <a:moveTo>
                    <a:pt x="0" y="1"/>
                  </a:moveTo>
                  <a:lnTo>
                    <a:pt x="0" y="19685"/>
                  </a:lnTo>
                  <a:lnTo>
                    <a:pt x="125" y="21554"/>
                  </a:lnTo>
                  <a:lnTo>
                    <a:pt x="374" y="23173"/>
                  </a:lnTo>
                  <a:lnTo>
                    <a:pt x="872" y="24918"/>
                  </a:lnTo>
                  <a:lnTo>
                    <a:pt x="1371" y="26537"/>
                  </a:lnTo>
                  <a:lnTo>
                    <a:pt x="2118" y="28032"/>
                  </a:lnTo>
                  <a:lnTo>
                    <a:pt x="2990" y="29403"/>
                  </a:lnTo>
                  <a:lnTo>
                    <a:pt x="3987" y="30773"/>
                  </a:lnTo>
                  <a:lnTo>
                    <a:pt x="5108" y="32019"/>
                  </a:lnTo>
                  <a:lnTo>
                    <a:pt x="6354" y="33140"/>
                  </a:lnTo>
                  <a:lnTo>
                    <a:pt x="7724" y="34137"/>
                  </a:lnTo>
                  <a:lnTo>
                    <a:pt x="9219" y="35009"/>
                  </a:lnTo>
                  <a:lnTo>
                    <a:pt x="10714" y="35756"/>
                  </a:lnTo>
                  <a:lnTo>
                    <a:pt x="12334" y="36379"/>
                  </a:lnTo>
                  <a:lnTo>
                    <a:pt x="13954" y="36753"/>
                  </a:lnTo>
                  <a:lnTo>
                    <a:pt x="15698" y="37002"/>
                  </a:lnTo>
                  <a:lnTo>
                    <a:pt x="17442" y="37127"/>
                  </a:lnTo>
                  <a:lnTo>
                    <a:pt x="19186" y="37002"/>
                  </a:lnTo>
                  <a:lnTo>
                    <a:pt x="20930" y="36753"/>
                  </a:lnTo>
                  <a:lnTo>
                    <a:pt x="22674" y="36379"/>
                  </a:lnTo>
                  <a:lnTo>
                    <a:pt x="24294" y="35756"/>
                  </a:lnTo>
                  <a:lnTo>
                    <a:pt x="25789" y="35009"/>
                  </a:lnTo>
                  <a:lnTo>
                    <a:pt x="27159" y="34137"/>
                  </a:lnTo>
                  <a:lnTo>
                    <a:pt x="28530" y="33140"/>
                  </a:lnTo>
                  <a:lnTo>
                    <a:pt x="29776" y="32019"/>
                  </a:lnTo>
                  <a:lnTo>
                    <a:pt x="30897" y="30773"/>
                  </a:lnTo>
                  <a:lnTo>
                    <a:pt x="31894" y="29403"/>
                  </a:lnTo>
                  <a:lnTo>
                    <a:pt x="32766" y="28032"/>
                  </a:lnTo>
                  <a:lnTo>
                    <a:pt x="33513" y="26537"/>
                  </a:lnTo>
                  <a:lnTo>
                    <a:pt x="34136" y="24918"/>
                  </a:lnTo>
                  <a:lnTo>
                    <a:pt x="34510" y="23173"/>
                  </a:lnTo>
                  <a:lnTo>
                    <a:pt x="34759" y="21554"/>
                  </a:lnTo>
                  <a:lnTo>
                    <a:pt x="34884" y="19685"/>
                  </a:lnTo>
                  <a:lnTo>
                    <a:pt x="34884" y="1"/>
                  </a:lnTo>
                  <a:close/>
                </a:path>
              </a:pathLst>
            </a:custGeom>
            <a:solidFill>
              <a:srgbClr val="F3A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7"/>
            <p:cNvSpPr/>
            <p:nvPr/>
          </p:nvSpPr>
          <p:spPr>
            <a:xfrm>
              <a:off x="2043813" y="1244724"/>
              <a:ext cx="576022" cy="613060"/>
            </a:xfrm>
            <a:custGeom>
              <a:rect b="b" l="l" r="r" t="t"/>
              <a:pathLst>
                <a:path extrusionOk="0" fill="none" h="37127" w="34884">
                  <a:moveTo>
                    <a:pt x="17442" y="37127"/>
                  </a:moveTo>
                  <a:lnTo>
                    <a:pt x="17442" y="37127"/>
                  </a:lnTo>
                  <a:lnTo>
                    <a:pt x="15698" y="37002"/>
                  </a:lnTo>
                  <a:lnTo>
                    <a:pt x="13954" y="36753"/>
                  </a:lnTo>
                  <a:lnTo>
                    <a:pt x="12334" y="36379"/>
                  </a:lnTo>
                  <a:lnTo>
                    <a:pt x="10714" y="35756"/>
                  </a:lnTo>
                  <a:lnTo>
                    <a:pt x="9219" y="35009"/>
                  </a:lnTo>
                  <a:lnTo>
                    <a:pt x="7724" y="34137"/>
                  </a:lnTo>
                  <a:lnTo>
                    <a:pt x="6354" y="33140"/>
                  </a:lnTo>
                  <a:lnTo>
                    <a:pt x="5108" y="32019"/>
                  </a:lnTo>
                  <a:lnTo>
                    <a:pt x="3987" y="30773"/>
                  </a:lnTo>
                  <a:lnTo>
                    <a:pt x="2990" y="29403"/>
                  </a:lnTo>
                  <a:lnTo>
                    <a:pt x="2118" y="28032"/>
                  </a:lnTo>
                  <a:lnTo>
                    <a:pt x="1371" y="26537"/>
                  </a:lnTo>
                  <a:lnTo>
                    <a:pt x="872" y="24918"/>
                  </a:lnTo>
                  <a:lnTo>
                    <a:pt x="374" y="23173"/>
                  </a:lnTo>
                  <a:lnTo>
                    <a:pt x="125" y="21554"/>
                  </a:lnTo>
                  <a:lnTo>
                    <a:pt x="0" y="19685"/>
                  </a:lnTo>
                  <a:lnTo>
                    <a:pt x="0" y="1"/>
                  </a:lnTo>
                  <a:lnTo>
                    <a:pt x="34884" y="1"/>
                  </a:lnTo>
                  <a:lnTo>
                    <a:pt x="34884" y="19685"/>
                  </a:lnTo>
                  <a:lnTo>
                    <a:pt x="34884" y="19685"/>
                  </a:lnTo>
                  <a:lnTo>
                    <a:pt x="34759" y="21554"/>
                  </a:lnTo>
                  <a:lnTo>
                    <a:pt x="34510" y="23173"/>
                  </a:lnTo>
                  <a:lnTo>
                    <a:pt x="34136" y="24918"/>
                  </a:lnTo>
                  <a:lnTo>
                    <a:pt x="33513" y="26537"/>
                  </a:lnTo>
                  <a:lnTo>
                    <a:pt x="32766" y="28032"/>
                  </a:lnTo>
                  <a:lnTo>
                    <a:pt x="31894" y="29403"/>
                  </a:lnTo>
                  <a:lnTo>
                    <a:pt x="30897" y="30773"/>
                  </a:lnTo>
                  <a:lnTo>
                    <a:pt x="29776" y="32019"/>
                  </a:lnTo>
                  <a:lnTo>
                    <a:pt x="28530" y="33140"/>
                  </a:lnTo>
                  <a:lnTo>
                    <a:pt x="27159" y="34137"/>
                  </a:lnTo>
                  <a:lnTo>
                    <a:pt x="25789" y="35009"/>
                  </a:lnTo>
                  <a:lnTo>
                    <a:pt x="24294" y="35756"/>
                  </a:lnTo>
                  <a:lnTo>
                    <a:pt x="22674" y="36379"/>
                  </a:lnTo>
                  <a:lnTo>
                    <a:pt x="20930" y="36753"/>
                  </a:lnTo>
                  <a:lnTo>
                    <a:pt x="19186" y="37002"/>
                  </a:lnTo>
                  <a:lnTo>
                    <a:pt x="17442" y="371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7"/>
            <p:cNvSpPr/>
            <p:nvPr/>
          </p:nvSpPr>
          <p:spPr>
            <a:xfrm>
              <a:off x="2002664" y="1195352"/>
              <a:ext cx="658320" cy="49389"/>
            </a:xfrm>
            <a:custGeom>
              <a:rect b="b" l="l" r="r" t="t"/>
              <a:pathLst>
                <a:path extrusionOk="0" h="2991" w="39868">
                  <a:moveTo>
                    <a:pt x="1620" y="1"/>
                  </a:moveTo>
                  <a:lnTo>
                    <a:pt x="997" y="125"/>
                  </a:lnTo>
                  <a:lnTo>
                    <a:pt x="499" y="499"/>
                  </a:lnTo>
                  <a:lnTo>
                    <a:pt x="125" y="873"/>
                  </a:lnTo>
                  <a:lnTo>
                    <a:pt x="1" y="1496"/>
                  </a:lnTo>
                  <a:lnTo>
                    <a:pt x="125" y="2119"/>
                  </a:lnTo>
                  <a:lnTo>
                    <a:pt x="499" y="2617"/>
                  </a:lnTo>
                  <a:lnTo>
                    <a:pt x="997" y="2866"/>
                  </a:lnTo>
                  <a:lnTo>
                    <a:pt x="1620" y="2991"/>
                  </a:lnTo>
                  <a:lnTo>
                    <a:pt x="38372" y="2991"/>
                  </a:lnTo>
                  <a:lnTo>
                    <a:pt x="38995" y="2866"/>
                  </a:lnTo>
                  <a:lnTo>
                    <a:pt x="39369" y="2617"/>
                  </a:lnTo>
                  <a:lnTo>
                    <a:pt x="39743" y="2119"/>
                  </a:lnTo>
                  <a:lnTo>
                    <a:pt x="39867" y="1496"/>
                  </a:lnTo>
                  <a:lnTo>
                    <a:pt x="39743" y="873"/>
                  </a:lnTo>
                  <a:lnTo>
                    <a:pt x="39369" y="499"/>
                  </a:lnTo>
                  <a:lnTo>
                    <a:pt x="38995" y="125"/>
                  </a:lnTo>
                  <a:lnTo>
                    <a:pt x="38372" y="1"/>
                  </a:lnTo>
                  <a:close/>
                </a:path>
              </a:pathLst>
            </a:custGeom>
            <a:solidFill>
              <a:srgbClr val="E48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7"/>
            <p:cNvSpPr/>
            <p:nvPr/>
          </p:nvSpPr>
          <p:spPr>
            <a:xfrm>
              <a:off x="2002664" y="1195352"/>
              <a:ext cx="658320" cy="49389"/>
            </a:xfrm>
            <a:custGeom>
              <a:rect b="b" l="l" r="r" t="t"/>
              <a:pathLst>
                <a:path extrusionOk="0" fill="none" h="2991" w="39868">
                  <a:moveTo>
                    <a:pt x="38372" y="1"/>
                  </a:moveTo>
                  <a:lnTo>
                    <a:pt x="1620" y="1"/>
                  </a:lnTo>
                  <a:lnTo>
                    <a:pt x="1620" y="1"/>
                  </a:lnTo>
                  <a:lnTo>
                    <a:pt x="997" y="125"/>
                  </a:lnTo>
                  <a:lnTo>
                    <a:pt x="499" y="499"/>
                  </a:lnTo>
                  <a:lnTo>
                    <a:pt x="125" y="873"/>
                  </a:lnTo>
                  <a:lnTo>
                    <a:pt x="1" y="1496"/>
                  </a:lnTo>
                  <a:lnTo>
                    <a:pt x="1" y="1496"/>
                  </a:lnTo>
                  <a:lnTo>
                    <a:pt x="1" y="1496"/>
                  </a:lnTo>
                  <a:lnTo>
                    <a:pt x="125" y="2119"/>
                  </a:lnTo>
                  <a:lnTo>
                    <a:pt x="499" y="2617"/>
                  </a:lnTo>
                  <a:lnTo>
                    <a:pt x="997" y="2866"/>
                  </a:lnTo>
                  <a:lnTo>
                    <a:pt x="1620" y="2991"/>
                  </a:lnTo>
                  <a:lnTo>
                    <a:pt x="38372" y="2991"/>
                  </a:lnTo>
                  <a:lnTo>
                    <a:pt x="38372" y="2991"/>
                  </a:lnTo>
                  <a:lnTo>
                    <a:pt x="38995" y="2866"/>
                  </a:lnTo>
                  <a:lnTo>
                    <a:pt x="39369" y="2617"/>
                  </a:lnTo>
                  <a:lnTo>
                    <a:pt x="39743" y="2119"/>
                  </a:lnTo>
                  <a:lnTo>
                    <a:pt x="39867" y="1496"/>
                  </a:lnTo>
                  <a:lnTo>
                    <a:pt x="39867" y="1496"/>
                  </a:lnTo>
                  <a:lnTo>
                    <a:pt x="39867" y="1496"/>
                  </a:lnTo>
                  <a:lnTo>
                    <a:pt x="39743" y="873"/>
                  </a:lnTo>
                  <a:lnTo>
                    <a:pt x="39369" y="499"/>
                  </a:lnTo>
                  <a:lnTo>
                    <a:pt x="38995" y="125"/>
                  </a:lnTo>
                  <a:lnTo>
                    <a:pt x="3837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7"/>
            <p:cNvSpPr/>
            <p:nvPr/>
          </p:nvSpPr>
          <p:spPr>
            <a:xfrm>
              <a:off x="2539585" y="1310559"/>
              <a:ext cx="32942" cy="312714"/>
            </a:xfrm>
            <a:custGeom>
              <a:rect b="b" l="l" r="r" t="t"/>
              <a:pathLst>
                <a:path extrusionOk="0" h="18938" w="1995">
                  <a:moveTo>
                    <a:pt x="624" y="1"/>
                  </a:moveTo>
                  <a:lnTo>
                    <a:pt x="375" y="250"/>
                  </a:lnTo>
                  <a:lnTo>
                    <a:pt x="125" y="499"/>
                  </a:lnTo>
                  <a:lnTo>
                    <a:pt x="1" y="873"/>
                  </a:lnTo>
                  <a:lnTo>
                    <a:pt x="1" y="17941"/>
                  </a:lnTo>
                  <a:lnTo>
                    <a:pt x="125" y="18439"/>
                  </a:lnTo>
                  <a:lnTo>
                    <a:pt x="375" y="18688"/>
                  </a:lnTo>
                  <a:lnTo>
                    <a:pt x="624" y="18937"/>
                  </a:lnTo>
                  <a:lnTo>
                    <a:pt x="1371" y="18937"/>
                  </a:lnTo>
                  <a:lnTo>
                    <a:pt x="1745" y="18688"/>
                  </a:lnTo>
                  <a:lnTo>
                    <a:pt x="1870" y="18439"/>
                  </a:lnTo>
                  <a:lnTo>
                    <a:pt x="1994" y="17941"/>
                  </a:lnTo>
                  <a:lnTo>
                    <a:pt x="1994" y="873"/>
                  </a:lnTo>
                  <a:lnTo>
                    <a:pt x="1870" y="499"/>
                  </a:lnTo>
                  <a:lnTo>
                    <a:pt x="1745" y="250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F5B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7"/>
            <p:cNvSpPr/>
            <p:nvPr/>
          </p:nvSpPr>
          <p:spPr>
            <a:xfrm>
              <a:off x="2539585" y="1310559"/>
              <a:ext cx="32942" cy="312714"/>
            </a:xfrm>
            <a:custGeom>
              <a:rect b="b" l="l" r="r" t="t"/>
              <a:pathLst>
                <a:path extrusionOk="0" fill="none" h="18938" w="1995">
                  <a:moveTo>
                    <a:pt x="998" y="1"/>
                  </a:moveTo>
                  <a:lnTo>
                    <a:pt x="998" y="1"/>
                  </a:lnTo>
                  <a:lnTo>
                    <a:pt x="624" y="1"/>
                  </a:lnTo>
                  <a:lnTo>
                    <a:pt x="375" y="250"/>
                  </a:lnTo>
                  <a:lnTo>
                    <a:pt x="125" y="499"/>
                  </a:lnTo>
                  <a:lnTo>
                    <a:pt x="1" y="873"/>
                  </a:lnTo>
                  <a:lnTo>
                    <a:pt x="1" y="17941"/>
                  </a:lnTo>
                  <a:lnTo>
                    <a:pt x="1" y="17941"/>
                  </a:lnTo>
                  <a:lnTo>
                    <a:pt x="125" y="18439"/>
                  </a:lnTo>
                  <a:lnTo>
                    <a:pt x="375" y="18688"/>
                  </a:lnTo>
                  <a:lnTo>
                    <a:pt x="624" y="18937"/>
                  </a:lnTo>
                  <a:lnTo>
                    <a:pt x="998" y="18937"/>
                  </a:lnTo>
                  <a:lnTo>
                    <a:pt x="998" y="18937"/>
                  </a:lnTo>
                  <a:lnTo>
                    <a:pt x="1371" y="18937"/>
                  </a:lnTo>
                  <a:lnTo>
                    <a:pt x="1745" y="18688"/>
                  </a:lnTo>
                  <a:lnTo>
                    <a:pt x="1870" y="18439"/>
                  </a:lnTo>
                  <a:lnTo>
                    <a:pt x="1994" y="17941"/>
                  </a:lnTo>
                  <a:lnTo>
                    <a:pt x="1994" y="873"/>
                  </a:lnTo>
                  <a:lnTo>
                    <a:pt x="1994" y="873"/>
                  </a:lnTo>
                  <a:lnTo>
                    <a:pt x="1870" y="499"/>
                  </a:lnTo>
                  <a:lnTo>
                    <a:pt x="1745" y="250"/>
                  </a:lnTo>
                  <a:lnTo>
                    <a:pt x="1371" y="1"/>
                  </a:lnTo>
                  <a:lnTo>
                    <a:pt x="9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7"/>
            <p:cNvSpPr/>
            <p:nvPr/>
          </p:nvSpPr>
          <p:spPr>
            <a:xfrm>
              <a:off x="2498452" y="1658230"/>
              <a:ext cx="61724" cy="86410"/>
            </a:xfrm>
            <a:custGeom>
              <a:rect b="b" l="l" r="r" t="t"/>
              <a:pathLst>
                <a:path extrusionOk="0" h="5233" w="3738">
                  <a:moveTo>
                    <a:pt x="2866" y="0"/>
                  </a:moveTo>
                  <a:lnTo>
                    <a:pt x="2492" y="125"/>
                  </a:lnTo>
                  <a:lnTo>
                    <a:pt x="2243" y="249"/>
                  </a:lnTo>
                  <a:lnTo>
                    <a:pt x="1994" y="499"/>
                  </a:lnTo>
                  <a:lnTo>
                    <a:pt x="1869" y="997"/>
                  </a:lnTo>
                  <a:lnTo>
                    <a:pt x="1620" y="1620"/>
                  </a:lnTo>
                  <a:lnTo>
                    <a:pt x="1371" y="2367"/>
                  </a:lnTo>
                  <a:lnTo>
                    <a:pt x="997" y="2866"/>
                  </a:lnTo>
                  <a:lnTo>
                    <a:pt x="374" y="3364"/>
                  </a:lnTo>
                  <a:lnTo>
                    <a:pt x="125" y="3613"/>
                  </a:lnTo>
                  <a:lnTo>
                    <a:pt x="0" y="3987"/>
                  </a:lnTo>
                  <a:lnTo>
                    <a:pt x="0" y="4361"/>
                  </a:lnTo>
                  <a:lnTo>
                    <a:pt x="125" y="4734"/>
                  </a:lnTo>
                  <a:lnTo>
                    <a:pt x="499" y="5108"/>
                  </a:lnTo>
                  <a:lnTo>
                    <a:pt x="997" y="5233"/>
                  </a:lnTo>
                  <a:lnTo>
                    <a:pt x="1246" y="5233"/>
                  </a:lnTo>
                  <a:lnTo>
                    <a:pt x="1371" y="5108"/>
                  </a:lnTo>
                  <a:lnTo>
                    <a:pt x="1620" y="4984"/>
                  </a:lnTo>
                  <a:lnTo>
                    <a:pt x="1744" y="4859"/>
                  </a:lnTo>
                  <a:lnTo>
                    <a:pt x="2492" y="3987"/>
                  </a:lnTo>
                  <a:lnTo>
                    <a:pt x="3115" y="3115"/>
                  </a:lnTo>
                  <a:lnTo>
                    <a:pt x="3613" y="2118"/>
                  </a:lnTo>
                  <a:lnTo>
                    <a:pt x="3738" y="997"/>
                  </a:lnTo>
                  <a:lnTo>
                    <a:pt x="3738" y="499"/>
                  </a:lnTo>
                  <a:lnTo>
                    <a:pt x="3489" y="249"/>
                  </a:lnTo>
                  <a:lnTo>
                    <a:pt x="3239" y="125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5B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7"/>
            <p:cNvSpPr/>
            <p:nvPr/>
          </p:nvSpPr>
          <p:spPr>
            <a:xfrm>
              <a:off x="2498452" y="1658230"/>
              <a:ext cx="61724" cy="86410"/>
            </a:xfrm>
            <a:custGeom>
              <a:rect b="b" l="l" r="r" t="t"/>
              <a:pathLst>
                <a:path extrusionOk="0" fill="none" h="5233" w="3738">
                  <a:moveTo>
                    <a:pt x="2866" y="0"/>
                  </a:moveTo>
                  <a:lnTo>
                    <a:pt x="2866" y="0"/>
                  </a:lnTo>
                  <a:lnTo>
                    <a:pt x="2492" y="125"/>
                  </a:lnTo>
                  <a:lnTo>
                    <a:pt x="2243" y="249"/>
                  </a:lnTo>
                  <a:lnTo>
                    <a:pt x="1994" y="499"/>
                  </a:lnTo>
                  <a:lnTo>
                    <a:pt x="1869" y="997"/>
                  </a:lnTo>
                  <a:lnTo>
                    <a:pt x="1869" y="997"/>
                  </a:lnTo>
                  <a:lnTo>
                    <a:pt x="1620" y="1620"/>
                  </a:lnTo>
                  <a:lnTo>
                    <a:pt x="1371" y="2367"/>
                  </a:lnTo>
                  <a:lnTo>
                    <a:pt x="997" y="2866"/>
                  </a:lnTo>
                  <a:lnTo>
                    <a:pt x="374" y="3364"/>
                  </a:lnTo>
                  <a:lnTo>
                    <a:pt x="374" y="3364"/>
                  </a:lnTo>
                  <a:lnTo>
                    <a:pt x="125" y="3613"/>
                  </a:lnTo>
                  <a:lnTo>
                    <a:pt x="0" y="3987"/>
                  </a:lnTo>
                  <a:lnTo>
                    <a:pt x="0" y="4361"/>
                  </a:lnTo>
                  <a:lnTo>
                    <a:pt x="125" y="4734"/>
                  </a:lnTo>
                  <a:lnTo>
                    <a:pt x="125" y="4734"/>
                  </a:lnTo>
                  <a:lnTo>
                    <a:pt x="499" y="5108"/>
                  </a:lnTo>
                  <a:lnTo>
                    <a:pt x="997" y="5233"/>
                  </a:lnTo>
                  <a:lnTo>
                    <a:pt x="997" y="5233"/>
                  </a:lnTo>
                  <a:lnTo>
                    <a:pt x="1246" y="5233"/>
                  </a:lnTo>
                  <a:lnTo>
                    <a:pt x="1371" y="5108"/>
                  </a:lnTo>
                  <a:lnTo>
                    <a:pt x="1620" y="4984"/>
                  </a:lnTo>
                  <a:lnTo>
                    <a:pt x="1620" y="4984"/>
                  </a:lnTo>
                  <a:lnTo>
                    <a:pt x="1744" y="4859"/>
                  </a:lnTo>
                  <a:lnTo>
                    <a:pt x="1744" y="4859"/>
                  </a:lnTo>
                  <a:lnTo>
                    <a:pt x="2492" y="3987"/>
                  </a:lnTo>
                  <a:lnTo>
                    <a:pt x="3115" y="3115"/>
                  </a:lnTo>
                  <a:lnTo>
                    <a:pt x="3613" y="2118"/>
                  </a:lnTo>
                  <a:lnTo>
                    <a:pt x="3738" y="997"/>
                  </a:lnTo>
                  <a:lnTo>
                    <a:pt x="3738" y="997"/>
                  </a:lnTo>
                  <a:lnTo>
                    <a:pt x="3738" y="499"/>
                  </a:lnTo>
                  <a:lnTo>
                    <a:pt x="3489" y="249"/>
                  </a:lnTo>
                  <a:lnTo>
                    <a:pt x="3239" y="125"/>
                  </a:lnTo>
                  <a:lnTo>
                    <a:pt x="28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7"/>
            <p:cNvSpPr/>
            <p:nvPr/>
          </p:nvSpPr>
          <p:spPr>
            <a:xfrm>
              <a:off x="2111696" y="1244724"/>
              <a:ext cx="362086" cy="559576"/>
            </a:xfrm>
            <a:custGeom>
              <a:rect b="b" l="l" r="r" t="t"/>
              <a:pathLst>
                <a:path extrusionOk="0" h="33888" w="21928">
                  <a:moveTo>
                    <a:pt x="1" y="1"/>
                  </a:moveTo>
                  <a:lnTo>
                    <a:pt x="1" y="22924"/>
                  </a:lnTo>
                  <a:lnTo>
                    <a:pt x="125" y="24046"/>
                  </a:lnTo>
                  <a:lnTo>
                    <a:pt x="250" y="25042"/>
                  </a:lnTo>
                  <a:lnTo>
                    <a:pt x="499" y="26163"/>
                  </a:lnTo>
                  <a:lnTo>
                    <a:pt x="873" y="27160"/>
                  </a:lnTo>
                  <a:lnTo>
                    <a:pt x="1371" y="28157"/>
                  </a:lnTo>
                  <a:lnTo>
                    <a:pt x="1869" y="29029"/>
                  </a:lnTo>
                  <a:lnTo>
                    <a:pt x="2492" y="29901"/>
                  </a:lnTo>
                  <a:lnTo>
                    <a:pt x="3240" y="30648"/>
                  </a:lnTo>
                  <a:lnTo>
                    <a:pt x="3987" y="31396"/>
                  </a:lnTo>
                  <a:lnTo>
                    <a:pt x="4859" y="32019"/>
                  </a:lnTo>
                  <a:lnTo>
                    <a:pt x="5731" y="32517"/>
                  </a:lnTo>
                  <a:lnTo>
                    <a:pt x="6728" y="33016"/>
                  </a:lnTo>
                  <a:lnTo>
                    <a:pt x="7725" y="33389"/>
                  </a:lnTo>
                  <a:lnTo>
                    <a:pt x="8846" y="33638"/>
                  </a:lnTo>
                  <a:lnTo>
                    <a:pt x="9843" y="33763"/>
                  </a:lnTo>
                  <a:lnTo>
                    <a:pt x="10964" y="33888"/>
                  </a:lnTo>
                  <a:lnTo>
                    <a:pt x="12085" y="33763"/>
                  </a:lnTo>
                  <a:lnTo>
                    <a:pt x="13206" y="33638"/>
                  </a:lnTo>
                  <a:lnTo>
                    <a:pt x="14328" y="33389"/>
                  </a:lnTo>
                  <a:lnTo>
                    <a:pt x="15324" y="33016"/>
                  </a:lnTo>
                  <a:lnTo>
                    <a:pt x="16196" y="32517"/>
                  </a:lnTo>
                  <a:lnTo>
                    <a:pt x="17193" y="32019"/>
                  </a:lnTo>
                  <a:lnTo>
                    <a:pt x="17941" y="31396"/>
                  </a:lnTo>
                  <a:lnTo>
                    <a:pt x="18813" y="30648"/>
                  </a:lnTo>
                  <a:lnTo>
                    <a:pt x="19436" y="29901"/>
                  </a:lnTo>
                  <a:lnTo>
                    <a:pt x="20058" y="29029"/>
                  </a:lnTo>
                  <a:lnTo>
                    <a:pt x="20681" y="28157"/>
                  </a:lnTo>
                  <a:lnTo>
                    <a:pt x="21055" y="27160"/>
                  </a:lnTo>
                  <a:lnTo>
                    <a:pt x="21429" y="26163"/>
                  </a:lnTo>
                  <a:lnTo>
                    <a:pt x="21803" y="25042"/>
                  </a:lnTo>
                  <a:lnTo>
                    <a:pt x="21927" y="24046"/>
                  </a:lnTo>
                  <a:lnTo>
                    <a:pt x="21927" y="22924"/>
                  </a:lnTo>
                  <a:lnTo>
                    <a:pt x="21927" y="1"/>
                  </a:lnTo>
                  <a:close/>
                </a:path>
              </a:pathLst>
            </a:custGeom>
            <a:solidFill>
              <a:srgbClr val="F5B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7"/>
            <p:cNvSpPr/>
            <p:nvPr/>
          </p:nvSpPr>
          <p:spPr>
            <a:xfrm>
              <a:off x="2111696" y="1244724"/>
              <a:ext cx="362086" cy="559576"/>
            </a:xfrm>
            <a:custGeom>
              <a:rect b="b" l="l" r="r" t="t"/>
              <a:pathLst>
                <a:path extrusionOk="0" fill="none" h="33888" w="21928">
                  <a:moveTo>
                    <a:pt x="21927" y="1"/>
                  </a:moveTo>
                  <a:lnTo>
                    <a:pt x="1" y="1"/>
                  </a:lnTo>
                  <a:lnTo>
                    <a:pt x="1" y="22924"/>
                  </a:lnTo>
                  <a:lnTo>
                    <a:pt x="1" y="22924"/>
                  </a:lnTo>
                  <a:lnTo>
                    <a:pt x="125" y="24046"/>
                  </a:lnTo>
                  <a:lnTo>
                    <a:pt x="250" y="25042"/>
                  </a:lnTo>
                  <a:lnTo>
                    <a:pt x="499" y="26163"/>
                  </a:lnTo>
                  <a:lnTo>
                    <a:pt x="873" y="27160"/>
                  </a:lnTo>
                  <a:lnTo>
                    <a:pt x="1371" y="28157"/>
                  </a:lnTo>
                  <a:lnTo>
                    <a:pt x="1869" y="29029"/>
                  </a:lnTo>
                  <a:lnTo>
                    <a:pt x="2492" y="29901"/>
                  </a:lnTo>
                  <a:lnTo>
                    <a:pt x="3240" y="30648"/>
                  </a:lnTo>
                  <a:lnTo>
                    <a:pt x="3987" y="31396"/>
                  </a:lnTo>
                  <a:lnTo>
                    <a:pt x="4859" y="32019"/>
                  </a:lnTo>
                  <a:lnTo>
                    <a:pt x="5731" y="32517"/>
                  </a:lnTo>
                  <a:lnTo>
                    <a:pt x="6728" y="33016"/>
                  </a:lnTo>
                  <a:lnTo>
                    <a:pt x="7725" y="33389"/>
                  </a:lnTo>
                  <a:lnTo>
                    <a:pt x="8846" y="33638"/>
                  </a:lnTo>
                  <a:lnTo>
                    <a:pt x="9843" y="33763"/>
                  </a:lnTo>
                  <a:lnTo>
                    <a:pt x="10964" y="33888"/>
                  </a:lnTo>
                  <a:lnTo>
                    <a:pt x="10964" y="33888"/>
                  </a:lnTo>
                  <a:lnTo>
                    <a:pt x="12085" y="33763"/>
                  </a:lnTo>
                  <a:lnTo>
                    <a:pt x="13206" y="33638"/>
                  </a:lnTo>
                  <a:lnTo>
                    <a:pt x="14328" y="33389"/>
                  </a:lnTo>
                  <a:lnTo>
                    <a:pt x="15324" y="33016"/>
                  </a:lnTo>
                  <a:lnTo>
                    <a:pt x="16196" y="32517"/>
                  </a:lnTo>
                  <a:lnTo>
                    <a:pt x="17193" y="32019"/>
                  </a:lnTo>
                  <a:lnTo>
                    <a:pt x="17941" y="31396"/>
                  </a:lnTo>
                  <a:lnTo>
                    <a:pt x="18813" y="30648"/>
                  </a:lnTo>
                  <a:lnTo>
                    <a:pt x="19436" y="29901"/>
                  </a:lnTo>
                  <a:lnTo>
                    <a:pt x="20058" y="29029"/>
                  </a:lnTo>
                  <a:lnTo>
                    <a:pt x="20681" y="28157"/>
                  </a:lnTo>
                  <a:lnTo>
                    <a:pt x="21055" y="27160"/>
                  </a:lnTo>
                  <a:lnTo>
                    <a:pt x="21429" y="26163"/>
                  </a:lnTo>
                  <a:lnTo>
                    <a:pt x="21803" y="25042"/>
                  </a:lnTo>
                  <a:lnTo>
                    <a:pt x="21927" y="24046"/>
                  </a:lnTo>
                  <a:lnTo>
                    <a:pt x="21927" y="22924"/>
                  </a:lnTo>
                  <a:lnTo>
                    <a:pt x="2192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5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2048" name="Google Shape;2048;p58"/>
          <p:cNvSpPr txBox="1"/>
          <p:nvPr/>
        </p:nvSpPr>
        <p:spPr>
          <a:xfrm>
            <a:off x="914400" y="3799175"/>
            <a:ext cx="1738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9" name="Google Shape;2049;p58"/>
          <p:cNvSpPr txBox="1"/>
          <p:nvPr/>
        </p:nvSpPr>
        <p:spPr>
          <a:xfrm>
            <a:off x="914575" y="4067872"/>
            <a:ext cx="17388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0" name="Google Shape;2050;p58"/>
          <p:cNvSpPr txBox="1"/>
          <p:nvPr/>
        </p:nvSpPr>
        <p:spPr>
          <a:xfrm>
            <a:off x="2773267" y="4067700"/>
            <a:ext cx="17388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is very cold and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1" name="Google Shape;2051;p58"/>
          <p:cNvSpPr txBox="1"/>
          <p:nvPr/>
        </p:nvSpPr>
        <p:spPr>
          <a:xfrm>
            <a:off x="4631975" y="4067700"/>
            <a:ext cx="17388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58"/>
          <p:cNvSpPr txBox="1"/>
          <p:nvPr/>
        </p:nvSpPr>
        <p:spPr>
          <a:xfrm>
            <a:off x="6490650" y="4067700"/>
            <a:ext cx="17388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3" name="Google Shape;2053;p58"/>
          <p:cNvSpPr txBox="1"/>
          <p:nvPr/>
        </p:nvSpPr>
        <p:spPr>
          <a:xfrm>
            <a:off x="2773196" y="3799175"/>
            <a:ext cx="1738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4" name="Google Shape;2054;p58"/>
          <p:cNvSpPr txBox="1"/>
          <p:nvPr/>
        </p:nvSpPr>
        <p:spPr>
          <a:xfrm>
            <a:off x="4631975" y="3799175"/>
            <a:ext cx="1738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5" name="Google Shape;2055;p58"/>
          <p:cNvSpPr txBox="1"/>
          <p:nvPr/>
        </p:nvSpPr>
        <p:spPr>
          <a:xfrm>
            <a:off x="6490788" y="3799175"/>
            <a:ext cx="1738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6" name="Google Shape;2056;p58"/>
          <p:cNvSpPr/>
          <p:nvPr/>
        </p:nvSpPr>
        <p:spPr>
          <a:xfrm flipH="1">
            <a:off x="6990318" y="2468592"/>
            <a:ext cx="739757" cy="1155460"/>
          </a:xfrm>
          <a:custGeom>
            <a:rect b="b" l="l" r="r" t="t"/>
            <a:pathLst>
              <a:path extrusionOk="0" h="45034" w="25886">
                <a:moveTo>
                  <a:pt x="25886" y="10008"/>
                </a:moveTo>
                <a:lnTo>
                  <a:pt x="12943" y="1"/>
                </a:lnTo>
                <a:lnTo>
                  <a:pt x="1" y="10008"/>
                </a:lnTo>
                <a:lnTo>
                  <a:pt x="1" y="45033"/>
                </a:lnTo>
                <a:lnTo>
                  <a:pt x="25886" y="450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58"/>
          <p:cNvSpPr/>
          <p:nvPr/>
        </p:nvSpPr>
        <p:spPr>
          <a:xfrm flipH="1">
            <a:off x="5131697" y="2211821"/>
            <a:ext cx="739757" cy="1412214"/>
          </a:xfrm>
          <a:custGeom>
            <a:rect b="b" l="l" r="r" t="t"/>
            <a:pathLst>
              <a:path extrusionOk="0" h="55041" w="25886">
                <a:moveTo>
                  <a:pt x="25886" y="10008"/>
                </a:moveTo>
                <a:lnTo>
                  <a:pt x="13043" y="1"/>
                </a:lnTo>
                <a:lnTo>
                  <a:pt x="1" y="10008"/>
                </a:lnTo>
                <a:lnTo>
                  <a:pt x="1" y="55040"/>
                </a:lnTo>
                <a:lnTo>
                  <a:pt x="25886" y="55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58"/>
          <p:cNvSpPr/>
          <p:nvPr/>
        </p:nvSpPr>
        <p:spPr>
          <a:xfrm flipH="1">
            <a:off x="3272924" y="1826677"/>
            <a:ext cx="739757" cy="1797334"/>
          </a:xfrm>
          <a:custGeom>
            <a:rect b="b" l="l" r="r" t="t"/>
            <a:pathLst>
              <a:path extrusionOk="0" h="70051" w="25886">
                <a:moveTo>
                  <a:pt x="25885" y="10007"/>
                </a:moveTo>
                <a:lnTo>
                  <a:pt x="12943" y="0"/>
                </a:lnTo>
                <a:lnTo>
                  <a:pt x="0" y="10007"/>
                </a:lnTo>
                <a:lnTo>
                  <a:pt x="0" y="70050"/>
                </a:lnTo>
                <a:lnTo>
                  <a:pt x="25885" y="700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58"/>
          <p:cNvSpPr/>
          <p:nvPr/>
        </p:nvSpPr>
        <p:spPr>
          <a:xfrm flipH="1">
            <a:off x="1414099" y="1524000"/>
            <a:ext cx="739757" cy="2100114"/>
          </a:xfrm>
          <a:custGeom>
            <a:rect b="b" l="l" r="r" t="t"/>
            <a:pathLst>
              <a:path extrusionOk="0" h="90066" w="25886">
                <a:moveTo>
                  <a:pt x="25885" y="10008"/>
                </a:moveTo>
                <a:lnTo>
                  <a:pt x="12943" y="1"/>
                </a:lnTo>
                <a:lnTo>
                  <a:pt x="0" y="10008"/>
                </a:lnTo>
                <a:lnTo>
                  <a:pt x="0" y="90065"/>
                </a:lnTo>
                <a:lnTo>
                  <a:pt x="25885" y="900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58"/>
          <p:cNvSpPr txBox="1"/>
          <p:nvPr/>
        </p:nvSpPr>
        <p:spPr>
          <a:xfrm>
            <a:off x="1450112" y="3240478"/>
            <a:ext cx="666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1st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1" name="Google Shape;2061;p58"/>
          <p:cNvSpPr txBox="1"/>
          <p:nvPr/>
        </p:nvSpPr>
        <p:spPr>
          <a:xfrm>
            <a:off x="3309206" y="3240478"/>
            <a:ext cx="666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2nd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2" name="Google Shape;2062;p58"/>
          <p:cNvSpPr txBox="1"/>
          <p:nvPr/>
        </p:nvSpPr>
        <p:spPr>
          <a:xfrm>
            <a:off x="5167925" y="3240478"/>
            <a:ext cx="666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3rd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3" name="Google Shape;2063;p58"/>
          <p:cNvSpPr txBox="1"/>
          <p:nvPr/>
        </p:nvSpPr>
        <p:spPr>
          <a:xfrm>
            <a:off x="7026807" y="3240478"/>
            <a:ext cx="666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4th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064" name="Google Shape;2064;p58"/>
          <p:cNvGrpSpPr/>
          <p:nvPr/>
        </p:nvGrpSpPr>
        <p:grpSpPr>
          <a:xfrm>
            <a:off x="1613859" y="1038406"/>
            <a:ext cx="340221" cy="340168"/>
            <a:chOff x="5648375" y="1427025"/>
            <a:chExt cx="483200" cy="483125"/>
          </a:xfrm>
        </p:grpSpPr>
        <p:sp>
          <p:nvSpPr>
            <p:cNvPr id="2065" name="Google Shape;2065;p58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6" name="Google Shape;2066;p58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67" name="Google Shape;2067;p58"/>
          <p:cNvGrpSpPr/>
          <p:nvPr/>
        </p:nvGrpSpPr>
        <p:grpSpPr>
          <a:xfrm>
            <a:off x="3461903" y="1378577"/>
            <a:ext cx="358056" cy="369913"/>
            <a:chOff x="-62148000" y="1930075"/>
            <a:chExt cx="309550" cy="319800"/>
          </a:xfrm>
        </p:grpSpPr>
        <p:sp>
          <p:nvSpPr>
            <p:cNvPr id="2068" name="Google Shape;2068;p58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8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0" name="Google Shape;2070;p58"/>
          <p:cNvGrpSpPr/>
          <p:nvPr/>
        </p:nvGrpSpPr>
        <p:grpSpPr>
          <a:xfrm>
            <a:off x="7184869" y="1945236"/>
            <a:ext cx="350371" cy="348247"/>
            <a:chOff x="5045775" y="1946400"/>
            <a:chExt cx="296950" cy="295150"/>
          </a:xfrm>
        </p:grpSpPr>
        <p:sp>
          <p:nvSpPr>
            <p:cNvPr id="2071" name="Google Shape;2071;p58"/>
            <p:cNvSpPr/>
            <p:nvPr/>
          </p:nvSpPr>
          <p:spPr>
            <a:xfrm>
              <a:off x="5113500" y="1998600"/>
              <a:ext cx="160700" cy="155950"/>
            </a:xfrm>
            <a:custGeom>
              <a:rect b="b" l="l" r="r" t="t"/>
              <a:pathLst>
                <a:path extrusionOk="0" h="6238" w="6428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8"/>
            <p:cNvSpPr/>
            <p:nvPr/>
          </p:nvSpPr>
          <p:spPr>
            <a:xfrm>
              <a:off x="5045775" y="1946400"/>
              <a:ext cx="296950" cy="295150"/>
            </a:xfrm>
            <a:custGeom>
              <a:rect b="b" l="l" r="r" t="t"/>
              <a:pathLst>
                <a:path extrusionOk="0" h="11806" w="11878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58"/>
          <p:cNvGrpSpPr/>
          <p:nvPr/>
        </p:nvGrpSpPr>
        <p:grpSpPr>
          <a:xfrm>
            <a:off x="5327766" y="1689076"/>
            <a:ext cx="347599" cy="347599"/>
            <a:chOff x="3601275" y="2319150"/>
            <a:chExt cx="294600" cy="294600"/>
          </a:xfrm>
        </p:grpSpPr>
        <p:sp>
          <p:nvSpPr>
            <p:cNvPr id="2074" name="Google Shape;2074;p58"/>
            <p:cNvSpPr/>
            <p:nvPr/>
          </p:nvSpPr>
          <p:spPr>
            <a:xfrm>
              <a:off x="3601275" y="2319150"/>
              <a:ext cx="294600" cy="294600"/>
            </a:xfrm>
            <a:custGeom>
              <a:rect b="b" l="l" r="r" t="t"/>
              <a:pathLst>
                <a:path extrusionOk="0" h="11784" w="11784">
                  <a:moveTo>
                    <a:pt x="8223" y="694"/>
                  </a:moveTo>
                  <a:cubicBezTo>
                    <a:pt x="8696" y="725"/>
                    <a:pt x="9168" y="914"/>
                    <a:pt x="9546" y="1198"/>
                  </a:cubicBezTo>
                  <a:lnTo>
                    <a:pt x="7057" y="3687"/>
                  </a:lnTo>
                  <a:cubicBezTo>
                    <a:pt x="6774" y="3498"/>
                    <a:pt x="6459" y="3340"/>
                    <a:pt x="6144" y="3245"/>
                  </a:cubicBezTo>
                  <a:lnTo>
                    <a:pt x="8223" y="694"/>
                  </a:lnTo>
                  <a:close/>
                  <a:moveTo>
                    <a:pt x="10523" y="1198"/>
                  </a:moveTo>
                  <a:cubicBezTo>
                    <a:pt x="10838" y="1576"/>
                    <a:pt x="11027" y="2111"/>
                    <a:pt x="11027" y="2615"/>
                  </a:cubicBezTo>
                  <a:lnTo>
                    <a:pt x="8286" y="4852"/>
                  </a:lnTo>
                  <a:lnTo>
                    <a:pt x="7561" y="4159"/>
                  </a:lnTo>
                  <a:lnTo>
                    <a:pt x="10523" y="1198"/>
                  </a:lnTo>
                  <a:close/>
                  <a:moveTo>
                    <a:pt x="5592" y="3923"/>
                  </a:moveTo>
                  <a:cubicBezTo>
                    <a:pt x="6033" y="3923"/>
                    <a:pt x="6474" y="4096"/>
                    <a:pt x="6805" y="4443"/>
                  </a:cubicBezTo>
                  <a:cubicBezTo>
                    <a:pt x="7498" y="5104"/>
                    <a:pt x="7498" y="6207"/>
                    <a:pt x="6805" y="6869"/>
                  </a:cubicBezTo>
                  <a:cubicBezTo>
                    <a:pt x="6474" y="7199"/>
                    <a:pt x="6033" y="7365"/>
                    <a:pt x="5592" y="7365"/>
                  </a:cubicBezTo>
                  <a:cubicBezTo>
                    <a:pt x="5151" y="7365"/>
                    <a:pt x="4710" y="7199"/>
                    <a:pt x="4379" y="6869"/>
                  </a:cubicBezTo>
                  <a:cubicBezTo>
                    <a:pt x="3718" y="6207"/>
                    <a:pt x="3718" y="5104"/>
                    <a:pt x="4379" y="4443"/>
                  </a:cubicBezTo>
                  <a:cubicBezTo>
                    <a:pt x="4710" y="4096"/>
                    <a:pt x="5151" y="3923"/>
                    <a:pt x="5592" y="3923"/>
                  </a:cubicBezTo>
                  <a:close/>
                  <a:moveTo>
                    <a:pt x="8034" y="5577"/>
                  </a:moveTo>
                  <a:lnTo>
                    <a:pt x="8191" y="5734"/>
                  </a:lnTo>
                  <a:cubicBezTo>
                    <a:pt x="8696" y="6270"/>
                    <a:pt x="9326" y="6742"/>
                    <a:pt x="10019" y="7058"/>
                  </a:cubicBezTo>
                  <a:lnTo>
                    <a:pt x="9420" y="7278"/>
                  </a:lnTo>
                  <a:cubicBezTo>
                    <a:pt x="9263" y="7310"/>
                    <a:pt x="9168" y="7467"/>
                    <a:pt x="9168" y="7593"/>
                  </a:cubicBezTo>
                  <a:lnTo>
                    <a:pt x="9168" y="8066"/>
                  </a:lnTo>
                  <a:cubicBezTo>
                    <a:pt x="8601" y="7814"/>
                    <a:pt x="8034" y="7467"/>
                    <a:pt x="7561" y="7058"/>
                  </a:cubicBezTo>
                  <a:cubicBezTo>
                    <a:pt x="7876" y="6648"/>
                    <a:pt x="8034" y="6175"/>
                    <a:pt x="8034" y="5608"/>
                  </a:cubicBezTo>
                  <a:lnTo>
                    <a:pt x="8034" y="5577"/>
                  </a:lnTo>
                  <a:close/>
                  <a:moveTo>
                    <a:pt x="3245" y="6081"/>
                  </a:moveTo>
                  <a:cubicBezTo>
                    <a:pt x="3308" y="6427"/>
                    <a:pt x="3466" y="6806"/>
                    <a:pt x="3655" y="7058"/>
                  </a:cubicBezTo>
                  <a:lnTo>
                    <a:pt x="1197" y="9546"/>
                  </a:lnTo>
                  <a:cubicBezTo>
                    <a:pt x="882" y="9200"/>
                    <a:pt x="662" y="8696"/>
                    <a:pt x="630" y="8160"/>
                  </a:cubicBezTo>
                  <a:lnTo>
                    <a:pt x="3245" y="6081"/>
                  </a:lnTo>
                  <a:close/>
                  <a:moveTo>
                    <a:pt x="7057" y="7593"/>
                  </a:moveTo>
                  <a:cubicBezTo>
                    <a:pt x="7435" y="8066"/>
                    <a:pt x="7813" y="8601"/>
                    <a:pt x="8034" y="9200"/>
                  </a:cubicBezTo>
                  <a:lnTo>
                    <a:pt x="7561" y="9200"/>
                  </a:lnTo>
                  <a:cubicBezTo>
                    <a:pt x="7404" y="9200"/>
                    <a:pt x="7278" y="9263"/>
                    <a:pt x="7246" y="9420"/>
                  </a:cubicBezTo>
                  <a:lnTo>
                    <a:pt x="7057" y="10019"/>
                  </a:lnTo>
                  <a:cubicBezTo>
                    <a:pt x="6742" y="9357"/>
                    <a:pt x="6270" y="8727"/>
                    <a:pt x="5766" y="8223"/>
                  </a:cubicBezTo>
                  <a:lnTo>
                    <a:pt x="5608" y="8066"/>
                  </a:lnTo>
                  <a:lnTo>
                    <a:pt x="5640" y="8066"/>
                  </a:lnTo>
                  <a:cubicBezTo>
                    <a:pt x="6144" y="8066"/>
                    <a:pt x="6648" y="7877"/>
                    <a:pt x="7057" y="7593"/>
                  </a:cubicBezTo>
                  <a:close/>
                  <a:moveTo>
                    <a:pt x="4096" y="7625"/>
                  </a:moveTo>
                  <a:lnTo>
                    <a:pt x="4820" y="8318"/>
                  </a:lnTo>
                  <a:lnTo>
                    <a:pt x="2552" y="11090"/>
                  </a:lnTo>
                  <a:cubicBezTo>
                    <a:pt x="2048" y="11059"/>
                    <a:pt x="1575" y="10901"/>
                    <a:pt x="1134" y="10586"/>
                  </a:cubicBezTo>
                  <a:lnTo>
                    <a:pt x="4096" y="7625"/>
                  </a:lnTo>
                  <a:close/>
                  <a:moveTo>
                    <a:pt x="8160" y="0"/>
                  </a:moveTo>
                  <a:cubicBezTo>
                    <a:pt x="8034" y="0"/>
                    <a:pt x="7971" y="63"/>
                    <a:pt x="7876" y="126"/>
                  </a:cubicBezTo>
                  <a:lnTo>
                    <a:pt x="5356" y="3245"/>
                  </a:lnTo>
                  <a:cubicBezTo>
                    <a:pt x="4852" y="3308"/>
                    <a:pt x="4348" y="3529"/>
                    <a:pt x="3938" y="3970"/>
                  </a:cubicBezTo>
                  <a:cubicBezTo>
                    <a:pt x="3592" y="4317"/>
                    <a:pt x="3340" y="4758"/>
                    <a:pt x="3277" y="5262"/>
                  </a:cubicBezTo>
                  <a:lnTo>
                    <a:pt x="126" y="7782"/>
                  </a:lnTo>
                  <a:cubicBezTo>
                    <a:pt x="32" y="7845"/>
                    <a:pt x="0" y="7940"/>
                    <a:pt x="0" y="8066"/>
                  </a:cubicBezTo>
                  <a:cubicBezTo>
                    <a:pt x="0" y="8790"/>
                    <a:pt x="284" y="9546"/>
                    <a:pt x="756" y="10114"/>
                  </a:cubicBezTo>
                  <a:lnTo>
                    <a:pt x="473" y="10366"/>
                  </a:lnTo>
                  <a:cubicBezTo>
                    <a:pt x="410" y="10460"/>
                    <a:pt x="347" y="10523"/>
                    <a:pt x="347" y="10618"/>
                  </a:cubicBezTo>
                  <a:cubicBezTo>
                    <a:pt x="347" y="10681"/>
                    <a:pt x="410" y="10807"/>
                    <a:pt x="473" y="10838"/>
                  </a:cubicBezTo>
                  <a:cubicBezTo>
                    <a:pt x="1103" y="11468"/>
                    <a:pt x="1922" y="11783"/>
                    <a:pt x="2804" y="11783"/>
                  </a:cubicBezTo>
                  <a:cubicBezTo>
                    <a:pt x="2930" y="11783"/>
                    <a:pt x="2993" y="11752"/>
                    <a:pt x="3088" y="11657"/>
                  </a:cubicBezTo>
                  <a:lnTo>
                    <a:pt x="5388" y="8790"/>
                  </a:lnTo>
                  <a:cubicBezTo>
                    <a:pt x="6018" y="9452"/>
                    <a:pt x="6553" y="10303"/>
                    <a:pt x="6805" y="11153"/>
                  </a:cubicBezTo>
                  <a:cubicBezTo>
                    <a:pt x="6868" y="11311"/>
                    <a:pt x="7026" y="11405"/>
                    <a:pt x="7120" y="11405"/>
                  </a:cubicBezTo>
                  <a:cubicBezTo>
                    <a:pt x="7278" y="11405"/>
                    <a:pt x="7404" y="11311"/>
                    <a:pt x="7435" y="11153"/>
                  </a:cubicBezTo>
                  <a:lnTo>
                    <a:pt x="7845" y="9924"/>
                  </a:lnTo>
                  <a:lnTo>
                    <a:pt x="8601" y="9924"/>
                  </a:lnTo>
                  <a:cubicBezTo>
                    <a:pt x="8696" y="9924"/>
                    <a:pt x="8790" y="9893"/>
                    <a:pt x="8853" y="9767"/>
                  </a:cubicBezTo>
                  <a:cubicBezTo>
                    <a:pt x="8948" y="9704"/>
                    <a:pt x="8948" y="9578"/>
                    <a:pt x="8916" y="9452"/>
                  </a:cubicBezTo>
                  <a:cubicBezTo>
                    <a:pt x="8790" y="9137"/>
                    <a:pt x="8664" y="8822"/>
                    <a:pt x="8507" y="8507"/>
                  </a:cubicBezTo>
                  <a:lnTo>
                    <a:pt x="8507" y="8507"/>
                  </a:lnTo>
                  <a:cubicBezTo>
                    <a:pt x="8822" y="8664"/>
                    <a:pt x="9137" y="8790"/>
                    <a:pt x="9452" y="8916"/>
                  </a:cubicBezTo>
                  <a:cubicBezTo>
                    <a:pt x="9489" y="8926"/>
                    <a:pt x="9526" y="8929"/>
                    <a:pt x="9561" y="8929"/>
                  </a:cubicBezTo>
                  <a:cubicBezTo>
                    <a:pt x="9646" y="8929"/>
                    <a:pt x="9722" y="8907"/>
                    <a:pt x="9767" y="8885"/>
                  </a:cubicBezTo>
                  <a:cubicBezTo>
                    <a:pt x="9861" y="8790"/>
                    <a:pt x="9924" y="8727"/>
                    <a:pt x="9924" y="8601"/>
                  </a:cubicBezTo>
                  <a:lnTo>
                    <a:pt x="9924" y="7845"/>
                  </a:lnTo>
                  <a:lnTo>
                    <a:pt x="11153" y="7467"/>
                  </a:lnTo>
                  <a:cubicBezTo>
                    <a:pt x="11310" y="7404"/>
                    <a:pt x="11373" y="7247"/>
                    <a:pt x="11373" y="7152"/>
                  </a:cubicBezTo>
                  <a:cubicBezTo>
                    <a:pt x="11373" y="6995"/>
                    <a:pt x="11310" y="6869"/>
                    <a:pt x="11153" y="6837"/>
                  </a:cubicBezTo>
                  <a:cubicBezTo>
                    <a:pt x="10271" y="6553"/>
                    <a:pt x="9452" y="6049"/>
                    <a:pt x="8790" y="5419"/>
                  </a:cubicBezTo>
                  <a:lnTo>
                    <a:pt x="11657" y="3088"/>
                  </a:lnTo>
                  <a:cubicBezTo>
                    <a:pt x="11689" y="2962"/>
                    <a:pt x="11783" y="2867"/>
                    <a:pt x="11783" y="2773"/>
                  </a:cubicBezTo>
                  <a:cubicBezTo>
                    <a:pt x="11783" y="1922"/>
                    <a:pt x="11436" y="1072"/>
                    <a:pt x="10838" y="442"/>
                  </a:cubicBezTo>
                  <a:cubicBezTo>
                    <a:pt x="10775" y="379"/>
                    <a:pt x="10688" y="347"/>
                    <a:pt x="10602" y="347"/>
                  </a:cubicBezTo>
                  <a:cubicBezTo>
                    <a:pt x="10515" y="347"/>
                    <a:pt x="10428" y="379"/>
                    <a:pt x="10365" y="442"/>
                  </a:cubicBezTo>
                  <a:lnTo>
                    <a:pt x="10082" y="725"/>
                  </a:lnTo>
                  <a:cubicBezTo>
                    <a:pt x="9546" y="284"/>
                    <a:pt x="8853" y="0"/>
                    <a:pt x="8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8"/>
            <p:cNvSpPr/>
            <p:nvPr/>
          </p:nvSpPr>
          <p:spPr>
            <a:xfrm>
              <a:off x="3713900" y="2434350"/>
              <a:ext cx="55950" cy="52200"/>
            </a:xfrm>
            <a:custGeom>
              <a:rect b="b" l="l" r="r" t="t"/>
              <a:pathLst>
                <a:path extrusionOk="0" h="2088" w="2238">
                  <a:moveTo>
                    <a:pt x="1087" y="685"/>
                  </a:moveTo>
                  <a:cubicBezTo>
                    <a:pt x="1174" y="685"/>
                    <a:pt x="1261" y="717"/>
                    <a:pt x="1324" y="780"/>
                  </a:cubicBezTo>
                  <a:cubicBezTo>
                    <a:pt x="1450" y="874"/>
                    <a:pt x="1450" y="1126"/>
                    <a:pt x="1324" y="1252"/>
                  </a:cubicBezTo>
                  <a:cubicBezTo>
                    <a:pt x="1261" y="1300"/>
                    <a:pt x="1174" y="1323"/>
                    <a:pt x="1087" y="1323"/>
                  </a:cubicBezTo>
                  <a:cubicBezTo>
                    <a:pt x="1001" y="1323"/>
                    <a:pt x="914" y="1300"/>
                    <a:pt x="851" y="1252"/>
                  </a:cubicBezTo>
                  <a:cubicBezTo>
                    <a:pt x="725" y="1126"/>
                    <a:pt x="725" y="937"/>
                    <a:pt x="851" y="780"/>
                  </a:cubicBezTo>
                  <a:cubicBezTo>
                    <a:pt x="914" y="717"/>
                    <a:pt x="1001" y="685"/>
                    <a:pt x="1087" y="685"/>
                  </a:cubicBezTo>
                  <a:close/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47"/>
                    <a:pt x="378" y="1756"/>
                  </a:cubicBezTo>
                  <a:cubicBezTo>
                    <a:pt x="583" y="1977"/>
                    <a:pt x="851" y="2087"/>
                    <a:pt x="1115" y="2087"/>
                  </a:cubicBezTo>
                  <a:cubicBezTo>
                    <a:pt x="1379" y="2087"/>
                    <a:pt x="1639" y="1977"/>
                    <a:pt x="1828" y="1756"/>
                  </a:cubicBezTo>
                  <a:cubicBezTo>
                    <a:pt x="2237" y="1347"/>
                    <a:pt x="2237" y="685"/>
                    <a:pt x="1828" y="307"/>
                  </a:cubicBez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59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81" name="Google Shape;2081;p59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</a:rPr>
              <a:t>S</a:t>
            </a:r>
            <a:r>
              <a:rPr b="1" lang="en" sz="12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b="1" lang="en" sz="12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not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082" name="Google Shape;2082;p59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60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60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60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090" name="Google Shape;2090;p60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091" name="Google Shape;2091;p6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092" name="Google Shape;2092;p6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093" name="Google Shape;2093;p6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6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95" name="Google Shape;2095;p6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6" name="Google Shape;2096;p6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097" name="Google Shape;2097;p6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098" name="Google Shape;2098;p6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6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0" name="Google Shape;2100;p6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101" name="Google Shape;2101;p6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6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6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6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05" name="Google Shape;2105;p6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106" name="Google Shape;2106;p6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107" name="Google Shape;2107;p6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6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9" name="Google Shape;2109;p6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110" name="Google Shape;2110;p6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6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6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6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14" name="Google Shape;2114;p6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115" name="Google Shape;2115;p6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116" name="Google Shape;2116;p6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6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8" name="Google Shape;2118;p6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119" name="Google Shape;2119;p6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6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21" name="Google Shape;2121;p6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122" name="Google Shape;2122;p6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123" name="Google Shape;2123;p6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6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25" name="Google Shape;2125;p6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126" name="Google Shape;2126;p6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6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6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6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6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 rot="10800000">
            <a:off x="3697800" y="915775"/>
            <a:ext cx="1724700" cy="1352700"/>
          </a:xfrm>
          <a:prstGeom prst="trapezoid">
            <a:avLst>
              <a:gd fmla="val 44322" name="adj"/>
            </a:avLst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2918645" y="4640384"/>
            <a:ext cx="3233167" cy="152341"/>
          </a:xfrm>
          <a:custGeom>
            <a:rect b="b" l="l" r="r" t="t"/>
            <a:pathLst>
              <a:path extrusionOk="0" h="6743" w="143108">
                <a:moveTo>
                  <a:pt x="39294" y="0"/>
                </a:moveTo>
                <a:lnTo>
                  <a:pt x="30924" y="233"/>
                </a:lnTo>
                <a:lnTo>
                  <a:pt x="23367" y="465"/>
                </a:lnTo>
                <a:lnTo>
                  <a:pt x="16624" y="814"/>
                </a:lnTo>
                <a:lnTo>
                  <a:pt x="10928" y="1279"/>
                </a:lnTo>
                <a:lnTo>
                  <a:pt x="6278" y="1744"/>
                </a:lnTo>
                <a:lnTo>
                  <a:pt x="2907" y="2209"/>
                </a:lnTo>
                <a:lnTo>
                  <a:pt x="1628" y="2442"/>
                </a:lnTo>
                <a:lnTo>
                  <a:pt x="698" y="2674"/>
                </a:lnTo>
                <a:lnTo>
                  <a:pt x="233" y="2907"/>
                </a:lnTo>
                <a:lnTo>
                  <a:pt x="0" y="3023"/>
                </a:lnTo>
                <a:lnTo>
                  <a:pt x="0" y="3139"/>
                </a:lnTo>
                <a:lnTo>
                  <a:pt x="116" y="3372"/>
                </a:lnTo>
                <a:lnTo>
                  <a:pt x="349" y="3488"/>
                </a:lnTo>
                <a:lnTo>
                  <a:pt x="1512" y="3953"/>
                </a:lnTo>
                <a:lnTo>
                  <a:pt x="3255" y="4302"/>
                </a:lnTo>
                <a:lnTo>
                  <a:pt x="5580" y="4534"/>
                </a:lnTo>
                <a:lnTo>
                  <a:pt x="8603" y="4883"/>
                </a:lnTo>
                <a:lnTo>
                  <a:pt x="12207" y="5232"/>
                </a:lnTo>
                <a:lnTo>
                  <a:pt x="20926" y="5697"/>
                </a:lnTo>
                <a:lnTo>
                  <a:pt x="31505" y="6162"/>
                </a:lnTo>
                <a:lnTo>
                  <a:pt x="43711" y="6511"/>
                </a:lnTo>
                <a:lnTo>
                  <a:pt x="57080" y="6743"/>
                </a:lnTo>
                <a:lnTo>
                  <a:pt x="85911" y="6743"/>
                </a:lnTo>
                <a:lnTo>
                  <a:pt x="99397" y="6511"/>
                </a:lnTo>
                <a:lnTo>
                  <a:pt x="111487" y="6162"/>
                </a:lnTo>
                <a:lnTo>
                  <a:pt x="122066" y="5697"/>
                </a:lnTo>
                <a:lnTo>
                  <a:pt x="130901" y="5232"/>
                </a:lnTo>
                <a:lnTo>
                  <a:pt x="134389" y="4883"/>
                </a:lnTo>
                <a:lnTo>
                  <a:pt x="137411" y="4534"/>
                </a:lnTo>
                <a:lnTo>
                  <a:pt x="139853" y="4302"/>
                </a:lnTo>
                <a:lnTo>
                  <a:pt x="141596" y="3953"/>
                </a:lnTo>
                <a:lnTo>
                  <a:pt x="142643" y="3488"/>
                </a:lnTo>
                <a:lnTo>
                  <a:pt x="142991" y="3372"/>
                </a:lnTo>
                <a:lnTo>
                  <a:pt x="143108" y="3139"/>
                </a:lnTo>
                <a:lnTo>
                  <a:pt x="142991" y="3023"/>
                </a:lnTo>
                <a:lnTo>
                  <a:pt x="142875" y="2907"/>
                </a:lnTo>
                <a:lnTo>
                  <a:pt x="142410" y="2674"/>
                </a:lnTo>
                <a:lnTo>
                  <a:pt x="141480" y="2442"/>
                </a:lnTo>
                <a:lnTo>
                  <a:pt x="140318" y="2209"/>
                </a:lnTo>
                <a:lnTo>
                  <a:pt x="136946" y="1744"/>
                </a:lnTo>
                <a:lnTo>
                  <a:pt x="132529" y="1279"/>
                </a:lnTo>
                <a:lnTo>
                  <a:pt x="126949" y="930"/>
                </a:lnTo>
                <a:lnTo>
                  <a:pt x="120438" y="582"/>
                </a:lnTo>
                <a:lnTo>
                  <a:pt x="113114" y="233"/>
                </a:lnTo>
                <a:lnTo>
                  <a:pt x="104977" y="0"/>
                </a:lnTo>
                <a:lnTo>
                  <a:pt x="104977" y="3139"/>
                </a:lnTo>
                <a:lnTo>
                  <a:pt x="39294" y="3139"/>
                </a:lnTo>
                <a:lnTo>
                  <a:pt x="3929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2918645" y="4640384"/>
            <a:ext cx="3233167" cy="152341"/>
          </a:xfrm>
          <a:custGeom>
            <a:rect b="b" l="l" r="r" t="t"/>
            <a:pathLst>
              <a:path extrusionOk="0" fill="none" h="6743" w="143108">
                <a:moveTo>
                  <a:pt x="39294" y="0"/>
                </a:moveTo>
                <a:lnTo>
                  <a:pt x="39294" y="0"/>
                </a:lnTo>
                <a:lnTo>
                  <a:pt x="30924" y="233"/>
                </a:lnTo>
                <a:lnTo>
                  <a:pt x="23367" y="465"/>
                </a:lnTo>
                <a:lnTo>
                  <a:pt x="16624" y="814"/>
                </a:lnTo>
                <a:lnTo>
                  <a:pt x="10928" y="1279"/>
                </a:lnTo>
                <a:lnTo>
                  <a:pt x="6278" y="1744"/>
                </a:lnTo>
                <a:lnTo>
                  <a:pt x="2907" y="2209"/>
                </a:lnTo>
                <a:lnTo>
                  <a:pt x="1628" y="2442"/>
                </a:lnTo>
                <a:lnTo>
                  <a:pt x="698" y="2674"/>
                </a:lnTo>
                <a:lnTo>
                  <a:pt x="233" y="2907"/>
                </a:lnTo>
                <a:lnTo>
                  <a:pt x="0" y="3023"/>
                </a:lnTo>
                <a:lnTo>
                  <a:pt x="0" y="3139"/>
                </a:lnTo>
                <a:lnTo>
                  <a:pt x="0" y="3139"/>
                </a:lnTo>
                <a:lnTo>
                  <a:pt x="116" y="3372"/>
                </a:lnTo>
                <a:lnTo>
                  <a:pt x="349" y="3488"/>
                </a:lnTo>
                <a:lnTo>
                  <a:pt x="1512" y="3953"/>
                </a:lnTo>
                <a:lnTo>
                  <a:pt x="3255" y="4302"/>
                </a:lnTo>
                <a:lnTo>
                  <a:pt x="5580" y="4534"/>
                </a:lnTo>
                <a:lnTo>
                  <a:pt x="8603" y="4883"/>
                </a:lnTo>
                <a:lnTo>
                  <a:pt x="12207" y="5232"/>
                </a:lnTo>
                <a:lnTo>
                  <a:pt x="20926" y="5697"/>
                </a:lnTo>
                <a:lnTo>
                  <a:pt x="31505" y="6162"/>
                </a:lnTo>
                <a:lnTo>
                  <a:pt x="43711" y="6511"/>
                </a:lnTo>
                <a:lnTo>
                  <a:pt x="57080" y="6743"/>
                </a:lnTo>
                <a:lnTo>
                  <a:pt x="71496" y="6743"/>
                </a:lnTo>
                <a:lnTo>
                  <a:pt x="71496" y="6743"/>
                </a:lnTo>
                <a:lnTo>
                  <a:pt x="85911" y="6743"/>
                </a:lnTo>
                <a:lnTo>
                  <a:pt x="99397" y="6511"/>
                </a:lnTo>
                <a:lnTo>
                  <a:pt x="111487" y="6162"/>
                </a:lnTo>
                <a:lnTo>
                  <a:pt x="122066" y="5697"/>
                </a:lnTo>
                <a:lnTo>
                  <a:pt x="130901" y="5232"/>
                </a:lnTo>
                <a:lnTo>
                  <a:pt x="134389" y="4883"/>
                </a:lnTo>
                <a:lnTo>
                  <a:pt x="137411" y="4534"/>
                </a:lnTo>
                <a:lnTo>
                  <a:pt x="139853" y="4302"/>
                </a:lnTo>
                <a:lnTo>
                  <a:pt x="141596" y="3953"/>
                </a:lnTo>
                <a:lnTo>
                  <a:pt x="142643" y="3488"/>
                </a:lnTo>
                <a:lnTo>
                  <a:pt x="142991" y="3372"/>
                </a:lnTo>
                <a:lnTo>
                  <a:pt x="143108" y="3139"/>
                </a:lnTo>
                <a:lnTo>
                  <a:pt x="143108" y="3139"/>
                </a:lnTo>
                <a:lnTo>
                  <a:pt x="142991" y="3023"/>
                </a:lnTo>
                <a:lnTo>
                  <a:pt x="142875" y="2907"/>
                </a:lnTo>
                <a:lnTo>
                  <a:pt x="142410" y="2674"/>
                </a:lnTo>
                <a:lnTo>
                  <a:pt x="141480" y="2442"/>
                </a:lnTo>
                <a:lnTo>
                  <a:pt x="140318" y="2209"/>
                </a:lnTo>
                <a:lnTo>
                  <a:pt x="136946" y="1744"/>
                </a:lnTo>
                <a:lnTo>
                  <a:pt x="132529" y="1279"/>
                </a:lnTo>
                <a:lnTo>
                  <a:pt x="126949" y="930"/>
                </a:lnTo>
                <a:lnTo>
                  <a:pt x="120438" y="582"/>
                </a:lnTo>
                <a:lnTo>
                  <a:pt x="113114" y="233"/>
                </a:lnTo>
                <a:lnTo>
                  <a:pt x="104977" y="0"/>
                </a:lnTo>
                <a:lnTo>
                  <a:pt x="104977" y="3139"/>
                </a:lnTo>
                <a:lnTo>
                  <a:pt x="39294" y="3139"/>
                </a:lnTo>
                <a:lnTo>
                  <a:pt x="39294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4237122" y="3487377"/>
            <a:ext cx="622491" cy="139215"/>
          </a:xfrm>
          <a:custGeom>
            <a:rect b="b" l="l" r="r" t="t"/>
            <a:pathLst>
              <a:path extrusionOk="0" h="6162" w="27553">
                <a:moveTo>
                  <a:pt x="0" y="0"/>
                </a:moveTo>
                <a:lnTo>
                  <a:pt x="0" y="6162"/>
                </a:lnTo>
                <a:lnTo>
                  <a:pt x="27552" y="6162"/>
                </a:lnTo>
                <a:lnTo>
                  <a:pt x="27552" y="0"/>
                </a:lnTo>
                <a:close/>
              </a:path>
            </a:pathLst>
          </a:custGeom>
          <a:solidFill>
            <a:srgbClr val="F7B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4237122" y="3487377"/>
            <a:ext cx="622491" cy="139215"/>
          </a:xfrm>
          <a:custGeom>
            <a:rect b="b" l="l" r="r" t="t"/>
            <a:pathLst>
              <a:path extrusionOk="0" fill="none" h="6162" w="27553">
                <a:moveTo>
                  <a:pt x="27552" y="6162"/>
                </a:moveTo>
                <a:lnTo>
                  <a:pt x="0" y="6162"/>
                </a:lnTo>
                <a:lnTo>
                  <a:pt x="0" y="0"/>
                </a:lnTo>
                <a:lnTo>
                  <a:pt x="27552" y="0"/>
                </a:lnTo>
                <a:lnTo>
                  <a:pt x="27552" y="6162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4512887" y="3487377"/>
            <a:ext cx="233787" cy="68297"/>
          </a:xfrm>
          <a:custGeom>
            <a:rect b="b" l="l" r="r" t="t"/>
            <a:pathLst>
              <a:path extrusionOk="0" h="3023" w="10348">
                <a:moveTo>
                  <a:pt x="2675" y="0"/>
                </a:moveTo>
                <a:lnTo>
                  <a:pt x="1" y="3023"/>
                </a:lnTo>
                <a:lnTo>
                  <a:pt x="7906" y="3023"/>
                </a:lnTo>
                <a:lnTo>
                  <a:pt x="10347" y="0"/>
                </a:lnTo>
                <a:close/>
              </a:path>
            </a:pathLst>
          </a:custGeom>
          <a:solidFill>
            <a:srgbClr val="F6C6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4512887" y="3487377"/>
            <a:ext cx="233787" cy="68297"/>
          </a:xfrm>
          <a:custGeom>
            <a:rect b="b" l="l" r="r" t="t"/>
            <a:pathLst>
              <a:path extrusionOk="0" fill="none" h="3023" w="10348">
                <a:moveTo>
                  <a:pt x="10347" y="0"/>
                </a:moveTo>
                <a:lnTo>
                  <a:pt x="2675" y="0"/>
                </a:lnTo>
                <a:lnTo>
                  <a:pt x="2675" y="0"/>
                </a:lnTo>
                <a:lnTo>
                  <a:pt x="1" y="3023"/>
                </a:lnTo>
                <a:lnTo>
                  <a:pt x="2675" y="3023"/>
                </a:lnTo>
                <a:lnTo>
                  <a:pt x="2675" y="3023"/>
                </a:lnTo>
                <a:lnTo>
                  <a:pt x="2675" y="3023"/>
                </a:lnTo>
                <a:lnTo>
                  <a:pt x="7906" y="3023"/>
                </a:lnTo>
                <a:lnTo>
                  <a:pt x="10347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4315902" y="3487377"/>
            <a:ext cx="144479" cy="70940"/>
          </a:xfrm>
          <a:custGeom>
            <a:rect b="b" l="l" r="r" t="t"/>
            <a:pathLst>
              <a:path extrusionOk="0" h="3140" w="6395">
                <a:moveTo>
                  <a:pt x="2326" y="0"/>
                </a:moveTo>
                <a:lnTo>
                  <a:pt x="1" y="3139"/>
                </a:lnTo>
                <a:lnTo>
                  <a:pt x="2093" y="3023"/>
                </a:lnTo>
                <a:lnTo>
                  <a:pt x="4186" y="3023"/>
                </a:lnTo>
                <a:lnTo>
                  <a:pt x="6395" y="0"/>
                </a:lnTo>
                <a:close/>
              </a:path>
            </a:pathLst>
          </a:custGeom>
          <a:solidFill>
            <a:srgbClr val="F6C6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4315902" y="3487377"/>
            <a:ext cx="144479" cy="70940"/>
          </a:xfrm>
          <a:custGeom>
            <a:rect b="b" l="l" r="r" t="t"/>
            <a:pathLst>
              <a:path extrusionOk="0" fill="none" h="3140" w="6395">
                <a:moveTo>
                  <a:pt x="6395" y="0"/>
                </a:moveTo>
                <a:lnTo>
                  <a:pt x="2326" y="0"/>
                </a:lnTo>
                <a:lnTo>
                  <a:pt x="1" y="3139"/>
                </a:lnTo>
                <a:lnTo>
                  <a:pt x="1" y="3139"/>
                </a:lnTo>
                <a:lnTo>
                  <a:pt x="2093" y="3023"/>
                </a:lnTo>
                <a:lnTo>
                  <a:pt x="4186" y="3023"/>
                </a:lnTo>
                <a:lnTo>
                  <a:pt x="4186" y="3023"/>
                </a:lnTo>
                <a:lnTo>
                  <a:pt x="639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4360568" y="3011986"/>
            <a:ext cx="375600" cy="428128"/>
          </a:xfrm>
          <a:custGeom>
            <a:rect b="b" l="l" r="r" t="t"/>
            <a:pathLst>
              <a:path extrusionOk="0" h="18950" w="16625">
                <a:moveTo>
                  <a:pt x="0" y="1"/>
                </a:moveTo>
                <a:lnTo>
                  <a:pt x="0" y="117"/>
                </a:lnTo>
                <a:lnTo>
                  <a:pt x="116" y="466"/>
                </a:lnTo>
                <a:lnTo>
                  <a:pt x="698" y="1396"/>
                </a:lnTo>
                <a:lnTo>
                  <a:pt x="2674" y="3953"/>
                </a:lnTo>
                <a:lnTo>
                  <a:pt x="3488" y="5116"/>
                </a:lnTo>
                <a:lnTo>
                  <a:pt x="3953" y="6511"/>
                </a:lnTo>
                <a:lnTo>
                  <a:pt x="4302" y="7790"/>
                </a:lnTo>
                <a:lnTo>
                  <a:pt x="4418" y="9301"/>
                </a:lnTo>
                <a:lnTo>
                  <a:pt x="4418" y="18834"/>
                </a:lnTo>
                <a:lnTo>
                  <a:pt x="8254" y="18950"/>
                </a:lnTo>
                <a:lnTo>
                  <a:pt x="12207" y="18834"/>
                </a:lnTo>
                <a:lnTo>
                  <a:pt x="12207" y="9301"/>
                </a:lnTo>
                <a:lnTo>
                  <a:pt x="12323" y="7790"/>
                </a:lnTo>
                <a:lnTo>
                  <a:pt x="12555" y="6511"/>
                </a:lnTo>
                <a:lnTo>
                  <a:pt x="13137" y="5116"/>
                </a:lnTo>
                <a:lnTo>
                  <a:pt x="13951" y="3953"/>
                </a:lnTo>
                <a:lnTo>
                  <a:pt x="15811" y="1396"/>
                </a:lnTo>
                <a:lnTo>
                  <a:pt x="16508" y="466"/>
                </a:lnTo>
                <a:lnTo>
                  <a:pt x="16624" y="117"/>
                </a:lnTo>
                <a:lnTo>
                  <a:pt x="16624" y="1"/>
                </a:lnTo>
                <a:close/>
              </a:path>
            </a:pathLst>
          </a:custGeom>
          <a:solidFill>
            <a:srgbClr val="FF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4360568" y="3011986"/>
            <a:ext cx="375600" cy="428128"/>
          </a:xfrm>
          <a:custGeom>
            <a:rect b="b" l="l" r="r" t="t"/>
            <a:pathLst>
              <a:path extrusionOk="0" fill="none" h="18950" w="16625">
                <a:moveTo>
                  <a:pt x="16624" y="1"/>
                </a:moveTo>
                <a:lnTo>
                  <a:pt x="8487" y="1"/>
                </a:lnTo>
                <a:lnTo>
                  <a:pt x="8138" y="1"/>
                </a:lnTo>
                <a:lnTo>
                  <a:pt x="0" y="1"/>
                </a:lnTo>
                <a:lnTo>
                  <a:pt x="0" y="1"/>
                </a:lnTo>
                <a:lnTo>
                  <a:pt x="0" y="117"/>
                </a:lnTo>
                <a:lnTo>
                  <a:pt x="116" y="466"/>
                </a:lnTo>
                <a:lnTo>
                  <a:pt x="698" y="1396"/>
                </a:lnTo>
                <a:lnTo>
                  <a:pt x="2674" y="3953"/>
                </a:lnTo>
                <a:lnTo>
                  <a:pt x="2674" y="3953"/>
                </a:lnTo>
                <a:lnTo>
                  <a:pt x="3488" y="5116"/>
                </a:lnTo>
                <a:lnTo>
                  <a:pt x="3953" y="6511"/>
                </a:lnTo>
                <a:lnTo>
                  <a:pt x="4302" y="7790"/>
                </a:lnTo>
                <a:lnTo>
                  <a:pt x="4418" y="9301"/>
                </a:lnTo>
                <a:lnTo>
                  <a:pt x="4418" y="18834"/>
                </a:lnTo>
                <a:lnTo>
                  <a:pt x="8254" y="18950"/>
                </a:lnTo>
                <a:lnTo>
                  <a:pt x="12207" y="18834"/>
                </a:lnTo>
                <a:lnTo>
                  <a:pt x="12207" y="9301"/>
                </a:lnTo>
                <a:lnTo>
                  <a:pt x="12207" y="9301"/>
                </a:lnTo>
                <a:lnTo>
                  <a:pt x="12323" y="7790"/>
                </a:lnTo>
                <a:lnTo>
                  <a:pt x="12555" y="6511"/>
                </a:lnTo>
                <a:lnTo>
                  <a:pt x="13137" y="5116"/>
                </a:lnTo>
                <a:lnTo>
                  <a:pt x="13951" y="3953"/>
                </a:lnTo>
                <a:lnTo>
                  <a:pt x="13951" y="3953"/>
                </a:lnTo>
                <a:lnTo>
                  <a:pt x="15811" y="1396"/>
                </a:lnTo>
                <a:lnTo>
                  <a:pt x="16508" y="466"/>
                </a:lnTo>
                <a:lnTo>
                  <a:pt x="16624" y="117"/>
                </a:lnTo>
                <a:lnTo>
                  <a:pt x="16624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389441" y="3056629"/>
            <a:ext cx="320452" cy="68320"/>
          </a:xfrm>
          <a:custGeom>
            <a:rect b="b" l="l" r="r" t="t"/>
            <a:pathLst>
              <a:path extrusionOk="0" h="3024" w="14184">
                <a:moveTo>
                  <a:pt x="14184" y="1"/>
                </a:moveTo>
                <a:lnTo>
                  <a:pt x="12673" y="350"/>
                </a:lnTo>
                <a:lnTo>
                  <a:pt x="11161" y="582"/>
                </a:lnTo>
                <a:lnTo>
                  <a:pt x="9534" y="815"/>
                </a:lnTo>
                <a:lnTo>
                  <a:pt x="5349" y="815"/>
                </a:lnTo>
                <a:lnTo>
                  <a:pt x="3372" y="698"/>
                </a:lnTo>
                <a:lnTo>
                  <a:pt x="1861" y="466"/>
                </a:lnTo>
                <a:lnTo>
                  <a:pt x="466" y="233"/>
                </a:lnTo>
                <a:lnTo>
                  <a:pt x="350" y="233"/>
                </a:lnTo>
                <a:lnTo>
                  <a:pt x="1" y="117"/>
                </a:lnTo>
                <a:lnTo>
                  <a:pt x="2093" y="3023"/>
                </a:lnTo>
                <a:lnTo>
                  <a:pt x="11859" y="3023"/>
                </a:lnTo>
                <a:lnTo>
                  <a:pt x="14184" y="1"/>
                </a:lnTo>
                <a:close/>
              </a:path>
            </a:pathLst>
          </a:custGeom>
          <a:solidFill>
            <a:srgbClr val="F2A5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389441" y="3056629"/>
            <a:ext cx="320452" cy="68320"/>
          </a:xfrm>
          <a:custGeom>
            <a:rect b="b" l="l" r="r" t="t"/>
            <a:pathLst>
              <a:path extrusionOk="0" fill="none" h="3024" w="14184">
                <a:moveTo>
                  <a:pt x="14184" y="1"/>
                </a:moveTo>
                <a:lnTo>
                  <a:pt x="14184" y="1"/>
                </a:lnTo>
                <a:lnTo>
                  <a:pt x="12673" y="350"/>
                </a:lnTo>
                <a:lnTo>
                  <a:pt x="11161" y="582"/>
                </a:lnTo>
                <a:lnTo>
                  <a:pt x="9534" y="815"/>
                </a:lnTo>
                <a:lnTo>
                  <a:pt x="7906" y="815"/>
                </a:lnTo>
                <a:lnTo>
                  <a:pt x="7906" y="815"/>
                </a:lnTo>
                <a:lnTo>
                  <a:pt x="5697" y="815"/>
                </a:lnTo>
                <a:lnTo>
                  <a:pt x="5697" y="815"/>
                </a:lnTo>
                <a:lnTo>
                  <a:pt x="5697" y="815"/>
                </a:lnTo>
                <a:lnTo>
                  <a:pt x="5697" y="815"/>
                </a:lnTo>
                <a:lnTo>
                  <a:pt x="5697" y="815"/>
                </a:lnTo>
                <a:lnTo>
                  <a:pt x="5697" y="815"/>
                </a:lnTo>
                <a:lnTo>
                  <a:pt x="5697" y="815"/>
                </a:lnTo>
                <a:lnTo>
                  <a:pt x="5697" y="815"/>
                </a:lnTo>
                <a:lnTo>
                  <a:pt x="5697" y="815"/>
                </a:lnTo>
                <a:lnTo>
                  <a:pt x="5697" y="815"/>
                </a:lnTo>
                <a:lnTo>
                  <a:pt x="5697" y="815"/>
                </a:lnTo>
                <a:lnTo>
                  <a:pt x="5581" y="815"/>
                </a:lnTo>
                <a:lnTo>
                  <a:pt x="5581" y="815"/>
                </a:lnTo>
                <a:lnTo>
                  <a:pt x="5581" y="815"/>
                </a:lnTo>
                <a:lnTo>
                  <a:pt x="5581" y="815"/>
                </a:lnTo>
                <a:lnTo>
                  <a:pt x="5581" y="815"/>
                </a:lnTo>
                <a:lnTo>
                  <a:pt x="5581" y="815"/>
                </a:lnTo>
                <a:lnTo>
                  <a:pt x="5581" y="815"/>
                </a:lnTo>
                <a:lnTo>
                  <a:pt x="5581" y="815"/>
                </a:lnTo>
                <a:lnTo>
                  <a:pt x="5581" y="815"/>
                </a:lnTo>
                <a:lnTo>
                  <a:pt x="5581" y="815"/>
                </a:lnTo>
                <a:lnTo>
                  <a:pt x="5581" y="815"/>
                </a:lnTo>
                <a:lnTo>
                  <a:pt x="5581" y="815"/>
                </a:lnTo>
                <a:lnTo>
                  <a:pt x="5465" y="815"/>
                </a:lnTo>
                <a:lnTo>
                  <a:pt x="5465" y="815"/>
                </a:lnTo>
                <a:lnTo>
                  <a:pt x="5465" y="815"/>
                </a:lnTo>
                <a:lnTo>
                  <a:pt x="5465" y="815"/>
                </a:lnTo>
                <a:lnTo>
                  <a:pt x="5465" y="815"/>
                </a:lnTo>
                <a:lnTo>
                  <a:pt x="5465" y="815"/>
                </a:lnTo>
                <a:lnTo>
                  <a:pt x="5465" y="815"/>
                </a:lnTo>
                <a:lnTo>
                  <a:pt x="5465" y="815"/>
                </a:lnTo>
                <a:lnTo>
                  <a:pt x="5465" y="815"/>
                </a:lnTo>
                <a:lnTo>
                  <a:pt x="5465" y="815"/>
                </a:lnTo>
                <a:lnTo>
                  <a:pt x="5349" y="815"/>
                </a:lnTo>
                <a:lnTo>
                  <a:pt x="5349" y="815"/>
                </a:lnTo>
                <a:lnTo>
                  <a:pt x="5349" y="815"/>
                </a:lnTo>
                <a:lnTo>
                  <a:pt x="5349" y="815"/>
                </a:lnTo>
                <a:lnTo>
                  <a:pt x="3372" y="698"/>
                </a:lnTo>
                <a:lnTo>
                  <a:pt x="3372" y="698"/>
                </a:lnTo>
                <a:lnTo>
                  <a:pt x="3372" y="698"/>
                </a:lnTo>
                <a:lnTo>
                  <a:pt x="1861" y="466"/>
                </a:lnTo>
                <a:lnTo>
                  <a:pt x="466" y="233"/>
                </a:lnTo>
                <a:lnTo>
                  <a:pt x="466" y="233"/>
                </a:lnTo>
                <a:lnTo>
                  <a:pt x="466" y="233"/>
                </a:lnTo>
                <a:lnTo>
                  <a:pt x="466" y="233"/>
                </a:lnTo>
                <a:lnTo>
                  <a:pt x="350" y="233"/>
                </a:lnTo>
                <a:lnTo>
                  <a:pt x="350" y="233"/>
                </a:lnTo>
                <a:lnTo>
                  <a:pt x="350" y="233"/>
                </a:lnTo>
                <a:lnTo>
                  <a:pt x="350" y="233"/>
                </a:lnTo>
                <a:lnTo>
                  <a:pt x="350" y="233"/>
                </a:lnTo>
                <a:lnTo>
                  <a:pt x="350" y="233"/>
                </a:lnTo>
                <a:lnTo>
                  <a:pt x="1" y="117"/>
                </a:lnTo>
                <a:lnTo>
                  <a:pt x="1" y="117"/>
                </a:lnTo>
                <a:lnTo>
                  <a:pt x="2093" y="3023"/>
                </a:lnTo>
                <a:lnTo>
                  <a:pt x="11859" y="3023"/>
                </a:lnTo>
                <a:lnTo>
                  <a:pt x="11859" y="3023"/>
                </a:lnTo>
                <a:lnTo>
                  <a:pt x="14184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3527966" y="2021825"/>
            <a:ext cx="501689" cy="774810"/>
          </a:xfrm>
          <a:custGeom>
            <a:rect b="b" l="l" r="r" t="t"/>
            <a:pathLst>
              <a:path extrusionOk="0" h="34295" w="22206">
                <a:moveTo>
                  <a:pt x="11626" y="0"/>
                </a:moveTo>
                <a:lnTo>
                  <a:pt x="10464" y="117"/>
                </a:lnTo>
                <a:lnTo>
                  <a:pt x="9301" y="233"/>
                </a:lnTo>
                <a:lnTo>
                  <a:pt x="8255" y="465"/>
                </a:lnTo>
                <a:lnTo>
                  <a:pt x="7209" y="930"/>
                </a:lnTo>
                <a:lnTo>
                  <a:pt x="6162" y="1395"/>
                </a:lnTo>
                <a:lnTo>
                  <a:pt x="5232" y="1977"/>
                </a:lnTo>
                <a:lnTo>
                  <a:pt x="4302" y="2558"/>
                </a:lnTo>
                <a:lnTo>
                  <a:pt x="3372" y="3372"/>
                </a:lnTo>
                <a:lnTo>
                  <a:pt x="2675" y="4185"/>
                </a:lnTo>
                <a:lnTo>
                  <a:pt x="1977" y="5115"/>
                </a:lnTo>
                <a:lnTo>
                  <a:pt x="1396" y="6162"/>
                </a:lnTo>
                <a:lnTo>
                  <a:pt x="931" y="7092"/>
                </a:lnTo>
                <a:lnTo>
                  <a:pt x="466" y="8254"/>
                </a:lnTo>
                <a:lnTo>
                  <a:pt x="233" y="9301"/>
                </a:lnTo>
                <a:lnTo>
                  <a:pt x="117" y="10463"/>
                </a:lnTo>
                <a:lnTo>
                  <a:pt x="1" y="11626"/>
                </a:lnTo>
                <a:lnTo>
                  <a:pt x="117" y="13137"/>
                </a:lnTo>
                <a:lnTo>
                  <a:pt x="466" y="14648"/>
                </a:lnTo>
                <a:lnTo>
                  <a:pt x="931" y="16043"/>
                </a:lnTo>
                <a:lnTo>
                  <a:pt x="1628" y="17438"/>
                </a:lnTo>
                <a:lnTo>
                  <a:pt x="2442" y="18601"/>
                </a:lnTo>
                <a:lnTo>
                  <a:pt x="3489" y="19763"/>
                </a:lnTo>
                <a:lnTo>
                  <a:pt x="4535" y="20810"/>
                </a:lnTo>
                <a:lnTo>
                  <a:pt x="5930" y="21623"/>
                </a:lnTo>
                <a:lnTo>
                  <a:pt x="18718" y="28947"/>
                </a:lnTo>
                <a:lnTo>
                  <a:pt x="19183" y="29296"/>
                </a:lnTo>
                <a:lnTo>
                  <a:pt x="19415" y="29761"/>
                </a:lnTo>
                <a:lnTo>
                  <a:pt x="19415" y="30226"/>
                </a:lnTo>
                <a:lnTo>
                  <a:pt x="19299" y="30807"/>
                </a:lnTo>
                <a:lnTo>
                  <a:pt x="18950" y="31156"/>
                </a:lnTo>
                <a:lnTo>
                  <a:pt x="18485" y="31389"/>
                </a:lnTo>
                <a:lnTo>
                  <a:pt x="18020" y="31389"/>
                </a:lnTo>
                <a:lnTo>
                  <a:pt x="17555" y="31272"/>
                </a:lnTo>
                <a:lnTo>
                  <a:pt x="14765" y="29994"/>
                </a:lnTo>
                <a:lnTo>
                  <a:pt x="14184" y="29877"/>
                </a:lnTo>
                <a:lnTo>
                  <a:pt x="13719" y="29994"/>
                </a:lnTo>
                <a:lnTo>
                  <a:pt x="13254" y="30226"/>
                </a:lnTo>
                <a:lnTo>
                  <a:pt x="12905" y="30691"/>
                </a:lnTo>
                <a:lnTo>
                  <a:pt x="12789" y="31272"/>
                </a:lnTo>
                <a:lnTo>
                  <a:pt x="12905" y="31737"/>
                </a:lnTo>
                <a:lnTo>
                  <a:pt x="13138" y="32202"/>
                </a:lnTo>
                <a:lnTo>
                  <a:pt x="13603" y="32551"/>
                </a:lnTo>
                <a:lnTo>
                  <a:pt x="16276" y="33830"/>
                </a:lnTo>
                <a:lnTo>
                  <a:pt x="17206" y="34179"/>
                </a:lnTo>
                <a:lnTo>
                  <a:pt x="18136" y="34295"/>
                </a:lnTo>
                <a:lnTo>
                  <a:pt x="19183" y="34062"/>
                </a:lnTo>
                <a:lnTo>
                  <a:pt x="20113" y="33714"/>
                </a:lnTo>
                <a:lnTo>
                  <a:pt x="20578" y="33481"/>
                </a:lnTo>
                <a:lnTo>
                  <a:pt x="21043" y="33132"/>
                </a:lnTo>
                <a:lnTo>
                  <a:pt x="21392" y="32667"/>
                </a:lnTo>
                <a:lnTo>
                  <a:pt x="21624" y="32202"/>
                </a:lnTo>
                <a:lnTo>
                  <a:pt x="21973" y="31505"/>
                </a:lnTo>
                <a:lnTo>
                  <a:pt x="22205" y="30691"/>
                </a:lnTo>
                <a:lnTo>
                  <a:pt x="22205" y="29877"/>
                </a:lnTo>
                <a:lnTo>
                  <a:pt x="22089" y="29063"/>
                </a:lnTo>
                <a:lnTo>
                  <a:pt x="21857" y="28250"/>
                </a:lnTo>
                <a:lnTo>
                  <a:pt x="21392" y="27552"/>
                </a:lnTo>
                <a:lnTo>
                  <a:pt x="20810" y="26971"/>
                </a:lnTo>
                <a:lnTo>
                  <a:pt x="20113" y="26506"/>
                </a:lnTo>
                <a:lnTo>
                  <a:pt x="7325" y="19182"/>
                </a:lnTo>
                <a:lnTo>
                  <a:pt x="6279" y="18484"/>
                </a:lnTo>
                <a:lnTo>
                  <a:pt x="5465" y="17787"/>
                </a:lnTo>
                <a:lnTo>
                  <a:pt x="4651" y="16973"/>
                </a:lnTo>
                <a:lnTo>
                  <a:pt x="4070" y="15927"/>
                </a:lnTo>
                <a:lnTo>
                  <a:pt x="3489" y="14997"/>
                </a:lnTo>
                <a:lnTo>
                  <a:pt x="3140" y="13834"/>
                </a:lnTo>
                <a:lnTo>
                  <a:pt x="2907" y="12788"/>
                </a:lnTo>
                <a:lnTo>
                  <a:pt x="2791" y="11626"/>
                </a:lnTo>
                <a:lnTo>
                  <a:pt x="2907" y="10696"/>
                </a:lnTo>
                <a:lnTo>
                  <a:pt x="3024" y="9882"/>
                </a:lnTo>
                <a:lnTo>
                  <a:pt x="3256" y="9068"/>
                </a:lnTo>
                <a:lnTo>
                  <a:pt x="3489" y="8254"/>
                </a:lnTo>
                <a:lnTo>
                  <a:pt x="3837" y="7440"/>
                </a:lnTo>
                <a:lnTo>
                  <a:pt x="4302" y="6743"/>
                </a:lnTo>
                <a:lnTo>
                  <a:pt x="4767" y="6045"/>
                </a:lnTo>
                <a:lnTo>
                  <a:pt x="5349" y="5348"/>
                </a:lnTo>
                <a:lnTo>
                  <a:pt x="6046" y="4767"/>
                </a:lnTo>
                <a:lnTo>
                  <a:pt x="6744" y="4302"/>
                </a:lnTo>
                <a:lnTo>
                  <a:pt x="7441" y="3837"/>
                </a:lnTo>
                <a:lnTo>
                  <a:pt x="8255" y="3488"/>
                </a:lnTo>
                <a:lnTo>
                  <a:pt x="9069" y="3255"/>
                </a:lnTo>
                <a:lnTo>
                  <a:pt x="9882" y="3023"/>
                </a:lnTo>
                <a:lnTo>
                  <a:pt x="10696" y="2907"/>
                </a:lnTo>
                <a:lnTo>
                  <a:pt x="11626" y="2790"/>
                </a:lnTo>
                <a:lnTo>
                  <a:pt x="20345" y="2790"/>
                </a:lnTo>
                <a:lnTo>
                  <a:pt x="20926" y="2674"/>
                </a:lnTo>
                <a:lnTo>
                  <a:pt x="21275" y="2325"/>
                </a:lnTo>
                <a:lnTo>
                  <a:pt x="21508" y="1860"/>
                </a:lnTo>
                <a:lnTo>
                  <a:pt x="21624" y="1395"/>
                </a:lnTo>
                <a:lnTo>
                  <a:pt x="21508" y="814"/>
                </a:lnTo>
                <a:lnTo>
                  <a:pt x="21275" y="349"/>
                </a:lnTo>
                <a:lnTo>
                  <a:pt x="20810" y="117"/>
                </a:lnTo>
                <a:lnTo>
                  <a:pt x="20229" y="0"/>
                </a:lnTo>
                <a:close/>
              </a:path>
            </a:pathLst>
          </a:custGeom>
          <a:solidFill>
            <a:srgbClr val="F7B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527966" y="2021825"/>
            <a:ext cx="501689" cy="774810"/>
          </a:xfrm>
          <a:custGeom>
            <a:rect b="b" l="l" r="r" t="t"/>
            <a:pathLst>
              <a:path extrusionOk="0" fill="none" h="34295" w="22206">
                <a:moveTo>
                  <a:pt x="1" y="11626"/>
                </a:moveTo>
                <a:lnTo>
                  <a:pt x="1" y="11626"/>
                </a:lnTo>
                <a:lnTo>
                  <a:pt x="117" y="13137"/>
                </a:lnTo>
                <a:lnTo>
                  <a:pt x="466" y="14648"/>
                </a:lnTo>
                <a:lnTo>
                  <a:pt x="931" y="16043"/>
                </a:lnTo>
                <a:lnTo>
                  <a:pt x="1628" y="17438"/>
                </a:lnTo>
                <a:lnTo>
                  <a:pt x="2442" y="18601"/>
                </a:lnTo>
                <a:lnTo>
                  <a:pt x="3489" y="19763"/>
                </a:lnTo>
                <a:lnTo>
                  <a:pt x="4535" y="20810"/>
                </a:lnTo>
                <a:lnTo>
                  <a:pt x="5930" y="21623"/>
                </a:lnTo>
                <a:lnTo>
                  <a:pt x="18718" y="28947"/>
                </a:lnTo>
                <a:lnTo>
                  <a:pt x="18718" y="28947"/>
                </a:lnTo>
                <a:lnTo>
                  <a:pt x="19183" y="29296"/>
                </a:lnTo>
                <a:lnTo>
                  <a:pt x="19415" y="29761"/>
                </a:lnTo>
                <a:lnTo>
                  <a:pt x="19415" y="29761"/>
                </a:lnTo>
                <a:lnTo>
                  <a:pt x="19415" y="30226"/>
                </a:lnTo>
                <a:lnTo>
                  <a:pt x="19299" y="30807"/>
                </a:lnTo>
                <a:lnTo>
                  <a:pt x="19299" y="30807"/>
                </a:lnTo>
                <a:lnTo>
                  <a:pt x="18950" y="31156"/>
                </a:lnTo>
                <a:lnTo>
                  <a:pt x="18485" y="31389"/>
                </a:lnTo>
                <a:lnTo>
                  <a:pt x="18020" y="31389"/>
                </a:lnTo>
                <a:lnTo>
                  <a:pt x="17555" y="31272"/>
                </a:lnTo>
                <a:lnTo>
                  <a:pt x="14765" y="29994"/>
                </a:lnTo>
                <a:lnTo>
                  <a:pt x="14765" y="29994"/>
                </a:lnTo>
                <a:lnTo>
                  <a:pt x="14184" y="29877"/>
                </a:lnTo>
                <a:lnTo>
                  <a:pt x="13719" y="29994"/>
                </a:lnTo>
                <a:lnTo>
                  <a:pt x="13254" y="30226"/>
                </a:lnTo>
                <a:lnTo>
                  <a:pt x="12905" y="30691"/>
                </a:lnTo>
                <a:lnTo>
                  <a:pt x="12905" y="30691"/>
                </a:lnTo>
                <a:lnTo>
                  <a:pt x="12789" y="31272"/>
                </a:lnTo>
                <a:lnTo>
                  <a:pt x="12905" y="31737"/>
                </a:lnTo>
                <a:lnTo>
                  <a:pt x="13138" y="32202"/>
                </a:lnTo>
                <a:lnTo>
                  <a:pt x="13603" y="32551"/>
                </a:lnTo>
                <a:lnTo>
                  <a:pt x="16276" y="33830"/>
                </a:lnTo>
                <a:lnTo>
                  <a:pt x="16276" y="33830"/>
                </a:lnTo>
                <a:lnTo>
                  <a:pt x="17206" y="34179"/>
                </a:lnTo>
                <a:lnTo>
                  <a:pt x="18136" y="34295"/>
                </a:lnTo>
                <a:lnTo>
                  <a:pt x="18136" y="34295"/>
                </a:lnTo>
                <a:lnTo>
                  <a:pt x="19183" y="34062"/>
                </a:lnTo>
                <a:lnTo>
                  <a:pt x="20113" y="33714"/>
                </a:lnTo>
                <a:lnTo>
                  <a:pt x="20578" y="33481"/>
                </a:lnTo>
                <a:lnTo>
                  <a:pt x="21043" y="33132"/>
                </a:lnTo>
                <a:lnTo>
                  <a:pt x="21392" y="32667"/>
                </a:lnTo>
                <a:lnTo>
                  <a:pt x="21624" y="32202"/>
                </a:lnTo>
                <a:lnTo>
                  <a:pt x="21624" y="32202"/>
                </a:lnTo>
                <a:lnTo>
                  <a:pt x="21973" y="31505"/>
                </a:lnTo>
                <a:lnTo>
                  <a:pt x="22205" y="30691"/>
                </a:lnTo>
                <a:lnTo>
                  <a:pt x="22205" y="29877"/>
                </a:lnTo>
                <a:lnTo>
                  <a:pt x="22089" y="29063"/>
                </a:lnTo>
                <a:lnTo>
                  <a:pt x="22089" y="29063"/>
                </a:lnTo>
                <a:lnTo>
                  <a:pt x="21857" y="28250"/>
                </a:lnTo>
                <a:lnTo>
                  <a:pt x="21392" y="27552"/>
                </a:lnTo>
                <a:lnTo>
                  <a:pt x="20810" y="26971"/>
                </a:lnTo>
                <a:lnTo>
                  <a:pt x="20113" y="26506"/>
                </a:lnTo>
                <a:lnTo>
                  <a:pt x="7325" y="19182"/>
                </a:lnTo>
                <a:lnTo>
                  <a:pt x="7325" y="19182"/>
                </a:lnTo>
                <a:lnTo>
                  <a:pt x="6279" y="18484"/>
                </a:lnTo>
                <a:lnTo>
                  <a:pt x="5465" y="17787"/>
                </a:lnTo>
                <a:lnTo>
                  <a:pt x="4651" y="16973"/>
                </a:lnTo>
                <a:lnTo>
                  <a:pt x="4070" y="15927"/>
                </a:lnTo>
                <a:lnTo>
                  <a:pt x="3489" y="14997"/>
                </a:lnTo>
                <a:lnTo>
                  <a:pt x="3140" y="13834"/>
                </a:lnTo>
                <a:lnTo>
                  <a:pt x="2907" y="12788"/>
                </a:lnTo>
                <a:lnTo>
                  <a:pt x="2791" y="11626"/>
                </a:lnTo>
                <a:lnTo>
                  <a:pt x="2791" y="11626"/>
                </a:lnTo>
                <a:lnTo>
                  <a:pt x="2907" y="10696"/>
                </a:lnTo>
                <a:lnTo>
                  <a:pt x="3024" y="9882"/>
                </a:lnTo>
                <a:lnTo>
                  <a:pt x="3256" y="9068"/>
                </a:lnTo>
                <a:lnTo>
                  <a:pt x="3489" y="8254"/>
                </a:lnTo>
                <a:lnTo>
                  <a:pt x="3837" y="7440"/>
                </a:lnTo>
                <a:lnTo>
                  <a:pt x="4302" y="6743"/>
                </a:lnTo>
                <a:lnTo>
                  <a:pt x="4767" y="6045"/>
                </a:lnTo>
                <a:lnTo>
                  <a:pt x="5349" y="5348"/>
                </a:lnTo>
                <a:lnTo>
                  <a:pt x="5349" y="5348"/>
                </a:lnTo>
                <a:lnTo>
                  <a:pt x="6046" y="4767"/>
                </a:lnTo>
                <a:lnTo>
                  <a:pt x="6744" y="4302"/>
                </a:lnTo>
                <a:lnTo>
                  <a:pt x="7441" y="3837"/>
                </a:lnTo>
                <a:lnTo>
                  <a:pt x="8255" y="3488"/>
                </a:lnTo>
                <a:lnTo>
                  <a:pt x="9069" y="3255"/>
                </a:lnTo>
                <a:lnTo>
                  <a:pt x="9882" y="3023"/>
                </a:lnTo>
                <a:lnTo>
                  <a:pt x="10696" y="2907"/>
                </a:lnTo>
                <a:lnTo>
                  <a:pt x="11626" y="2790"/>
                </a:lnTo>
                <a:lnTo>
                  <a:pt x="11626" y="2790"/>
                </a:lnTo>
                <a:lnTo>
                  <a:pt x="17555" y="2790"/>
                </a:lnTo>
                <a:lnTo>
                  <a:pt x="17555" y="2790"/>
                </a:lnTo>
                <a:lnTo>
                  <a:pt x="19415" y="2790"/>
                </a:lnTo>
                <a:lnTo>
                  <a:pt x="20345" y="2790"/>
                </a:lnTo>
                <a:lnTo>
                  <a:pt x="20926" y="2674"/>
                </a:lnTo>
                <a:lnTo>
                  <a:pt x="21275" y="2325"/>
                </a:lnTo>
                <a:lnTo>
                  <a:pt x="21275" y="2325"/>
                </a:lnTo>
                <a:lnTo>
                  <a:pt x="21508" y="1860"/>
                </a:lnTo>
                <a:lnTo>
                  <a:pt x="21624" y="1395"/>
                </a:lnTo>
                <a:lnTo>
                  <a:pt x="21624" y="1395"/>
                </a:lnTo>
                <a:lnTo>
                  <a:pt x="21508" y="814"/>
                </a:lnTo>
                <a:lnTo>
                  <a:pt x="21275" y="349"/>
                </a:lnTo>
                <a:lnTo>
                  <a:pt x="20810" y="117"/>
                </a:lnTo>
                <a:lnTo>
                  <a:pt x="20229" y="0"/>
                </a:lnTo>
                <a:lnTo>
                  <a:pt x="20229" y="0"/>
                </a:lnTo>
                <a:lnTo>
                  <a:pt x="19996" y="0"/>
                </a:lnTo>
                <a:lnTo>
                  <a:pt x="19996" y="0"/>
                </a:lnTo>
                <a:lnTo>
                  <a:pt x="18020" y="0"/>
                </a:lnTo>
                <a:lnTo>
                  <a:pt x="11626" y="0"/>
                </a:lnTo>
                <a:lnTo>
                  <a:pt x="11626" y="0"/>
                </a:lnTo>
                <a:lnTo>
                  <a:pt x="11626" y="0"/>
                </a:lnTo>
                <a:lnTo>
                  <a:pt x="10464" y="117"/>
                </a:lnTo>
                <a:lnTo>
                  <a:pt x="9301" y="233"/>
                </a:lnTo>
                <a:lnTo>
                  <a:pt x="8255" y="465"/>
                </a:lnTo>
                <a:lnTo>
                  <a:pt x="7209" y="930"/>
                </a:lnTo>
                <a:lnTo>
                  <a:pt x="6162" y="1395"/>
                </a:lnTo>
                <a:lnTo>
                  <a:pt x="5232" y="1977"/>
                </a:lnTo>
                <a:lnTo>
                  <a:pt x="4302" y="2558"/>
                </a:lnTo>
                <a:lnTo>
                  <a:pt x="3372" y="3372"/>
                </a:lnTo>
                <a:lnTo>
                  <a:pt x="3372" y="3372"/>
                </a:lnTo>
                <a:lnTo>
                  <a:pt x="2675" y="4185"/>
                </a:lnTo>
                <a:lnTo>
                  <a:pt x="1977" y="5115"/>
                </a:lnTo>
                <a:lnTo>
                  <a:pt x="1396" y="6162"/>
                </a:lnTo>
                <a:lnTo>
                  <a:pt x="931" y="7092"/>
                </a:lnTo>
                <a:lnTo>
                  <a:pt x="466" y="8254"/>
                </a:lnTo>
                <a:lnTo>
                  <a:pt x="233" y="9301"/>
                </a:lnTo>
                <a:lnTo>
                  <a:pt x="117" y="10463"/>
                </a:lnTo>
                <a:lnTo>
                  <a:pt x="1" y="11626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3966599" y="2021825"/>
            <a:ext cx="10528" cy="5264"/>
          </a:xfrm>
          <a:custGeom>
            <a:rect b="b" l="l" r="r" t="t"/>
            <a:pathLst>
              <a:path extrusionOk="0" fill="none" h="233" w="466">
                <a:moveTo>
                  <a:pt x="0" y="233"/>
                </a:moveTo>
                <a:lnTo>
                  <a:pt x="0" y="233"/>
                </a:lnTo>
                <a:lnTo>
                  <a:pt x="465" y="0"/>
                </a:lnTo>
                <a:lnTo>
                  <a:pt x="465" y="0"/>
                </a:lnTo>
                <a:lnTo>
                  <a:pt x="0" y="23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3887797" y="2565491"/>
            <a:ext cx="112963" cy="165490"/>
          </a:xfrm>
          <a:custGeom>
            <a:rect b="b" l="l" r="r" t="t"/>
            <a:pathLst>
              <a:path extrusionOk="0" h="7325" w="5000">
                <a:moveTo>
                  <a:pt x="2209" y="7325"/>
                </a:moveTo>
                <a:lnTo>
                  <a:pt x="2209" y="7325"/>
                </a:lnTo>
                <a:lnTo>
                  <a:pt x="2209" y="7325"/>
                </a:lnTo>
                <a:lnTo>
                  <a:pt x="2209" y="7325"/>
                </a:lnTo>
                <a:lnTo>
                  <a:pt x="2209" y="7325"/>
                </a:lnTo>
                <a:lnTo>
                  <a:pt x="2209" y="7325"/>
                </a:lnTo>
                <a:close/>
                <a:moveTo>
                  <a:pt x="1628" y="7208"/>
                </a:moveTo>
                <a:lnTo>
                  <a:pt x="1628" y="7208"/>
                </a:lnTo>
                <a:lnTo>
                  <a:pt x="2209" y="7325"/>
                </a:lnTo>
                <a:lnTo>
                  <a:pt x="2209" y="7325"/>
                </a:lnTo>
                <a:lnTo>
                  <a:pt x="1628" y="7208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4186" y="2442"/>
                </a:lnTo>
                <a:lnTo>
                  <a:pt x="4186" y="2442"/>
                </a:lnTo>
                <a:lnTo>
                  <a:pt x="4999" y="3023"/>
                </a:lnTo>
                <a:lnTo>
                  <a:pt x="4999" y="3023"/>
                </a:lnTo>
                <a:lnTo>
                  <a:pt x="4999" y="3023"/>
                </a:lnTo>
                <a:lnTo>
                  <a:pt x="4186" y="2442"/>
                </a:lnTo>
                <a:lnTo>
                  <a:pt x="1" y="1"/>
                </a:lnTo>
                <a:close/>
              </a:path>
            </a:pathLst>
          </a:custGeom>
          <a:solidFill>
            <a:srgbClr val="F6E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3937704" y="2730958"/>
            <a:ext cx="23" cy="23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3924577" y="2728337"/>
            <a:ext cx="13149" cy="2643"/>
          </a:xfrm>
          <a:custGeom>
            <a:rect b="b" l="l" r="r" t="t"/>
            <a:pathLst>
              <a:path extrusionOk="0" fill="none" h="117" w="582">
                <a:moveTo>
                  <a:pt x="0" y="0"/>
                </a:moveTo>
                <a:lnTo>
                  <a:pt x="0" y="0"/>
                </a:lnTo>
                <a:lnTo>
                  <a:pt x="581" y="117"/>
                </a:lnTo>
                <a:lnTo>
                  <a:pt x="581" y="1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3887797" y="2565491"/>
            <a:ext cx="112963" cy="68320"/>
          </a:xfrm>
          <a:custGeom>
            <a:rect b="b" l="l" r="r" t="t"/>
            <a:pathLst>
              <a:path extrusionOk="0" fill="none" h="3024" w="5000">
                <a:moveTo>
                  <a:pt x="1" y="1"/>
                </a:moveTo>
                <a:lnTo>
                  <a:pt x="1" y="1"/>
                </a:lnTo>
                <a:lnTo>
                  <a:pt x="4186" y="2442"/>
                </a:lnTo>
                <a:lnTo>
                  <a:pt x="4186" y="2442"/>
                </a:lnTo>
                <a:lnTo>
                  <a:pt x="4999" y="3023"/>
                </a:lnTo>
                <a:lnTo>
                  <a:pt x="4999" y="3023"/>
                </a:lnTo>
                <a:lnTo>
                  <a:pt x="4999" y="3023"/>
                </a:lnTo>
                <a:lnTo>
                  <a:pt x="4186" y="2442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3887797" y="2565491"/>
            <a:ext cx="139238" cy="231144"/>
          </a:xfrm>
          <a:custGeom>
            <a:rect b="b" l="l" r="r" t="t"/>
            <a:pathLst>
              <a:path extrusionOk="0" h="10231" w="6163">
                <a:moveTo>
                  <a:pt x="1" y="1"/>
                </a:moveTo>
                <a:lnTo>
                  <a:pt x="1" y="3256"/>
                </a:lnTo>
                <a:lnTo>
                  <a:pt x="2791" y="4883"/>
                </a:lnTo>
                <a:lnTo>
                  <a:pt x="3256" y="5232"/>
                </a:lnTo>
                <a:lnTo>
                  <a:pt x="3488" y="5697"/>
                </a:lnTo>
                <a:lnTo>
                  <a:pt x="3488" y="6046"/>
                </a:lnTo>
                <a:lnTo>
                  <a:pt x="3488" y="6395"/>
                </a:lnTo>
                <a:lnTo>
                  <a:pt x="3372" y="6743"/>
                </a:lnTo>
                <a:lnTo>
                  <a:pt x="3139" y="6976"/>
                </a:lnTo>
                <a:lnTo>
                  <a:pt x="2791" y="7208"/>
                </a:lnTo>
                <a:lnTo>
                  <a:pt x="2558" y="7325"/>
                </a:lnTo>
                <a:lnTo>
                  <a:pt x="2209" y="7325"/>
                </a:lnTo>
                <a:lnTo>
                  <a:pt x="1628" y="7208"/>
                </a:lnTo>
                <a:lnTo>
                  <a:pt x="1" y="6511"/>
                </a:lnTo>
                <a:lnTo>
                  <a:pt x="1" y="9650"/>
                </a:lnTo>
                <a:lnTo>
                  <a:pt x="349" y="9766"/>
                </a:lnTo>
                <a:lnTo>
                  <a:pt x="1279" y="10115"/>
                </a:lnTo>
                <a:lnTo>
                  <a:pt x="2209" y="10231"/>
                </a:lnTo>
                <a:lnTo>
                  <a:pt x="3256" y="9998"/>
                </a:lnTo>
                <a:lnTo>
                  <a:pt x="4186" y="9650"/>
                </a:lnTo>
                <a:lnTo>
                  <a:pt x="4651" y="9417"/>
                </a:lnTo>
                <a:lnTo>
                  <a:pt x="5116" y="9068"/>
                </a:lnTo>
                <a:lnTo>
                  <a:pt x="5465" y="8603"/>
                </a:lnTo>
                <a:lnTo>
                  <a:pt x="5697" y="8138"/>
                </a:lnTo>
                <a:lnTo>
                  <a:pt x="6162" y="7208"/>
                </a:lnTo>
                <a:lnTo>
                  <a:pt x="5465" y="5232"/>
                </a:lnTo>
                <a:lnTo>
                  <a:pt x="4999" y="3023"/>
                </a:lnTo>
                <a:lnTo>
                  <a:pt x="4186" y="2442"/>
                </a:lnTo>
                <a:lnTo>
                  <a:pt x="1" y="1"/>
                </a:lnTo>
                <a:close/>
              </a:path>
            </a:pathLst>
          </a:custGeom>
          <a:solidFill>
            <a:srgbClr val="F0AE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3887797" y="2565491"/>
            <a:ext cx="139238" cy="231144"/>
          </a:xfrm>
          <a:custGeom>
            <a:rect b="b" l="l" r="r" t="t"/>
            <a:pathLst>
              <a:path extrusionOk="0" fill="none" h="10231" w="6163">
                <a:moveTo>
                  <a:pt x="1" y="1"/>
                </a:moveTo>
                <a:lnTo>
                  <a:pt x="1" y="3256"/>
                </a:lnTo>
                <a:lnTo>
                  <a:pt x="2791" y="4883"/>
                </a:lnTo>
                <a:lnTo>
                  <a:pt x="2791" y="4883"/>
                </a:lnTo>
                <a:lnTo>
                  <a:pt x="3256" y="5232"/>
                </a:lnTo>
                <a:lnTo>
                  <a:pt x="3488" y="5697"/>
                </a:lnTo>
                <a:lnTo>
                  <a:pt x="3488" y="5697"/>
                </a:lnTo>
                <a:lnTo>
                  <a:pt x="3488" y="6046"/>
                </a:lnTo>
                <a:lnTo>
                  <a:pt x="3488" y="6046"/>
                </a:lnTo>
                <a:lnTo>
                  <a:pt x="3488" y="6395"/>
                </a:lnTo>
                <a:lnTo>
                  <a:pt x="3372" y="6743"/>
                </a:lnTo>
                <a:lnTo>
                  <a:pt x="3372" y="6743"/>
                </a:lnTo>
                <a:lnTo>
                  <a:pt x="3372" y="6743"/>
                </a:lnTo>
                <a:lnTo>
                  <a:pt x="3139" y="6976"/>
                </a:lnTo>
                <a:lnTo>
                  <a:pt x="2791" y="7208"/>
                </a:lnTo>
                <a:lnTo>
                  <a:pt x="2558" y="7325"/>
                </a:lnTo>
                <a:lnTo>
                  <a:pt x="2209" y="7325"/>
                </a:lnTo>
                <a:lnTo>
                  <a:pt x="2209" y="7325"/>
                </a:lnTo>
                <a:lnTo>
                  <a:pt x="2209" y="7325"/>
                </a:lnTo>
                <a:lnTo>
                  <a:pt x="2209" y="7325"/>
                </a:lnTo>
                <a:lnTo>
                  <a:pt x="2209" y="7325"/>
                </a:lnTo>
                <a:lnTo>
                  <a:pt x="2209" y="7325"/>
                </a:lnTo>
                <a:lnTo>
                  <a:pt x="2209" y="7325"/>
                </a:lnTo>
                <a:lnTo>
                  <a:pt x="1628" y="7208"/>
                </a:lnTo>
                <a:lnTo>
                  <a:pt x="1628" y="7208"/>
                </a:lnTo>
                <a:lnTo>
                  <a:pt x="1628" y="7208"/>
                </a:lnTo>
                <a:lnTo>
                  <a:pt x="1628" y="7208"/>
                </a:lnTo>
                <a:lnTo>
                  <a:pt x="1" y="6511"/>
                </a:lnTo>
                <a:lnTo>
                  <a:pt x="1" y="9650"/>
                </a:lnTo>
                <a:lnTo>
                  <a:pt x="349" y="9766"/>
                </a:lnTo>
                <a:lnTo>
                  <a:pt x="349" y="9766"/>
                </a:lnTo>
                <a:lnTo>
                  <a:pt x="1279" y="10115"/>
                </a:lnTo>
                <a:lnTo>
                  <a:pt x="2209" y="10231"/>
                </a:lnTo>
                <a:lnTo>
                  <a:pt x="2209" y="10231"/>
                </a:lnTo>
                <a:lnTo>
                  <a:pt x="3256" y="9998"/>
                </a:lnTo>
                <a:lnTo>
                  <a:pt x="4186" y="9650"/>
                </a:lnTo>
                <a:lnTo>
                  <a:pt x="4651" y="9417"/>
                </a:lnTo>
                <a:lnTo>
                  <a:pt x="5116" y="9068"/>
                </a:lnTo>
                <a:lnTo>
                  <a:pt x="5465" y="8603"/>
                </a:lnTo>
                <a:lnTo>
                  <a:pt x="5697" y="8138"/>
                </a:lnTo>
                <a:lnTo>
                  <a:pt x="5697" y="8138"/>
                </a:lnTo>
                <a:lnTo>
                  <a:pt x="6162" y="7208"/>
                </a:lnTo>
                <a:lnTo>
                  <a:pt x="6162" y="7208"/>
                </a:lnTo>
                <a:lnTo>
                  <a:pt x="5465" y="5232"/>
                </a:lnTo>
                <a:lnTo>
                  <a:pt x="4999" y="3023"/>
                </a:lnTo>
                <a:lnTo>
                  <a:pt x="4999" y="3023"/>
                </a:lnTo>
                <a:lnTo>
                  <a:pt x="4186" y="2442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3887797" y="2021825"/>
            <a:ext cx="73561" cy="23"/>
          </a:xfrm>
          <a:custGeom>
            <a:rect b="b" l="l" r="r" t="t"/>
            <a:pathLst>
              <a:path extrusionOk="0" h="1" w="3256">
                <a:moveTo>
                  <a:pt x="3256" y="0"/>
                </a:moveTo>
                <a:lnTo>
                  <a:pt x="3256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3256" y="0"/>
                </a:lnTo>
                <a:close/>
              </a:path>
            </a:pathLst>
          </a:custGeom>
          <a:solidFill>
            <a:srgbClr val="F6E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3887797" y="2021825"/>
            <a:ext cx="73561" cy="23"/>
          </a:xfrm>
          <a:custGeom>
            <a:rect b="b" l="l" r="r" t="t"/>
            <a:pathLst>
              <a:path extrusionOk="0" fill="none" h="1" w="3256">
                <a:moveTo>
                  <a:pt x="3256" y="0"/>
                </a:moveTo>
                <a:lnTo>
                  <a:pt x="3256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3256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3887797" y="2021825"/>
            <a:ext cx="107698" cy="63056"/>
          </a:xfrm>
          <a:custGeom>
            <a:rect b="b" l="l" r="r" t="t"/>
            <a:pathLst>
              <a:path extrusionOk="0" h="2791" w="4767">
                <a:moveTo>
                  <a:pt x="1" y="0"/>
                </a:moveTo>
                <a:lnTo>
                  <a:pt x="1" y="2790"/>
                </a:lnTo>
                <a:lnTo>
                  <a:pt x="3837" y="2790"/>
                </a:lnTo>
                <a:lnTo>
                  <a:pt x="4767" y="2674"/>
                </a:lnTo>
                <a:lnTo>
                  <a:pt x="4767" y="0"/>
                </a:lnTo>
                <a:close/>
              </a:path>
            </a:pathLst>
          </a:custGeom>
          <a:solidFill>
            <a:srgbClr val="F0AE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3966599" y="2021825"/>
            <a:ext cx="10528" cy="5264"/>
          </a:xfrm>
          <a:custGeom>
            <a:rect b="b" l="l" r="r" t="t"/>
            <a:pathLst>
              <a:path extrusionOk="0" fill="none" h="233" w="466">
                <a:moveTo>
                  <a:pt x="0" y="233"/>
                </a:moveTo>
                <a:lnTo>
                  <a:pt x="0" y="233"/>
                </a:lnTo>
                <a:lnTo>
                  <a:pt x="465" y="0"/>
                </a:lnTo>
                <a:lnTo>
                  <a:pt x="465" y="0"/>
                </a:lnTo>
                <a:lnTo>
                  <a:pt x="465" y="0"/>
                </a:lnTo>
                <a:lnTo>
                  <a:pt x="465" y="0"/>
                </a:lnTo>
                <a:lnTo>
                  <a:pt x="0" y="233"/>
                </a:lnTo>
                <a:lnTo>
                  <a:pt x="0" y="233"/>
                </a:lnTo>
                <a:lnTo>
                  <a:pt x="0" y="23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3887797" y="2021825"/>
            <a:ext cx="107698" cy="63056"/>
          </a:xfrm>
          <a:custGeom>
            <a:rect b="b" l="l" r="r" t="t"/>
            <a:pathLst>
              <a:path extrusionOk="0" fill="none" h="2791" w="4767">
                <a:moveTo>
                  <a:pt x="4302" y="0"/>
                </a:moveTo>
                <a:lnTo>
                  <a:pt x="4302" y="0"/>
                </a:lnTo>
                <a:lnTo>
                  <a:pt x="4069" y="0"/>
                </a:lnTo>
                <a:lnTo>
                  <a:pt x="4069" y="0"/>
                </a:lnTo>
                <a:lnTo>
                  <a:pt x="4069" y="0"/>
                </a:lnTo>
                <a:lnTo>
                  <a:pt x="3256" y="0"/>
                </a:lnTo>
                <a:lnTo>
                  <a:pt x="3256" y="0"/>
                </a:lnTo>
                <a:lnTo>
                  <a:pt x="1" y="0"/>
                </a:lnTo>
                <a:lnTo>
                  <a:pt x="1" y="2790"/>
                </a:lnTo>
                <a:lnTo>
                  <a:pt x="1" y="2790"/>
                </a:lnTo>
                <a:lnTo>
                  <a:pt x="1628" y="2790"/>
                </a:lnTo>
                <a:lnTo>
                  <a:pt x="1628" y="2790"/>
                </a:lnTo>
                <a:lnTo>
                  <a:pt x="3837" y="2790"/>
                </a:lnTo>
                <a:lnTo>
                  <a:pt x="4767" y="2674"/>
                </a:lnTo>
                <a:lnTo>
                  <a:pt x="4767" y="0"/>
                </a:lnTo>
                <a:lnTo>
                  <a:pt x="4767" y="0"/>
                </a:lnTo>
                <a:lnTo>
                  <a:pt x="430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5038185" y="2021825"/>
            <a:ext cx="504310" cy="774810"/>
          </a:xfrm>
          <a:custGeom>
            <a:rect b="b" l="l" r="r" t="t"/>
            <a:pathLst>
              <a:path extrusionOk="0" h="34295" w="22322">
                <a:moveTo>
                  <a:pt x="2093" y="0"/>
                </a:moveTo>
                <a:lnTo>
                  <a:pt x="1512" y="117"/>
                </a:lnTo>
                <a:lnTo>
                  <a:pt x="1047" y="349"/>
                </a:lnTo>
                <a:lnTo>
                  <a:pt x="814" y="814"/>
                </a:lnTo>
                <a:lnTo>
                  <a:pt x="698" y="1395"/>
                </a:lnTo>
                <a:lnTo>
                  <a:pt x="698" y="1860"/>
                </a:lnTo>
                <a:lnTo>
                  <a:pt x="1047" y="2325"/>
                </a:lnTo>
                <a:lnTo>
                  <a:pt x="1395" y="2674"/>
                </a:lnTo>
                <a:lnTo>
                  <a:pt x="1860" y="2790"/>
                </a:lnTo>
                <a:lnTo>
                  <a:pt x="10696" y="2790"/>
                </a:lnTo>
                <a:lnTo>
                  <a:pt x="11509" y="2907"/>
                </a:lnTo>
                <a:lnTo>
                  <a:pt x="12440" y="3023"/>
                </a:lnTo>
                <a:lnTo>
                  <a:pt x="13253" y="3255"/>
                </a:lnTo>
                <a:lnTo>
                  <a:pt x="14067" y="3488"/>
                </a:lnTo>
                <a:lnTo>
                  <a:pt x="14765" y="3837"/>
                </a:lnTo>
                <a:lnTo>
                  <a:pt x="15578" y="4302"/>
                </a:lnTo>
                <a:lnTo>
                  <a:pt x="16276" y="4767"/>
                </a:lnTo>
                <a:lnTo>
                  <a:pt x="16857" y="5348"/>
                </a:lnTo>
                <a:lnTo>
                  <a:pt x="17438" y="6045"/>
                </a:lnTo>
                <a:lnTo>
                  <a:pt x="18020" y="6743"/>
                </a:lnTo>
                <a:lnTo>
                  <a:pt x="18368" y="7440"/>
                </a:lnTo>
                <a:lnTo>
                  <a:pt x="18833" y="8254"/>
                </a:lnTo>
                <a:lnTo>
                  <a:pt x="19066" y="9068"/>
                </a:lnTo>
                <a:lnTo>
                  <a:pt x="19298" y="9882"/>
                </a:lnTo>
                <a:lnTo>
                  <a:pt x="19415" y="10696"/>
                </a:lnTo>
                <a:lnTo>
                  <a:pt x="19415" y="11626"/>
                </a:lnTo>
                <a:lnTo>
                  <a:pt x="19415" y="12788"/>
                </a:lnTo>
                <a:lnTo>
                  <a:pt x="19182" y="13834"/>
                </a:lnTo>
                <a:lnTo>
                  <a:pt x="18717" y="14997"/>
                </a:lnTo>
                <a:lnTo>
                  <a:pt x="18252" y="15927"/>
                </a:lnTo>
                <a:lnTo>
                  <a:pt x="17671" y="16973"/>
                </a:lnTo>
                <a:lnTo>
                  <a:pt x="16857" y="17787"/>
                </a:lnTo>
                <a:lnTo>
                  <a:pt x="16043" y="18484"/>
                </a:lnTo>
                <a:lnTo>
                  <a:pt x="14997" y="19182"/>
                </a:lnTo>
                <a:lnTo>
                  <a:pt x="2093" y="26506"/>
                </a:lnTo>
                <a:lnTo>
                  <a:pt x="1512" y="26971"/>
                </a:lnTo>
                <a:lnTo>
                  <a:pt x="930" y="27552"/>
                </a:lnTo>
                <a:lnTo>
                  <a:pt x="465" y="28250"/>
                </a:lnTo>
                <a:lnTo>
                  <a:pt x="117" y="29063"/>
                </a:lnTo>
                <a:lnTo>
                  <a:pt x="0" y="29877"/>
                </a:lnTo>
                <a:lnTo>
                  <a:pt x="117" y="30691"/>
                </a:lnTo>
                <a:lnTo>
                  <a:pt x="233" y="31505"/>
                </a:lnTo>
                <a:lnTo>
                  <a:pt x="582" y="32202"/>
                </a:lnTo>
                <a:lnTo>
                  <a:pt x="930" y="32667"/>
                </a:lnTo>
                <a:lnTo>
                  <a:pt x="1279" y="33132"/>
                </a:lnTo>
                <a:lnTo>
                  <a:pt x="1744" y="33481"/>
                </a:lnTo>
                <a:lnTo>
                  <a:pt x="2093" y="33714"/>
                </a:lnTo>
                <a:lnTo>
                  <a:pt x="3139" y="34062"/>
                </a:lnTo>
                <a:lnTo>
                  <a:pt x="4186" y="34295"/>
                </a:lnTo>
                <a:lnTo>
                  <a:pt x="5116" y="34179"/>
                </a:lnTo>
                <a:lnTo>
                  <a:pt x="5929" y="33830"/>
                </a:lnTo>
                <a:lnTo>
                  <a:pt x="8719" y="32551"/>
                </a:lnTo>
                <a:lnTo>
                  <a:pt x="9184" y="32202"/>
                </a:lnTo>
                <a:lnTo>
                  <a:pt x="9417" y="31737"/>
                </a:lnTo>
                <a:lnTo>
                  <a:pt x="9533" y="31272"/>
                </a:lnTo>
                <a:lnTo>
                  <a:pt x="9417" y="30691"/>
                </a:lnTo>
                <a:lnTo>
                  <a:pt x="9068" y="30226"/>
                </a:lnTo>
                <a:lnTo>
                  <a:pt x="8603" y="29994"/>
                </a:lnTo>
                <a:lnTo>
                  <a:pt x="8022" y="29877"/>
                </a:lnTo>
                <a:lnTo>
                  <a:pt x="7557" y="29994"/>
                </a:lnTo>
                <a:lnTo>
                  <a:pt x="4767" y="31272"/>
                </a:lnTo>
                <a:lnTo>
                  <a:pt x="4302" y="31389"/>
                </a:lnTo>
                <a:lnTo>
                  <a:pt x="3837" y="31389"/>
                </a:lnTo>
                <a:lnTo>
                  <a:pt x="3372" y="31156"/>
                </a:lnTo>
                <a:lnTo>
                  <a:pt x="3023" y="30807"/>
                </a:lnTo>
                <a:lnTo>
                  <a:pt x="2907" y="30226"/>
                </a:lnTo>
                <a:lnTo>
                  <a:pt x="2907" y="29761"/>
                </a:lnTo>
                <a:lnTo>
                  <a:pt x="3139" y="29296"/>
                </a:lnTo>
                <a:lnTo>
                  <a:pt x="3488" y="28947"/>
                </a:lnTo>
                <a:lnTo>
                  <a:pt x="16392" y="21623"/>
                </a:lnTo>
                <a:lnTo>
                  <a:pt x="17671" y="20810"/>
                </a:lnTo>
                <a:lnTo>
                  <a:pt x="18833" y="19763"/>
                </a:lnTo>
                <a:lnTo>
                  <a:pt x="19880" y="18601"/>
                </a:lnTo>
                <a:lnTo>
                  <a:pt x="20693" y="17438"/>
                </a:lnTo>
                <a:lnTo>
                  <a:pt x="21391" y="16043"/>
                </a:lnTo>
                <a:lnTo>
                  <a:pt x="21856" y="14648"/>
                </a:lnTo>
                <a:lnTo>
                  <a:pt x="22205" y="13137"/>
                </a:lnTo>
                <a:lnTo>
                  <a:pt x="22321" y="11626"/>
                </a:lnTo>
                <a:lnTo>
                  <a:pt x="22205" y="10463"/>
                </a:lnTo>
                <a:lnTo>
                  <a:pt x="22089" y="9301"/>
                </a:lnTo>
                <a:lnTo>
                  <a:pt x="21740" y="8254"/>
                </a:lnTo>
                <a:lnTo>
                  <a:pt x="21391" y="7092"/>
                </a:lnTo>
                <a:lnTo>
                  <a:pt x="20926" y="6162"/>
                </a:lnTo>
                <a:lnTo>
                  <a:pt x="20345" y="5115"/>
                </a:lnTo>
                <a:lnTo>
                  <a:pt x="19647" y="4185"/>
                </a:lnTo>
                <a:lnTo>
                  <a:pt x="18833" y="3372"/>
                </a:lnTo>
                <a:lnTo>
                  <a:pt x="18020" y="2558"/>
                </a:lnTo>
                <a:lnTo>
                  <a:pt x="17090" y="1977"/>
                </a:lnTo>
                <a:lnTo>
                  <a:pt x="16160" y="1395"/>
                </a:lnTo>
                <a:lnTo>
                  <a:pt x="15113" y="930"/>
                </a:lnTo>
                <a:lnTo>
                  <a:pt x="14067" y="465"/>
                </a:lnTo>
                <a:lnTo>
                  <a:pt x="13021" y="233"/>
                </a:lnTo>
                <a:lnTo>
                  <a:pt x="11858" y="117"/>
                </a:lnTo>
                <a:lnTo>
                  <a:pt x="10696" y="0"/>
                </a:lnTo>
                <a:close/>
              </a:path>
            </a:pathLst>
          </a:custGeom>
          <a:solidFill>
            <a:srgbClr val="F7B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5038185" y="2021825"/>
            <a:ext cx="504310" cy="774810"/>
          </a:xfrm>
          <a:custGeom>
            <a:rect b="b" l="l" r="r" t="t"/>
            <a:pathLst>
              <a:path extrusionOk="0" fill="none" h="34295" w="22322">
                <a:moveTo>
                  <a:pt x="18833" y="3372"/>
                </a:moveTo>
                <a:lnTo>
                  <a:pt x="18833" y="3372"/>
                </a:lnTo>
                <a:lnTo>
                  <a:pt x="18020" y="2558"/>
                </a:lnTo>
                <a:lnTo>
                  <a:pt x="17090" y="1977"/>
                </a:lnTo>
                <a:lnTo>
                  <a:pt x="16160" y="1395"/>
                </a:lnTo>
                <a:lnTo>
                  <a:pt x="15113" y="930"/>
                </a:lnTo>
                <a:lnTo>
                  <a:pt x="14067" y="465"/>
                </a:lnTo>
                <a:lnTo>
                  <a:pt x="13021" y="233"/>
                </a:lnTo>
                <a:lnTo>
                  <a:pt x="11858" y="117"/>
                </a:lnTo>
                <a:lnTo>
                  <a:pt x="10696" y="0"/>
                </a:lnTo>
                <a:lnTo>
                  <a:pt x="10696" y="0"/>
                </a:lnTo>
                <a:lnTo>
                  <a:pt x="10696" y="0"/>
                </a:lnTo>
                <a:lnTo>
                  <a:pt x="4186" y="0"/>
                </a:lnTo>
                <a:lnTo>
                  <a:pt x="2326" y="0"/>
                </a:lnTo>
                <a:lnTo>
                  <a:pt x="2326" y="0"/>
                </a:lnTo>
                <a:lnTo>
                  <a:pt x="2093" y="0"/>
                </a:lnTo>
                <a:lnTo>
                  <a:pt x="2093" y="0"/>
                </a:lnTo>
                <a:lnTo>
                  <a:pt x="1512" y="117"/>
                </a:lnTo>
                <a:lnTo>
                  <a:pt x="1047" y="349"/>
                </a:lnTo>
                <a:lnTo>
                  <a:pt x="814" y="814"/>
                </a:lnTo>
                <a:lnTo>
                  <a:pt x="698" y="1395"/>
                </a:lnTo>
                <a:lnTo>
                  <a:pt x="698" y="1395"/>
                </a:lnTo>
                <a:lnTo>
                  <a:pt x="698" y="1860"/>
                </a:lnTo>
                <a:lnTo>
                  <a:pt x="1047" y="2325"/>
                </a:lnTo>
                <a:lnTo>
                  <a:pt x="1047" y="2325"/>
                </a:lnTo>
                <a:lnTo>
                  <a:pt x="1395" y="2674"/>
                </a:lnTo>
                <a:lnTo>
                  <a:pt x="1860" y="2790"/>
                </a:lnTo>
                <a:lnTo>
                  <a:pt x="2907" y="2790"/>
                </a:lnTo>
                <a:lnTo>
                  <a:pt x="4767" y="2790"/>
                </a:lnTo>
                <a:lnTo>
                  <a:pt x="4767" y="2790"/>
                </a:lnTo>
                <a:lnTo>
                  <a:pt x="10696" y="2790"/>
                </a:lnTo>
                <a:lnTo>
                  <a:pt x="10696" y="2790"/>
                </a:lnTo>
                <a:lnTo>
                  <a:pt x="11509" y="2907"/>
                </a:lnTo>
                <a:lnTo>
                  <a:pt x="12440" y="3023"/>
                </a:lnTo>
                <a:lnTo>
                  <a:pt x="13253" y="3255"/>
                </a:lnTo>
                <a:lnTo>
                  <a:pt x="14067" y="3488"/>
                </a:lnTo>
                <a:lnTo>
                  <a:pt x="14765" y="3837"/>
                </a:lnTo>
                <a:lnTo>
                  <a:pt x="15578" y="4302"/>
                </a:lnTo>
                <a:lnTo>
                  <a:pt x="16276" y="4767"/>
                </a:lnTo>
                <a:lnTo>
                  <a:pt x="16857" y="5348"/>
                </a:lnTo>
                <a:lnTo>
                  <a:pt x="16857" y="5348"/>
                </a:lnTo>
                <a:lnTo>
                  <a:pt x="17438" y="6045"/>
                </a:lnTo>
                <a:lnTo>
                  <a:pt x="18020" y="6743"/>
                </a:lnTo>
                <a:lnTo>
                  <a:pt x="18368" y="7440"/>
                </a:lnTo>
                <a:lnTo>
                  <a:pt x="18833" y="8254"/>
                </a:lnTo>
                <a:lnTo>
                  <a:pt x="19066" y="9068"/>
                </a:lnTo>
                <a:lnTo>
                  <a:pt x="19298" y="9882"/>
                </a:lnTo>
                <a:lnTo>
                  <a:pt x="19415" y="10696"/>
                </a:lnTo>
                <a:lnTo>
                  <a:pt x="19415" y="11626"/>
                </a:lnTo>
                <a:lnTo>
                  <a:pt x="19415" y="11626"/>
                </a:lnTo>
                <a:lnTo>
                  <a:pt x="19415" y="12788"/>
                </a:lnTo>
                <a:lnTo>
                  <a:pt x="19182" y="13834"/>
                </a:lnTo>
                <a:lnTo>
                  <a:pt x="18717" y="14997"/>
                </a:lnTo>
                <a:lnTo>
                  <a:pt x="18252" y="15927"/>
                </a:lnTo>
                <a:lnTo>
                  <a:pt x="17671" y="16973"/>
                </a:lnTo>
                <a:lnTo>
                  <a:pt x="16857" y="17787"/>
                </a:lnTo>
                <a:lnTo>
                  <a:pt x="16043" y="18484"/>
                </a:lnTo>
                <a:lnTo>
                  <a:pt x="14997" y="19182"/>
                </a:lnTo>
                <a:lnTo>
                  <a:pt x="2093" y="26506"/>
                </a:lnTo>
                <a:lnTo>
                  <a:pt x="2093" y="26506"/>
                </a:lnTo>
                <a:lnTo>
                  <a:pt x="1512" y="26971"/>
                </a:lnTo>
                <a:lnTo>
                  <a:pt x="930" y="27552"/>
                </a:lnTo>
                <a:lnTo>
                  <a:pt x="465" y="28250"/>
                </a:lnTo>
                <a:lnTo>
                  <a:pt x="117" y="29063"/>
                </a:lnTo>
                <a:lnTo>
                  <a:pt x="117" y="29063"/>
                </a:lnTo>
                <a:lnTo>
                  <a:pt x="0" y="29877"/>
                </a:lnTo>
                <a:lnTo>
                  <a:pt x="117" y="30691"/>
                </a:lnTo>
                <a:lnTo>
                  <a:pt x="233" y="31505"/>
                </a:lnTo>
                <a:lnTo>
                  <a:pt x="582" y="32202"/>
                </a:lnTo>
                <a:lnTo>
                  <a:pt x="582" y="32202"/>
                </a:lnTo>
                <a:lnTo>
                  <a:pt x="930" y="32667"/>
                </a:lnTo>
                <a:lnTo>
                  <a:pt x="1279" y="33132"/>
                </a:lnTo>
                <a:lnTo>
                  <a:pt x="1744" y="33481"/>
                </a:lnTo>
                <a:lnTo>
                  <a:pt x="2093" y="33714"/>
                </a:lnTo>
                <a:lnTo>
                  <a:pt x="3139" y="34062"/>
                </a:lnTo>
                <a:lnTo>
                  <a:pt x="4186" y="34295"/>
                </a:lnTo>
                <a:lnTo>
                  <a:pt x="4186" y="34295"/>
                </a:lnTo>
                <a:lnTo>
                  <a:pt x="5116" y="34179"/>
                </a:lnTo>
                <a:lnTo>
                  <a:pt x="5929" y="33830"/>
                </a:lnTo>
                <a:lnTo>
                  <a:pt x="8719" y="32551"/>
                </a:lnTo>
                <a:lnTo>
                  <a:pt x="8719" y="32551"/>
                </a:lnTo>
                <a:lnTo>
                  <a:pt x="9184" y="32202"/>
                </a:lnTo>
                <a:lnTo>
                  <a:pt x="9417" y="31737"/>
                </a:lnTo>
                <a:lnTo>
                  <a:pt x="9533" y="31272"/>
                </a:lnTo>
                <a:lnTo>
                  <a:pt x="9417" y="30691"/>
                </a:lnTo>
                <a:lnTo>
                  <a:pt x="9417" y="30691"/>
                </a:lnTo>
                <a:lnTo>
                  <a:pt x="9068" y="30226"/>
                </a:lnTo>
                <a:lnTo>
                  <a:pt x="8603" y="29994"/>
                </a:lnTo>
                <a:lnTo>
                  <a:pt x="8022" y="29877"/>
                </a:lnTo>
                <a:lnTo>
                  <a:pt x="7557" y="29994"/>
                </a:lnTo>
                <a:lnTo>
                  <a:pt x="4767" y="31272"/>
                </a:lnTo>
                <a:lnTo>
                  <a:pt x="4767" y="31272"/>
                </a:lnTo>
                <a:lnTo>
                  <a:pt x="4302" y="31389"/>
                </a:lnTo>
                <a:lnTo>
                  <a:pt x="3837" y="31389"/>
                </a:lnTo>
                <a:lnTo>
                  <a:pt x="3372" y="31156"/>
                </a:lnTo>
                <a:lnTo>
                  <a:pt x="3023" y="30807"/>
                </a:lnTo>
                <a:lnTo>
                  <a:pt x="3023" y="30807"/>
                </a:lnTo>
                <a:lnTo>
                  <a:pt x="2907" y="30226"/>
                </a:lnTo>
                <a:lnTo>
                  <a:pt x="2907" y="29761"/>
                </a:lnTo>
                <a:lnTo>
                  <a:pt x="2907" y="29761"/>
                </a:lnTo>
                <a:lnTo>
                  <a:pt x="3139" y="29296"/>
                </a:lnTo>
                <a:lnTo>
                  <a:pt x="3488" y="28947"/>
                </a:lnTo>
                <a:lnTo>
                  <a:pt x="16392" y="21623"/>
                </a:lnTo>
                <a:lnTo>
                  <a:pt x="16392" y="21623"/>
                </a:lnTo>
                <a:lnTo>
                  <a:pt x="17671" y="20810"/>
                </a:lnTo>
                <a:lnTo>
                  <a:pt x="18833" y="19763"/>
                </a:lnTo>
                <a:lnTo>
                  <a:pt x="19880" y="18601"/>
                </a:lnTo>
                <a:lnTo>
                  <a:pt x="20693" y="17438"/>
                </a:lnTo>
                <a:lnTo>
                  <a:pt x="21391" y="16043"/>
                </a:lnTo>
                <a:lnTo>
                  <a:pt x="21856" y="14648"/>
                </a:lnTo>
                <a:lnTo>
                  <a:pt x="22205" y="13137"/>
                </a:lnTo>
                <a:lnTo>
                  <a:pt x="22321" y="11626"/>
                </a:lnTo>
                <a:lnTo>
                  <a:pt x="22321" y="11626"/>
                </a:lnTo>
                <a:lnTo>
                  <a:pt x="22205" y="10463"/>
                </a:lnTo>
                <a:lnTo>
                  <a:pt x="22089" y="9301"/>
                </a:lnTo>
                <a:lnTo>
                  <a:pt x="21740" y="8254"/>
                </a:lnTo>
                <a:lnTo>
                  <a:pt x="21391" y="7092"/>
                </a:lnTo>
                <a:lnTo>
                  <a:pt x="20926" y="6162"/>
                </a:lnTo>
                <a:lnTo>
                  <a:pt x="20345" y="5115"/>
                </a:lnTo>
                <a:lnTo>
                  <a:pt x="19647" y="4185"/>
                </a:lnTo>
                <a:lnTo>
                  <a:pt x="18833" y="3372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5093334" y="2021825"/>
            <a:ext cx="10528" cy="5264"/>
          </a:xfrm>
          <a:custGeom>
            <a:rect b="b" l="l" r="r" t="t"/>
            <a:pathLst>
              <a:path extrusionOk="0" fill="none" h="233" w="466">
                <a:moveTo>
                  <a:pt x="1" y="0"/>
                </a:moveTo>
                <a:lnTo>
                  <a:pt x="1" y="0"/>
                </a:lnTo>
                <a:lnTo>
                  <a:pt x="466" y="233"/>
                </a:lnTo>
                <a:lnTo>
                  <a:pt x="466" y="233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5116988" y="2639029"/>
            <a:ext cx="63056" cy="36803"/>
          </a:xfrm>
          <a:custGeom>
            <a:rect b="b" l="l" r="r" t="t"/>
            <a:pathLst>
              <a:path extrusionOk="0" h="1629" w="2791">
                <a:moveTo>
                  <a:pt x="2790" y="1"/>
                </a:moveTo>
                <a:lnTo>
                  <a:pt x="0" y="1628"/>
                </a:lnTo>
                <a:lnTo>
                  <a:pt x="2790" y="1"/>
                </a:lnTo>
                <a:lnTo>
                  <a:pt x="2790" y="1"/>
                </a:lnTo>
                <a:close/>
              </a:path>
            </a:pathLst>
          </a:custGeom>
          <a:solidFill>
            <a:srgbClr val="F6E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5116988" y="2639029"/>
            <a:ext cx="63056" cy="36803"/>
          </a:xfrm>
          <a:custGeom>
            <a:rect b="b" l="l" r="r" t="t"/>
            <a:pathLst>
              <a:path extrusionOk="0" fill="none" h="1629" w="2791">
                <a:moveTo>
                  <a:pt x="2790" y="1"/>
                </a:moveTo>
                <a:lnTo>
                  <a:pt x="0" y="1628"/>
                </a:lnTo>
                <a:lnTo>
                  <a:pt x="2790" y="1"/>
                </a:lnTo>
                <a:lnTo>
                  <a:pt x="279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5053932" y="2565491"/>
            <a:ext cx="126111" cy="231144"/>
          </a:xfrm>
          <a:custGeom>
            <a:rect b="b" l="l" r="r" t="t"/>
            <a:pathLst>
              <a:path extrusionOk="0" h="10231" w="5582">
                <a:moveTo>
                  <a:pt x="5581" y="1"/>
                </a:moveTo>
                <a:lnTo>
                  <a:pt x="1512" y="2326"/>
                </a:lnTo>
                <a:lnTo>
                  <a:pt x="1280" y="3837"/>
                </a:lnTo>
                <a:lnTo>
                  <a:pt x="931" y="5348"/>
                </a:lnTo>
                <a:lnTo>
                  <a:pt x="466" y="6860"/>
                </a:lnTo>
                <a:lnTo>
                  <a:pt x="1" y="8255"/>
                </a:lnTo>
                <a:lnTo>
                  <a:pt x="233" y="8603"/>
                </a:lnTo>
                <a:lnTo>
                  <a:pt x="582" y="9068"/>
                </a:lnTo>
                <a:lnTo>
                  <a:pt x="1512" y="9650"/>
                </a:lnTo>
                <a:lnTo>
                  <a:pt x="2442" y="10115"/>
                </a:lnTo>
                <a:lnTo>
                  <a:pt x="3489" y="10231"/>
                </a:lnTo>
                <a:lnTo>
                  <a:pt x="4419" y="10115"/>
                </a:lnTo>
                <a:lnTo>
                  <a:pt x="5232" y="9766"/>
                </a:lnTo>
                <a:lnTo>
                  <a:pt x="5581" y="9650"/>
                </a:lnTo>
                <a:lnTo>
                  <a:pt x="5581" y="6511"/>
                </a:lnTo>
                <a:lnTo>
                  <a:pt x="4070" y="7208"/>
                </a:lnTo>
                <a:lnTo>
                  <a:pt x="3489" y="7325"/>
                </a:lnTo>
                <a:lnTo>
                  <a:pt x="3140" y="7325"/>
                </a:lnTo>
                <a:lnTo>
                  <a:pt x="2791" y="7208"/>
                </a:lnTo>
                <a:lnTo>
                  <a:pt x="2559" y="6976"/>
                </a:lnTo>
                <a:lnTo>
                  <a:pt x="2326" y="6743"/>
                </a:lnTo>
                <a:lnTo>
                  <a:pt x="2210" y="6395"/>
                </a:lnTo>
                <a:lnTo>
                  <a:pt x="2094" y="6046"/>
                </a:lnTo>
                <a:lnTo>
                  <a:pt x="2210" y="5697"/>
                </a:lnTo>
                <a:lnTo>
                  <a:pt x="2442" y="5232"/>
                </a:lnTo>
                <a:lnTo>
                  <a:pt x="2791" y="4883"/>
                </a:lnTo>
                <a:lnTo>
                  <a:pt x="5581" y="3256"/>
                </a:lnTo>
                <a:lnTo>
                  <a:pt x="5581" y="1"/>
                </a:lnTo>
                <a:close/>
              </a:path>
            </a:pathLst>
          </a:custGeom>
          <a:solidFill>
            <a:srgbClr val="F0AE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5053932" y="2565491"/>
            <a:ext cx="126111" cy="231144"/>
          </a:xfrm>
          <a:custGeom>
            <a:rect b="b" l="l" r="r" t="t"/>
            <a:pathLst>
              <a:path extrusionOk="0" fill="none" h="10231" w="5582">
                <a:moveTo>
                  <a:pt x="5581" y="1"/>
                </a:moveTo>
                <a:lnTo>
                  <a:pt x="1512" y="2326"/>
                </a:lnTo>
                <a:lnTo>
                  <a:pt x="1512" y="2326"/>
                </a:lnTo>
                <a:lnTo>
                  <a:pt x="1280" y="3837"/>
                </a:lnTo>
                <a:lnTo>
                  <a:pt x="931" y="5348"/>
                </a:lnTo>
                <a:lnTo>
                  <a:pt x="466" y="6860"/>
                </a:lnTo>
                <a:lnTo>
                  <a:pt x="1" y="8255"/>
                </a:lnTo>
                <a:lnTo>
                  <a:pt x="1" y="8255"/>
                </a:lnTo>
                <a:lnTo>
                  <a:pt x="233" y="8603"/>
                </a:lnTo>
                <a:lnTo>
                  <a:pt x="582" y="9068"/>
                </a:lnTo>
                <a:lnTo>
                  <a:pt x="1512" y="9650"/>
                </a:lnTo>
                <a:lnTo>
                  <a:pt x="2442" y="10115"/>
                </a:lnTo>
                <a:lnTo>
                  <a:pt x="3489" y="10231"/>
                </a:lnTo>
                <a:lnTo>
                  <a:pt x="3489" y="10231"/>
                </a:lnTo>
                <a:lnTo>
                  <a:pt x="4419" y="10115"/>
                </a:lnTo>
                <a:lnTo>
                  <a:pt x="5232" y="9766"/>
                </a:lnTo>
                <a:lnTo>
                  <a:pt x="5581" y="9650"/>
                </a:lnTo>
                <a:lnTo>
                  <a:pt x="5581" y="6511"/>
                </a:lnTo>
                <a:lnTo>
                  <a:pt x="4070" y="7208"/>
                </a:lnTo>
                <a:lnTo>
                  <a:pt x="4070" y="7208"/>
                </a:lnTo>
                <a:lnTo>
                  <a:pt x="3489" y="7325"/>
                </a:lnTo>
                <a:lnTo>
                  <a:pt x="3489" y="7325"/>
                </a:lnTo>
                <a:lnTo>
                  <a:pt x="3140" y="7325"/>
                </a:lnTo>
                <a:lnTo>
                  <a:pt x="2791" y="7208"/>
                </a:lnTo>
                <a:lnTo>
                  <a:pt x="2559" y="6976"/>
                </a:lnTo>
                <a:lnTo>
                  <a:pt x="2326" y="6743"/>
                </a:lnTo>
                <a:lnTo>
                  <a:pt x="2326" y="6743"/>
                </a:lnTo>
                <a:lnTo>
                  <a:pt x="2210" y="6395"/>
                </a:lnTo>
                <a:lnTo>
                  <a:pt x="2094" y="6046"/>
                </a:lnTo>
                <a:lnTo>
                  <a:pt x="2094" y="6046"/>
                </a:lnTo>
                <a:lnTo>
                  <a:pt x="2210" y="5697"/>
                </a:lnTo>
                <a:lnTo>
                  <a:pt x="2210" y="5697"/>
                </a:lnTo>
                <a:lnTo>
                  <a:pt x="2442" y="5232"/>
                </a:lnTo>
                <a:lnTo>
                  <a:pt x="2791" y="4883"/>
                </a:lnTo>
                <a:lnTo>
                  <a:pt x="2791" y="4883"/>
                </a:lnTo>
                <a:lnTo>
                  <a:pt x="5581" y="3256"/>
                </a:lnTo>
                <a:lnTo>
                  <a:pt x="558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5106483" y="2021825"/>
            <a:ext cx="73561" cy="23"/>
          </a:xfrm>
          <a:custGeom>
            <a:rect b="b" l="l" r="r" t="t"/>
            <a:pathLst>
              <a:path extrusionOk="0" h="1" w="3256">
                <a:moveTo>
                  <a:pt x="0" y="0"/>
                </a:moveTo>
                <a:lnTo>
                  <a:pt x="0" y="0"/>
                </a:lnTo>
                <a:lnTo>
                  <a:pt x="3255" y="0"/>
                </a:lnTo>
                <a:lnTo>
                  <a:pt x="3255" y="0"/>
                </a:lnTo>
                <a:lnTo>
                  <a:pt x="3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6E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5106483" y="2021825"/>
            <a:ext cx="73561" cy="23"/>
          </a:xfrm>
          <a:custGeom>
            <a:rect b="b" l="l" r="r" t="t"/>
            <a:pathLst>
              <a:path extrusionOk="0" fill="none" h="1" w="3256">
                <a:moveTo>
                  <a:pt x="0" y="0"/>
                </a:moveTo>
                <a:lnTo>
                  <a:pt x="0" y="0"/>
                </a:lnTo>
                <a:lnTo>
                  <a:pt x="3255" y="0"/>
                </a:lnTo>
                <a:lnTo>
                  <a:pt x="3255" y="0"/>
                </a:lnTo>
                <a:lnTo>
                  <a:pt x="325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5090713" y="2021825"/>
            <a:ext cx="89331" cy="63056"/>
          </a:xfrm>
          <a:custGeom>
            <a:rect b="b" l="l" r="r" t="t"/>
            <a:pathLst>
              <a:path extrusionOk="0" h="2791" w="3954">
                <a:moveTo>
                  <a:pt x="1" y="0"/>
                </a:moveTo>
                <a:lnTo>
                  <a:pt x="1" y="2790"/>
                </a:lnTo>
                <a:lnTo>
                  <a:pt x="3953" y="2790"/>
                </a:lnTo>
                <a:lnTo>
                  <a:pt x="3953" y="0"/>
                </a:lnTo>
                <a:close/>
              </a:path>
            </a:pathLst>
          </a:custGeom>
          <a:solidFill>
            <a:srgbClr val="F0AE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5093334" y="2021825"/>
            <a:ext cx="10528" cy="5264"/>
          </a:xfrm>
          <a:custGeom>
            <a:rect b="b" l="l" r="r" t="t"/>
            <a:pathLst>
              <a:path extrusionOk="0" fill="none" h="233" w="466">
                <a:moveTo>
                  <a:pt x="466" y="233"/>
                </a:moveTo>
                <a:lnTo>
                  <a:pt x="466" y="233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466" y="233"/>
                </a:lnTo>
                <a:lnTo>
                  <a:pt x="466" y="233"/>
                </a:lnTo>
                <a:lnTo>
                  <a:pt x="466" y="23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5090713" y="2021825"/>
            <a:ext cx="89331" cy="63056"/>
          </a:xfrm>
          <a:custGeom>
            <a:rect b="b" l="l" r="r" t="t"/>
            <a:pathLst>
              <a:path extrusionOk="0" fill="none" h="2791" w="3954">
                <a:moveTo>
                  <a:pt x="1" y="0"/>
                </a:moveTo>
                <a:lnTo>
                  <a:pt x="1" y="2790"/>
                </a:lnTo>
                <a:lnTo>
                  <a:pt x="1" y="2790"/>
                </a:lnTo>
                <a:lnTo>
                  <a:pt x="2442" y="2790"/>
                </a:lnTo>
                <a:lnTo>
                  <a:pt x="2442" y="2790"/>
                </a:lnTo>
                <a:lnTo>
                  <a:pt x="3953" y="2790"/>
                </a:lnTo>
                <a:lnTo>
                  <a:pt x="3953" y="0"/>
                </a:lnTo>
                <a:lnTo>
                  <a:pt x="3953" y="0"/>
                </a:lnTo>
                <a:lnTo>
                  <a:pt x="698" y="0"/>
                </a:lnTo>
                <a:lnTo>
                  <a:pt x="698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3858901" y="1725028"/>
            <a:ext cx="1368405" cy="223282"/>
          </a:xfrm>
          <a:custGeom>
            <a:rect b="b" l="l" r="r" t="t"/>
            <a:pathLst>
              <a:path extrusionOk="0" h="9883" w="60569">
                <a:moveTo>
                  <a:pt x="5000" y="1"/>
                </a:moveTo>
                <a:lnTo>
                  <a:pt x="3953" y="117"/>
                </a:lnTo>
                <a:lnTo>
                  <a:pt x="3023" y="466"/>
                </a:lnTo>
                <a:lnTo>
                  <a:pt x="2210" y="931"/>
                </a:lnTo>
                <a:lnTo>
                  <a:pt x="1396" y="1512"/>
                </a:lnTo>
                <a:lnTo>
                  <a:pt x="815" y="2210"/>
                </a:lnTo>
                <a:lnTo>
                  <a:pt x="350" y="3023"/>
                </a:lnTo>
                <a:lnTo>
                  <a:pt x="117" y="3953"/>
                </a:lnTo>
                <a:lnTo>
                  <a:pt x="1" y="5000"/>
                </a:lnTo>
                <a:lnTo>
                  <a:pt x="117" y="5930"/>
                </a:lnTo>
                <a:lnTo>
                  <a:pt x="350" y="6860"/>
                </a:lnTo>
                <a:lnTo>
                  <a:pt x="815" y="7790"/>
                </a:lnTo>
                <a:lnTo>
                  <a:pt x="1396" y="8487"/>
                </a:lnTo>
                <a:lnTo>
                  <a:pt x="2210" y="9068"/>
                </a:lnTo>
                <a:lnTo>
                  <a:pt x="3023" y="9533"/>
                </a:lnTo>
                <a:lnTo>
                  <a:pt x="3953" y="9882"/>
                </a:lnTo>
                <a:lnTo>
                  <a:pt x="56732" y="9882"/>
                </a:lnTo>
                <a:lnTo>
                  <a:pt x="57662" y="9533"/>
                </a:lnTo>
                <a:lnTo>
                  <a:pt x="58476" y="9068"/>
                </a:lnTo>
                <a:lnTo>
                  <a:pt x="59174" y="8487"/>
                </a:lnTo>
                <a:lnTo>
                  <a:pt x="59755" y="7790"/>
                </a:lnTo>
                <a:lnTo>
                  <a:pt x="60220" y="6860"/>
                </a:lnTo>
                <a:lnTo>
                  <a:pt x="60569" y="5930"/>
                </a:lnTo>
                <a:lnTo>
                  <a:pt x="60569" y="5000"/>
                </a:lnTo>
                <a:lnTo>
                  <a:pt x="60569" y="3953"/>
                </a:lnTo>
                <a:lnTo>
                  <a:pt x="60220" y="3023"/>
                </a:lnTo>
                <a:lnTo>
                  <a:pt x="59755" y="2210"/>
                </a:lnTo>
                <a:lnTo>
                  <a:pt x="59174" y="1512"/>
                </a:lnTo>
                <a:lnTo>
                  <a:pt x="58476" y="931"/>
                </a:lnTo>
                <a:lnTo>
                  <a:pt x="57662" y="466"/>
                </a:lnTo>
                <a:lnTo>
                  <a:pt x="56732" y="117"/>
                </a:lnTo>
                <a:lnTo>
                  <a:pt x="55686" y="1"/>
                </a:lnTo>
                <a:close/>
              </a:path>
            </a:pathLst>
          </a:custGeom>
          <a:solidFill>
            <a:srgbClr val="FFD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3858901" y="1725028"/>
            <a:ext cx="1368405" cy="223282"/>
          </a:xfrm>
          <a:custGeom>
            <a:rect b="b" l="l" r="r" t="t"/>
            <a:pathLst>
              <a:path extrusionOk="0" fill="none" h="9883" w="60569">
                <a:moveTo>
                  <a:pt x="55686" y="9882"/>
                </a:moveTo>
                <a:lnTo>
                  <a:pt x="5000" y="9882"/>
                </a:lnTo>
                <a:lnTo>
                  <a:pt x="5000" y="9882"/>
                </a:lnTo>
                <a:lnTo>
                  <a:pt x="3953" y="9882"/>
                </a:lnTo>
                <a:lnTo>
                  <a:pt x="3023" y="9533"/>
                </a:lnTo>
                <a:lnTo>
                  <a:pt x="2210" y="9068"/>
                </a:lnTo>
                <a:lnTo>
                  <a:pt x="1396" y="8487"/>
                </a:lnTo>
                <a:lnTo>
                  <a:pt x="815" y="7790"/>
                </a:lnTo>
                <a:lnTo>
                  <a:pt x="350" y="6860"/>
                </a:lnTo>
                <a:lnTo>
                  <a:pt x="117" y="5930"/>
                </a:lnTo>
                <a:lnTo>
                  <a:pt x="1" y="5000"/>
                </a:lnTo>
                <a:lnTo>
                  <a:pt x="1" y="5000"/>
                </a:lnTo>
                <a:lnTo>
                  <a:pt x="117" y="3953"/>
                </a:lnTo>
                <a:lnTo>
                  <a:pt x="350" y="3023"/>
                </a:lnTo>
                <a:lnTo>
                  <a:pt x="815" y="2210"/>
                </a:lnTo>
                <a:lnTo>
                  <a:pt x="1396" y="1512"/>
                </a:lnTo>
                <a:lnTo>
                  <a:pt x="2210" y="931"/>
                </a:lnTo>
                <a:lnTo>
                  <a:pt x="3023" y="466"/>
                </a:lnTo>
                <a:lnTo>
                  <a:pt x="3953" y="117"/>
                </a:lnTo>
                <a:lnTo>
                  <a:pt x="5000" y="1"/>
                </a:lnTo>
                <a:lnTo>
                  <a:pt x="55686" y="1"/>
                </a:lnTo>
                <a:lnTo>
                  <a:pt x="55686" y="1"/>
                </a:lnTo>
                <a:lnTo>
                  <a:pt x="56732" y="117"/>
                </a:lnTo>
                <a:lnTo>
                  <a:pt x="57662" y="466"/>
                </a:lnTo>
                <a:lnTo>
                  <a:pt x="58476" y="931"/>
                </a:lnTo>
                <a:lnTo>
                  <a:pt x="59174" y="1512"/>
                </a:lnTo>
                <a:lnTo>
                  <a:pt x="59755" y="2210"/>
                </a:lnTo>
                <a:lnTo>
                  <a:pt x="60220" y="3023"/>
                </a:lnTo>
                <a:lnTo>
                  <a:pt x="60569" y="3953"/>
                </a:lnTo>
                <a:lnTo>
                  <a:pt x="60569" y="5000"/>
                </a:lnTo>
                <a:lnTo>
                  <a:pt x="60569" y="5000"/>
                </a:lnTo>
                <a:lnTo>
                  <a:pt x="60569" y="5930"/>
                </a:lnTo>
                <a:lnTo>
                  <a:pt x="60220" y="6860"/>
                </a:lnTo>
                <a:lnTo>
                  <a:pt x="59755" y="7790"/>
                </a:lnTo>
                <a:lnTo>
                  <a:pt x="59174" y="8487"/>
                </a:lnTo>
                <a:lnTo>
                  <a:pt x="58476" y="9068"/>
                </a:lnTo>
                <a:lnTo>
                  <a:pt x="57662" y="9533"/>
                </a:lnTo>
                <a:lnTo>
                  <a:pt x="56732" y="9882"/>
                </a:lnTo>
                <a:lnTo>
                  <a:pt x="55686" y="9882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3995473" y="1948287"/>
            <a:ext cx="1095262" cy="1126756"/>
          </a:xfrm>
          <a:custGeom>
            <a:rect b="b" l="l" r="r" t="t"/>
            <a:pathLst>
              <a:path extrusionOk="0" h="49873" w="48479">
                <a:moveTo>
                  <a:pt x="1" y="0"/>
                </a:moveTo>
                <a:lnTo>
                  <a:pt x="1" y="26738"/>
                </a:lnTo>
                <a:lnTo>
                  <a:pt x="117" y="29063"/>
                </a:lnTo>
                <a:lnTo>
                  <a:pt x="466" y="31388"/>
                </a:lnTo>
                <a:lnTo>
                  <a:pt x="1047" y="33597"/>
                </a:lnTo>
                <a:lnTo>
                  <a:pt x="1861" y="35806"/>
                </a:lnTo>
                <a:lnTo>
                  <a:pt x="2791" y="37782"/>
                </a:lnTo>
                <a:lnTo>
                  <a:pt x="3954" y="39642"/>
                </a:lnTo>
                <a:lnTo>
                  <a:pt x="5349" y="41502"/>
                </a:lnTo>
                <a:lnTo>
                  <a:pt x="6744" y="43130"/>
                </a:lnTo>
                <a:lnTo>
                  <a:pt x="8487" y="44641"/>
                </a:lnTo>
                <a:lnTo>
                  <a:pt x="10231" y="45920"/>
                </a:lnTo>
                <a:lnTo>
                  <a:pt x="12091" y="47083"/>
                </a:lnTo>
                <a:lnTo>
                  <a:pt x="14184" y="48013"/>
                </a:lnTo>
                <a:lnTo>
                  <a:pt x="16276" y="48826"/>
                </a:lnTo>
                <a:lnTo>
                  <a:pt x="18485" y="49408"/>
                </a:lnTo>
                <a:lnTo>
                  <a:pt x="20810" y="49756"/>
                </a:lnTo>
                <a:lnTo>
                  <a:pt x="23135" y="49873"/>
                </a:lnTo>
                <a:lnTo>
                  <a:pt x="25344" y="49873"/>
                </a:lnTo>
                <a:lnTo>
                  <a:pt x="27785" y="49756"/>
                </a:lnTo>
                <a:lnTo>
                  <a:pt x="29994" y="49408"/>
                </a:lnTo>
                <a:lnTo>
                  <a:pt x="32319" y="48826"/>
                </a:lnTo>
                <a:lnTo>
                  <a:pt x="34412" y="48013"/>
                </a:lnTo>
                <a:lnTo>
                  <a:pt x="36388" y="47083"/>
                </a:lnTo>
                <a:lnTo>
                  <a:pt x="38364" y="45920"/>
                </a:lnTo>
                <a:lnTo>
                  <a:pt x="40108" y="44641"/>
                </a:lnTo>
                <a:lnTo>
                  <a:pt x="41736" y="43130"/>
                </a:lnTo>
                <a:lnTo>
                  <a:pt x="43247" y="41502"/>
                </a:lnTo>
                <a:lnTo>
                  <a:pt x="44526" y="39642"/>
                </a:lnTo>
                <a:lnTo>
                  <a:pt x="45688" y="37782"/>
                </a:lnTo>
                <a:lnTo>
                  <a:pt x="46735" y="35806"/>
                </a:lnTo>
                <a:lnTo>
                  <a:pt x="47432" y="33597"/>
                </a:lnTo>
                <a:lnTo>
                  <a:pt x="48013" y="31388"/>
                </a:lnTo>
                <a:lnTo>
                  <a:pt x="48362" y="29063"/>
                </a:lnTo>
                <a:lnTo>
                  <a:pt x="48479" y="26738"/>
                </a:lnTo>
                <a:lnTo>
                  <a:pt x="48479" y="0"/>
                </a:lnTo>
                <a:close/>
              </a:path>
            </a:pathLst>
          </a:custGeom>
          <a:solidFill>
            <a:srgbClr val="FFD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3995473" y="1948287"/>
            <a:ext cx="1095262" cy="1126756"/>
          </a:xfrm>
          <a:custGeom>
            <a:rect b="b" l="l" r="r" t="t"/>
            <a:pathLst>
              <a:path extrusionOk="0" fill="none" h="49873" w="48479">
                <a:moveTo>
                  <a:pt x="25344" y="0"/>
                </a:moveTo>
                <a:lnTo>
                  <a:pt x="23135" y="0"/>
                </a:lnTo>
                <a:lnTo>
                  <a:pt x="1" y="0"/>
                </a:lnTo>
                <a:lnTo>
                  <a:pt x="1" y="26738"/>
                </a:lnTo>
                <a:lnTo>
                  <a:pt x="1" y="26738"/>
                </a:lnTo>
                <a:lnTo>
                  <a:pt x="117" y="29063"/>
                </a:lnTo>
                <a:lnTo>
                  <a:pt x="466" y="31388"/>
                </a:lnTo>
                <a:lnTo>
                  <a:pt x="1047" y="33597"/>
                </a:lnTo>
                <a:lnTo>
                  <a:pt x="1861" y="35806"/>
                </a:lnTo>
                <a:lnTo>
                  <a:pt x="2791" y="37782"/>
                </a:lnTo>
                <a:lnTo>
                  <a:pt x="3954" y="39642"/>
                </a:lnTo>
                <a:lnTo>
                  <a:pt x="5349" y="41502"/>
                </a:lnTo>
                <a:lnTo>
                  <a:pt x="6744" y="43130"/>
                </a:lnTo>
                <a:lnTo>
                  <a:pt x="8487" y="44641"/>
                </a:lnTo>
                <a:lnTo>
                  <a:pt x="10231" y="45920"/>
                </a:lnTo>
                <a:lnTo>
                  <a:pt x="12091" y="47083"/>
                </a:lnTo>
                <a:lnTo>
                  <a:pt x="14184" y="48013"/>
                </a:lnTo>
                <a:lnTo>
                  <a:pt x="16276" y="48826"/>
                </a:lnTo>
                <a:lnTo>
                  <a:pt x="18485" y="49408"/>
                </a:lnTo>
                <a:lnTo>
                  <a:pt x="20810" y="49756"/>
                </a:lnTo>
                <a:lnTo>
                  <a:pt x="23135" y="49873"/>
                </a:lnTo>
                <a:lnTo>
                  <a:pt x="25344" y="49873"/>
                </a:lnTo>
                <a:lnTo>
                  <a:pt x="25344" y="49873"/>
                </a:lnTo>
                <a:lnTo>
                  <a:pt x="25344" y="49873"/>
                </a:lnTo>
                <a:lnTo>
                  <a:pt x="27785" y="49756"/>
                </a:lnTo>
                <a:lnTo>
                  <a:pt x="29994" y="49408"/>
                </a:lnTo>
                <a:lnTo>
                  <a:pt x="32319" y="48826"/>
                </a:lnTo>
                <a:lnTo>
                  <a:pt x="34412" y="48013"/>
                </a:lnTo>
                <a:lnTo>
                  <a:pt x="36388" y="47083"/>
                </a:lnTo>
                <a:lnTo>
                  <a:pt x="38364" y="45920"/>
                </a:lnTo>
                <a:lnTo>
                  <a:pt x="40108" y="44641"/>
                </a:lnTo>
                <a:lnTo>
                  <a:pt x="41736" y="43130"/>
                </a:lnTo>
                <a:lnTo>
                  <a:pt x="43247" y="41502"/>
                </a:lnTo>
                <a:lnTo>
                  <a:pt x="44526" y="39642"/>
                </a:lnTo>
                <a:lnTo>
                  <a:pt x="45688" y="37782"/>
                </a:lnTo>
                <a:lnTo>
                  <a:pt x="46735" y="35806"/>
                </a:lnTo>
                <a:lnTo>
                  <a:pt x="47432" y="33597"/>
                </a:lnTo>
                <a:lnTo>
                  <a:pt x="48013" y="31388"/>
                </a:lnTo>
                <a:lnTo>
                  <a:pt x="48362" y="29063"/>
                </a:lnTo>
                <a:lnTo>
                  <a:pt x="48479" y="26738"/>
                </a:lnTo>
                <a:lnTo>
                  <a:pt x="48479" y="0"/>
                </a:lnTo>
                <a:lnTo>
                  <a:pt x="25344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4331672" y="3434849"/>
            <a:ext cx="433392" cy="52550"/>
          </a:xfrm>
          <a:custGeom>
            <a:rect b="b" l="l" r="r" t="t"/>
            <a:pathLst>
              <a:path extrusionOk="0" h="2326" w="19183">
                <a:moveTo>
                  <a:pt x="0" y="0"/>
                </a:moveTo>
                <a:lnTo>
                  <a:pt x="0" y="2325"/>
                </a:lnTo>
                <a:lnTo>
                  <a:pt x="19182" y="2325"/>
                </a:lnTo>
                <a:lnTo>
                  <a:pt x="19182" y="0"/>
                </a:lnTo>
                <a:close/>
              </a:path>
            </a:pathLst>
          </a:custGeom>
          <a:solidFill>
            <a:srgbClr val="FFD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4331672" y="3434849"/>
            <a:ext cx="433392" cy="52550"/>
          </a:xfrm>
          <a:custGeom>
            <a:rect b="b" l="l" r="r" t="t"/>
            <a:pathLst>
              <a:path extrusionOk="0" fill="none" h="2326" w="19183">
                <a:moveTo>
                  <a:pt x="19182" y="2325"/>
                </a:moveTo>
                <a:lnTo>
                  <a:pt x="0" y="2325"/>
                </a:lnTo>
                <a:lnTo>
                  <a:pt x="0" y="0"/>
                </a:lnTo>
                <a:lnTo>
                  <a:pt x="19182" y="0"/>
                </a:lnTo>
                <a:lnTo>
                  <a:pt x="19182" y="232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5090713" y="1948287"/>
            <a:ext cx="2643" cy="57792"/>
          </a:xfrm>
          <a:custGeom>
            <a:rect b="b" l="l" r="r" t="t"/>
            <a:pathLst>
              <a:path extrusionOk="0" h="2558" w="117">
                <a:moveTo>
                  <a:pt x="1" y="0"/>
                </a:moveTo>
                <a:lnTo>
                  <a:pt x="1" y="2558"/>
                </a:lnTo>
                <a:lnTo>
                  <a:pt x="117" y="2558"/>
                </a:lnTo>
                <a:lnTo>
                  <a:pt x="117" y="0"/>
                </a:lnTo>
                <a:close/>
              </a:path>
            </a:pathLst>
          </a:custGeom>
          <a:solidFill>
            <a:srgbClr val="F6E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5090713" y="1948287"/>
            <a:ext cx="2643" cy="57792"/>
          </a:xfrm>
          <a:custGeom>
            <a:rect b="b" l="l" r="r" t="t"/>
            <a:pathLst>
              <a:path extrusionOk="0" fill="none" h="2558" w="117">
                <a:moveTo>
                  <a:pt x="117" y="0"/>
                </a:moveTo>
                <a:lnTo>
                  <a:pt x="1" y="0"/>
                </a:lnTo>
                <a:lnTo>
                  <a:pt x="1" y="2558"/>
                </a:lnTo>
                <a:lnTo>
                  <a:pt x="117" y="2558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4877982" y="1948287"/>
            <a:ext cx="215374" cy="23"/>
          </a:xfrm>
          <a:custGeom>
            <a:rect b="b" l="l" r="r" t="t"/>
            <a:pathLst>
              <a:path extrusionOk="0" h="1" w="9533">
                <a:moveTo>
                  <a:pt x="9533" y="0"/>
                </a:moveTo>
                <a:lnTo>
                  <a:pt x="0" y="0"/>
                </a:lnTo>
                <a:lnTo>
                  <a:pt x="9417" y="0"/>
                </a:lnTo>
                <a:lnTo>
                  <a:pt x="9533" y="0"/>
                </a:lnTo>
                <a:close/>
              </a:path>
            </a:pathLst>
          </a:custGeom>
          <a:solidFill>
            <a:srgbClr val="F6C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4877982" y="1948287"/>
            <a:ext cx="215374" cy="23"/>
          </a:xfrm>
          <a:custGeom>
            <a:rect b="b" l="l" r="r" t="t"/>
            <a:pathLst>
              <a:path extrusionOk="0" fill="none" h="1" w="9533">
                <a:moveTo>
                  <a:pt x="9533" y="0"/>
                </a:moveTo>
                <a:lnTo>
                  <a:pt x="0" y="0"/>
                </a:lnTo>
                <a:lnTo>
                  <a:pt x="9417" y="0"/>
                </a:lnTo>
                <a:lnTo>
                  <a:pt x="953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4856948" y="1948287"/>
            <a:ext cx="233787" cy="57792"/>
          </a:xfrm>
          <a:custGeom>
            <a:rect b="b" l="l" r="r" t="t"/>
            <a:pathLst>
              <a:path extrusionOk="0" h="2558" w="10348">
                <a:moveTo>
                  <a:pt x="931" y="0"/>
                </a:moveTo>
                <a:lnTo>
                  <a:pt x="1" y="2558"/>
                </a:lnTo>
                <a:lnTo>
                  <a:pt x="10348" y="2558"/>
                </a:lnTo>
                <a:lnTo>
                  <a:pt x="10348" y="0"/>
                </a:lnTo>
                <a:close/>
              </a:path>
            </a:pathLst>
          </a:custGeom>
          <a:solidFill>
            <a:srgbClr val="F6C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4856948" y="1948287"/>
            <a:ext cx="233787" cy="57792"/>
          </a:xfrm>
          <a:custGeom>
            <a:rect b="b" l="l" r="r" t="t"/>
            <a:pathLst>
              <a:path extrusionOk="0" fill="none" h="2558" w="10348">
                <a:moveTo>
                  <a:pt x="10348" y="0"/>
                </a:moveTo>
                <a:lnTo>
                  <a:pt x="931" y="0"/>
                </a:lnTo>
                <a:lnTo>
                  <a:pt x="1" y="2558"/>
                </a:lnTo>
                <a:lnTo>
                  <a:pt x="10348" y="2558"/>
                </a:lnTo>
                <a:lnTo>
                  <a:pt x="1034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3995473" y="1948287"/>
            <a:ext cx="530585" cy="57792"/>
          </a:xfrm>
          <a:custGeom>
            <a:rect b="b" l="l" r="r" t="t"/>
            <a:pathLst>
              <a:path extrusionOk="0" h="2558" w="23485">
                <a:moveTo>
                  <a:pt x="1" y="0"/>
                </a:moveTo>
                <a:lnTo>
                  <a:pt x="1" y="2558"/>
                </a:lnTo>
                <a:lnTo>
                  <a:pt x="8604" y="2558"/>
                </a:lnTo>
                <a:lnTo>
                  <a:pt x="9417" y="0"/>
                </a:lnTo>
                <a:close/>
                <a:moveTo>
                  <a:pt x="17206" y="0"/>
                </a:moveTo>
                <a:lnTo>
                  <a:pt x="16276" y="2558"/>
                </a:lnTo>
                <a:lnTo>
                  <a:pt x="22554" y="2558"/>
                </a:lnTo>
                <a:lnTo>
                  <a:pt x="23484" y="0"/>
                </a:lnTo>
                <a:close/>
              </a:path>
            </a:pathLst>
          </a:custGeom>
          <a:solidFill>
            <a:srgbClr val="F6C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3995473" y="1948287"/>
            <a:ext cx="212776" cy="57792"/>
          </a:xfrm>
          <a:custGeom>
            <a:rect b="b" l="l" r="r" t="t"/>
            <a:pathLst>
              <a:path extrusionOk="0" fill="none" h="2558" w="9418">
                <a:moveTo>
                  <a:pt x="9417" y="0"/>
                </a:moveTo>
                <a:lnTo>
                  <a:pt x="1" y="0"/>
                </a:lnTo>
                <a:lnTo>
                  <a:pt x="1" y="2558"/>
                </a:lnTo>
                <a:lnTo>
                  <a:pt x="8604" y="2558"/>
                </a:lnTo>
                <a:lnTo>
                  <a:pt x="9417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4363189" y="1948287"/>
            <a:ext cx="162869" cy="57792"/>
          </a:xfrm>
          <a:custGeom>
            <a:rect b="b" l="l" r="r" t="t"/>
            <a:pathLst>
              <a:path extrusionOk="0" fill="none" h="2558" w="7209">
                <a:moveTo>
                  <a:pt x="7208" y="0"/>
                </a:moveTo>
                <a:lnTo>
                  <a:pt x="6859" y="0"/>
                </a:lnTo>
                <a:lnTo>
                  <a:pt x="930" y="0"/>
                </a:lnTo>
                <a:lnTo>
                  <a:pt x="0" y="2558"/>
                </a:lnTo>
                <a:lnTo>
                  <a:pt x="6278" y="2558"/>
                </a:lnTo>
                <a:lnTo>
                  <a:pt x="6278" y="2558"/>
                </a:lnTo>
                <a:lnTo>
                  <a:pt x="720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4526036" y="1725028"/>
            <a:ext cx="433369" cy="223282"/>
          </a:xfrm>
          <a:custGeom>
            <a:rect b="b" l="l" r="r" t="t"/>
            <a:pathLst>
              <a:path extrusionOk="0" h="9883" w="19182">
                <a:moveTo>
                  <a:pt x="3720" y="1"/>
                </a:moveTo>
                <a:lnTo>
                  <a:pt x="0" y="9882"/>
                </a:lnTo>
                <a:lnTo>
                  <a:pt x="15578" y="9882"/>
                </a:lnTo>
                <a:lnTo>
                  <a:pt x="19182" y="1"/>
                </a:lnTo>
                <a:close/>
              </a:path>
            </a:pathLst>
          </a:custGeom>
          <a:solidFill>
            <a:srgbClr val="FFD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4526036" y="1725028"/>
            <a:ext cx="433369" cy="223282"/>
          </a:xfrm>
          <a:custGeom>
            <a:rect b="b" l="l" r="r" t="t"/>
            <a:pathLst>
              <a:path extrusionOk="0" fill="none" h="9883" w="19182">
                <a:moveTo>
                  <a:pt x="19182" y="1"/>
                </a:moveTo>
                <a:lnTo>
                  <a:pt x="3720" y="1"/>
                </a:lnTo>
                <a:lnTo>
                  <a:pt x="3720" y="1"/>
                </a:lnTo>
                <a:lnTo>
                  <a:pt x="0" y="9882"/>
                </a:lnTo>
                <a:lnTo>
                  <a:pt x="1860" y="9882"/>
                </a:lnTo>
                <a:lnTo>
                  <a:pt x="15578" y="9882"/>
                </a:lnTo>
                <a:lnTo>
                  <a:pt x="1918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4397326" y="3061893"/>
            <a:ext cx="68320" cy="10528"/>
          </a:xfrm>
          <a:custGeom>
            <a:rect b="b" l="l" r="r" t="t"/>
            <a:pathLst>
              <a:path extrusionOk="0" h="466" w="3024">
                <a:moveTo>
                  <a:pt x="117" y="0"/>
                </a:moveTo>
                <a:lnTo>
                  <a:pt x="117" y="0"/>
                </a:lnTo>
                <a:lnTo>
                  <a:pt x="1512" y="233"/>
                </a:lnTo>
                <a:lnTo>
                  <a:pt x="3023" y="465"/>
                </a:lnTo>
                <a:lnTo>
                  <a:pt x="3023" y="465"/>
                </a:lnTo>
                <a:lnTo>
                  <a:pt x="3023" y="465"/>
                </a:lnTo>
                <a:lnTo>
                  <a:pt x="1512" y="233"/>
                </a:lnTo>
                <a:lnTo>
                  <a:pt x="117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17" y="0"/>
                </a:lnTo>
                <a:lnTo>
                  <a:pt x="117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5B7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4399947" y="3061893"/>
            <a:ext cx="65699" cy="10528"/>
          </a:xfrm>
          <a:custGeom>
            <a:rect b="b" l="l" r="r" t="t"/>
            <a:pathLst>
              <a:path extrusionOk="0" fill="none" h="466" w="2908">
                <a:moveTo>
                  <a:pt x="1" y="0"/>
                </a:moveTo>
                <a:lnTo>
                  <a:pt x="1" y="0"/>
                </a:lnTo>
                <a:lnTo>
                  <a:pt x="1396" y="233"/>
                </a:lnTo>
                <a:lnTo>
                  <a:pt x="2907" y="465"/>
                </a:lnTo>
                <a:lnTo>
                  <a:pt x="2907" y="465"/>
                </a:lnTo>
                <a:lnTo>
                  <a:pt x="2907" y="465"/>
                </a:lnTo>
                <a:lnTo>
                  <a:pt x="1396" y="233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4397326" y="3061893"/>
            <a:ext cx="2643" cy="23"/>
          </a:xfrm>
          <a:custGeom>
            <a:rect b="b" l="l" r="r" t="t"/>
            <a:pathLst>
              <a:path extrusionOk="0" fill="none" h="1" w="117">
                <a:moveTo>
                  <a:pt x="1" y="0"/>
                </a:moveTo>
                <a:lnTo>
                  <a:pt x="1" y="0"/>
                </a:lnTo>
                <a:lnTo>
                  <a:pt x="117" y="0"/>
                </a:lnTo>
                <a:lnTo>
                  <a:pt x="117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4397326" y="3061893"/>
            <a:ext cx="23" cy="23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4163584" y="2006056"/>
            <a:ext cx="693386" cy="1066366"/>
          </a:xfrm>
          <a:custGeom>
            <a:rect b="b" l="l" r="r" t="t"/>
            <a:pathLst>
              <a:path extrusionOk="0" h="47200" w="30691">
                <a:moveTo>
                  <a:pt x="15113" y="1"/>
                </a:moveTo>
                <a:lnTo>
                  <a:pt x="0" y="41154"/>
                </a:lnTo>
                <a:lnTo>
                  <a:pt x="1163" y="42084"/>
                </a:lnTo>
                <a:lnTo>
                  <a:pt x="2325" y="43014"/>
                </a:lnTo>
                <a:lnTo>
                  <a:pt x="3488" y="43828"/>
                </a:lnTo>
                <a:lnTo>
                  <a:pt x="4767" y="44642"/>
                </a:lnTo>
                <a:lnTo>
                  <a:pt x="6162" y="45223"/>
                </a:lnTo>
                <a:lnTo>
                  <a:pt x="7440" y="45804"/>
                </a:lnTo>
                <a:lnTo>
                  <a:pt x="8952" y="46269"/>
                </a:lnTo>
                <a:lnTo>
                  <a:pt x="9533" y="46463"/>
                </a:lnTo>
                <a:lnTo>
                  <a:pt x="9533" y="46463"/>
                </a:lnTo>
                <a:lnTo>
                  <a:pt x="11858" y="45688"/>
                </a:lnTo>
                <a:lnTo>
                  <a:pt x="14183" y="44874"/>
                </a:lnTo>
                <a:lnTo>
                  <a:pt x="30691" y="1"/>
                </a:lnTo>
                <a:close/>
                <a:moveTo>
                  <a:pt x="9533" y="46463"/>
                </a:moveTo>
                <a:lnTo>
                  <a:pt x="9417" y="46502"/>
                </a:lnTo>
                <a:lnTo>
                  <a:pt x="10207" y="46688"/>
                </a:lnTo>
                <a:lnTo>
                  <a:pt x="10207" y="46688"/>
                </a:lnTo>
                <a:lnTo>
                  <a:pt x="9533" y="46463"/>
                </a:lnTo>
                <a:close/>
                <a:moveTo>
                  <a:pt x="10207" y="46688"/>
                </a:moveTo>
                <a:lnTo>
                  <a:pt x="10347" y="46734"/>
                </a:lnTo>
                <a:lnTo>
                  <a:pt x="10405" y="46734"/>
                </a:lnTo>
                <a:lnTo>
                  <a:pt x="10207" y="46688"/>
                </a:lnTo>
                <a:close/>
                <a:moveTo>
                  <a:pt x="10405" y="46734"/>
                </a:moveTo>
                <a:lnTo>
                  <a:pt x="11393" y="46967"/>
                </a:lnTo>
                <a:lnTo>
                  <a:pt x="13369" y="47199"/>
                </a:lnTo>
                <a:lnTo>
                  <a:pt x="11858" y="46967"/>
                </a:lnTo>
                <a:lnTo>
                  <a:pt x="10463" y="46734"/>
                </a:lnTo>
                <a:close/>
              </a:path>
            </a:pathLst>
          </a:custGeom>
          <a:solidFill>
            <a:srgbClr val="FFD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4163584" y="2006056"/>
            <a:ext cx="693386" cy="1066366"/>
          </a:xfrm>
          <a:custGeom>
            <a:rect b="b" l="l" r="r" t="t"/>
            <a:pathLst>
              <a:path extrusionOk="0" fill="none" h="47200" w="30691">
                <a:moveTo>
                  <a:pt x="30691" y="1"/>
                </a:moveTo>
                <a:lnTo>
                  <a:pt x="15113" y="1"/>
                </a:lnTo>
                <a:lnTo>
                  <a:pt x="15113" y="1"/>
                </a:lnTo>
                <a:lnTo>
                  <a:pt x="0" y="41154"/>
                </a:lnTo>
                <a:lnTo>
                  <a:pt x="0" y="41154"/>
                </a:lnTo>
                <a:lnTo>
                  <a:pt x="1163" y="42084"/>
                </a:lnTo>
                <a:lnTo>
                  <a:pt x="2325" y="43014"/>
                </a:lnTo>
                <a:lnTo>
                  <a:pt x="3488" y="43828"/>
                </a:lnTo>
                <a:lnTo>
                  <a:pt x="4767" y="44642"/>
                </a:lnTo>
                <a:lnTo>
                  <a:pt x="6162" y="45223"/>
                </a:lnTo>
                <a:lnTo>
                  <a:pt x="7440" y="45804"/>
                </a:lnTo>
                <a:lnTo>
                  <a:pt x="8952" y="46269"/>
                </a:lnTo>
                <a:lnTo>
                  <a:pt x="10347" y="46734"/>
                </a:lnTo>
                <a:lnTo>
                  <a:pt x="10347" y="46734"/>
                </a:lnTo>
                <a:lnTo>
                  <a:pt x="10347" y="46734"/>
                </a:lnTo>
                <a:lnTo>
                  <a:pt x="10347" y="46734"/>
                </a:lnTo>
                <a:lnTo>
                  <a:pt x="10347" y="46734"/>
                </a:lnTo>
                <a:lnTo>
                  <a:pt x="10347" y="46734"/>
                </a:lnTo>
                <a:lnTo>
                  <a:pt x="10463" y="46734"/>
                </a:lnTo>
                <a:lnTo>
                  <a:pt x="10463" y="46734"/>
                </a:lnTo>
                <a:lnTo>
                  <a:pt x="10463" y="46734"/>
                </a:lnTo>
                <a:lnTo>
                  <a:pt x="10463" y="46734"/>
                </a:lnTo>
                <a:lnTo>
                  <a:pt x="11858" y="46967"/>
                </a:lnTo>
                <a:lnTo>
                  <a:pt x="13369" y="47199"/>
                </a:lnTo>
                <a:lnTo>
                  <a:pt x="13369" y="47199"/>
                </a:lnTo>
                <a:lnTo>
                  <a:pt x="13369" y="47199"/>
                </a:lnTo>
                <a:lnTo>
                  <a:pt x="11393" y="46967"/>
                </a:lnTo>
                <a:lnTo>
                  <a:pt x="9417" y="46502"/>
                </a:lnTo>
                <a:lnTo>
                  <a:pt x="9417" y="46502"/>
                </a:lnTo>
                <a:lnTo>
                  <a:pt x="11858" y="45688"/>
                </a:lnTo>
                <a:lnTo>
                  <a:pt x="14183" y="44874"/>
                </a:lnTo>
                <a:lnTo>
                  <a:pt x="3069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4505024" y="1948287"/>
            <a:ext cx="372957" cy="57792"/>
          </a:xfrm>
          <a:custGeom>
            <a:rect b="b" l="l" r="r" t="t"/>
            <a:pathLst>
              <a:path extrusionOk="0" h="2558" w="16508">
                <a:moveTo>
                  <a:pt x="930" y="0"/>
                </a:moveTo>
                <a:lnTo>
                  <a:pt x="0" y="2558"/>
                </a:lnTo>
                <a:lnTo>
                  <a:pt x="15578" y="2558"/>
                </a:lnTo>
                <a:lnTo>
                  <a:pt x="16508" y="0"/>
                </a:lnTo>
                <a:close/>
              </a:path>
            </a:pathLst>
          </a:custGeom>
          <a:solidFill>
            <a:srgbClr val="F8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4505024" y="1948287"/>
            <a:ext cx="372957" cy="57792"/>
          </a:xfrm>
          <a:custGeom>
            <a:rect b="b" l="l" r="r" t="t"/>
            <a:pathLst>
              <a:path extrusionOk="0" fill="none" h="2558" w="16508">
                <a:moveTo>
                  <a:pt x="16508" y="0"/>
                </a:moveTo>
                <a:lnTo>
                  <a:pt x="2790" y="0"/>
                </a:lnTo>
                <a:lnTo>
                  <a:pt x="930" y="0"/>
                </a:lnTo>
                <a:lnTo>
                  <a:pt x="930" y="0"/>
                </a:lnTo>
                <a:lnTo>
                  <a:pt x="0" y="2558"/>
                </a:lnTo>
                <a:lnTo>
                  <a:pt x="15578" y="2558"/>
                </a:lnTo>
                <a:lnTo>
                  <a:pt x="1650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4526036" y="1948287"/>
            <a:ext cx="351946" cy="23"/>
          </a:xfrm>
          <a:custGeom>
            <a:rect b="b" l="l" r="r" t="t"/>
            <a:pathLst>
              <a:path extrusionOk="0" h="1" w="15578">
                <a:moveTo>
                  <a:pt x="15578" y="0"/>
                </a:moveTo>
                <a:lnTo>
                  <a:pt x="1860" y="0"/>
                </a:lnTo>
                <a:lnTo>
                  <a:pt x="0" y="0"/>
                </a:lnTo>
                <a:lnTo>
                  <a:pt x="0" y="0"/>
                </a:lnTo>
                <a:lnTo>
                  <a:pt x="15578" y="0"/>
                </a:lnTo>
                <a:close/>
              </a:path>
            </a:pathLst>
          </a:custGeom>
          <a:solidFill>
            <a:srgbClr val="FFE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4526036" y="1948287"/>
            <a:ext cx="351946" cy="23"/>
          </a:xfrm>
          <a:custGeom>
            <a:rect b="b" l="l" r="r" t="t"/>
            <a:pathLst>
              <a:path extrusionOk="0" fill="none" h="1" w="15578">
                <a:moveTo>
                  <a:pt x="15578" y="0"/>
                </a:moveTo>
                <a:lnTo>
                  <a:pt x="1860" y="0"/>
                </a:lnTo>
                <a:lnTo>
                  <a:pt x="0" y="0"/>
                </a:lnTo>
                <a:lnTo>
                  <a:pt x="0" y="0"/>
                </a:lnTo>
                <a:lnTo>
                  <a:pt x="1557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4208227" y="1725028"/>
            <a:ext cx="257419" cy="223282"/>
          </a:xfrm>
          <a:custGeom>
            <a:rect b="b" l="l" r="r" t="t"/>
            <a:pathLst>
              <a:path extrusionOk="0" h="9883" w="11394">
                <a:moveTo>
                  <a:pt x="3372" y="1"/>
                </a:moveTo>
                <a:lnTo>
                  <a:pt x="0" y="9882"/>
                </a:lnTo>
                <a:lnTo>
                  <a:pt x="7789" y="9882"/>
                </a:lnTo>
                <a:lnTo>
                  <a:pt x="11393" y="1"/>
                </a:lnTo>
                <a:close/>
              </a:path>
            </a:pathLst>
          </a:custGeom>
          <a:solidFill>
            <a:srgbClr val="FFD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4208227" y="1725028"/>
            <a:ext cx="257419" cy="223282"/>
          </a:xfrm>
          <a:custGeom>
            <a:rect b="b" l="l" r="r" t="t"/>
            <a:pathLst>
              <a:path extrusionOk="0" fill="none" h="9883" w="11394">
                <a:moveTo>
                  <a:pt x="11393" y="1"/>
                </a:moveTo>
                <a:lnTo>
                  <a:pt x="3372" y="1"/>
                </a:lnTo>
                <a:lnTo>
                  <a:pt x="0" y="9882"/>
                </a:lnTo>
                <a:lnTo>
                  <a:pt x="7789" y="9882"/>
                </a:lnTo>
                <a:lnTo>
                  <a:pt x="11393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3995473" y="2006056"/>
            <a:ext cx="367738" cy="806349"/>
          </a:xfrm>
          <a:custGeom>
            <a:rect b="b" l="l" r="r" t="t"/>
            <a:pathLst>
              <a:path extrusionOk="0" h="35691" w="16277">
                <a:moveTo>
                  <a:pt x="8604" y="1"/>
                </a:moveTo>
                <a:lnTo>
                  <a:pt x="1" y="25111"/>
                </a:lnTo>
                <a:lnTo>
                  <a:pt x="117" y="26623"/>
                </a:lnTo>
                <a:lnTo>
                  <a:pt x="350" y="28018"/>
                </a:lnTo>
                <a:lnTo>
                  <a:pt x="582" y="29413"/>
                </a:lnTo>
                <a:lnTo>
                  <a:pt x="931" y="30692"/>
                </a:lnTo>
                <a:lnTo>
                  <a:pt x="1396" y="31970"/>
                </a:lnTo>
                <a:lnTo>
                  <a:pt x="1861" y="33249"/>
                </a:lnTo>
                <a:lnTo>
                  <a:pt x="2442" y="34528"/>
                </a:lnTo>
                <a:lnTo>
                  <a:pt x="3140" y="35690"/>
                </a:lnTo>
                <a:lnTo>
                  <a:pt x="16276" y="1"/>
                </a:lnTo>
                <a:close/>
              </a:path>
            </a:pathLst>
          </a:custGeom>
          <a:solidFill>
            <a:srgbClr val="FFD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3995473" y="2006056"/>
            <a:ext cx="367738" cy="806349"/>
          </a:xfrm>
          <a:custGeom>
            <a:rect b="b" l="l" r="r" t="t"/>
            <a:pathLst>
              <a:path extrusionOk="0" fill="none" h="35691" w="16277">
                <a:moveTo>
                  <a:pt x="16276" y="1"/>
                </a:moveTo>
                <a:lnTo>
                  <a:pt x="8604" y="1"/>
                </a:lnTo>
                <a:lnTo>
                  <a:pt x="1" y="25111"/>
                </a:lnTo>
                <a:lnTo>
                  <a:pt x="1" y="25111"/>
                </a:lnTo>
                <a:lnTo>
                  <a:pt x="117" y="26623"/>
                </a:lnTo>
                <a:lnTo>
                  <a:pt x="350" y="28018"/>
                </a:lnTo>
                <a:lnTo>
                  <a:pt x="582" y="29413"/>
                </a:lnTo>
                <a:lnTo>
                  <a:pt x="931" y="30692"/>
                </a:lnTo>
                <a:lnTo>
                  <a:pt x="1396" y="31970"/>
                </a:lnTo>
                <a:lnTo>
                  <a:pt x="1861" y="33249"/>
                </a:lnTo>
                <a:lnTo>
                  <a:pt x="2442" y="34528"/>
                </a:lnTo>
                <a:lnTo>
                  <a:pt x="3140" y="35690"/>
                </a:lnTo>
                <a:lnTo>
                  <a:pt x="16276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4189836" y="1948287"/>
            <a:ext cx="194386" cy="57792"/>
          </a:xfrm>
          <a:custGeom>
            <a:rect b="b" l="l" r="r" t="t"/>
            <a:pathLst>
              <a:path extrusionOk="0" h="2558" w="8604">
                <a:moveTo>
                  <a:pt x="814" y="0"/>
                </a:moveTo>
                <a:lnTo>
                  <a:pt x="1" y="2558"/>
                </a:lnTo>
                <a:lnTo>
                  <a:pt x="7673" y="2558"/>
                </a:lnTo>
                <a:lnTo>
                  <a:pt x="8603" y="0"/>
                </a:lnTo>
                <a:close/>
              </a:path>
            </a:pathLst>
          </a:custGeom>
          <a:solidFill>
            <a:srgbClr val="F8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4189836" y="1948287"/>
            <a:ext cx="194386" cy="57792"/>
          </a:xfrm>
          <a:custGeom>
            <a:rect b="b" l="l" r="r" t="t"/>
            <a:pathLst>
              <a:path extrusionOk="0" fill="none" h="2558" w="8604">
                <a:moveTo>
                  <a:pt x="8603" y="0"/>
                </a:moveTo>
                <a:lnTo>
                  <a:pt x="814" y="0"/>
                </a:lnTo>
                <a:lnTo>
                  <a:pt x="1" y="2558"/>
                </a:lnTo>
                <a:lnTo>
                  <a:pt x="7673" y="2558"/>
                </a:lnTo>
                <a:lnTo>
                  <a:pt x="860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4389441" y="2134765"/>
            <a:ext cx="346727" cy="328314"/>
          </a:xfrm>
          <a:custGeom>
            <a:rect b="b" l="l" r="r" t="t"/>
            <a:pathLst>
              <a:path extrusionOk="0" h="14532" w="15347">
                <a:moveTo>
                  <a:pt x="7674" y="0"/>
                </a:moveTo>
                <a:lnTo>
                  <a:pt x="5349" y="4767"/>
                </a:lnTo>
                <a:lnTo>
                  <a:pt x="1" y="5580"/>
                </a:lnTo>
                <a:lnTo>
                  <a:pt x="3837" y="9300"/>
                </a:lnTo>
                <a:lnTo>
                  <a:pt x="2907" y="14532"/>
                </a:lnTo>
                <a:lnTo>
                  <a:pt x="7674" y="12090"/>
                </a:lnTo>
                <a:lnTo>
                  <a:pt x="12440" y="14532"/>
                </a:lnTo>
                <a:lnTo>
                  <a:pt x="11510" y="9300"/>
                </a:lnTo>
                <a:lnTo>
                  <a:pt x="15346" y="5580"/>
                </a:lnTo>
                <a:lnTo>
                  <a:pt x="9999" y="4767"/>
                </a:lnTo>
                <a:lnTo>
                  <a:pt x="767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4717756" y="2397403"/>
            <a:ext cx="136594" cy="131353"/>
          </a:xfrm>
          <a:custGeom>
            <a:rect b="b" l="l" r="r" t="t"/>
            <a:pathLst>
              <a:path extrusionOk="0" h="5814" w="6046">
                <a:moveTo>
                  <a:pt x="3023" y="0"/>
                </a:moveTo>
                <a:lnTo>
                  <a:pt x="2093" y="1977"/>
                </a:lnTo>
                <a:lnTo>
                  <a:pt x="1" y="2209"/>
                </a:lnTo>
                <a:lnTo>
                  <a:pt x="1512" y="3721"/>
                </a:lnTo>
                <a:lnTo>
                  <a:pt x="1163" y="5813"/>
                </a:lnTo>
                <a:lnTo>
                  <a:pt x="3023" y="4767"/>
                </a:lnTo>
                <a:lnTo>
                  <a:pt x="4883" y="5813"/>
                </a:lnTo>
                <a:lnTo>
                  <a:pt x="4534" y="3721"/>
                </a:lnTo>
                <a:lnTo>
                  <a:pt x="6046" y="2209"/>
                </a:lnTo>
                <a:lnTo>
                  <a:pt x="3953" y="1977"/>
                </a:lnTo>
                <a:lnTo>
                  <a:pt x="30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4271260" y="2397403"/>
            <a:ext cx="136594" cy="131353"/>
          </a:xfrm>
          <a:custGeom>
            <a:rect b="b" l="l" r="r" t="t"/>
            <a:pathLst>
              <a:path extrusionOk="0" h="5814" w="6046">
                <a:moveTo>
                  <a:pt x="3023" y="0"/>
                </a:moveTo>
                <a:lnTo>
                  <a:pt x="2093" y="1977"/>
                </a:lnTo>
                <a:lnTo>
                  <a:pt x="1" y="2209"/>
                </a:lnTo>
                <a:lnTo>
                  <a:pt x="1512" y="3721"/>
                </a:lnTo>
                <a:lnTo>
                  <a:pt x="1163" y="5813"/>
                </a:lnTo>
                <a:lnTo>
                  <a:pt x="1163" y="5813"/>
                </a:lnTo>
                <a:lnTo>
                  <a:pt x="3023" y="4767"/>
                </a:lnTo>
                <a:lnTo>
                  <a:pt x="4883" y="5813"/>
                </a:lnTo>
                <a:lnTo>
                  <a:pt x="4534" y="3721"/>
                </a:lnTo>
                <a:lnTo>
                  <a:pt x="6046" y="2209"/>
                </a:lnTo>
                <a:lnTo>
                  <a:pt x="3953" y="1977"/>
                </a:lnTo>
                <a:lnTo>
                  <a:pt x="30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3995473" y="3555651"/>
            <a:ext cx="1095262" cy="948185"/>
          </a:xfrm>
          <a:custGeom>
            <a:rect b="b" l="l" r="r" t="t"/>
            <a:pathLst>
              <a:path extrusionOk="0" h="41969" w="48479">
                <a:moveTo>
                  <a:pt x="16276" y="1"/>
                </a:moveTo>
                <a:lnTo>
                  <a:pt x="14649" y="117"/>
                </a:lnTo>
                <a:lnTo>
                  <a:pt x="13021" y="350"/>
                </a:lnTo>
                <a:lnTo>
                  <a:pt x="11394" y="815"/>
                </a:lnTo>
                <a:lnTo>
                  <a:pt x="9882" y="1280"/>
                </a:lnTo>
                <a:lnTo>
                  <a:pt x="8487" y="1977"/>
                </a:lnTo>
                <a:lnTo>
                  <a:pt x="7209" y="2791"/>
                </a:lnTo>
                <a:lnTo>
                  <a:pt x="5930" y="3721"/>
                </a:lnTo>
                <a:lnTo>
                  <a:pt x="4767" y="4767"/>
                </a:lnTo>
                <a:lnTo>
                  <a:pt x="3721" y="5930"/>
                </a:lnTo>
                <a:lnTo>
                  <a:pt x="2791" y="7209"/>
                </a:lnTo>
                <a:lnTo>
                  <a:pt x="1977" y="8487"/>
                </a:lnTo>
                <a:lnTo>
                  <a:pt x="1280" y="9999"/>
                </a:lnTo>
                <a:lnTo>
                  <a:pt x="699" y="11394"/>
                </a:lnTo>
                <a:lnTo>
                  <a:pt x="350" y="13021"/>
                </a:lnTo>
                <a:lnTo>
                  <a:pt x="117" y="14649"/>
                </a:lnTo>
                <a:lnTo>
                  <a:pt x="1" y="16276"/>
                </a:lnTo>
                <a:lnTo>
                  <a:pt x="1" y="41968"/>
                </a:lnTo>
                <a:lnTo>
                  <a:pt x="48479" y="41968"/>
                </a:lnTo>
                <a:lnTo>
                  <a:pt x="48479" y="16276"/>
                </a:lnTo>
                <a:lnTo>
                  <a:pt x="48479" y="14649"/>
                </a:lnTo>
                <a:lnTo>
                  <a:pt x="48246" y="13021"/>
                </a:lnTo>
                <a:lnTo>
                  <a:pt x="47781" y="11394"/>
                </a:lnTo>
                <a:lnTo>
                  <a:pt x="47200" y="9999"/>
                </a:lnTo>
                <a:lnTo>
                  <a:pt x="46618" y="8487"/>
                </a:lnTo>
                <a:lnTo>
                  <a:pt x="45805" y="7209"/>
                </a:lnTo>
                <a:lnTo>
                  <a:pt x="44875" y="5930"/>
                </a:lnTo>
                <a:lnTo>
                  <a:pt x="43828" y="4767"/>
                </a:lnTo>
                <a:lnTo>
                  <a:pt x="42666" y="3721"/>
                </a:lnTo>
                <a:lnTo>
                  <a:pt x="41387" y="2791"/>
                </a:lnTo>
                <a:lnTo>
                  <a:pt x="39992" y="1977"/>
                </a:lnTo>
                <a:lnTo>
                  <a:pt x="38597" y="1280"/>
                </a:lnTo>
                <a:lnTo>
                  <a:pt x="37086" y="815"/>
                </a:lnTo>
                <a:lnTo>
                  <a:pt x="35574" y="350"/>
                </a:lnTo>
                <a:lnTo>
                  <a:pt x="33947" y="117"/>
                </a:lnTo>
                <a:lnTo>
                  <a:pt x="32319" y="1"/>
                </a:lnTo>
                <a:close/>
              </a:path>
            </a:pathLst>
          </a:custGeom>
          <a:solidFill>
            <a:srgbClr val="FF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3995473" y="3555651"/>
            <a:ext cx="1095262" cy="948185"/>
          </a:xfrm>
          <a:custGeom>
            <a:rect b="b" l="l" r="r" t="t"/>
            <a:pathLst>
              <a:path extrusionOk="0" fill="none" h="41969" w="48479">
                <a:moveTo>
                  <a:pt x="48479" y="41968"/>
                </a:moveTo>
                <a:lnTo>
                  <a:pt x="1" y="41968"/>
                </a:lnTo>
                <a:lnTo>
                  <a:pt x="1" y="16276"/>
                </a:lnTo>
                <a:lnTo>
                  <a:pt x="1" y="16276"/>
                </a:lnTo>
                <a:lnTo>
                  <a:pt x="117" y="14649"/>
                </a:lnTo>
                <a:lnTo>
                  <a:pt x="350" y="13021"/>
                </a:lnTo>
                <a:lnTo>
                  <a:pt x="699" y="11394"/>
                </a:lnTo>
                <a:lnTo>
                  <a:pt x="1280" y="9999"/>
                </a:lnTo>
                <a:lnTo>
                  <a:pt x="1977" y="8487"/>
                </a:lnTo>
                <a:lnTo>
                  <a:pt x="2791" y="7209"/>
                </a:lnTo>
                <a:lnTo>
                  <a:pt x="3721" y="5930"/>
                </a:lnTo>
                <a:lnTo>
                  <a:pt x="4767" y="4767"/>
                </a:lnTo>
                <a:lnTo>
                  <a:pt x="5930" y="3721"/>
                </a:lnTo>
                <a:lnTo>
                  <a:pt x="7209" y="2791"/>
                </a:lnTo>
                <a:lnTo>
                  <a:pt x="8487" y="1977"/>
                </a:lnTo>
                <a:lnTo>
                  <a:pt x="9882" y="1280"/>
                </a:lnTo>
                <a:lnTo>
                  <a:pt x="11394" y="815"/>
                </a:lnTo>
                <a:lnTo>
                  <a:pt x="13021" y="350"/>
                </a:lnTo>
                <a:lnTo>
                  <a:pt x="14649" y="117"/>
                </a:lnTo>
                <a:lnTo>
                  <a:pt x="16276" y="1"/>
                </a:lnTo>
                <a:lnTo>
                  <a:pt x="32319" y="1"/>
                </a:lnTo>
                <a:lnTo>
                  <a:pt x="32319" y="1"/>
                </a:lnTo>
                <a:lnTo>
                  <a:pt x="33947" y="117"/>
                </a:lnTo>
                <a:lnTo>
                  <a:pt x="35574" y="350"/>
                </a:lnTo>
                <a:lnTo>
                  <a:pt x="37086" y="815"/>
                </a:lnTo>
                <a:lnTo>
                  <a:pt x="38597" y="1280"/>
                </a:lnTo>
                <a:lnTo>
                  <a:pt x="39992" y="1977"/>
                </a:lnTo>
                <a:lnTo>
                  <a:pt x="41387" y="2791"/>
                </a:lnTo>
                <a:lnTo>
                  <a:pt x="42666" y="3721"/>
                </a:lnTo>
                <a:lnTo>
                  <a:pt x="43828" y="4767"/>
                </a:lnTo>
                <a:lnTo>
                  <a:pt x="44875" y="5930"/>
                </a:lnTo>
                <a:lnTo>
                  <a:pt x="45805" y="7209"/>
                </a:lnTo>
                <a:lnTo>
                  <a:pt x="46618" y="8487"/>
                </a:lnTo>
                <a:lnTo>
                  <a:pt x="47200" y="9999"/>
                </a:lnTo>
                <a:lnTo>
                  <a:pt x="47781" y="11394"/>
                </a:lnTo>
                <a:lnTo>
                  <a:pt x="48246" y="13021"/>
                </a:lnTo>
                <a:lnTo>
                  <a:pt x="48479" y="14649"/>
                </a:lnTo>
                <a:lnTo>
                  <a:pt x="48479" y="16276"/>
                </a:lnTo>
                <a:lnTo>
                  <a:pt x="48479" y="41968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4772904" y="2560249"/>
            <a:ext cx="317831" cy="472771"/>
          </a:xfrm>
          <a:custGeom>
            <a:rect b="b" l="l" r="r" t="t"/>
            <a:pathLst>
              <a:path extrusionOk="0" h="20926" w="14068">
                <a:moveTo>
                  <a:pt x="12440" y="8487"/>
                </a:moveTo>
                <a:lnTo>
                  <a:pt x="12440" y="8487"/>
                </a:lnTo>
                <a:lnTo>
                  <a:pt x="11394" y="10463"/>
                </a:lnTo>
                <a:lnTo>
                  <a:pt x="10231" y="12439"/>
                </a:lnTo>
                <a:lnTo>
                  <a:pt x="8952" y="14299"/>
                </a:lnTo>
                <a:lnTo>
                  <a:pt x="7441" y="15927"/>
                </a:lnTo>
                <a:lnTo>
                  <a:pt x="5814" y="17438"/>
                </a:lnTo>
                <a:lnTo>
                  <a:pt x="3953" y="18833"/>
                </a:lnTo>
                <a:lnTo>
                  <a:pt x="1977" y="19996"/>
                </a:lnTo>
                <a:lnTo>
                  <a:pt x="1" y="20926"/>
                </a:lnTo>
                <a:lnTo>
                  <a:pt x="1" y="20926"/>
                </a:lnTo>
                <a:lnTo>
                  <a:pt x="1977" y="19996"/>
                </a:lnTo>
                <a:lnTo>
                  <a:pt x="3953" y="18833"/>
                </a:lnTo>
                <a:lnTo>
                  <a:pt x="5814" y="17438"/>
                </a:lnTo>
                <a:lnTo>
                  <a:pt x="7441" y="15927"/>
                </a:lnTo>
                <a:lnTo>
                  <a:pt x="8952" y="14299"/>
                </a:lnTo>
                <a:lnTo>
                  <a:pt x="10231" y="12439"/>
                </a:lnTo>
                <a:lnTo>
                  <a:pt x="11394" y="10463"/>
                </a:lnTo>
                <a:lnTo>
                  <a:pt x="12440" y="8487"/>
                </a:lnTo>
                <a:lnTo>
                  <a:pt x="12440" y="8487"/>
                </a:lnTo>
                <a:close/>
                <a:moveTo>
                  <a:pt x="14068" y="0"/>
                </a:moveTo>
                <a:lnTo>
                  <a:pt x="14068" y="0"/>
                </a:lnTo>
                <a:lnTo>
                  <a:pt x="14068" y="1279"/>
                </a:lnTo>
                <a:lnTo>
                  <a:pt x="13951" y="2558"/>
                </a:lnTo>
                <a:lnTo>
                  <a:pt x="13951" y="2558"/>
                </a:lnTo>
                <a:lnTo>
                  <a:pt x="13951" y="2558"/>
                </a:lnTo>
                <a:lnTo>
                  <a:pt x="14068" y="1279"/>
                </a:lnTo>
                <a:lnTo>
                  <a:pt x="14068" y="0"/>
                </a:lnTo>
                <a:close/>
              </a:path>
            </a:pathLst>
          </a:custGeom>
          <a:solidFill>
            <a:srgbClr val="F6E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4772904" y="2751969"/>
            <a:ext cx="281051" cy="281051"/>
          </a:xfrm>
          <a:custGeom>
            <a:rect b="b" l="l" r="r" t="t"/>
            <a:pathLst>
              <a:path extrusionOk="0" fill="none" h="12440" w="12440">
                <a:moveTo>
                  <a:pt x="12440" y="1"/>
                </a:moveTo>
                <a:lnTo>
                  <a:pt x="12440" y="1"/>
                </a:lnTo>
                <a:lnTo>
                  <a:pt x="11394" y="1977"/>
                </a:lnTo>
                <a:lnTo>
                  <a:pt x="10231" y="3953"/>
                </a:lnTo>
                <a:lnTo>
                  <a:pt x="8952" y="5813"/>
                </a:lnTo>
                <a:lnTo>
                  <a:pt x="7441" y="7441"/>
                </a:lnTo>
                <a:lnTo>
                  <a:pt x="5814" y="8952"/>
                </a:lnTo>
                <a:lnTo>
                  <a:pt x="3953" y="10347"/>
                </a:lnTo>
                <a:lnTo>
                  <a:pt x="1977" y="11510"/>
                </a:lnTo>
                <a:lnTo>
                  <a:pt x="1" y="12440"/>
                </a:lnTo>
                <a:lnTo>
                  <a:pt x="1" y="12440"/>
                </a:lnTo>
                <a:lnTo>
                  <a:pt x="1977" y="11510"/>
                </a:lnTo>
                <a:lnTo>
                  <a:pt x="3953" y="10347"/>
                </a:lnTo>
                <a:lnTo>
                  <a:pt x="5814" y="8952"/>
                </a:lnTo>
                <a:lnTo>
                  <a:pt x="7441" y="7441"/>
                </a:lnTo>
                <a:lnTo>
                  <a:pt x="8952" y="5813"/>
                </a:lnTo>
                <a:lnTo>
                  <a:pt x="10231" y="3953"/>
                </a:lnTo>
                <a:lnTo>
                  <a:pt x="11394" y="1977"/>
                </a:lnTo>
                <a:lnTo>
                  <a:pt x="12440" y="1"/>
                </a:lnTo>
                <a:lnTo>
                  <a:pt x="1244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5088092" y="2560249"/>
            <a:ext cx="2643" cy="57792"/>
          </a:xfrm>
          <a:custGeom>
            <a:rect b="b" l="l" r="r" t="t"/>
            <a:pathLst>
              <a:path extrusionOk="0" fill="none" h="2558" w="117">
                <a:moveTo>
                  <a:pt x="117" y="0"/>
                </a:moveTo>
                <a:lnTo>
                  <a:pt x="117" y="0"/>
                </a:lnTo>
                <a:lnTo>
                  <a:pt x="117" y="1279"/>
                </a:lnTo>
                <a:lnTo>
                  <a:pt x="0" y="2558"/>
                </a:lnTo>
                <a:lnTo>
                  <a:pt x="0" y="2558"/>
                </a:lnTo>
                <a:lnTo>
                  <a:pt x="0" y="2558"/>
                </a:lnTo>
                <a:lnTo>
                  <a:pt x="117" y="1279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4510266" y="3075019"/>
            <a:ext cx="7907" cy="23"/>
          </a:xfrm>
          <a:custGeom>
            <a:rect b="b" l="l" r="r" t="t"/>
            <a:pathLst>
              <a:path extrusionOk="0" h="1" w="350">
                <a:moveTo>
                  <a:pt x="349" y="1"/>
                </a:moveTo>
                <a:lnTo>
                  <a:pt x="349" y="1"/>
                </a:lnTo>
                <a:lnTo>
                  <a:pt x="349" y="1"/>
                </a:lnTo>
                <a:lnTo>
                  <a:pt x="349" y="1"/>
                </a:lnTo>
                <a:lnTo>
                  <a:pt x="349" y="1"/>
                </a:lnTo>
                <a:close/>
                <a:moveTo>
                  <a:pt x="349" y="1"/>
                </a:moveTo>
                <a:lnTo>
                  <a:pt x="349" y="1"/>
                </a:lnTo>
                <a:lnTo>
                  <a:pt x="349" y="1"/>
                </a:lnTo>
                <a:lnTo>
                  <a:pt x="349" y="1"/>
                </a:lnTo>
                <a:lnTo>
                  <a:pt x="349" y="1"/>
                </a:lnTo>
                <a:close/>
                <a:moveTo>
                  <a:pt x="233" y="1"/>
                </a:moveTo>
                <a:lnTo>
                  <a:pt x="233" y="1"/>
                </a:lnTo>
                <a:lnTo>
                  <a:pt x="349" y="1"/>
                </a:lnTo>
                <a:lnTo>
                  <a:pt x="349" y="1"/>
                </a:lnTo>
                <a:lnTo>
                  <a:pt x="233" y="1"/>
                </a:lnTo>
                <a:close/>
                <a:moveTo>
                  <a:pt x="233" y="1"/>
                </a:moveTo>
                <a:lnTo>
                  <a:pt x="233" y="1"/>
                </a:lnTo>
                <a:lnTo>
                  <a:pt x="233" y="1"/>
                </a:lnTo>
                <a:lnTo>
                  <a:pt x="233" y="1"/>
                </a:lnTo>
                <a:lnTo>
                  <a:pt x="233" y="1"/>
                </a:lnTo>
                <a:close/>
                <a:moveTo>
                  <a:pt x="233" y="1"/>
                </a:moveTo>
                <a:lnTo>
                  <a:pt x="233" y="1"/>
                </a:lnTo>
                <a:lnTo>
                  <a:pt x="233" y="1"/>
                </a:lnTo>
                <a:lnTo>
                  <a:pt x="233" y="1"/>
                </a:lnTo>
                <a:lnTo>
                  <a:pt x="233" y="1"/>
                </a:lnTo>
                <a:close/>
                <a:moveTo>
                  <a:pt x="117" y="1"/>
                </a:moveTo>
                <a:lnTo>
                  <a:pt x="117" y="1"/>
                </a:lnTo>
                <a:lnTo>
                  <a:pt x="233" y="1"/>
                </a:lnTo>
                <a:lnTo>
                  <a:pt x="233" y="1"/>
                </a:lnTo>
                <a:lnTo>
                  <a:pt x="117" y="1"/>
                </a:lnTo>
                <a:close/>
                <a:moveTo>
                  <a:pt x="117" y="1"/>
                </a:moveTo>
                <a:lnTo>
                  <a:pt x="117" y="1"/>
                </a:lnTo>
                <a:lnTo>
                  <a:pt x="117" y="1"/>
                </a:lnTo>
                <a:lnTo>
                  <a:pt x="117" y="1"/>
                </a:lnTo>
                <a:lnTo>
                  <a:pt x="117" y="1"/>
                </a:lnTo>
                <a:close/>
                <a:moveTo>
                  <a:pt x="117" y="1"/>
                </a:moveTo>
                <a:lnTo>
                  <a:pt x="117" y="1"/>
                </a:lnTo>
                <a:lnTo>
                  <a:pt x="117" y="1"/>
                </a:lnTo>
                <a:lnTo>
                  <a:pt x="117" y="1"/>
                </a:lnTo>
                <a:lnTo>
                  <a:pt x="117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EC9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4518151" y="3075019"/>
            <a:ext cx="23" cy="23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4518151" y="3075019"/>
            <a:ext cx="23" cy="23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4515530" y="3075019"/>
            <a:ext cx="2643" cy="23"/>
          </a:xfrm>
          <a:custGeom>
            <a:rect b="b" l="l" r="r" t="t"/>
            <a:pathLst>
              <a:path extrusionOk="0" fill="none" h="1" w="117">
                <a:moveTo>
                  <a:pt x="0" y="1"/>
                </a:moveTo>
                <a:lnTo>
                  <a:pt x="0" y="1"/>
                </a:lnTo>
                <a:lnTo>
                  <a:pt x="116" y="1"/>
                </a:lnTo>
                <a:lnTo>
                  <a:pt x="116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4515530" y="3075019"/>
            <a:ext cx="23" cy="23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4515530" y="3075019"/>
            <a:ext cx="23" cy="23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4512887" y="3075019"/>
            <a:ext cx="2666" cy="23"/>
          </a:xfrm>
          <a:custGeom>
            <a:rect b="b" l="l" r="r" t="t"/>
            <a:pathLst>
              <a:path extrusionOk="0" fill="none" h="1" w="118">
                <a:moveTo>
                  <a:pt x="1" y="1"/>
                </a:moveTo>
                <a:lnTo>
                  <a:pt x="1" y="1"/>
                </a:lnTo>
                <a:lnTo>
                  <a:pt x="117" y="1"/>
                </a:lnTo>
                <a:lnTo>
                  <a:pt x="117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4512887" y="3075019"/>
            <a:ext cx="23" cy="23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4512887" y="3075019"/>
            <a:ext cx="23" cy="23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4510266" y="3075019"/>
            <a:ext cx="23" cy="23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5053932" y="2618018"/>
            <a:ext cx="34182" cy="133974"/>
          </a:xfrm>
          <a:custGeom>
            <a:rect b="b" l="l" r="r" t="t"/>
            <a:pathLst>
              <a:path extrusionOk="0" h="5930" w="1513">
                <a:moveTo>
                  <a:pt x="1512" y="1"/>
                </a:moveTo>
                <a:lnTo>
                  <a:pt x="1512" y="1"/>
                </a:lnTo>
                <a:lnTo>
                  <a:pt x="1512" y="1"/>
                </a:lnTo>
                <a:lnTo>
                  <a:pt x="1280" y="1512"/>
                </a:lnTo>
                <a:lnTo>
                  <a:pt x="931" y="3023"/>
                </a:lnTo>
                <a:lnTo>
                  <a:pt x="466" y="4535"/>
                </a:lnTo>
                <a:lnTo>
                  <a:pt x="1" y="5930"/>
                </a:lnTo>
                <a:lnTo>
                  <a:pt x="1" y="5930"/>
                </a:lnTo>
                <a:lnTo>
                  <a:pt x="1" y="5930"/>
                </a:lnTo>
                <a:lnTo>
                  <a:pt x="466" y="4535"/>
                </a:lnTo>
                <a:lnTo>
                  <a:pt x="931" y="3023"/>
                </a:lnTo>
                <a:lnTo>
                  <a:pt x="1280" y="1512"/>
                </a:lnTo>
                <a:lnTo>
                  <a:pt x="1512" y="1"/>
                </a:lnTo>
                <a:close/>
              </a:path>
            </a:pathLst>
          </a:custGeom>
          <a:solidFill>
            <a:srgbClr val="EAA3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5053932" y="2618018"/>
            <a:ext cx="34182" cy="133974"/>
          </a:xfrm>
          <a:custGeom>
            <a:rect b="b" l="l" r="r" t="t"/>
            <a:pathLst>
              <a:path extrusionOk="0" fill="none" h="5930" w="1513">
                <a:moveTo>
                  <a:pt x="1512" y="1"/>
                </a:moveTo>
                <a:lnTo>
                  <a:pt x="1512" y="1"/>
                </a:lnTo>
                <a:lnTo>
                  <a:pt x="1512" y="1"/>
                </a:lnTo>
                <a:lnTo>
                  <a:pt x="1280" y="1512"/>
                </a:lnTo>
                <a:lnTo>
                  <a:pt x="931" y="3023"/>
                </a:lnTo>
                <a:lnTo>
                  <a:pt x="466" y="4535"/>
                </a:lnTo>
                <a:lnTo>
                  <a:pt x="1" y="5930"/>
                </a:lnTo>
                <a:lnTo>
                  <a:pt x="1" y="5930"/>
                </a:lnTo>
                <a:lnTo>
                  <a:pt x="1" y="5930"/>
                </a:lnTo>
                <a:lnTo>
                  <a:pt x="466" y="4535"/>
                </a:lnTo>
                <a:lnTo>
                  <a:pt x="931" y="3023"/>
                </a:lnTo>
                <a:lnTo>
                  <a:pt x="1280" y="1512"/>
                </a:lnTo>
                <a:lnTo>
                  <a:pt x="151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4465623" y="2526089"/>
            <a:ext cx="625112" cy="548953"/>
          </a:xfrm>
          <a:custGeom>
            <a:rect b="b" l="l" r="r" t="t"/>
            <a:pathLst>
              <a:path extrusionOk="0" h="24298" w="27669">
                <a:moveTo>
                  <a:pt x="27669" y="1"/>
                </a:moveTo>
                <a:lnTo>
                  <a:pt x="26622" y="2210"/>
                </a:lnTo>
                <a:lnTo>
                  <a:pt x="25925" y="3488"/>
                </a:lnTo>
                <a:lnTo>
                  <a:pt x="25111" y="4767"/>
                </a:lnTo>
                <a:lnTo>
                  <a:pt x="24181" y="6162"/>
                </a:lnTo>
                <a:lnTo>
                  <a:pt x="23018" y="7557"/>
                </a:lnTo>
                <a:lnTo>
                  <a:pt x="21740" y="8952"/>
                </a:lnTo>
                <a:lnTo>
                  <a:pt x="20228" y="10464"/>
                </a:lnTo>
                <a:lnTo>
                  <a:pt x="18601" y="11975"/>
                </a:lnTo>
                <a:lnTo>
                  <a:pt x="16741" y="13370"/>
                </a:lnTo>
                <a:lnTo>
                  <a:pt x="14648" y="14881"/>
                </a:lnTo>
                <a:lnTo>
                  <a:pt x="12323" y="16392"/>
                </a:lnTo>
                <a:lnTo>
                  <a:pt x="9882" y="17788"/>
                </a:lnTo>
                <a:lnTo>
                  <a:pt x="7092" y="19183"/>
                </a:lnTo>
                <a:lnTo>
                  <a:pt x="4069" y="20578"/>
                </a:lnTo>
                <a:lnTo>
                  <a:pt x="814" y="21856"/>
                </a:lnTo>
                <a:lnTo>
                  <a:pt x="0" y="24181"/>
                </a:lnTo>
                <a:lnTo>
                  <a:pt x="1977" y="24298"/>
                </a:lnTo>
                <a:lnTo>
                  <a:pt x="4534" y="24298"/>
                </a:lnTo>
                <a:lnTo>
                  <a:pt x="6975" y="24181"/>
                </a:lnTo>
                <a:lnTo>
                  <a:pt x="9184" y="23833"/>
                </a:lnTo>
                <a:lnTo>
                  <a:pt x="11509" y="23251"/>
                </a:lnTo>
                <a:lnTo>
                  <a:pt x="13602" y="22438"/>
                </a:lnTo>
                <a:lnTo>
                  <a:pt x="15578" y="21508"/>
                </a:lnTo>
                <a:lnTo>
                  <a:pt x="17554" y="20345"/>
                </a:lnTo>
                <a:lnTo>
                  <a:pt x="19415" y="18950"/>
                </a:lnTo>
                <a:lnTo>
                  <a:pt x="21042" y="17439"/>
                </a:lnTo>
                <a:lnTo>
                  <a:pt x="22553" y="15811"/>
                </a:lnTo>
                <a:lnTo>
                  <a:pt x="23832" y="13951"/>
                </a:lnTo>
                <a:lnTo>
                  <a:pt x="24995" y="11975"/>
                </a:lnTo>
                <a:lnTo>
                  <a:pt x="26041" y="9999"/>
                </a:lnTo>
                <a:lnTo>
                  <a:pt x="26506" y="8604"/>
                </a:lnTo>
                <a:lnTo>
                  <a:pt x="26971" y="7092"/>
                </a:lnTo>
                <a:lnTo>
                  <a:pt x="27320" y="5581"/>
                </a:lnTo>
                <a:lnTo>
                  <a:pt x="27552" y="4070"/>
                </a:lnTo>
                <a:lnTo>
                  <a:pt x="27669" y="2791"/>
                </a:lnTo>
                <a:lnTo>
                  <a:pt x="27669" y="1512"/>
                </a:lnTo>
                <a:lnTo>
                  <a:pt x="27669" y="1163"/>
                </a:lnTo>
                <a:lnTo>
                  <a:pt x="27669" y="1"/>
                </a:lnTo>
                <a:close/>
              </a:path>
            </a:pathLst>
          </a:custGeom>
          <a:solidFill>
            <a:srgbClr val="F6C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4465623" y="2526089"/>
            <a:ext cx="625112" cy="548953"/>
          </a:xfrm>
          <a:custGeom>
            <a:rect b="b" l="l" r="r" t="t"/>
            <a:pathLst>
              <a:path extrusionOk="0" fill="none" h="24298" w="27669">
                <a:moveTo>
                  <a:pt x="27669" y="1"/>
                </a:moveTo>
                <a:lnTo>
                  <a:pt x="27669" y="1"/>
                </a:lnTo>
                <a:lnTo>
                  <a:pt x="26622" y="2210"/>
                </a:lnTo>
                <a:lnTo>
                  <a:pt x="25925" y="3488"/>
                </a:lnTo>
                <a:lnTo>
                  <a:pt x="25111" y="4767"/>
                </a:lnTo>
                <a:lnTo>
                  <a:pt x="24181" y="6162"/>
                </a:lnTo>
                <a:lnTo>
                  <a:pt x="23018" y="7557"/>
                </a:lnTo>
                <a:lnTo>
                  <a:pt x="21740" y="8952"/>
                </a:lnTo>
                <a:lnTo>
                  <a:pt x="20228" y="10464"/>
                </a:lnTo>
                <a:lnTo>
                  <a:pt x="18601" y="11975"/>
                </a:lnTo>
                <a:lnTo>
                  <a:pt x="16741" y="13370"/>
                </a:lnTo>
                <a:lnTo>
                  <a:pt x="14648" y="14881"/>
                </a:lnTo>
                <a:lnTo>
                  <a:pt x="12323" y="16392"/>
                </a:lnTo>
                <a:lnTo>
                  <a:pt x="9882" y="17788"/>
                </a:lnTo>
                <a:lnTo>
                  <a:pt x="7092" y="19183"/>
                </a:lnTo>
                <a:lnTo>
                  <a:pt x="4069" y="20578"/>
                </a:lnTo>
                <a:lnTo>
                  <a:pt x="814" y="21856"/>
                </a:lnTo>
                <a:lnTo>
                  <a:pt x="0" y="24181"/>
                </a:lnTo>
                <a:lnTo>
                  <a:pt x="0" y="24181"/>
                </a:lnTo>
                <a:lnTo>
                  <a:pt x="1977" y="24298"/>
                </a:lnTo>
                <a:lnTo>
                  <a:pt x="1977" y="24298"/>
                </a:lnTo>
                <a:lnTo>
                  <a:pt x="1977" y="24298"/>
                </a:lnTo>
                <a:lnTo>
                  <a:pt x="1977" y="24298"/>
                </a:lnTo>
                <a:lnTo>
                  <a:pt x="2093" y="24298"/>
                </a:lnTo>
                <a:lnTo>
                  <a:pt x="2093" y="24298"/>
                </a:lnTo>
                <a:lnTo>
                  <a:pt x="2093" y="24298"/>
                </a:lnTo>
                <a:lnTo>
                  <a:pt x="2093" y="24298"/>
                </a:lnTo>
                <a:lnTo>
                  <a:pt x="2093" y="24298"/>
                </a:lnTo>
                <a:lnTo>
                  <a:pt x="2093" y="24298"/>
                </a:lnTo>
                <a:lnTo>
                  <a:pt x="2093" y="24298"/>
                </a:lnTo>
                <a:lnTo>
                  <a:pt x="2093" y="24298"/>
                </a:lnTo>
                <a:lnTo>
                  <a:pt x="2093" y="24298"/>
                </a:lnTo>
                <a:lnTo>
                  <a:pt x="2093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209" y="24298"/>
                </a:lnTo>
                <a:lnTo>
                  <a:pt x="2325" y="24298"/>
                </a:lnTo>
                <a:lnTo>
                  <a:pt x="2325" y="24298"/>
                </a:lnTo>
                <a:lnTo>
                  <a:pt x="2325" y="24298"/>
                </a:lnTo>
                <a:lnTo>
                  <a:pt x="2325" y="24298"/>
                </a:lnTo>
                <a:lnTo>
                  <a:pt x="2325" y="24298"/>
                </a:lnTo>
                <a:lnTo>
                  <a:pt x="2325" y="24298"/>
                </a:lnTo>
                <a:lnTo>
                  <a:pt x="2325" y="24298"/>
                </a:lnTo>
                <a:lnTo>
                  <a:pt x="2325" y="24298"/>
                </a:lnTo>
                <a:lnTo>
                  <a:pt x="2325" y="24298"/>
                </a:lnTo>
                <a:lnTo>
                  <a:pt x="2325" y="24298"/>
                </a:lnTo>
                <a:lnTo>
                  <a:pt x="4534" y="24298"/>
                </a:lnTo>
                <a:lnTo>
                  <a:pt x="4534" y="24298"/>
                </a:lnTo>
                <a:lnTo>
                  <a:pt x="6975" y="24181"/>
                </a:lnTo>
                <a:lnTo>
                  <a:pt x="9184" y="23833"/>
                </a:lnTo>
                <a:lnTo>
                  <a:pt x="11509" y="23251"/>
                </a:lnTo>
                <a:lnTo>
                  <a:pt x="13602" y="22438"/>
                </a:lnTo>
                <a:lnTo>
                  <a:pt x="13602" y="22438"/>
                </a:lnTo>
                <a:lnTo>
                  <a:pt x="15578" y="21508"/>
                </a:lnTo>
                <a:lnTo>
                  <a:pt x="17554" y="20345"/>
                </a:lnTo>
                <a:lnTo>
                  <a:pt x="19415" y="18950"/>
                </a:lnTo>
                <a:lnTo>
                  <a:pt x="21042" y="17439"/>
                </a:lnTo>
                <a:lnTo>
                  <a:pt x="22553" y="15811"/>
                </a:lnTo>
                <a:lnTo>
                  <a:pt x="23832" y="13951"/>
                </a:lnTo>
                <a:lnTo>
                  <a:pt x="24995" y="11975"/>
                </a:lnTo>
                <a:lnTo>
                  <a:pt x="26041" y="9999"/>
                </a:lnTo>
                <a:lnTo>
                  <a:pt x="26041" y="9999"/>
                </a:lnTo>
                <a:lnTo>
                  <a:pt x="26041" y="9999"/>
                </a:lnTo>
                <a:lnTo>
                  <a:pt x="26506" y="8604"/>
                </a:lnTo>
                <a:lnTo>
                  <a:pt x="26971" y="7092"/>
                </a:lnTo>
                <a:lnTo>
                  <a:pt x="27320" y="5581"/>
                </a:lnTo>
                <a:lnTo>
                  <a:pt x="27552" y="4070"/>
                </a:lnTo>
                <a:lnTo>
                  <a:pt x="27552" y="4070"/>
                </a:lnTo>
                <a:lnTo>
                  <a:pt x="27552" y="4070"/>
                </a:lnTo>
                <a:lnTo>
                  <a:pt x="27669" y="2791"/>
                </a:lnTo>
                <a:lnTo>
                  <a:pt x="27669" y="1512"/>
                </a:lnTo>
                <a:lnTo>
                  <a:pt x="27669" y="1512"/>
                </a:lnTo>
                <a:lnTo>
                  <a:pt x="27669" y="1163"/>
                </a:lnTo>
                <a:lnTo>
                  <a:pt x="27669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4376315" y="3019871"/>
            <a:ext cx="107721" cy="52550"/>
          </a:xfrm>
          <a:custGeom>
            <a:rect b="b" l="l" r="r" t="t"/>
            <a:pathLst>
              <a:path extrusionOk="0" h="2326" w="4768">
                <a:moveTo>
                  <a:pt x="4767" y="0"/>
                </a:moveTo>
                <a:lnTo>
                  <a:pt x="2442" y="814"/>
                </a:lnTo>
                <a:lnTo>
                  <a:pt x="1" y="1628"/>
                </a:lnTo>
                <a:lnTo>
                  <a:pt x="1977" y="2093"/>
                </a:lnTo>
                <a:lnTo>
                  <a:pt x="3953" y="2325"/>
                </a:lnTo>
                <a:lnTo>
                  <a:pt x="4767" y="0"/>
                </a:lnTo>
                <a:close/>
              </a:path>
            </a:pathLst>
          </a:custGeom>
          <a:solidFill>
            <a:srgbClr val="F6CA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4376315" y="3019871"/>
            <a:ext cx="107721" cy="52550"/>
          </a:xfrm>
          <a:custGeom>
            <a:rect b="b" l="l" r="r" t="t"/>
            <a:pathLst>
              <a:path extrusionOk="0" fill="none" h="2326" w="4768">
                <a:moveTo>
                  <a:pt x="4767" y="0"/>
                </a:moveTo>
                <a:lnTo>
                  <a:pt x="4767" y="0"/>
                </a:lnTo>
                <a:lnTo>
                  <a:pt x="2442" y="814"/>
                </a:lnTo>
                <a:lnTo>
                  <a:pt x="1" y="1628"/>
                </a:lnTo>
                <a:lnTo>
                  <a:pt x="1" y="1628"/>
                </a:lnTo>
                <a:lnTo>
                  <a:pt x="1977" y="2093"/>
                </a:lnTo>
                <a:lnTo>
                  <a:pt x="3953" y="2325"/>
                </a:lnTo>
                <a:lnTo>
                  <a:pt x="4767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4636332" y="3201085"/>
            <a:ext cx="23" cy="233787"/>
          </a:xfrm>
          <a:custGeom>
            <a:rect b="b" l="l" r="r" t="t"/>
            <a:pathLst>
              <a:path extrusionOk="0" h="10348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931"/>
                </a:lnTo>
                <a:lnTo>
                  <a:pt x="1" y="10347"/>
                </a:lnTo>
                <a:lnTo>
                  <a:pt x="1" y="1163"/>
                </a:lnTo>
                <a:lnTo>
                  <a:pt x="1" y="1163"/>
                </a:lnTo>
                <a:lnTo>
                  <a:pt x="1" y="1"/>
                </a:lnTo>
                <a:close/>
              </a:path>
            </a:pathLst>
          </a:custGeom>
          <a:solidFill>
            <a:srgbClr val="F6E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4636332" y="3201085"/>
            <a:ext cx="23" cy="233787"/>
          </a:xfrm>
          <a:custGeom>
            <a:rect b="b" l="l" r="r" t="t"/>
            <a:pathLst>
              <a:path extrusionOk="0" fill="none" h="10348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931"/>
                </a:lnTo>
                <a:lnTo>
                  <a:pt x="1" y="10347"/>
                </a:lnTo>
                <a:lnTo>
                  <a:pt x="1" y="1163"/>
                </a:lnTo>
                <a:lnTo>
                  <a:pt x="1" y="1163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4460359" y="3201085"/>
            <a:ext cx="175996" cy="233787"/>
          </a:xfrm>
          <a:custGeom>
            <a:rect b="b" l="l" r="r" t="t"/>
            <a:pathLst>
              <a:path extrusionOk="0" h="10348" w="7790">
                <a:moveTo>
                  <a:pt x="7790" y="1"/>
                </a:moveTo>
                <a:lnTo>
                  <a:pt x="1" y="6162"/>
                </a:lnTo>
                <a:lnTo>
                  <a:pt x="1" y="10347"/>
                </a:lnTo>
                <a:lnTo>
                  <a:pt x="7790" y="10347"/>
                </a:lnTo>
                <a:lnTo>
                  <a:pt x="7790" y="931"/>
                </a:lnTo>
                <a:lnTo>
                  <a:pt x="7790" y="1"/>
                </a:lnTo>
                <a:close/>
              </a:path>
            </a:pathLst>
          </a:custGeom>
          <a:solidFill>
            <a:srgbClr val="F6AC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4460359" y="3201085"/>
            <a:ext cx="175996" cy="233787"/>
          </a:xfrm>
          <a:custGeom>
            <a:rect b="b" l="l" r="r" t="t"/>
            <a:pathLst>
              <a:path extrusionOk="0" fill="none" h="10348" w="7790">
                <a:moveTo>
                  <a:pt x="7790" y="1"/>
                </a:moveTo>
                <a:lnTo>
                  <a:pt x="7790" y="1"/>
                </a:lnTo>
                <a:lnTo>
                  <a:pt x="1" y="6162"/>
                </a:lnTo>
                <a:lnTo>
                  <a:pt x="1" y="10347"/>
                </a:lnTo>
                <a:lnTo>
                  <a:pt x="4302" y="10347"/>
                </a:lnTo>
                <a:lnTo>
                  <a:pt x="7790" y="10347"/>
                </a:lnTo>
                <a:lnTo>
                  <a:pt x="7790" y="931"/>
                </a:lnTo>
                <a:lnTo>
                  <a:pt x="7790" y="931"/>
                </a:lnTo>
                <a:lnTo>
                  <a:pt x="779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4460359" y="3434849"/>
            <a:ext cx="304705" cy="52550"/>
          </a:xfrm>
          <a:custGeom>
            <a:rect b="b" l="l" r="r" t="t"/>
            <a:pathLst>
              <a:path extrusionOk="0" h="2326" w="13487">
                <a:moveTo>
                  <a:pt x="4302" y="0"/>
                </a:moveTo>
                <a:lnTo>
                  <a:pt x="1" y="2325"/>
                </a:lnTo>
                <a:lnTo>
                  <a:pt x="13486" y="2325"/>
                </a:lnTo>
                <a:lnTo>
                  <a:pt x="13486" y="0"/>
                </a:lnTo>
                <a:close/>
              </a:path>
            </a:pathLst>
          </a:custGeom>
          <a:solidFill>
            <a:srgbClr val="F6C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4460359" y="3434849"/>
            <a:ext cx="304705" cy="52550"/>
          </a:xfrm>
          <a:custGeom>
            <a:rect b="b" l="l" r="r" t="t"/>
            <a:pathLst>
              <a:path extrusionOk="0" fill="none" h="2326" w="13487">
                <a:moveTo>
                  <a:pt x="13486" y="0"/>
                </a:moveTo>
                <a:lnTo>
                  <a:pt x="4302" y="0"/>
                </a:lnTo>
                <a:lnTo>
                  <a:pt x="1" y="2325"/>
                </a:lnTo>
                <a:lnTo>
                  <a:pt x="13486" y="2325"/>
                </a:lnTo>
                <a:lnTo>
                  <a:pt x="13486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4988279" y="3665970"/>
            <a:ext cx="57814" cy="78825"/>
          </a:xfrm>
          <a:custGeom>
            <a:rect b="b" l="l" r="r" t="t"/>
            <a:pathLst>
              <a:path extrusionOk="0" h="3489" w="2559">
                <a:moveTo>
                  <a:pt x="1" y="1"/>
                </a:moveTo>
                <a:lnTo>
                  <a:pt x="931" y="1163"/>
                </a:lnTo>
                <a:lnTo>
                  <a:pt x="1744" y="2209"/>
                </a:lnTo>
                <a:lnTo>
                  <a:pt x="2558" y="3488"/>
                </a:lnTo>
                <a:lnTo>
                  <a:pt x="2558" y="3372"/>
                </a:lnTo>
                <a:lnTo>
                  <a:pt x="1861" y="2209"/>
                </a:lnTo>
                <a:lnTo>
                  <a:pt x="931" y="1047"/>
                </a:lnTo>
                <a:lnTo>
                  <a:pt x="1" y="1"/>
                </a:lnTo>
                <a:close/>
              </a:path>
            </a:pathLst>
          </a:custGeom>
          <a:solidFill>
            <a:srgbClr val="FC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4964647" y="3644959"/>
            <a:ext cx="81446" cy="99836"/>
          </a:xfrm>
          <a:custGeom>
            <a:rect b="b" l="l" r="r" t="t"/>
            <a:pathLst>
              <a:path extrusionOk="0" fill="none" h="4419" w="3605">
                <a:moveTo>
                  <a:pt x="0" y="1"/>
                </a:moveTo>
                <a:lnTo>
                  <a:pt x="0" y="1"/>
                </a:lnTo>
                <a:lnTo>
                  <a:pt x="1047" y="931"/>
                </a:lnTo>
                <a:lnTo>
                  <a:pt x="1977" y="2093"/>
                </a:lnTo>
                <a:lnTo>
                  <a:pt x="2790" y="3139"/>
                </a:lnTo>
                <a:lnTo>
                  <a:pt x="3604" y="4418"/>
                </a:lnTo>
                <a:lnTo>
                  <a:pt x="3604" y="4302"/>
                </a:lnTo>
                <a:lnTo>
                  <a:pt x="3604" y="4302"/>
                </a:lnTo>
                <a:lnTo>
                  <a:pt x="2907" y="3139"/>
                </a:lnTo>
                <a:lnTo>
                  <a:pt x="1977" y="1977"/>
                </a:lnTo>
                <a:lnTo>
                  <a:pt x="1047" y="93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4126803" y="3560915"/>
            <a:ext cx="919289" cy="811590"/>
          </a:xfrm>
          <a:custGeom>
            <a:rect b="b" l="l" r="r" t="t"/>
            <a:pathLst>
              <a:path extrusionOk="0" h="35923" w="40690">
                <a:moveTo>
                  <a:pt x="23949" y="0"/>
                </a:moveTo>
                <a:lnTo>
                  <a:pt x="18369" y="8371"/>
                </a:lnTo>
                <a:lnTo>
                  <a:pt x="31505" y="8371"/>
                </a:lnTo>
                <a:lnTo>
                  <a:pt x="31505" y="22321"/>
                </a:lnTo>
                <a:lnTo>
                  <a:pt x="40689" y="8138"/>
                </a:lnTo>
                <a:lnTo>
                  <a:pt x="39875" y="6859"/>
                </a:lnTo>
                <a:lnTo>
                  <a:pt x="39062" y="5813"/>
                </a:lnTo>
                <a:lnTo>
                  <a:pt x="38132" y="4651"/>
                </a:lnTo>
                <a:lnTo>
                  <a:pt x="37085" y="3721"/>
                </a:lnTo>
                <a:lnTo>
                  <a:pt x="35923" y="2907"/>
                </a:lnTo>
                <a:lnTo>
                  <a:pt x="34760" y="2209"/>
                </a:lnTo>
                <a:lnTo>
                  <a:pt x="33598" y="1512"/>
                </a:lnTo>
                <a:lnTo>
                  <a:pt x="32319" y="930"/>
                </a:lnTo>
                <a:lnTo>
                  <a:pt x="30924" y="582"/>
                </a:lnTo>
                <a:lnTo>
                  <a:pt x="29529" y="233"/>
                </a:lnTo>
                <a:lnTo>
                  <a:pt x="28134" y="0"/>
                </a:lnTo>
                <a:close/>
                <a:moveTo>
                  <a:pt x="5697" y="27320"/>
                </a:moveTo>
                <a:lnTo>
                  <a:pt x="1" y="35923"/>
                </a:lnTo>
                <a:lnTo>
                  <a:pt x="22786" y="35923"/>
                </a:lnTo>
                <a:lnTo>
                  <a:pt x="26623" y="29994"/>
                </a:lnTo>
                <a:lnTo>
                  <a:pt x="5697" y="29994"/>
                </a:lnTo>
                <a:lnTo>
                  <a:pt x="5697" y="27320"/>
                </a:lnTo>
                <a:close/>
              </a:path>
            </a:pathLst>
          </a:custGeom>
          <a:solidFill>
            <a:srgbClr val="FCC5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4126803" y="4178119"/>
            <a:ext cx="601480" cy="194386"/>
          </a:xfrm>
          <a:custGeom>
            <a:rect b="b" l="l" r="r" t="t"/>
            <a:pathLst>
              <a:path extrusionOk="0" fill="none" h="8604" w="26623">
                <a:moveTo>
                  <a:pt x="5697" y="1"/>
                </a:moveTo>
                <a:lnTo>
                  <a:pt x="1" y="8604"/>
                </a:lnTo>
                <a:lnTo>
                  <a:pt x="22786" y="8604"/>
                </a:lnTo>
                <a:lnTo>
                  <a:pt x="26623" y="2675"/>
                </a:lnTo>
                <a:lnTo>
                  <a:pt x="5697" y="2675"/>
                </a:lnTo>
                <a:lnTo>
                  <a:pt x="5697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4541783" y="3560915"/>
            <a:ext cx="504310" cy="504287"/>
          </a:xfrm>
          <a:custGeom>
            <a:rect b="b" l="l" r="r" t="t"/>
            <a:pathLst>
              <a:path extrusionOk="0" fill="none" h="22321" w="22322">
                <a:moveTo>
                  <a:pt x="8371" y="0"/>
                </a:moveTo>
                <a:lnTo>
                  <a:pt x="5581" y="0"/>
                </a:lnTo>
                <a:lnTo>
                  <a:pt x="1" y="8371"/>
                </a:lnTo>
                <a:lnTo>
                  <a:pt x="10580" y="8371"/>
                </a:lnTo>
                <a:lnTo>
                  <a:pt x="13137" y="8371"/>
                </a:lnTo>
                <a:lnTo>
                  <a:pt x="13137" y="22321"/>
                </a:lnTo>
                <a:lnTo>
                  <a:pt x="22321" y="8138"/>
                </a:lnTo>
                <a:lnTo>
                  <a:pt x="22321" y="8138"/>
                </a:lnTo>
                <a:lnTo>
                  <a:pt x="21507" y="6859"/>
                </a:lnTo>
                <a:lnTo>
                  <a:pt x="20694" y="5813"/>
                </a:lnTo>
                <a:lnTo>
                  <a:pt x="19764" y="4651"/>
                </a:lnTo>
                <a:lnTo>
                  <a:pt x="18717" y="3721"/>
                </a:lnTo>
                <a:lnTo>
                  <a:pt x="18717" y="3721"/>
                </a:lnTo>
                <a:lnTo>
                  <a:pt x="17555" y="2907"/>
                </a:lnTo>
                <a:lnTo>
                  <a:pt x="16392" y="2209"/>
                </a:lnTo>
                <a:lnTo>
                  <a:pt x="15230" y="1512"/>
                </a:lnTo>
                <a:lnTo>
                  <a:pt x="13951" y="930"/>
                </a:lnTo>
                <a:lnTo>
                  <a:pt x="12556" y="582"/>
                </a:lnTo>
                <a:lnTo>
                  <a:pt x="11161" y="233"/>
                </a:lnTo>
                <a:lnTo>
                  <a:pt x="9766" y="0"/>
                </a:lnTo>
                <a:lnTo>
                  <a:pt x="837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3995473" y="3555651"/>
            <a:ext cx="577848" cy="816854"/>
          </a:xfrm>
          <a:custGeom>
            <a:rect b="b" l="l" r="r" t="t"/>
            <a:pathLst>
              <a:path extrusionOk="0" h="36156" w="25577">
                <a:moveTo>
                  <a:pt x="19880" y="1"/>
                </a:moveTo>
                <a:lnTo>
                  <a:pt x="14068" y="8604"/>
                </a:lnTo>
                <a:lnTo>
                  <a:pt x="19648" y="8604"/>
                </a:lnTo>
                <a:lnTo>
                  <a:pt x="25577" y="1"/>
                </a:lnTo>
                <a:close/>
                <a:moveTo>
                  <a:pt x="11510" y="12207"/>
                </a:moveTo>
                <a:lnTo>
                  <a:pt x="1" y="29180"/>
                </a:lnTo>
                <a:lnTo>
                  <a:pt x="1" y="36156"/>
                </a:lnTo>
                <a:lnTo>
                  <a:pt x="1512" y="36156"/>
                </a:lnTo>
                <a:lnTo>
                  <a:pt x="11510" y="20926"/>
                </a:lnTo>
                <a:lnTo>
                  <a:pt x="11510" y="12207"/>
                </a:lnTo>
                <a:close/>
              </a:path>
            </a:pathLst>
          </a:custGeom>
          <a:solidFill>
            <a:srgbClr val="FCC5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3995473" y="3831438"/>
            <a:ext cx="260062" cy="593595"/>
          </a:xfrm>
          <a:custGeom>
            <a:rect b="b" l="l" r="r" t="t"/>
            <a:pathLst>
              <a:path extrusionOk="0" fill="none" h="26274" w="11511">
                <a:moveTo>
                  <a:pt x="11510" y="0"/>
                </a:moveTo>
                <a:lnTo>
                  <a:pt x="1" y="16973"/>
                </a:lnTo>
                <a:lnTo>
                  <a:pt x="1" y="26274"/>
                </a:lnTo>
                <a:lnTo>
                  <a:pt x="1" y="26274"/>
                </a:lnTo>
                <a:lnTo>
                  <a:pt x="1" y="23949"/>
                </a:lnTo>
                <a:lnTo>
                  <a:pt x="1512" y="23949"/>
                </a:lnTo>
                <a:lnTo>
                  <a:pt x="1512" y="23949"/>
                </a:lnTo>
                <a:lnTo>
                  <a:pt x="11510" y="8719"/>
                </a:lnTo>
                <a:lnTo>
                  <a:pt x="1151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4313282" y="3555651"/>
            <a:ext cx="260040" cy="194386"/>
          </a:xfrm>
          <a:custGeom>
            <a:rect b="b" l="l" r="r" t="t"/>
            <a:pathLst>
              <a:path extrusionOk="0" fill="none" h="8604" w="11510">
                <a:moveTo>
                  <a:pt x="11510" y="1"/>
                </a:moveTo>
                <a:lnTo>
                  <a:pt x="5813" y="1"/>
                </a:lnTo>
                <a:lnTo>
                  <a:pt x="1" y="8604"/>
                </a:lnTo>
                <a:lnTo>
                  <a:pt x="5581" y="8604"/>
                </a:lnTo>
                <a:lnTo>
                  <a:pt x="5581" y="8604"/>
                </a:lnTo>
                <a:lnTo>
                  <a:pt x="1151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4255513" y="3750014"/>
            <a:ext cx="583090" cy="488540"/>
          </a:xfrm>
          <a:custGeom>
            <a:rect b="b" l="l" r="r" t="t"/>
            <a:pathLst>
              <a:path extrusionOk="0" h="21624" w="25809">
                <a:moveTo>
                  <a:pt x="0" y="1"/>
                </a:moveTo>
                <a:lnTo>
                  <a:pt x="0" y="21624"/>
                </a:lnTo>
                <a:lnTo>
                  <a:pt x="25808" y="21624"/>
                </a:lnTo>
                <a:lnTo>
                  <a:pt x="25808" y="1"/>
                </a:lnTo>
                <a:close/>
              </a:path>
            </a:pathLst>
          </a:custGeom>
          <a:solidFill>
            <a:srgbClr val="F2F3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4255513" y="3750014"/>
            <a:ext cx="583090" cy="488540"/>
          </a:xfrm>
          <a:custGeom>
            <a:rect b="b" l="l" r="r" t="t"/>
            <a:pathLst>
              <a:path extrusionOk="0" fill="none" h="21624" w="25809">
                <a:moveTo>
                  <a:pt x="25808" y="21624"/>
                </a:moveTo>
                <a:lnTo>
                  <a:pt x="0" y="21624"/>
                </a:lnTo>
                <a:lnTo>
                  <a:pt x="0" y="1"/>
                </a:lnTo>
                <a:lnTo>
                  <a:pt x="25808" y="1"/>
                </a:lnTo>
                <a:lnTo>
                  <a:pt x="25808" y="21624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3806373" y="4464411"/>
            <a:ext cx="1483966" cy="246913"/>
          </a:xfrm>
          <a:custGeom>
            <a:rect b="b" l="l" r="r" t="t"/>
            <a:pathLst>
              <a:path extrusionOk="0" h="10929" w="65684">
                <a:moveTo>
                  <a:pt x="1" y="0"/>
                </a:moveTo>
                <a:lnTo>
                  <a:pt x="1" y="10928"/>
                </a:lnTo>
                <a:lnTo>
                  <a:pt x="65684" y="10928"/>
                </a:lnTo>
                <a:lnTo>
                  <a:pt x="656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3806373" y="4464411"/>
            <a:ext cx="1483966" cy="246913"/>
          </a:xfrm>
          <a:custGeom>
            <a:rect b="b" l="l" r="r" t="t"/>
            <a:pathLst>
              <a:path extrusionOk="0" fill="none" h="10929" w="65684">
                <a:moveTo>
                  <a:pt x="65684" y="10928"/>
                </a:moveTo>
                <a:lnTo>
                  <a:pt x="1" y="10928"/>
                </a:lnTo>
                <a:lnTo>
                  <a:pt x="1" y="0"/>
                </a:lnTo>
                <a:lnTo>
                  <a:pt x="65684" y="0"/>
                </a:lnTo>
                <a:lnTo>
                  <a:pt x="65684" y="10928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3995473" y="4372482"/>
            <a:ext cx="1095262" cy="91951"/>
          </a:xfrm>
          <a:custGeom>
            <a:rect b="b" l="l" r="r" t="t"/>
            <a:pathLst>
              <a:path extrusionOk="0" h="4070" w="48479">
                <a:moveTo>
                  <a:pt x="1512" y="1"/>
                </a:moveTo>
                <a:lnTo>
                  <a:pt x="1" y="2326"/>
                </a:lnTo>
                <a:lnTo>
                  <a:pt x="1" y="4069"/>
                </a:lnTo>
                <a:lnTo>
                  <a:pt x="3140" y="4069"/>
                </a:lnTo>
                <a:lnTo>
                  <a:pt x="5814" y="1"/>
                </a:lnTo>
                <a:close/>
                <a:moveTo>
                  <a:pt x="28599" y="1"/>
                </a:moveTo>
                <a:lnTo>
                  <a:pt x="25925" y="4069"/>
                </a:lnTo>
                <a:lnTo>
                  <a:pt x="48479" y="4069"/>
                </a:lnTo>
                <a:lnTo>
                  <a:pt x="48479" y="1"/>
                </a:lnTo>
                <a:close/>
              </a:path>
            </a:pathLst>
          </a:custGeom>
          <a:solidFill>
            <a:srgbClr val="FFB3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3995473" y="4372482"/>
            <a:ext cx="131353" cy="91951"/>
          </a:xfrm>
          <a:custGeom>
            <a:rect b="b" l="l" r="r" t="t"/>
            <a:pathLst>
              <a:path extrusionOk="0" fill="none" h="4070" w="5814">
                <a:moveTo>
                  <a:pt x="5814" y="1"/>
                </a:moveTo>
                <a:lnTo>
                  <a:pt x="1512" y="1"/>
                </a:lnTo>
                <a:lnTo>
                  <a:pt x="1512" y="1"/>
                </a:lnTo>
                <a:lnTo>
                  <a:pt x="1" y="2326"/>
                </a:lnTo>
                <a:lnTo>
                  <a:pt x="1" y="4069"/>
                </a:lnTo>
                <a:lnTo>
                  <a:pt x="3140" y="4069"/>
                </a:lnTo>
                <a:lnTo>
                  <a:pt x="5814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4581184" y="4372482"/>
            <a:ext cx="509551" cy="91951"/>
          </a:xfrm>
          <a:custGeom>
            <a:rect b="b" l="l" r="r" t="t"/>
            <a:pathLst>
              <a:path extrusionOk="0" fill="none" h="4070" w="22554">
                <a:moveTo>
                  <a:pt x="22554" y="1"/>
                </a:moveTo>
                <a:lnTo>
                  <a:pt x="2674" y="1"/>
                </a:lnTo>
                <a:lnTo>
                  <a:pt x="0" y="4069"/>
                </a:lnTo>
                <a:lnTo>
                  <a:pt x="22554" y="4069"/>
                </a:lnTo>
                <a:lnTo>
                  <a:pt x="22554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4066391" y="4372482"/>
            <a:ext cx="575228" cy="91951"/>
          </a:xfrm>
          <a:custGeom>
            <a:rect b="b" l="l" r="r" t="t"/>
            <a:pathLst>
              <a:path extrusionOk="0" h="4070" w="25461">
                <a:moveTo>
                  <a:pt x="2675" y="1"/>
                </a:moveTo>
                <a:lnTo>
                  <a:pt x="1" y="4069"/>
                </a:lnTo>
                <a:lnTo>
                  <a:pt x="22786" y="4069"/>
                </a:lnTo>
                <a:lnTo>
                  <a:pt x="25460" y="1"/>
                </a:lnTo>
                <a:close/>
              </a:path>
            </a:pathLst>
          </a:custGeom>
          <a:solidFill>
            <a:srgbClr val="FDB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4066391" y="4372482"/>
            <a:ext cx="575228" cy="91951"/>
          </a:xfrm>
          <a:custGeom>
            <a:rect b="b" l="l" r="r" t="t"/>
            <a:pathLst>
              <a:path extrusionOk="0" fill="none" h="4070" w="25461">
                <a:moveTo>
                  <a:pt x="25460" y="1"/>
                </a:moveTo>
                <a:lnTo>
                  <a:pt x="2675" y="1"/>
                </a:lnTo>
                <a:lnTo>
                  <a:pt x="1" y="4069"/>
                </a:lnTo>
                <a:lnTo>
                  <a:pt x="22786" y="4069"/>
                </a:lnTo>
                <a:lnTo>
                  <a:pt x="2546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3995473" y="4372482"/>
            <a:ext cx="34182" cy="52550"/>
          </a:xfrm>
          <a:custGeom>
            <a:rect b="b" l="l" r="r" t="t"/>
            <a:pathLst>
              <a:path extrusionOk="0" h="2326" w="1513">
                <a:moveTo>
                  <a:pt x="1" y="1"/>
                </a:moveTo>
                <a:lnTo>
                  <a:pt x="1" y="2326"/>
                </a:lnTo>
                <a:lnTo>
                  <a:pt x="1512" y="1"/>
                </a:lnTo>
                <a:close/>
              </a:path>
            </a:pathLst>
          </a:custGeom>
          <a:solidFill>
            <a:srgbClr val="FDB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>
            <a:off x="3995473" y="4372482"/>
            <a:ext cx="34182" cy="52550"/>
          </a:xfrm>
          <a:custGeom>
            <a:rect b="b" l="l" r="r" t="t"/>
            <a:pathLst>
              <a:path extrusionOk="0" fill="none" h="2326" w="1513">
                <a:moveTo>
                  <a:pt x="1512" y="1"/>
                </a:moveTo>
                <a:lnTo>
                  <a:pt x="1" y="1"/>
                </a:lnTo>
                <a:lnTo>
                  <a:pt x="1" y="2326"/>
                </a:lnTo>
                <a:lnTo>
                  <a:pt x="1" y="2326"/>
                </a:lnTo>
                <a:lnTo>
                  <a:pt x="151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3995473" y="4464411"/>
            <a:ext cx="1095262" cy="23"/>
          </a:xfrm>
          <a:custGeom>
            <a:rect b="b" l="l" r="r" t="t"/>
            <a:pathLst>
              <a:path extrusionOk="0" h="1" w="48479">
                <a:moveTo>
                  <a:pt x="48479" y="0"/>
                </a:moveTo>
                <a:lnTo>
                  <a:pt x="48479" y="0"/>
                </a:lnTo>
                <a:lnTo>
                  <a:pt x="25925" y="0"/>
                </a:lnTo>
                <a:lnTo>
                  <a:pt x="3140" y="0"/>
                </a:lnTo>
                <a:lnTo>
                  <a:pt x="1" y="0"/>
                </a:lnTo>
                <a:lnTo>
                  <a:pt x="1" y="0"/>
                </a:lnTo>
                <a:lnTo>
                  <a:pt x="48479" y="0"/>
                </a:lnTo>
                <a:lnTo>
                  <a:pt x="48479" y="0"/>
                </a:lnTo>
                <a:close/>
              </a:path>
            </a:pathLst>
          </a:custGeom>
          <a:solidFill>
            <a:srgbClr val="FF9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3995473" y="4464411"/>
            <a:ext cx="1095262" cy="23"/>
          </a:xfrm>
          <a:custGeom>
            <a:rect b="b" l="l" r="r" t="t"/>
            <a:pathLst>
              <a:path extrusionOk="0" fill="none" h="1" w="48479">
                <a:moveTo>
                  <a:pt x="48479" y="0"/>
                </a:moveTo>
                <a:lnTo>
                  <a:pt x="48479" y="0"/>
                </a:lnTo>
                <a:lnTo>
                  <a:pt x="25925" y="0"/>
                </a:lnTo>
                <a:lnTo>
                  <a:pt x="3140" y="0"/>
                </a:lnTo>
                <a:lnTo>
                  <a:pt x="1" y="0"/>
                </a:lnTo>
                <a:lnTo>
                  <a:pt x="1" y="0"/>
                </a:lnTo>
                <a:lnTo>
                  <a:pt x="48479" y="0"/>
                </a:lnTo>
                <a:lnTo>
                  <a:pt x="4847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4255513" y="3750014"/>
            <a:ext cx="583090" cy="488540"/>
          </a:xfrm>
          <a:custGeom>
            <a:rect b="b" l="l" r="r" t="t"/>
            <a:pathLst>
              <a:path extrusionOk="0" h="21624" w="25809">
                <a:moveTo>
                  <a:pt x="23251" y="1"/>
                </a:moveTo>
                <a:lnTo>
                  <a:pt x="23251" y="18601"/>
                </a:lnTo>
                <a:lnTo>
                  <a:pt x="0" y="18601"/>
                </a:lnTo>
                <a:lnTo>
                  <a:pt x="0" y="21624"/>
                </a:lnTo>
                <a:lnTo>
                  <a:pt x="25808" y="21624"/>
                </a:lnTo>
                <a:lnTo>
                  <a:pt x="25808" y="1"/>
                </a:lnTo>
                <a:close/>
              </a:path>
            </a:pathLst>
          </a:custGeom>
          <a:solidFill>
            <a:srgbClr val="CECF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4255513" y="3750014"/>
            <a:ext cx="583090" cy="488540"/>
          </a:xfrm>
          <a:custGeom>
            <a:rect b="b" l="l" r="r" t="t"/>
            <a:pathLst>
              <a:path extrusionOk="0" fill="none" h="21624" w="25809">
                <a:moveTo>
                  <a:pt x="25808" y="1"/>
                </a:moveTo>
                <a:lnTo>
                  <a:pt x="23251" y="1"/>
                </a:lnTo>
                <a:lnTo>
                  <a:pt x="23251" y="18601"/>
                </a:lnTo>
                <a:lnTo>
                  <a:pt x="0" y="18601"/>
                </a:lnTo>
                <a:lnTo>
                  <a:pt x="0" y="21624"/>
                </a:lnTo>
                <a:lnTo>
                  <a:pt x="23251" y="21624"/>
                </a:lnTo>
                <a:lnTo>
                  <a:pt x="25808" y="21624"/>
                </a:lnTo>
                <a:lnTo>
                  <a:pt x="25808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4305397" y="3836679"/>
            <a:ext cx="446518" cy="160249"/>
          </a:xfrm>
          <a:custGeom>
            <a:rect b="b" l="l" r="r" t="t"/>
            <a:pathLst>
              <a:path extrusionOk="0" h="7093" w="19764">
                <a:moveTo>
                  <a:pt x="5581" y="1"/>
                </a:moveTo>
                <a:lnTo>
                  <a:pt x="5232" y="117"/>
                </a:lnTo>
                <a:lnTo>
                  <a:pt x="4883" y="233"/>
                </a:lnTo>
                <a:lnTo>
                  <a:pt x="4070" y="931"/>
                </a:lnTo>
                <a:lnTo>
                  <a:pt x="2791" y="2094"/>
                </a:lnTo>
                <a:lnTo>
                  <a:pt x="1977" y="3140"/>
                </a:lnTo>
                <a:lnTo>
                  <a:pt x="1280" y="4186"/>
                </a:lnTo>
                <a:lnTo>
                  <a:pt x="582" y="5232"/>
                </a:lnTo>
                <a:lnTo>
                  <a:pt x="117" y="6395"/>
                </a:lnTo>
                <a:lnTo>
                  <a:pt x="1" y="6627"/>
                </a:lnTo>
                <a:lnTo>
                  <a:pt x="117" y="6744"/>
                </a:lnTo>
                <a:lnTo>
                  <a:pt x="350" y="7092"/>
                </a:lnTo>
                <a:lnTo>
                  <a:pt x="815" y="7092"/>
                </a:lnTo>
                <a:lnTo>
                  <a:pt x="931" y="6860"/>
                </a:lnTo>
                <a:lnTo>
                  <a:pt x="1745" y="5465"/>
                </a:lnTo>
                <a:lnTo>
                  <a:pt x="3140" y="3489"/>
                </a:lnTo>
                <a:lnTo>
                  <a:pt x="3953" y="2442"/>
                </a:lnTo>
                <a:lnTo>
                  <a:pt x="4651" y="1745"/>
                </a:lnTo>
                <a:lnTo>
                  <a:pt x="5232" y="1280"/>
                </a:lnTo>
                <a:lnTo>
                  <a:pt x="5465" y="1164"/>
                </a:lnTo>
                <a:lnTo>
                  <a:pt x="5581" y="1280"/>
                </a:lnTo>
                <a:lnTo>
                  <a:pt x="5581" y="1512"/>
                </a:lnTo>
                <a:lnTo>
                  <a:pt x="5581" y="1861"/>
                </a:lnTo>
                <a:lnTo>
                  <a:pt x="5348" y="2791"/>
                </a:lnTo>
                <a:lnTo>
                  <a:pt x="4767" y="4419"/>
                </a:lnTo>
                <a:lnTo>
                  <a:pt x="4535" y="5465"/>
                </a:lnTo>
                <a:lnTo>
                  <a:pt x="4651" y="6511"/>
                </a:lnTo>
                <a:lnTo>
                  <a:pt x="4767" y="6744"/>
                </a:lnTo>
                <a:lnTo>
                  <a:pt x="5000" y="6860"/>
                </a:lnTo>
                <a:lnTo>
                  <a:pt x="5232" y="6860"/>
                </a:lnTo>
                <a:lnTo>
                  <a:pt x="5465" y="6744"/>
                </a:lnTo>
                <a:lnTo>
                  <a:pt x="7092" y="5116"/>
                </a:lnTo>
                <a:lnTo>
                  <a:pt x="7092" y="5116"/>
                </a:lnTo>
                <a:lnTo>
                  <a:pt x="7209" y="5349"/>
                </a:lnTo>
                <a:lnTo>
                  <a:pt x="7441" y="5465"/>
                </a:lnTo>
                <a:lnTo>
                  <a:pt x="7790" y="5465"/>
                </a:lnTo>
                <a:lnTo>
                  <a:pt x="8720" y="5349"/>
                </a:lnTo>
                <a:lnTo>
                  <a:pt x="9301" y="5349"/>
                </a:lnTo>
                <a:lnTo>
                  <a:pt x="9417" y="5232"/>
                </a:lnTo>
                <a:lnTo>
                  <a:pt x="9534" y="5116"/>
                </a:lnTo>
                <a:lnTo>
                  <a:pt x="9534" y="5465"/>
                </a:lnTo>
                <a:lnTo>
                  <a:pt x="9766" y="5581"/>
                </a:lnTo>
                <a:lnTo>
                  <a:pt x="9999" y="5697"/>
                </a:lnTo>
                <a:lnTo>
                  <a:pt x="10231" y="5581"/>
                </a:lnTo>
                <a:lnTo>
                  <a:pt x="10929" y="5232"/>
                </a:lnTo>
                <a:lnTo>
                  <a:pt x="11626" y="4884"/>
                </a:lnTo>
                <a:lnTo>
                  <a:pt x="12207" y="4884"/>
                </a:lnTo>
                <a:lnTo>
                  <a:pt x="12440" y="5000"/>
                </a:lnTo>
                <a:lnTo>
                  <a:pt x="12672" y="5349"/>
                </a:lnTo>
                <a:lnTo>
                  <a:pt x="12789" y="5465"/>
                </a:lnTo>
                <a:lnTo>
                  <a:pt x="12905" y="5581"/>
                </a:lnTo>
                <a:lnTo>
                  <a:pt x="13137" y="5581"/>
                </a:lnTo>
                <a:lnTo>
                  <a:pt x="13370" y="5465"/>
                </a:lnTo>
                <a:lnTo>
                  <a:pt x="13602" y="5349"/>
                </a:lnTo>
                <a:lnTo>
                  <a:pt x="13951" y="5232"/>
                </a:lnTo>
                <a:lnTo>
                  <a:pt x="14184" y="5349"/>
                </a:lnTo>
                <a:lnTo>
                  <a:pt x="14300" y="5349"/>
                </a:lnTo>
                <a:lnTo>
                  <a:pt x="14765" y="5697"/>
                </a:lnTo>
                <a:lnTo>
                  <a:pt x="15230" y="6046"/>
                </a:lnTo>
                <a:lnTo>
                  <a:pt x="15579" y="6162"/>
                </a:lnTo>
                <a:lnTo>
                  <a:pt x="16160" y="6279"/>
                </a:lnTo>
                <a:lnTo>
                  <a:pt x="17206" y="6279"/>
                </a:lnTo>
                <a:lnTo>
                  <a:pt x="19299" y="5930"/>
                </a:lnTo>
                <a:lnTo>
                  <a:pt x="19531" y="5930"/>
                </a:lnTo>
                <a:lnTo>
                  <a:pt x="19648" y="5814"/>
                </a:lnTo>
                <a:lnTo>
                  <a:pt x="19764" y="5465"/>
                </a:lnTo>
                <a:lnTo>
                  <a:pt x="19764" y="5232"/>
                </a:lnTo>
                <a:lnTo>
                  <a:pt x="19648" y="5116"/>
                </a:lnTo>
                <a:lnTo>
                  <a:pt x="19531" y="5000"/>
                </a:lnTo>
                <a:lnTo>
                  <a:pt x="19299" y="5000"/>
                </a:lnTo>
                <a:lnTo>
                  <a:pt x="17555" y="5232"/>
                </a:lnTo>
                <a:lnTo>
                  <a:pt x="16741" y="5349"/>
                </a:lnTo>
                <a:lnTo>
                  <a:pt x="16276" y="5232"/>
                </a:lnTo>
                <a:lnTo>
                  <a:pt x="15928" y="5232"/>
                </a:lnTo>
                <a:lnTo>
                  <a:pt x="15463" y="4884"/>
                </a:lnTo>
                <a:lnTo>
                  <a:pt x="15346" y="4767"/>
                </a:lnTo>
                <a:lnTo>
                  <a:pt x="15230" y="4535"/>
                </a:lnTo>
                <a:lnTo>
                  <a:pt x="14997" y="4302"/>
                </a:lnTo>
                <a:lnTo>
                  <a:pt x="14416" y="4070"/>
                </a:lnTo>
                <a:lnTo>
                  <a:pt x="13951" y="4070"/>
                </a:lnTo>
                <a:lnTo>
                  <a:pt x="13370" y="4302"/>
                </a:lnTo>
                <a:lnTo>
                  <a:pt x="13258" y="4370"/>
                </a:lnTo>
                <a:lnTo>
                  <a:pt x="13021" y="3837"/>
                </a:lnTo>
                <a:lnTo>
                  <a:pt x="12789" y="3721"/>
                </a:lnTo>
                <a:lnTo>
                  <a:pt x="12440" y="3605"/>
                </a:lnTo>
                <a:lnTo>
                  <a:pt x="11045" y="4070"/>
                </a:lnTo>
                <a:lnTo>
                  <a:pt x="10322" y="4464"/>
                </a:lnTo>
                <a:lnTo>
                  <a:pt x="10322" y="4464"/>
                </a:lnTo>
                <a:lnTo>
                  <a:pt x="10231" y="4419"/>
                </a:lnTo>
                <a:lnTo>
                  <a:pt x="9882" y="4302"/>
                </a:lnTo>
                <a:lnTo>
                  <a:pt x="8604" y="4302"/>
                </a:lnTo>
                <a:lnTo>
                  <a:pt x="8255" y="4070"/>
                </a:lnTo>
                <a:lnTo>
                  <a:pt x="8059" y="4135"/>
                </a:lnTo>
                <a:lnTo>
                  <a:pt x="8059" y="4135"/>
                </a:lnTo>
                <a:lnTo>
                  <a:pt x="8022" y="3954"/>
                </a:lnTo>
                <a:lnTo>
                  <a:pt x="8022" y="3721"/>
                </a:lnTo>
                <a:lnTo>
                  <a:pt x="7790" y="3489"/>
                </a:lnTo>
                <a:lnTo>
                  <a:pt x="7441" y="3489"/>
                </a:lnTo>
                <a:lnTo>
                  <a:pt x="7209" y="3605"/>
                </a:lnTo>
                <a:lnTo>
                  <a:pt x="5930" y="4884"/>
                </a:lnTo>
                <a:lnTo>
                  <a:pt x="6395" y="2791"/>
                </a:lnTo>
                <a:lnTo>
                  <a:pt x="6511" y="1745"/>
                </a:lnTo>
                <a:lnTo>
                  <a:pt x="6511" y="931"/>
                </a:lnTo>
                <a:lnTo>
                  <a:pt x="6395" y="582"/>
                </a:lnTo>
                <a:lnTo>
                  <a:pt x="6279" y="233"/>
                </a:lnTo>
                <a:lnTo>
                  <a:pt x="5930" y="117"/>
                </a:lnTo>
                <a:lnTo>
                  <a:pt x="5581" y="1"/>
                </a:lnTo>
                <a:close/>
              </a:path>
            </a:pathLst>
          </a:custGeom>
          <a:solidFill>
            <a:srgbClr val="4040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3527966" y="1207615"/>
            <a:ext cx="70940" cy="70940"/>
          </a:xfrm>
          <a:custGeom>
            <a:rect b="b" l="l" r="r" t="t"/>
            <a:pathLst>
              <a:path extrusionOk="0" h="3140" w="3140">
                <a:moveTo>
                  <a:pt x="1512" y="1"/>
                </a:moveTo>
                <a:lnTo>
                  <a:pt x="931" y="117"/>
                </a:lnTo>
                <a:lnTo>
                  <a:pt x="466" y="466"/>
                </a:lnTo>
                <a:lnTo>
                  <a:pt x="117" y="1047"/>
                </a:lnTo>
                <a:lnTo>
                  <a:pt x="1" y="1628"/>
                </a:lnTo>
                <a:lnTo>
                  <a:pt x="117" y="2210"/>
                </a:lnTo>
                <a:lnTo>
                  <a:pt x="466" y="2675"/>
                </a:lnTo>
                <a:lnTo>
                  <a:pt x="931" y="3023"/>
                </a:lnTo>
                <a:lnTo>
                  <a:pt x="1512" y="3140"/>
                </a:lnTo>
                <a:lnTo>
                  <a:pt x="2210" y="3023"/>
                </a:lnTo>
                <a:lnTo>
                  <a:pt x="2675" y="2675"/>
                </a:lnTo>
                <a:lnTo>
                  <a:pt x="3024" y="2210"/>
                </a:lnTo>
                <a:lnTo>
                  <a:pt x="3140" y="1628"/>
                </a:lnTo>
                <a:lnTo>
                  <a:pt x="3024" y="1047"/>
                </a:lnTo>
                <a:lnTo>
                  <a:pt x="2675" y="466"/>
                </a:lnTo>
                <a:lnTo>
                  <a:pt x="2210" y="117"/>
                </a:lnTo>
                <a:lnTo>
                  <a:pt x="15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5434775" y="1241775"/>
            <a:ext cx="68320" cy="76182"/>
          </a:xfrm>
          <a:custGeom>
            <a:rect b="b" l="l" r="r" t="t"/>
            <a:pathLst>
              <a:path extrusionOk="0" h="3372" w="3024">
                <a:moveTo>
                  <a:pt x="1512" y="0"/>
                </a:moveTo>
                <a:lnTo>
                  <a:pt x="931" y="116"/>
                </a:lnTo>
                <a:lnTo>
                  <a:pt x="466" y="465"/>
                </a:lnTo>
                <a:lnTo>
                  <a:pt x="117" y="930"/>
                </a:lnTo>
                <a:lnTo>
                  <a:pt x="1" y="1511"/>
                </a:lnTo>
                <a:lnTo>
                  <a:pt x="1" y="1860"/>
                </a:lnTo>
                <a:lnTo>
                  <a:pt x="117" y="2442"/>
                </a:lnTo>
                <a:lnTo>
                  <a:pt x="466" y="2907"/>
                </a:lnTo>
                <a:lnTo>
                  <a:pt x="931" y="3255"/>
                </a:lnTo>
                <a:lnTo>
                  <a:pt x="1163" y="3372"/>
                </a:lnTo>
                <a:lnTo>
                  <a:pt x="1512" y="3372"/>
                </a:lnTo>
                <a:lnTo>
                  <a:pt x="2093" y="3255"/>
                </a:lnTo>
                <a:lnTo>
                  <a:pt x="2558" y="2907"/>
                </a:lnTo>
                <a:lnTo>
                  <a:pt x="2907" y="2442"/>
                </a:lnTo>
                <a:lnTo>
                  <a:pt x="3023" y="1860"/>
                </a:lnTo>
                <a:lnTo>
                  <a:pt x="3023" y="1511"/>
                </a:lnTo>
                <a:lnTo>
                  <a:pt x="2907" y="930"/>
                </a:lnTo>
                <a:lnTo>
                  <a:pt x="2558" y="349"/>
                </a:lnTo>
                <a:lnTo>
                  <a:pt x="2093" y="116"/>
                </a:lnTo>
                <a:lnTo>
                  <a:pt x="18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3675066" y="3211590"/>
            <a:ext cx="76182" cy="76205"/>
          </a:xfrm>
          <a:custGeom>
            <a:rect b="b" l="l" r="r" t="t"/>
            <a:pathLst>
              <a:path extrusionOk="0" h="3373" w="3372">
                <a:moveTo>
                  <a:pt x="1511" y="1"/>
                </a:moveTo>
                <a:lnTo>
                  <a:pt x="930" y="117"/>
                </a:lnTo>
                <a:lnTo>
                  <a:pt x="698" y="233"/>
                </a:lnTo>
                <a:lnTo>
                  <a:pt x="465" y="466"/>
                </a:lnTo>
                <a:lnTo>
                  <a:pt x="116" y="1047"/>
                </a:lnTo>
                <a:lnTo>
                  <a:pt x="0" y="1512"/>
                </a:lnTo>
                <a:lnTo>
                  <a:pt x="116" y="2093"/>
                </a:lnTo>
                <a:lnTo>
                  <a:pt x="465" y="2675"/>
                </a:lnTo>
                <a:lnTo>
                  <a:pt x="698" y="3023"/>
                </a:lnTo>
                <a:lnTo>
                  <a:pt x="1279" y="3256"/>
                </a:lnTo>
                <a:lnTo>
                  <a:pt x="1860" y="3372"/>
                </a:lnTo>
                <a:lnTo>
                  <a:pt x="2441" y="3256"/>
                </a:lnTo>
                <a:lnTo>
                  <a:pt x="2674" y="3140"/>
                </a:lnTo>
                <a:lnTo>
                  <a:pt x="2906" y="3023"/>
                </a:lnTo>
                <a:lnTo>
                  <a:pt x="3255" y="2442"/>
                </a:lnTo>
                <a:lnTo>
                  <a:pt x="3371" y="1861"/>
                </a:lnTo>
                <a:lnTo>
                  <a:pt x="3255" y="1280"/>
                </a:lnTo>
                <a:lnTo>
                  <a:pt x="2906" y="815"/>
                </a:lnTo>
                <a:lnTo>
                  <a:pt x="2674" y="466"/>
                </a:lnTo>
                <a:lnTo>
                  <a:pt x="2093" y="117"/>
                </a:lnTo>
                <a:lnTo>
                  <a:pt x="151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5468912" y="3279887"/>
            <a:ext cx="70940" cy="76182"/>
          </a:xfrm>
          <a:custGeom>
            <a:rect b="b" l="l" r="r" t="t"/>
            <a:pathLst>
              <a:path extrusionOk="0" h="3372" w="3140">
                <a:moveTo>
                  <a:pt x="1512" y="0"/>
                </a:moveTo>
                <a:lnTo>
                  <a:pt x="931" y="117"/>
                </a:lnTo>
                <a:lnTo>
                  <a:pt x="466" y="465"/>
                </a:lnTo>
                <a:lnTo>
                  <a:pt x="117" y="930"/>
                </a:lnTo>
                <a:lnTo>
                  <a:pt x="1" y="1512"/>
                </a:lnTo>
                <a:lnTo>
                  <a:pt x="1" y="1860"/>
                </a:lnTo>
                <a:lnTo>
                  <a:pt x="117" y="2442"/>
                </a:lnTo>
                <a:lnTo>
                  <a:pt x="466" y="2907"/>
                </a:lnTo>
                <a:lnTo>
                  <a:pt x="931" y="3255"/>
                </a:lnTo>
                <a:lnTo>
                  <a:pt x="1280" y="3372"/>
                </a:lnTo>
                <a:lnTo>
                  <a:pt x="1512" y="3372"/>
                </a:lnTo>
                <a:lnTo>
                  <a:pt x="2094" y="3255"/>
                </a:lnTo>
                <a:lnTo>
                  <a:pt x="2675" y="2907"/>
                </a:lnTo>
                <a:lnTo>
                  <a:pt x="3024" y="2442"/>
                </a:lnTo>
                <a:lnTo>
                  <a:pt x="3140" y="1860"/>
                </a:lnTo>
                <a:lnTo>
                  <a:pt x="3140" y="1512"/>
                </a:lnTo>
                <a:lnTo>
                  <a:pt x="3024" y="930"/>
                </a:lnTo>
                <a:lnTo>
                  <a:pt x="2675" y="465"/>
                </a:lnTo>
                <a:lnTo>
                  <a:pt x="2094" y="117"/>
                </a:lnTo>
                <a:lnTo>
                  <a:pt x="18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3299465" y="2097984"/>
            <a:ext cx="68320" cy="70940"/>
          </a:xfrm>
          <a:custGeom>
            <a:rect b="b" l="l" r="r" t="t"/>
            <a:pathLst>
              <a:path extrusionOk="0" h="3140" w="3024">
                <a:moveTo>
                  <a:pt x="1512" y="1"/>
                </a:moveTo>
                <a:lnTo>
                  <a:pt x="1163" y="117"/>
                </a:lnTo>
                <a:lnTo>
                  <a:pt x="815" y="233"/>
                </a:lnTo>
                <a:lnTo>
                  <a:pt x="350" y="582"/>
                </a:lnTo>
                <a:lnTo>
                  <a:pt x="117" y="1047"/>
                </a:lnTo>
                <a:lnTo>
                  <a:pt x="1" y="1628"/>
                </a:lnTo>
                <a:lnTo>
                  <a:pt x="117" y="2209"/>
                </a:lnTo>
                <a:lnTo>
                  <a:pt x="350" y="2674"/>
                </a:lnTo>
                <a:lnTo>
                  <a:pt x="815" y="3023"/>
                </a:lnTo>
                <a:lnTo>
                  <a:pt x="1163" y="3139"/>
                </a:lnTo>
                <a:lnTo>
                  <a:pt x="1861" y="3139"/>
                </a:lnTo>
                <a:lnTo>
                  <a:pt x="2210" y="3023"/>
                </a:lnTo>
                <a:lnTo>
                  <a:pt x="2675" y="2674"/>
                </a:lnTo>
                <a:lnTo>
                  <a:pt x="2907" y="2209"/>
                </a:lnTo>
                <a:lnTo>
                  <a:pt x="3024" y="1628"/>
                </a:lnTo>
                <a:lnTo>
                  <a:pt x="2907" y="1047"/>
                </a:lnTo>
                <a:lnTo>
                  <a:pt x="2675" y="582"/>
                </a:lnTo>
                <a:lnTo>
                  <a:pt x="2210" y="233"/>
                </a:lnTo>
                <a:lnTo>
                  <a:pt x="1861" y="117"/>
                </a:lnTo>
                <a:lnTo>
                  <a:pt x="15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6314640" y="1971918"/>
            <a:ext cx="68297" cy="68320"/>
          </a:xfrm>
          <a:custGeom>
            <a:rect b="b" l="l" r="r" t="t"/>
            <a:pathLst>
              <a:path extrusionOk="0" h="3024" w="3023">
                <a:moveTo>
                  <a:pt x="1163" y="0"/>
                </a:moveTo>
                <a:lnTo>
                  <a:pt x="814" y="117"/>
                </a:lnTo>
                <a:lnTo>
                  <a:pt x="349" y="465"/>
                </a:lnTo>
                <a:lnTo>
                  <a:pt x="117" y="931"/>
                </a:lnTo>
                <a:lnTo>
                  <a:pt x="0" y="1512"/>
                </a:lnTo>
                <a:lnTo>
                  <a:pt x="117" y="2093"/>
                </a:lnTo>
                <a:lnTo>
                  <a:pt x="349" y="2558"/>
                </a:lnTo>
                <a:lnTo>
                  <a:pt x="814" y="2907"/>
                </a:lnTo>
                <a:lnTo>
                  <a:pt x="1163" y="3023"/>
                </a:lnTo>
                <a:lnTo>
                  <a:pt x="1860" y="3023"/>
                </a:lnTo>
                <a:lnTo>
                  <a:pt x="2209" y="2907"/>
                </a:lnTo>
                <a:lnTo>
                  <a:pt x="2674" y="2558"/>
                </a:lnTo>
                <a:lnTo>
                  <a:pt x="2907" y="2093"/>
                </a:lnTo>
                <a:lnTo>
                  <a:pt x="3023" y="1512"/>
                </a:lnTo>
                <a:lnTo>
                  <a:pt x="2907" y="931"/>
                </a:lnTo>
                <a:lnTo>
                  <a:pt x="2674" y="465"/>
                </a:lnTo>
                <a:lnTo>
                  <a:pt x="2209" y="117"/>
                </a:lnTo>
                <a:lnTo>
                  <a:pt x="18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/>
        </p:nvSpPr>
        <p:spPr>
          <a:xfrm>
            <a:off x="457200" y="1650675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457200" y="3255200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6592500" y="1650675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6592601" y="3255200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457200" y="1937775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6693000" y="1937775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6693000" y="3542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0"/>
          <p:cNvSpPr txBox="1"/>
          <p:nvPr/>
        </p:nvSpPr>
        <p:spPr>
          <a:xfrm>
            <a:off x="464600" y="13556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9" name="Google Shape;379;p30"/>
          <p:cNvSpPr txBox="1"/>
          <p:nvPr/>
        </p:nvSpPr>
        <p:spPr>
          <a:xfrm>
            <a:off x="8071500" y="13556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464600" y="2972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24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8071500" y="2972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#4</a:t>
            </a:r>
            <a:endParaRPr b="1" sz="24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457200" y="35423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0"/>
          <p:cNvSpPr/>
          <p:nvPr/>
        </p:nvSpPr>
        <p:spPr>
          <a:xfrm rot="-863768">
            <a:off x="3095568" y="1457310"/>
            <a:ext cx="57919" cy="119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 rot="-7089593">
            <a:off x="3156286" y="1678606"/>
            <a:ext cx="57847" cy="1191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 rot="1705273">
            <a:off x="3025562" y="2103341"/>
            <a:ext cx="57989" cy="1192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 rot="-4045552">
            <a:off x="2996764" y="2625400"/>
            <a:ext cx="57831" cy="119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 rot="716985">
            <a:off x="3344286" y="2749524"/>
            <a:ext cx="57956" cy="1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 rot="-5506839">
            <a:off x="3300153" y="2974784"/>
            <a:ext cx="57928" cy="1191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 rot="2461128">
            <a:off x="5325330" y="3052190"/>
            <a:ext cx="58052" cy="119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 rot="-3750268">
            <a:off x="5177136" y="3227426"/>
            <a:ext cx="57832" cy="1192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 rot="10264416">
            <a:off x="6056520" y="2651945"/>
            <a:ext cx="58002" cy="118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 rot="4045552">
            <a:off x="6017839" y="2425338"/>
            <a:ext cx="57831" cy="1192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 rot="-6224943">
            <a:off x="5772547" y="1777256"/>
            <a:ext cx="58064" cy="118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 rot="9150268">
            <a:off x="5866445" y="1414435"/>
            <a:ext cx="57832" cy="1192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 rot="-4108411">
            <a:off x="4199193" y="1421242"/>
            <a:ext cx="58049" cy="118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 rot="-9150268">
            <a:off x="4518073" y="1183549"/>
            <a:ext cx="57832" cy="1191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 rot="-10337286">
            <a:off x="4806792" y="1004416"/>
            <a:ext cx="58126" cy="119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 rot="4735407">
            <a:off x="4956768" y="1315393"/>
            <a:ext cx="57776" cy="1192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/>
          <p:nvPr/>
        </p:nvSpPr>
        <p:spPr>
          <a:xfrm flipH="1">
            <a:off x="5610638" y="2861150"/>
            <a:ext cx="3084287" cy="1093878"/>
          </a:xfrm>
          <a:custGeom>
            <a:rect b="b" l="l" r="r" t="t"/>
            <a:pathLst>
              <a:path extrusionOk="0" h="43100" w="94719">
                <a:moveTo>
                  <a:pt x="22788" y="1"/>
                </a:moveTo>
                <a:lnTo>
                  <a:pt x="21995" y="199"/>
                </a:lnTo>
                <a:lnTo>
                  <a:pt x="21896" y="298"/>
                </a:lnTo>
                <a:lnTo>
                  <a:pt x="21698" y="397"/>
                </a:lnTo>
                <a:lnTo>
                  <a:pt x="21500" y="496"/>
                </a:lnTo>
                <a:lnTo>
                  <a:pt x="21302" y="397"/>
                </a:lnTo>
                <a:lnTo>
                  <a:pt x="20905" y="298"/>
                </a:lnTo>
                <a:lnTo>
                  <a:pt x="20509" y="298"/>
                </a:lnTo>
                <a:lnTo>
                  <a:pt x="19816" y="397"/>
                </a:lnTo>
                <a:lnTo>
                  <a:pt x="19617" y="397"/>
                </a:lnTo>
                <a:lnTo>
                  <a:pt x="19617" y="298"/>
                </a:lnTo>
                <a:lnTo>
                  <a:pt x="19518" y="199"/>
                </a:lnTo>
                <a:lnTo>
                  <a:pt x="19320" y="100"/>
                </a:lnTo>
                <a:lnTo>
                  <a:pt x="19320" y="199"/>
                </a:lnTo>
                <a:lnTo>
                  <a:pt x="19221" y="298"/>
                </a:lnTo>
                <a:lnTo>
                  <a:pt x="19221" y="397"/>
                </a:lnTo>
                <a:lnTo>
                  <a:pt x="19221" y="496"/>
                </a:lnTo>
                <a:lnTo>
                  <a:pt x="19122" y="496"/>
                </a:lnTo>
                <a:lnTo>
                  <a:pt x="19023" y="397"/>
                </a:lnTo>
                <a:lnTo>
                  <a:pt x="18924" y="298"/>
                </a:lnTo>
                <a:lnTo>
                  <a:pt x="18825" y="199"/>
                </a:lnTo>
                <a:lnTo>
                  <a:pt x="18528" y="199"/>
                </a:lnTo>
                <a:lnTo>
                  <a:pt x="18131" y="298"/>
                </a:lnTo>
                <a:lnTo>
                  <a:pt x="16249" y="298"/>
                </a:lnTo>
                <a:lnTo>
                  <a:pt x="15753" y="397"/>
                </a:lnTo>
                <a:lnTo>
                  <a:pt x="15258" y="595"/>
                </a:lnTo>
                <a:lnTo>
                  <a:pt x="15060" y="397"/>
                </a:lnTo>
                <a:lnTo>
                  <a:pt x="14763" y="397"/>
                </a:lnTo>
                <a:lnTo>
                  <a:pt x="14564" y="298"/>
                </a:lnTo>
                <a:lnTo>
                  <a:pt x="14465" y="298"/>
                </a:lnTo>
                <a:lnTo>
                  <a:pt x="14069" y="496"/>
                </a:lnTo>
                <a:lnTo>
                  <a:pt x="13673" y="496"/>
                </a:lnTo>
                <a:lnTo>
                  <a:pt x="12979" y="397"/>
                </a:lnTo>
                <a:lnTo>
                  <a:pt x="12484" y="298"/>
                </a:lnTo>
                <a:lnTo>
                  <a:pt x="11889" y="397"/>
                </a:lnTo>
                <a:lnTo>
                  <a:pt x="11790" y="397"/>
                </a:lnTo>
                <a:lnTo>
                  <a:pt x="11691" y="496"/>
                </a:lnTo>
                <a:lnTo>
                  <a:pt x="11592" y="694"/>
                </a:lnTo>
                <a:lnTo>
                  <a:pt x="11394" y="496"/>
                </a:lnTo>
                <a:lnTo>
                  <a:pt x="11097" y="298"/>
                </a:lnTo>
                <a:lnTo>
                  <a:pt x="10601" y="298"/>
                </a:lnTo>
                <a:lnTo>
                  <a:pt x="10205" y="397"/>
                </a:lnTo>
                <a:lnTo>
                  <a:pt x="9412" y="397"/>
                </a:lnTo>
                <a:lnTo>
                  <a:pt x="9016" y="595"/>
                </a:lnTo>
                <a:lnTo>
                  <a:pt x="8818" y="496"/>
                </a:lnTo>
                <a:lnTo>
                  <a:pt x="8521" y="397"/>
                </a:lnTo>
                <a:lnTo>
                  <a:pt x="8323" y="397"/>
                </a:lnTo>
                <a:lnTo>
                  <a:pt x="8223" y="595"/>
                </a:lnTo>
                <a:lnTo>
                  <a:pt x="7926" y="595"/>
                </a:lnTo>
                <a:lnTo>
                  <a:pt x="7827" y="397"/>
                </a:lnTo>
                <a:lnTo>
                  <a:pt x="7728" y="496"/>
                </a:lnTo>
                <a:lnTo>
                  <a:pt x="7629" y="595"/>
                </a:lnTo>
                <a:lnTo>
                  <a:pt x="7431" y="496"/>
                </a:lnTo>
                <a:lnTo>
                  <a:pt x="7233" y="298"/>
                </a:lnTo>
                <a:lnTo>
                  <a:pt x="6737" y="298"/>
                </a:lnTo>
                <a:lnTo>
                  <a:pt x="6440" y="496"/>
                </a:lnTo>
                <a:lnTo>
                  <a:pt x="6242" y="595"/>
                </a:lnTo>
                <a:lnTo>
                  <a:pt x="6143" y="595"/>
                </a:lnTo>
                <a:lnTo>
                  <a:pt x="5945" y="496"/>
                </a:lnTo>
                <a:lnTo>
                  <a:pt x="5647" y="298"/>
                </a:lnTo>
                <a:lnTo>
                  <a:pt x="5251" y="199"/>
                </a:lnTo>
                <a:lnTo>
                  <a:pt x="4756" y="199"/>
                </a:lnTo>
                <a:lnTo>
                  <a:pt x="4359" y="397"/>
                </a:lnTo>
                <a:lnTo>
                  <a:pt x="4260" y="397"/>
                </a:lnTo>
                <a:lnTo>
                  <a:pt x="4260" y="298"/>
                </a:lnTo>
                <a:lnTo>
                  <a:pt x="4260" y="100"/>
                </a:lnTo>
                <a:lnTo>
                  <a:pt x="4062" y="100"/>
                </a:lnTo>
                <a:lnTo>
                  <a:pt x="3963" y="199"/>
                </a:lnTo>
                <a:lnTo>
                  <a:pt x="3864" y="298"/>
                </a:lnTo>
                <a:lnTo>
                  <a:pt x="3765" y="397"/>
                </a:lnTo>
                <a:lnTo>
                  <a:pt x="3666" y="298"/>
                </a:lnTo>
                <a:lnTo>
                  <a:pt x="3468" y="298"/>
                </a:lnTo>
                <a:lnTo>
                  <a:pt x="3270" y="199"/>
                </a:lnTo>
                <a:lnTo>
                  <a:pt x="2972" y="298"/>
                </a:lnTo>
                <a:lnTo>
                  <a:pt x="2081" y="100"/>
                </a:lnTo>
                <a:lnTo>
                  <a:pt x="1288" y="100"/>
                </a:lnTo>
                <a:lnTo>
                  <a:pt x="1189" y="298"/>
                </a:lnTo>
                <a:lnTo>
                  <a:pt x="1090" y="397"/>
                </a:lnTo>
                <a:lnTo>
                  <a:pt x="793" y="397"/>
                </a:lnTo>
                <a:lnTo>
                  <a:pt x="495" y="496"/>
                </a:lnTo>
                <a:lnTo>
                  <a:pt x="198" y="595"/>
                </a:lnTo>
                <a:lnTo>
                  <a:pt x="99" y="694"/>
                </a:lnTo>
                <a:lnTo>
                  <a:pt x="99" y="892"/>
                </a:lnTo>
                <a:lnTo>
                  <a:pt x="0" y="1388"/>
                </a:lnTo>
                <a:lnTo>
                  <a:pt x="99" y="1784"/>
                </a:lnTo>
                <a:lnTo>
                  <a:pt x="297" y="2180"/>
                </a:lnTo>
                <a:lnTo>
                  <a:pt x="594" y="2477"/>
                </a:lnTo>
                <a:lnTo>
                  <a:pt x="1090" y="3171"/>
                </a:lnTo>
                <a:lnTo>
                  <a:pt x="1684" y="3765"/>
                </a:lnTo>
                <a:lnTo>
                  <a:pt x="2180" y="4558"/>
                </a:lnTo>
                <a:lnTo>
                  <a:pt x="2774" y="5252"/>
                </a:lnTo>
                <a:lnTo>
                  <a:pt x="3369" y="5945"/>
                </a:lnTo>
                <a:lnTo>
                  <a:pt x="3864" y="6639"/>
                </a:lnTo>
                <a:lnTo>
                  <a:pt x="4756" y="7927"/>
                </a:lnTo>
                <a:lnTo>
                  <a:pt x="5647" y="9215"/>
                </a:lnTo>
                <a:lnTo>
                  <a:pt x="6143" y="10106"/>
                </a:lnTo>
                <a:lnTo>
                  <a:pt x="6440" y="10503"/>
                </a:lnTo>
                <a:lnTo>
                  <a:pt x="6737" y="10800"/>
                </a:lnTo>
                <a:lnTo>
                  <a:pt x="6935" y="11097"/>
                </a:lnTo>
                <a:lnTo>
                  <a:pt x="7134" y="11394"/>
                </a:lnTo>
                <a:lnTo>
                  <a:pt x="7233" y="11692"/>
                </a:lnTo>
                <a:lnTo>
                  <a:pt x="7431" y="11989"/>
                </a:lnTo>
                <a:lnTo>
                  <a:pt x="7926" y="12782"/>
                </a:lnTo>
                <a:lnTo>
                  <a:pt x="8323" y="13574"/>
                </a:lnTo>
                <a:lnTo>
                  <a:pt x="9016" y="14763"/>
                </a:lnTo>
                <a:lnTo>
                  <a:pt x="9313" y="15358"/>
                </a:lnTo>
                <a:lnTo>
                  <a:pt x="9611" y="15952"/>
                </a:lnTo>
                <a:lnTo>
                  <a:pt x="9908" y="16547"/>
                </a:lnTo>
                <a:lnTo>
                  <a:pt x="10007" y="16745"/>
                </a:lnTo>
                <a:lnTo>
                  <a:pt x="10304" y="17042"/>
                </a:lnTo>
                <a:lnTo>
                  <a:pt x="10403" y="17141"/>
                </a:lnTo>
                <a:lnTo>
                  <a:pt x="10403" y="17339"/>
                </a:lnTo>
                <a:lnTo>
                  <a:pt x="10403" y="17537"/>
                </a:lnTo>
                <a:lnTo>
                  <a:pt x="10502" y="17735"/>
                </a:lnTo>
                <a:lnTo>
                  <a:pt x="10799" y="18231"/>
                </a:lnTo>
                <a:lnTo>
                  <a:pt x="10998" y="18528"/>
                </a:lnTo>
                <a:lnTo>
                  <a:pt x="10899" y="18825"/>
                </a:lnTo>
                <a:lnTo>
                  <a:pt x="10899" y="18924"/>
                </a:lnTo>
                <a:lnTo>
                  <a:pt x="10998" y="18924"/>
                </a:lnTo>
                <a:lnTo>
                  <a:pt x="11196" y="19023"/>
                </a:lnTo>
                <a:lnTo>
                  <a:pt x="11295" y="19123"/>
                </a:lnTo>
                <a:lnTo>
                  <a:pt x="11295" y="19222"/>
                </a:lnTo>
                <a:lnTo>
                  <a:pt x="11295" y="19321"/>
                </a:lnTo>
                <a:lnTo>
                  <a:pt x="11196" y="19519"/>
                </a:lnTo>
                <a:lnTo>
                  <a:pt x="11196" y="19618"/>
                </a:lnTo>
                <a:lnTo>
                  <a:pt x="11394" y="19816"/>
                </a:lnTo>
                <a:lnTo>
                  <a:pt x="11592" y="19915"/>
                </a:lnTo>
                <a:lnTo>
                  <a:pt x="11691" y="20113"/>
                </a:lnTo>
                <a:lnTo>
                  <a:pt x="11691" y="20212"/>
                </a:lnTo>
                <a:lnTo>
                  <a:pt x="11592" y="20411"/>
                </a:lnTo>
                <a:lnTo>
                  <a:pt x="11196" y="21104"/>
                </a:lnTo>
                <a:lnTo>
                  <a:pt x="10799" y="21897"/>
                </a:lnTo>
                <a:lnTo>
                  <a:pt x="10502" y="22590"/>
                </a:lnTo>
                <a:lnTo>
                  <a:pt x="10106" y="23383"/>
                </a:lnTo>
                <a:lnTo>
                  <a:pt x="9214" y="24968"/>
                </a:lnTo>
                <a:lnTo>
                  <a:pt x="8323" y="26652"/>
                </a:lnTo>
                <a:lnTo>
                  <a:pt x="8025" y="27049"/>
                </a:lnTo>
                <a:lnTo>
                  <a:pt x="7728" y="27544"/>
                </a:lnTo>
                <a:lnTo>
                  <a:pt x="6638" y="29229"/>
                </a:lnTo>
                <a:lnTo>
                  <a:pt x="5647" y="31111"/>
                </a:lnTo>
                <a:lnTo>
                  <a:pt x="5152" y="32102"/>
                </a:lnTo>
                <a:lnTo>
                  <a:pt x="4459" y="33192"/>
                </a:lnTo>
                <a:lnTo>
                  <a:pt x="4161" y="33786"/>
                </a:lnTo>
                <a:lnTo>
                  <a:pt x="3765" y="34480"/>
                </a:lnTo>
                <a:lnTo>
                  <a:pt x="3270" y="35768"/>
                </a:lnTo>
                <a:lnTo>
                  <a:pt x="2873" y="36461"/>
                </a:lnTo>
                <a:lnTo>
                  <a:pt x="2576" y="37056"/>
                </a:lnTo>
                <a:lnTo>
                  <a:pt x="1882" y="38046"/>
                </a:lnTo>
                <a:lnTo>
                  <a:pt x="1288" y="39235"/>
                </a:lnTo>
                <a:lnTo>
                  <a:pt x="991" y="39830"/>
                </a:lnTo>
                <a:lnTo>
                  <a:pt x="793" y="40424"/>
                </a:lnTo>
                <a:lnTo>
                  <a:pt x="694" y="41118"/>
                </a:lnTo>
                <a:lnTo>
                  <a:pt x="694" y="41415"/>
                </a:lnTo>
                <a:lnTo>
                  <a:pt x="793" y="41811"/>
                </a:lnTo>
                <a:lnTo>
                  <a:pt x="793" y="42010"/>
                </a:lnTo>
                <a:lnTo>
                  <a:pt x="892" y="42208"/>
                </a:lnTo>
                <a:lnTo>
                  <a:pt x="1090" y="42406"/>
                </a:lnTo>
                <a:lnTo>
                  <a:pt x="1486" y="42307"/>
                </a:lnTo>
                <a:lnTo>
                  <a:pt x="1585" y="42307"/>
                </a:lnTo>
                <a:lnTo>
                  <a:pt x="1783" y="42505"/>
                </a:lnTo>
                <a:lnTo>
                  <a:pt x="1882" y="42703"/>
                </a:lnTo>
                <a:lnTo>
                  <a:pt x="1882" y="43099"/>
                </a:lnTo>
                <a:lnTo>
                  <a:pt x="2081" y="42901"/>
                </a:lnTo>
                <a:lnTo>
                  <a:pt x="2378" y="42802"/>
                </a:lnTo>
                <a:lnTo>
                  <a:pt x="2576" y="42802"/>
                </a:lnTo>
                <a:lnTo>
                  <a:pt x="2873" y="42901"/>
                </a:lnTo>
                <a:lnTo>
                  <a:pt x="3270" y="43000"/>
                </a:lnTo>
                <a:lnTo>
                  <a:pt x="3468" y="43000"/>
                </a:lnTo>
                <a:lnTo>
                  <a:pt x="3666" y="42802"/>
                </a:lnTo>
                <a:lnTo>
                  <a:pt x="3864" y="42703"/>
                </a:lnTo>
                <a:lnTo>
                  <a:pt x="3963" y="42802"/>
                </a:lnTo>
                <a:lnTo>
                  <a:pt x="4260" y="43000"/>
                </a:lnTo>
                <a:lnTo>
                  <a:pt x="4855" y="43000"/>
                </a:lnTo>
                <a:lnTo>
                  <a:pt x="5053" y="42901"/>
                </a:lnTo>
                <a:lnTo>
                  <a:pt x="5152" y="42802"/>
                </a:lnTo>
                <a:lnTo>
                  <a:pt x="5548" y="42802"/>
                </a:lnTo>
                <a:lnTo>
                  <a:pt x="5846" y="42901"/>
                </a:lnTo>
                <a:lnTo>
                  <a:pt x="5945" y="42802"/>
                </a:lnTo>
                <a:lnTo>
                  <a:pt x="5945" y="42703"/>
                </a:lnTo>
                <a:lnTo>
                  <a:pt x="6143" y="42802"/>
                </a:lnTo>
                <a:lnTo>
                  <a:pt x="6341" y="42802"/>
                </a:lnTo>
                <a:lnTo>
                  <a:pt x="6737" y="42901"/>
                </a:lnTo>
                <a:lnTo>
                  <a:pt x="7530" y="42802"/>
                </a:lnTo>
                <a:lnTo>
                  <a:pt x="7926" y="42703"/>
                </a:lnTo>
                <a:lnTo>
                  <a:pt x="8223" y="42505"/>
                </a:lnTo>
                <a:lnTo>
                  <a:pt x="8422" y="42505"/>
                </a:lnTo>
                <a:lnTo>
                  <a:pt x="8521" y="42604"/>
                </a:lnTo>
                <a:lnTo>
                  <a:pt x="9313" y="42604"/>
                </a:lnTo>
                <a:lnTo>
                  <a:pt x="10007" y="42505"/>
                </a:lnTo>
                <a:lnTo>
                  <a:pt x="11790" y="42505"/>
                </a:lnTo>
                <a:lnTo>
                  <a:pt x="12583" y="42406"/>
                </a:lnTo>
                <a:lnTo>
                  <a:pt x="14069" y="42406"/>
                </a:lnTo>
                <a:lnTo>
                  <a:pt x="14664" y="42307"/>
                </a:lnTo>
                <a:lnTo>
                  <a:pt x="15258" y="42208"/>
                </a:lnTo>
                <a:lnTo>
                  <a:pt x="15555" y="42307"/>
                </a:lnTo>
                <a:lnTo>
                  <a:pt x="15852" y="42406"/>
                </a:lnTo>
                <a:lnTo>
                  <a:pt x="16249" y="42406"/>
                </a:lnTo>
                <a:lnTo>
                  <a:pt x="16744" y="42307"/>
                </a:lnTo>
                <a:lnTo>
                  <a:pt x="17339" y="42208"/>
                </a:lnTo>
                <a:lnTo>
                  <a:pt x="18825" y="42208"/>
                </a:lnTo>
                <a:lnTo>
                  <a:pt x="19518" y="42109"/>
                </a:lnTo>
                <a:lnTo>
                  <a:pt x="20311" y="42109"/>
                </a:lnTo>
                <a:lnTo>
                  <a:pt x="20608" y="42208"/>
                </a:lnTo>
                <a:lnTo>
                  <a:pt x="20707" y="42208"/>
                </a:lnTo>
                <a:lnTo>
                  <a:pt x="20905" y="42010"/>
                </a:lnTo>
                <a:lnTo>
                  <a:pt x="21104" y="42010"/>
                </a:lnTo>
                <a:lnTo>
                  <a:pt x="21302" y="42109"/>
                </a:lnTo>
                <a:lnTo>
                  <a:pt x="21698" y="42208"/>
                </a:lnTo>
                <a:lnTo>
                  <a:pt x="22590" y="42208"/>
                </a:lnTo>
                <a:lnTo>
                  <a:pt x="22986" y="42010"/>
                </a:lnTo>
                <a:lnTo>
                  <a:pt x="23184" y="42010"/>
                </a:lnTo>
                <a:lnTo>
                  <a:pt x="23283" y="42109"/>
                </a:lnTo>
                <a:lnTo>
                  <a:pt x="23283" y="42208"/>
                </a:lnTo>
                <a:lnTo>
                  <a:pt x="23382" y="42208"/>
                </a:lnTo>
                <a:lnTo>
                  <a:pt x="23581" y="42010"/>
                </a:lnTo>
                <a:lnTo>
                  <a:pt x="23977" y="42010"/>
                </a:lnTo>
                <a:lnTo>
                  <a:pt x="24274" y="42109"/>
                </a:lnTo>
                <a:lnTo>
                  <a:pt x="24472" y="42208"/>
                </a:lnTo>
                <a:lnTo>
                  <a:pt x="26355" y="42208"/>
                </a:lnTo>
                <a:lnTo>
                  <a:pt x="26652" y="42109"/>
                </a:lnTo>
                <a:lnTo>
                  <a:pt x="26850" y="42010"/>
                </a:lnTo>
                <a:lnTo>
                  <a:pt x="27048" y="42010"/>
                </a:lnTo>
                <a:lnTo>
                  <a:pt x="27246" y="42109"/>
                </a:lnTo>
                <a:lnTo>
                  <a:pt x="27643" y="42010"/>
                </a:lnTo>
                <a:lnTo>
                  <a:pt x="28039" y="41911"/>
                </a:lnTo>
                <a:lnTo>
                  <a:pt x="28237" y="42010"/>
                </a:lnTo>
                <a:lnTo>
                  <a:pt x="28435" y="42010"/>
                </a:lnTo>
                <a:lnTo>
                  <a:pt x="28733" y="42109"/>
                </a:lnTo>
                <a:lnTo>
                  <a:pt x="29030" y="42109"/>
                </a:lnTo>
                <a:lnTo>
                  <a:pt x="29327" y="42010"/>
                </a:lnTo>
                <a:lnTo>
                  <a:pt x="29624" y="42010"/>
                </a:lnTo>
                <a:lnTo>
                  <a:pt x="29921" y="41911"/>
                </a:lnTo>
                <a:lnTo>
                  <a:pt x="30120" y="42010"/>
                </a:lnTo>
                <a:lnTo>
                  <a:pt x="30219" y="42109"/>
                </a:lnTo>
                <a:lnTo>
                  <a:pt x="30219" y="42208"/>
                </a:lnTo>
                <a:lnTo>
                  <a:pt x="30318" y="42109"/>
                </a:lnTo>
                <a:lnTo>
                  <a:pt x="30417" y="42010"/>
                </a:lnTo>
                <a:lnTo>
                  <a:pt x="30714" y="42109"/>
                </a:lnTo>
                <a:lnTo>
                  <a:pt x="31110" y="42109"/>
                </a:lnTo>
                <a:lnTo>
                  <a:pt x="31209" y="42010"/>
                </a:lnTo>
                <a:lnTo>
                  <a:pt x="31408" y="42010"/>
                </a:lnTo>
                <a:lnTo>
                  <a:pt x="31705" y="42109"/>
                </a:lnTo>
                <a:lnTo>
                  <a:pt x="32101" y="42109"/>
                </a:lnTo>
                <a:lnTo>
                  <a:pt x="32795" y="42010"/>
                </a:lnTo>
                <a:lnTo>
                  <a:pt x="33389" y="41911"/>
                </a:lnTo>
                <a:lnTo>
                  <a:pt x="33786" y="41911"/>
                </a:lnTo>
                <a:lnTo>
                  <a:pt x="34083" y="42010"/>
                </a:lnTo>
                <a:lnTo>
                  <a:pt x="34479" y="42010"/>
                </a:lnTo>
                <a:lnTo>
                  <a:pt x="35371" y="41911"/>
                </a:lnTo>
                <a:lnTo>
                  <a:pt x="36163" y="42010"/>
                </a:lnTo>
                <a:lnTo>
                  <a:pt x="36758" y="42010"/>
                </a:lnTo>
                <a:lnTo>
                  <a:pt x="37253" y="42109"/>
                </a:lnTo>
                <a:lnTo>
                  <a:pt x="37550" y="42010"/>
                </a:lnTo>
                <a:lnTo>
                  <a:pt x="37848" y="42109"/>
                </a:lnTo>
                <a:lnTo>
                  <a:pt x="38244" y="42109"/>
                </a:lnTo>
                <a:lnTo>
                  <a:pt x="38343" y="42010"/>
                </a:lnTo>
                <a:lnTo>
                  <a:pt x="38442" y="42109"/>
                </a:lnTo>
                <a:lnTo>
                  <a:pt x="38640" y="42208"/>
                </a:lnTo>
                <a:lnTo>
                  <a:pt x="38938" y="42109"/>
                </a:lnTo>
                <a:lnTo>
                  <a:pt x="39631" y="42109"/>
                </a:lnTo>
                <a:lnTo>
                  <a:pt x="40027" y="42208"/>
                </a:lnTo>
                <a:lnTo>
                  <a:pt x="40820" y="42208"/>
                </a:lnTo>
                <a:lnTo>
                  <a:pt x="41216" y="41911"/>
                </a:lnTo>
                <a:lnTo>
                  <a:pt x="41514" y="41911"/>
                </a:lnTo>
                <a:lnTo>
                  <a:pt x="41811" y="42109"/>
                </a:lnTo>
                <a:lnTo>
                  <a:pt x="42108" y="42109"/>
                </a:lnTo>
                <a:lnTo>
                  <a:pt x="42603" y="41911"/>
                </a:lnTo>
                <a:lnTo>
                  <a:pt x="45179" y="41911"/>
                </a:lnTo>
                <a:lnTo>
                  <a:pt x="45675" y="42010"/>
                </a:lnTo>
                <a:lnTo>
                  <a:pt x="46269" y="42109"/>
                </a:lnTo>
                <a:lnTo>
                  <a:pt x="46368" y="42208"/>
                </a:lnTo>
                <a:lnTo>
                  <a:pt x="46567" y="42208"/>
                </a:lnTo>
                <a:lnTo>
                  <a:pt x="47062" y="42109"/>
                </a:lnTo>
                <a:lnTo>
                  <a:pt x="47557" y="42109"/>
                </a:lnTo>
                <a:lnTo>
                  <a:pt x="48053" y="42010"/>
                </a:lnTo>
                <a:lnTo>
                  <a:pt x="48548" y="41911"/>
                </a:lnTo>
                <a:lnTo>
                  <a:pt x="48845" y="41911"/>
                </a:lnTo>
                <a:lnTo>
                  <a:pt x="49043" y="42010"/>
                </a:lnTo>
                <a:lnTo>
                  <a:pt x="49143" y="42109"/>
                </a:lnTo>
                <a:lnTo>
                  <a:pt x="49341" y="42208"/>
                </a:lnTo>
                <a:lnTo>
                  <a:pt x="49638" y="42109"/>
                </a:lnTo>
                <a:lnTo>
                  <a:pt x="50629" y="42109"/>
                </a:lnTo>
                <a:lnTo>
                  <a:pt x="51025" y="42010"/>
                </a:lnTo>
                <a:lnTo>
                  <a:pt x="51322" y="41911"/>
                </a:lnTo>
                <a:lnTo>
                  <a:pt x="51719" y="42010"/>
                </a:lnTo>
                <a:lnTo>
                  <a:pt x="51917" y="42010"/>
                </a:lnTo>
                <a:lnTo>
                  <a:pt x="52115" y="41911"/>
                </a:lnTo>
                <a:lnTo>
                  <a:pt x="52313" y="41811"/>
                </a:lnTo>
                <a:lnTo>
                  <a:pt x="52610" y="41911"/>
                </a:lnTo>
                <a:lnTo>
                  <a:pt x="52808" y="42010"/>
                </a:lnTo>
                <a:lnTo>
                  <a:pt x="54394" y="42010"/>
                </a:lnTo>
                <a:lnTo>
                  <a:pt x="55087" y="42208"/>
                </a:lnTo>
                <a:lnTo>
                  <a:pt x="55384" y="42208"/>
                </a:lnTo>
                <a:lnTo>
                  <a:pt x="56276" y="42010"/>
                </a:lnTo>
                <a:lnTo>
                  <a:pt x="58951" y="42010"/>
                </a:lnTo>
                <a:lnTo>
                  <a:pt x="59744" y="42109"/>
                </a:lnTo>
                <a:lnTo>
                  <a:pt x="60140" y="42010"/>
                </a:lnTo>
                <a:lnTo>
                  <a:pt x="60537" y="41911"/>
                </a:lnTo>
                <a:lnTo>
                  <a:pt x="60834" y="41911"/>
                </a:lnTo>
                <a:lnTo>
                  <a:pt x="60933" y="42010"/>
                </a:lnTo>
                <a:lnTo>
                  <a:pt x="60933" y="42109"/>
                </a:lnTo>
                <a:lnTo>
                  <a:pt x="60933" y="42208"/>
                </a:lnTo>
                <a:lnTo>
                  <a:pt x="61131" y="42109"/>
                </a:lnTo>
                <a:lnTo>
                  <a:pt x="61329" y="42010"/>
                </a:lnTo>
                <a:lnTo>
                  <a:pt x="61428" y="42010"/>
                </a:lnTo>
                <a:lnTo>
                  <a:pt x="61725" y="42109"/>
                </a:lnTo>
                <a:lnTo>
                  <a:pt x="62023" y="42109"/>
                </a:lnTo>
                <a:lnTo>
                  <a:pt x="62122" y="42010"/>
                </a:lnTo>
                <a:lnTo>
                  <a:pt x="62320" y="42010"/>
                </a:lnTo>
                <a:lnTo>
                  <a:pt x="62815" y="42109"/>
                </a:lnTo>
                <a:lnTo>
                  <a:pt x="63608" y="42109"/>
                </a:lnTo>
                <a:lnTo>
                  <a:pt x="63707" y="41911"/>
                </a:lnTo>
                <a:lnTo>
                  <a:pt x="63707" y="41811"/>
                </a:lnTo>
                <a:lnTo>
                  <a:pt x="63806" y="41811"/>
                </a:lnTo>
                <a:lnTo>
                  <a:pt x="64004" y="41911"/>
                </a:lnTo>
                <a:lnTo>
                  <a:pt x="64103" y="42208"/>
                </a:lnTo>
                <a:lnTo>
                  <a:pt x="64797" y="42208"/>
                </a:lnTo>
                <a:lnTo>
                  <a:pt x="65788" y="42109"/>
                </a:lnTo>
                <a:lnTo>
                  <a:pt x="66679" y="42208"/>
                </a:lnTo>
                <a:lnTo>
                  <a:pt x="68463" y="42208"/>
                </a:lnTo>
                <a:lnTo>
                  <a:pt x="69057" y="42010"/>
                </a:lnTo>
                <a:lnTo>
                  <a:pt x="69156" y="42010"/>
                </a:lnTo>
                <a:lnTo>
                  <a:pt x="69255" y="42109"/>
                </a:lnTo>
                <a:lnTo>
                  <a:pt x="69354" y="42307"/>
                </a:lnTo>
                <a:lnTo>
                  <a:pt x="69652" y="42307"/>
                </a:lnTo>
                <a:lnTo>
                  <a:pt x="69751" y="42109"/>
                </a:lnTo>
                <a:lnTo>
                  <a:pt x="69850" y="42010"/>
                </a:lnTo>
                <a:lnTo>
                  <a:pt x="69949" y="42010"/>
                </a:lnTo>
                <a:lnTo>
                  <a:pt x="70345" y="42208"/>
                </a:lnTo>
                <a:lnTo>
                  <a:pt x="70543" y="42307"/>
                </a:lnTo>
                <a:lnTo>
                  <a:pt x="70841" y="42307"/>
                </a:lnTo>
                <a:lnTo>
                  <a:pt x="71534" y="42208"/>
                </a:lnTo>
                <a:lnTo>
                  <a:pt x="72327" y="42208"/>
                </a:lnTo>
                <a:lnTo>
                  <a:pt x="73813" y="42406"/>
                </a:lnTo>
                <a:lnTo>
                  <a:pt x="74407" y="42406"/>
                </a:lnTo>
                <a:lnTo>
                  <a:pt x="74705" y="42307"/>
                </a:lnTo>
                <a:lnTo>
                  <a:pt x="74903" y="42208"/>
                </a:lnTo>
                <a:lnTo>
                  <a:pt x="75101" y="42109"/>
                </a:lnTo>
                <a:lnTo>
                  <a:pt x="75299" y="42109"/>
                </a:lnTo>
                <a:lnTo>
                  <a:pt x="75596" y="42208"/>
                </a:lnTo>
                <a:lnTo>
                  <a:pt x="76092" y="42307"/>
                </a:lnTo>
                <a:lnTo>
                  <a:pt x="77479" y="42307"/>
                </a:lnTo>
                <a:lnTo>
                  <a:pt x="77974" y="42406"/>
                </a:lnTo>
                <a:lnTo>
                  <a:pt x="78569" y="42406"/>
                </a:lnTo>
                <a:lnTo>
                  <a:pt x="79659" y="42307"/>
                </a:lnTo>
                <a:lnTo>
                  <a:pt x="80451" y="42208"/>
                </a:lnTo>
                <a:lnTo>
                  <a:pt x="81145" y="42307"/>
                </a:lnTo>
                <a:lnTo>
                  <a:pt x="82532" y="42307"/>
                </a:lnTo>
                <a:lnTo>
                  <a:pt x="83523" y="42208"/>
                </a:lnTo>
                <a:lnTo>
                  <a:pt x="84018" y="42208"/>
                </a:lnTo>
                <a:lnTo>
                  <a:pt x="84513" y="42307"/>
                </a:lnTo>
                <a:lnTo>
                  <a:pt x="84811" y="42307"/>
                </a:lnTo>
                <a:lnTo>
                  <a:pt x="85009" y="42208"/>
                </a:lnTo>
                <a:lnTo>
                  <a:pt x="85207" y="42109"/>
                </a:lnTo>
                <a:lnTo>
                  <a:pt x="85603" y="42109"/>
                </a:lnTo>
                <a:lnTo>
                  <a:pt x="85999" y="42208"/>
                </a:lnTo>
                <a:lnTo>
                  <a:pt x="87089" y="42208"/>
                </a:lnTo>
                <a:lnTo>
                  <a:pt x="87188" y="42109"/>
                </a:lnTo>
                <a:lnTo>
                  <a:pt x="87288" y="41911"/>
                </a:lnTo>
                <a:lnTo>
                  <a:pt x="87387" y="41911"/>
                </a:lnTo>
                <a:lnTo>
                  <a:pt x="87684" y="42010"/>
                </a:lnTo>
                <a:lnTo>
                  <a:pt x="87882" y="42010"/>
                </a:lnTo>
                <a:lnTo>
                  <a:pt x="88476" y="41911"/>
                </a:lnTo>
                <a:lnTo>
                  <a:pt x="89368" y="41811"/>
                </a:lnTo>
                <a:lnTo>
                  <a:pt x="89864" y="41811"/>
                </a:lnTo>
                <a:lnTo>
                  <a:pt x="90260" y="41712"/>
                </a:lnTo>
                <a:lnTo>
                  <a:pt x="90953" y="41712"/>
                </a:lnTo>
                <a:lnTo>
                  <a:pt x="91548" y="41911"/>
                </a:lnTo>
                <a:lnTo>
                  <a:pt x="92043" y="42010"/>
                </a:lnTo>
                <a:lnTo>
                  <a:pt x="92241" y="41911"/>
                </a:lnTo>
                <a:lnTo>
                  <a:pt x="92340" y="41712"/>
                </a:lnTo>
                <a:lnTo>
                  <a:pt x="92539" y="41514"/>
                </a:lnTo>
                <a:lnTo>
                  <a:pt x="92737" y="41514"/>
                </a:lnTo>
                <a:lnTo>
                  <a:pt x="92935" y="41613"/>
                </a:lnTo>
                <a:lnTo>
                  <a:pt x="93034" y="41811"/>
                </a:lnTo>
                <a:lnTo>
                  <a:pt x="93232" y="42010"/>
                </a:lnTo>
                <a:lnTo>
                  <a:pt x="93331" y="42109"/>
                </a:lnTo>
                <a:lnTo>
                  <a:pt x="93529" y="42109"/>
                </a:lnTo>
                <a:lnTo>
                  <a:pt x="93728" y="41911"/>
                </a:lnTo>
                <a:lnTo>
                  <a:pt x="94124" y="41415"/>
                </a:lnTo>
                <a:lnTo>
                  <a:pt x="94421" y="40821"/>
                </a:lnTo>
                <a:lnTo>
                  <a:pt x="94520" y="40226"/>
                </a:lnTo>
                <a:lnTo>
                  <a:pt x="94619" y="39632"/>
                </a:lnTo>
                <a:lnTo>
                  <a:pt x="94718" y="38542"/>
                </a:lnTo>
                <a:lnTo>
                  <a:pt x="94718" y="38046"/>
                </a:lnTo>
                <a:lnTo>
                  <a:pt x="94619" y="37551"/>
                </a:lnTo>
                <a:lnTo>
                  <a:pt x="94520" y="36957"/>
                </a:lnTo>
                <a:lnTo>
                  <a:pt x="94520" y="36263"/>
                </a:lnTo>
                <a:lnTo>
                  <a:pt x="94520" y="35669"/>
                </a:lnTo>
                <a:lnTo>
                  <a:pt x="94421" y="35371"/>
                </a:lnTo>
                <a:lnTo>
                  <a:pt x="94322" y="35074"/>
                </a:lnTo>
                <a:lnTo>
                  <a:pt x="94223" y="34975"/>
                </a:lnTo>
                <a:lnTo>
                  <a:pt x="94322" y="34876"/>
                </a:lnTo>
                <a:lnTo>
                  <a:pt x="94322" y="34678"/>
                </a:lnTo>
                <a:lnTo>
                  <a:pt x="94223" y="33687"/>
                </a:lnTo>
                <a:lnTo>
                  <a:pt x="94223" y="32795"/>
                </a:lnTo>
                <a:lnTo>
                  <a:pt x="94223" y="31805"/>
                </a:lnTo>
                <a:lnTo>
                  <a:pt x="94124" y="30913"/>
                </a:lnTo>
                <a:lnTo>
                  <a:pt x="93926" y="28832"/>
                </a:lnTo>
                <a:lnTo>
                  <a:pt x="93827" y="27742"/>
                </a:lnTo>
                <a:lnTo>
                  <a:pt x="93827" y="27247"/>
                </a:lnTo>
                <a:lnTo>
                  <a:pt x="93728" y="26752"/>
                </a:lnTo>
                <a:lnTo>
                  <a:pt x="93728" y="26454"/>
                </a:lnTo>
                <a:lnTo>
                  <a:pt x="93628" y="26058"/>
                </a:lnTo>
                <a:lnTo>
                  <a:pt x="93529" y="25464"/>
                </a:lnTo>
                <a:lnTo>
                  <a:pt x="93331" y="23185"/>
                </a:lnTo>
                <a:lnTo>
                  <a:pt x="93331" y="21798"/>
                </a:lnTo>
                <a:lnTo>
                  <a:pt x="93232" y="21203"/>
                </a:lnTo>
                <a:lnTo>
                  <a:pt x="92935" y="20510"/>
                </a:lnTo>
                <a:lnTo>
                  <a:pt x="92836" y="20411"/>
                </a:lnTo>
                <a:lnTo>
                  <a:pt x="92836" y="20312"/>
                </a:lnTo>
                <a:lnTo>
                  <a:pt x="92935" y="20212"/>
                </a:lnTo>
                <a:lnTo>
                  <a:pt x="93034" y="20113"/>
                </a:lnTo>
                <a:lnTo>
                  <a:pt x="93034" y="20014"/>
                </a:lnTo>
                <a:lnTo>
                  <a:pt x="92836" y="19915"/>
                </a:lnTo>
                <a:lnTo>
                  <a:pt x="92737" y="19915"/>
                </a:lnTo>
                <a:lnTo>
                  <a:pt x="92737" y="19816"/>
                </a:lnTo>
                <a:lnTo>
                  <a:pt x="92935" y="19717"/>
                </a:lnTo>
                <a:lnTo>
                  <a:pt x="93034" y="19618"/>
                </a:lnTo>
                <a:lnTo>
                  <a:pt x="93034" y="19519"/>
                </a:lnTo>
                <a:lnTo>
                  <a:pt x="92935" y="19420"/>
                </a:lnTo>
                <a:lnTo>
                  <a:pt x="92737" y="19123"/>
                </a:lnTo>
                <a:lnTo>
                  <a:pt x="92737" y="19023"/>
                </a:lnTo>
                <a:lnTo>
                  <a:pt x="92935" y="18924"/>
                </a:lnTo>
                <a:lnTo>
                  <a:pt x="92935" y="18825"/>
                </a:lnTo>
                <a:lnTo>
                  <a:pt x="92935" y="18627"/>
                </a:lnTo>
                <a:lnTo>
                  <a:pt x="92737" y="18033"/>
                </a:lnTo>
                <a:lnTo>
                  <a:pt x="92638" y="17438"/>
                </a:lnTo>
                <a:lnTo>
                  <a:pt x="92638" y="16844"/>
                </a:lnTo>
                <a:lnTo>
                  <a:pt x="92539" y="16249"/>
                </a:lnTo>
                <a:lnTo>
                  <a:pt x="92440" y="15159"/>
                </a:lnTo>
                <a:lnTo>
                  <a:pt x="92241" y="14070"/>
                </a:lnTo>
                <a:lnTo>
                  <a:pt x="92043" y="12881"/>
                </a:lnTo>
                <a:lnTo>
                  <a:pt x="91944" y="12286"/>
                </a:lnTo>
                <a:lnTo>
                  <a:pt x="91746" y="11692"/>
                </a:lnTo>
                <a:lnTo>
                  <a:pt x="91746" y="11394"/>
                </a:lnTo>
                <a:lnTo>
                  <a:pt x="91845" y="11097"/>
                </a:lnTo>
                <a:lnTo>
                  <a:pt x="91746" y="10800"/>
                </a:lnTo>
                <a:lnTo>
                  <a:pt x="91647" y="10701"/>
                </a:lnTo>
                <a:lnTo>
                  <a:pt x="91449" y="10602"/>
                </a:lnTo>
                <a:lnTo>
                  <a:pt x="91548" y="10305"/>
                </a:lnTo>
                <a:lnTo>
                  <a:pt x="91449" y="9908"/>
                </a:lnTo>
                <a:lnTo>
                  <a:pt x="91251" y="9314"/>
                </a:lnTo>
                <a:lnTo>
                  <a:pt x="91052" y="7332"/>
                </a:lnTo>
                <a:lnTo>
                  <a:pt x="90854" y="6341"/>
                </a:lnTo>
                <a:lnTo>
                  <a:pt x="90557" y="5450"/>
                </a:lnTo>
                <a:lnTo>
                  <a:pt x="90359" y="4657"/>
                </a:lnTo>
                <a:lnTo>
                  <a:pt x="90260" y="4162"/>
                </a:lnTo>
                <a:lnTo>
                  <a:pt x="90260" y="3765"/>
                </a:lnTo>
                <a:lnTo>
                  <a:pt x="90161" y="3567"/>
                </a:lnTo>
                <a:lnTo>
                  <a:pt x="90062" y="3369"/>
                </a:lnTo>
                <a:lnTo>
                  <a:pt x="89963" y="3171"/>
                </a:lnTo>
                <a:lnTo>
                  <a:pt x="89864" y="2973"/>
                </a:lnTo>
                <a:lnTo>
                  <a:pt x="89864" y="2676"/>
                </a:lnTo>
                <a:lnTo>
                  <a:pt x="89665" y="2477"/>
                </a:lnTo>
                <a:lnTo>
                  <a:pt x="89467" y="2279"/>
                </a:lnTo>
                <a:lnTo>
                  <a:pt x="89170" y="2081"/>
                </a:lnTo>
                <a:lnTo>
                  <a:pt x="88576" y="1883"/>
                </a:lnTo>
                <a:lnTo>
                  <a:pt x="88080" y="1685"/>
                </a:lnTo>
                <a:lnTo>
                  <a:pt x="87684" y="1586"/>
                </a:lnTo>
                <a:lnTo>
                  <a:pt x="87387" y="1487"/>
                </a:lnTo>
                <a:lnTo>
                  <a:pt x="86594" y="1388"/>
                </a:lnTo>
                <a:lnTo>
                  <a:pt x="85900" y="1289"/>
                </a:lnTo>
                <a:lnTo>
                  <a:pt x="85207" y="1090"/>
                </a:lnTo>
                <a:lnTo>
                  <a:pt x="84811" y="991"/>
                </a:lnTo>
                <a:lnTo>
                  <a:pt x="84513" y="991"/>
                </a:lnTo>
                <a:lnTo>
                  <a:pt x="84216" y="1090"/>
                </a:lnTo>
                <a:lnTo>
                  <a:pt x="83820" y="991"/>
                </a:lnTo>
                <a:lnTo>
                  <a:pt x="83423" y="892"/>
                </a:lnTo>
                <a:lnTo>
                  <a:pt x="83027" y="892"/>
                </a:lnTo>
                <a:lnTo>
                  <a:pt x="82829" y="991"/>
                </a:lnTo>
                <a:lnTo>
                  <a:pt x="82433" y="1189"/>
                </a:lnTo>
                <a:lnTo>
                  <a:pt x="82433" y="1090"/>
                </a:lnTo>
                <a:lnTo>
                  <a:pt x="82433" y="991"/>
                </a:lnTo>
                <a:lnTo>
                  <a:pt x="82433" y="892"/>
                </a:lnTo>
                <a:lnTo>
                  <a:pt x="82235" y="892"/>
                </a:lnTo>
                <a:lnTo>
                  <a:pt x="82135" y="1090"/>
                </a:lnTo>
                <a:lnTo>
                  <a:pt x="82036" y="1189"/>
                </a:lnTo>
                <a:lnTo>
                  <a:pt x="81937" y="1189"/>
                </a:lnTo>
                <a:lnTo>
                  <a:pt x="81838" y="1090"/>
                </a:lnTo>
                <a:lnTo>
                  <a:pt x="81739" y="991"/>
                </a:lnTo>
                <a:lnTo>
                  <a:pt x="81442" y="991"/>
                </a:lnTo>
                <a:lnTo>
                  <a:pt x="81244" y="892"/>
                </a:lnTo>
                <a:lnTo>
                  <a:pt x="80947" y="793"/>
                </a:lnTo>
                <a:lnTo>
                  <a:pt x="80847" y="793"/>
                </a:lnTo>
                <a:lnTo>
                  <a:pt x="80649" y="991"/>
                </a:lnTo>
                <a:lnTo>
                  <a:pt x="80550" y="1090"/>
                </a:lnTo>
                <a:lnTo>
                  <a:pt x="80352" y="1090"/>
                </a:lnTo>
                <a:lnTo>
                  <a:pt x="80055" y="991"/>
                </a:lnTo>
                <a:lnTo>
                  <a:pt x="79956" y="892"/>
                </a:lnTo>
                <a:lnTo>
                  <a:pt x="80154" y="892"/>
                </a:lnTo>
                <a:lnTo>
                  <a:pt x="80253" y="793"/>
                </a:lnTo>
                <a:lnTo>
                  <a:pt x="79659" y="892"/>
                </a:lnTo>
                <a:lnTo>
                  <a:pt x="79361" y="991"/>
                </a:lnTo>
                <a:lnTo>
                  <a:pt x="79064" y="991"/>
                </a:lnTo>
                <a:lnTo>
                  <a:pt x="78767" y="892"/>
                </a:lnTo>
                <a:lnTo>
                  <a:pt x="78569" y="892"/>
                </a:lnTo>
                <a:lnTo>
                  <a:pt x="78271" y="793"/>
                </a:lnTo>
                <a:lnTo>
                  <a:pt x="77776" y="793"/>
                </a:lnTo>
                <a:lnTo>
                  <a:pt x="76983" y="991"/>
                </a:lnTo>
                <a:lnTo>
                  <a:pt x="76785" y="991"/>
                </a:lnTo>
                <a:lnTo>
                  <a:pt x="76587" y="892"/>
                </a:lnTo>
                <a:lnTo>
                  <a:pt x="76290" y="793"/>
                </a:lnTo>
                <a:lnTo>
                  <a:pt x="75695" y="892"/>
                </a:lnTo>
                <a:lnTo>
                  <a:pt x="75398" y="991"/>
                </a:lnTo>
                <a:lnTo>
                  <a:pt x="74903" y="991"/>
                </a:lnTo>
                <a:lnTo>
                  <a:pt x="74804" y="892"/>
                </a:lnTo>
                <a:lnTo>
                  <a:pt x="74705" y="793"/>
                </a:lnTo>
                <a:lnTo>
                  <a:pt x="74606" y="793"/>
                </a:lnTo>
                <a:lnTo>
                  <a:pt x="74506" y="991"/>
                </a:lnTo>
                <a:lnTo>
                  <a:pt x="74308" y="1189"/>
                </a:lnTo>
                <a:lnTo>
                  <a:pt x="74209" y="991"/>
                </a:lnTo>
                <a:lnTo>
                  <a:pt x="74011" y="892"/>
                </a:lnTo>
                <a:lnTo>
                  <a:pt x="73714" y="793"/>
                </a:lnTo>
                <a:lnTo>
                  <a:pt x="73218" y="793"/>
                </a:lnTo>
                <a:lnTo>
                  <a:pt x="71930" y="694"/>
                </a:lnTo>
                <a:lnTo>
                  <a:pt x="71237" y="694"/>
                </a:lnTo>
                <a:lnTo>
                  <a:pt x="70543" y="793"/>
                </a:lnTo>
                <a:lnTo>
                  <a:pt x="70147" y="892"/>
                </a:lnTo>
                <a:lnTo>
                  <a:pt x="69850" y="793"/>
                </a:lnTo>
                <a:lnTo>
                  <a:pt x="68859" y="793"/>
                </a:lnTo>
                <a:lnTo>
                  <a:pt x="68760" y="892"/>
                </a:lnTo>
                <a:lnTo>
                  <a:pt x="68760" y="991"/>
                </a:lnTo>
                <a:lnTo>
                  <a:pt x="68562" y="1090"/>
                </a:lnTo>
                <a:lnTo>
                  <a:pt x="68364" y="892"/>
                </a:lnTo>
                <a:lnTo>
                  <a:pt x="68165" y="793"/>
                </a:lnTo>
                <a:lnTo>
                  <a:pt x="67769" y="793"/>
                </a:lnTo>
                <a:lnTo>
                  <a:pt x="67373" y="892"/>
                </a:lnTo>
                <a:lnTo>
                  <a:pt x="66977" y="793"/>
                </a:lnTo>
                <a:lnTo>
                  <a:pt x="66580" y="694"/>
                </a:lnTo>
                <a:lnTo>
                  <a:pt x="66184" y="793"/>
                </a:lnTo>
                <a:lnTo>
                  <a:pt x="65788" y="892"/>
                </a:lnTo>
                <a:lnTo>
                  <a:pt x="65292" y="793"/>
                </a:lnTo>
                <a:lnTo>
                  <a:pt x="64401" y="793"/>
                </a:lnTo>
                <a:lnTo>
                  <a:pt x="63905" y="892"/>
                </a:lnTo>
                <a:lnTo>
                  <a:pt x="63509" y="892"/>
                </a:lnTo>
                <a:lnTo>
                  <a:pt x="62815" y="694"/>
                </a:lnTo>
                <a:lnTo>
                  <a:pt x="62122" y="793"/>
                </a:lnTo>
                <a:lnTo>
                  <a:pt x="60735" y="793"/>
                </a:lnTo>
                <a:lnTo>
                  <a:pt x="59942" y="694"/>
                </a:lnTo>
                <a:lnTo>
                  <a:pt x="56573" y="694"/>
                </a:lnTo>
                <a:lnTo>
                  <a:pt x="55979" y="595"/>
                </a:lnTo>
                <a:lnTo>
                  <a:pt x="55583" y="595"/>
                </a:lnTo>
                <a:lnTo>
                  <a:pt x="55186" y="694"/>
                </a:lnTo>
                <a:lnTo>
                  <a:pt x="53700" y="694"/>
                </a:lnTo>
                <a:lnTo>
                  <a:pt x="53403" y="496"/>
                </a:lnTo>
                <a:lnTo>
                  <a:pt x="53106" y="496"/>
                </a:lnTo>
                <a:lnTo>
                  <a:pt x="52511" y="595"/>
                </a:lnTo>
                <a:lnTo>
                  <a:pt x="52016" y="595"/>
                </a:lnTo>
                <a:lnTo>
                  <a:pt x="51025" y="496"/>
                </a:lnTo>
                <a:lnTo>
                  <a:pt x="50728" y="496"/>
                </a:lnTo>
                <a:lnTo>
                  <a:pt x="50332" y="595"/>
                </a:lnTo>
                <a:lnTo>
                  <a:pt x="50133" y="595"/>
                </a:lnTo>
                <a:lnTo>
                  <a:pt x="50034" y="496"/>
                </a:lnTo>
                <a:lnTo>
                  <a:pt x="49836" y="397"/>
                </a:lnTo>
                <a:lnTo>
                  <a:pt x="48746" y="397"/>
                </a:lnTo>
                <a:lnTo>
                  <a:pt x="48152" y="496"/>
                </a:lnTo>
                <a:lnTo>
                  <a:pt x="47557" y="496"/>
                </a:lnTo>
                <a:lnTo>
                  <a:pt x="47062" y="397"/>
                </a:lnTo>
                <a:lnTo>
                  <a:pt x="46765" y="298"/>
                </a:lnTo>
                <a:lnTo>
                  <a:pt x="46467" y="397"/>
                </a:lnTo>
                <a:lnTo>
                  <a:pt x="46269" y="496"/>
                </a:lnTo>
                <a:lnTo>
                  <a:pt x="45576" y="496"/>
                </a:lnTo>
                <a:lnTo>
                  <a:pt x="45279" y="298"/>
                </a:lnTo>
                <a:lnTo>
                  <a:pt x="45080" y="199"/>
                </a:lnTo>
                <a:lnTo>
                  <a:pt x="44981" y="298"/>
                </a:lnTo>
                <a:lnTo>
                  <a:pt x="44882" y="397"/>
                </a:lnTo>
                <a:lnTo>
                  <a:pt x="45080" y="496"/>
                </a:lnTo>
                <a:lnTo>
                  <a:pt x="45080" y="595"/>
                </a:lnTo>
                <a:lnTo>
                  <a:pt x="44783" y="595"/>
                </a:lnTo>
                <a:lnTo>
                  <a:pt x="44684" y="496"/>
                </a:lnTo>
                <a:lnTo>
                  <a:pt x="44684" y="298"/>
                </a:lnTo>
                <a:lnTo>
                  <a:pt x="44387" y="298"/>
                </a:lnTo>
                <a:lnTo>
                  <a:pt x="44486" y="496"/>
                </a:lnTo>
                <a:lnTo>
                  <a:pt x="44387" y="496"/>
                </a:lnTo>
                <a:lnTo>
                  <a:pt x="44090" y="397"/>
                </a:lnTo>
                <a:lnTo>
                  <a:pt x="43396" y="397"/>
                </a:lnTo>
                <a:lnTo>
                  <a:pt x="42703" y="199"/>
                </a:lnTo>
                <a:lnTo>
                  <a:pt x="40226" y="199"/>
                </a:lnTo>
                <a:lnTo>
                  <a:pt x="39829" y="100"/>
                </a:lnTo>
                <a:lnTo>
                  <a:pt x="39532" y="100"/>
                </a:lnTo>
                <a:lnTo>
                  <a:pt x="39136" y="199"/>
                </a:lnTo>
                <a:lnTo>
                  <a:pt x="38938" y="298"/>
                </a:lnTo>
                <a:lnTo>
                  <a:pt x="38838" y="298"/>
                </a:lnTo>
                <a:lnTo>
                  <a:pt x="38739" y="100"/>
                </a:lnTo>
                <a:lnTo>
                  <a:pt x="38640" y="199"/>
                </a:lnTo>
                <a:lnTo>
                  <a:pt x="38442" y="298"/>
                </a:lnTo>
                <a:lnTo>
                  <a:pt x="38244" y="199"/>
                </a:lnTo>
                <a:lnTo>
                  <a:pt x="38046" y="100"/>
                </a:lnTo>
                <a:lnTo>
                  <a:pt x="37749" y="100"/>
                </a:lnTo>
                <a:lnTo>
                  <a:pt x="37550" y="199"/>
                </a:lnTo>
                <a:lnTo>
                  <a:pt x="37253" y="199"/>
                </a:lnTo>
                <a:lnTo>
                  <a:pt x="36758" y="100"/>
                </a:lnTo>
                <a:lnTo>
                  <a:pt x="35470" y="100"/>
                </a:lnTo>
                <a:lnTo>
                  <a:pt x="35272" y="199"/>
                </a:lnTo>
                <a:lnTo>
                  <a:pt x="35074" y="397"/>
                </a:lnTo>
                <a:lnTo>
                  <a:pt x="34974" y="199"/>
                </a:lnTo>
                <a:lnTo>
                  <a:pt x="34875" y="100"/>
                </a:lnTo>
                <a:lnTo>
                  <a:pt x="34677" y="1"/>
                </a:lnTo>
                <a:lnTo>
                  <a:pt x="34380" y="1"/>
                </a:lnTo>
                <a:lnTo>
                  <a:pt x="34182" y="100"/>
                </a:lnTo>
                <a:lnTo>
                  <a:pt x="33786" y="199"/>
                </a:lnTo>
                <a:lnTo>
                  <a:pt x="33488" y="199"/>
                </a:lnTo>
                <a:lnTo>
                  <a:pt x="33191" y="100"/>
                </a:lnTo>
                <a:lnTo>
                  <a:pt x="32101" y="100"/>
                </a:lnTo>
                <a:lnTo>
                  <a:pt x="31804" y="199"/>
                </a:lnTo>
                <a:lnTo>
                  <a:pt x="31408" y="199"/>
                </a:lnTo>
                <a:lnTo>
                  <a:pt x="30912" y="100"/>
                </a:lnTo>
                <a:lnTo>
                  <a:pt x="29228" y="100"/>
                </a:lnTo>
                <a:lnTo>
                  <a:pt x="27544" y="1"/>
                </a:lnTo>
                <a:lnTo>
                  <a:pt x="25859" y="1"/>
                </a:lnTo>
                <a:lnTo>
                  <a:pt x="25661" y="100"/>
                </a:lnTo>
                <a:lnTo>
                  <a:pt x="25463" y="298"/>
                </a:lnTo>
                <a:lnTo>
                  <a:pt x="25166" y="397"/>
                </a:lnTo>
                <a:lnTo>
                  <a:pt x="24968" y="397"/>
                </a:lnTo>
                <a:lnTo>
                  <a:pt x="24769" y="298"/>
                </a:lnTo>
                <a:lnTo>
                  <a:pt x="24869" y="199"/>
                </a:lnTo>
                <a:lnTo>
                  <a:pt x="24968" y="199"/>
                </a:lnTo>
                <a:lnTo>
                  <a:pt x="25067" y="100"/>
                </a:lnTo>
                <a:lnTo>
                  <a:pt x="25067" y="1"/>
                </a:lnTo>
                <a:lnTo>
                  <a:pt x="24769" y="100"/>
                </a:lnTo>
                <a:lnTo>
                  <a:pt x="24373" y="100"/>
                </a:lnTo>
                <a:lnTo>
                  <a:pt x="23977" y="199"/>
                </a:lnTo>
                <a:lnTo>
                  <a:pt x="23581" y="298"/>
                </a:lnTo>
                <a:lnTo>
                  <a:pt x="23481" y="298"/>
                </a:lnTo>
                <a:lnTo>
                  <a:pt x="23283" y="199"/>
                </a:lnTo>
                <a:lnTo>
                  <a:pt x="23184" y="100"/>
                </a:lnTo>
                <a:lnTo>
                  <a:pt x="2278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/>
          <p:nvPr/>
        </p:nvSpPr>
        <p:spPr>
          <a:xfrm flipH="1">
            <a:off x="5610638" y="2861150"/>
            <a:ext cx="3084287" cy="1093878"/>
          </a:xfrm>
          <a:custGeom>
            <a:rect b="b" l="l" r="r" t="t"/>
            <a:pathLst>
              <a:path extrusionOk="0" h="43100" w="94719">
                <a:moveTo>
                  <a:pt x="34083" y="1586"/>
                </a:moveTo>
                <a:lnTo>
                  <a:pt x="39928" y="1685"/>
                </a:lnTo>
                <a:lnTo>
                  <a:pt x="42207" y="1685"/>
                </a:lnTo>
                <a:lnTo>
                  <a:pt x="44486" y="1784"/>
                </a:lnTo>
                <a:lnTo>
                  <a:pt x="45675" y="1883"/>
                </a:lnTo>
                <a:lnTo>
                  <a:pt x="50133" y="1883"/>
                </a:lnTo>
                <a:lnTo>
                  <a:pt x="51719" y="1982"/>
                </a:lnTo>
                <a:lnTo>
                  <a:pt x="53205" y="1982"/>
                </a:lnTo>
                <a:lnTo>
                  <a:pt x="54889" y="2081"/>
                </a:lnTo>
                <a:lnTo>
                  <a:pt x="56474" y="2081"/>
                </a:lnTo>
                <a:lnTo>
                  <a:pt x="57960" y="2180"/>
                </a:lnTo>
                <a:lnTo>
                  <a:pt x="65391" y="2180"/>
                </a:lnTo>
                <a:lnTo>
                  <a:pt x="67670" y="2279"/>
                </a:lnTo>
                <a:lnTo>
                  <a:pt x="69850" y="2378"/>
                </a:lnTo>
                <a:lnTo>
                  <a:pt x="70048" y="2378"/>
                </a:lnTo>
                <a:lnTo>
                  <a:pt x="70246" y="2279"/>
                </a:lnTo>
                <a:lnTo>
                  <a:pt x="70345" y="2180"/>
                </a:lnTo>
                <a:lnTo>
                  <a:pt x="70543" y="2180"/>
                </a:lnTo>
                <a:lnTo>
                  <a:pt x="71039" y="2279"/>
                </a:lnTo>
                <a:lnTo>
                  <a:pt x="71633" y="2378"/>
                </a:lnTo>
                <a:lnTo>
                  <a:pt x="74903" y="2378"/>
                </a:lnTo>
                <a:lnTo>
                  <a:pt x="77082" y="2279"/>
                </a:lnTo>
                <a:lnTo>
                  <a:pt x="79361" y="2279"/>
                </a:lnTo>
                <a:lnTo>
                  <a:pt x="80154" y="2378"/>
                </a:lnTo>
                <a:lnTo>
                  <a:pt x="80352" y="2378"/>
                </a:lnTo>
                <a:lnTo>
                  <a:pt x="80451" y="2279"/>
                </a:lnTo>
                <a:lnTo>
                  <a:pt x="80649" y="2180"/>
                </a:lnTo>
                <a:lnTo>
                  <a:pt x="80748" y="2279"/>
                </a:lnTo>
                <a:lnTo>
                  <a:pt x="81145" y="2378"/>
                </a:lnTo>
                <a:lnTo>
                  <a:pt x="81442" y="2477"/>
                </a:lnTo>
                <a:lnTo>
                  <a:pt x="82235" y="2378"/>
                </a:lnTo>
                <a:lnTo>
                  <a:pt x="83721" y="2378"/>
                </a:lnTo>
                <a:lnTo>
                  <a:pt x="85306" y="2577"/>
                </a:lnTo>
                <a:lnTo>
                  <a:pt x="85900" y="2577"/>
                </a:lnTo>
                <a:lnTo>
                  <a:pt x="86594" y="2775"/>
                </a:lnTo>
                <a:lnTo>
                  <a:pt x="87783" y="3072"/>
                </a:lnTo>
                <a:lnTo>
                  <a:pt x="88179" y="3171"/>
                </a:lnTo>
                <a:lnTo>
                  <a:pt x="88476" y="3369"/>
                </a:lnTo>
                <a:lnTo>
                  <a:pt x="88675" y="3567"/>
                </a:lnTo>
                <a:lnTo>
                  <a:pt x="88774" y="3865"/>
                </a:lnTo>
                <a:lnTo>
                  <a:pt x="89269" y="5747"/>
                </a:lnTo>
                <a:lnTo>
                  <a:pt x="89764" y="7630"/>
                </a:lnTo>
                <a:lnTo>
                  <a:pt x="89963" y="9116"/>
                </a:lnTo>
                <a:lnTo>
                  <a:pt x="90161" y="10602"/>
                </a:lnTo>
                <a:lnTo>
                  <a:pt x="90359" y="11989"/>
                </a:lnTo>
                <a:lnTo>
                  <a:pt x="90656" y="13376"/>
                </a:lnTo>
                <a:lnTo>
                  <a:pt x="91052" y="15655"/>
                </a:lnTo>
                <a:lnTo>
                  <a:pt x="91350" y="17934"/>
                </a:lnTo>
                <a:lnTo>
                  <a:pt x="91746" y="21699"/>
                </a:lnTo>
                <a:lnTo>
                  <a:pt x="92043" y="23779"/>
                </a:lnTo>
                <a:lnTo>
                  <a:pt x="92241" y="25860"/>
                </a:lnTo>
                <a:lnTo>
                  <a:pt x="92440" y="28337"/>
                </a:lnTo>
                <a:lnTo>
                  <a:pt x="92737" y="30715"/>
                </a:lnTo>
                <a:lnTo>
                  <a:pt x="92836" y="32201"/>
                </a:lnTo>
                <a:lnTo>
                  <a:pt x="92935" y="33786"/>
                </a:lnTo>
                <a:lnTo>
                  <a:pt x="93034" y="35669"/>
                </a:lnTo>
                <a:lnTo>
                  <a:pt x="93133" y="37551"/>
                </a:lnTo>
                <a:lnTo>
                  <a:pt x="93232" y="38938"/>
                </a:lnTo>
                <a:lnTo>
                  <a:pt x="93133" y="40226"/>
                </a:lnTo>
                <a:lnTo>
                  <a:pt x="93133" y="40424"/>
                </a:lnTo>
                <a:lnTo>
                  <a:pt x="93034" y="40622"/>
                </a:lnTo>
                <a:lnTo>
                  <a:pt x="92935" y="40821"/>
                </a:lnTo>
                <a:lnTo>
                  <a:pt x="92737" y="40821"/>
                </a:lnTo>
                <a:lnTo>
                  <a:pt x="92340" y="40722"/>
                </a:lnTo>
                <a:lnTo>
                  <a:pt x="91944" y="40622"/>
                </a:lnTo>
                <a:lnTo>
                  <a:pt x="91152" y="40622"/>
                </a:lnTo>
                <a:lnTo>
                  <a:pt x="90161" y="40722"/>
                </a:lnTo>
                <a:lnTo>
                  <a:pt x="87387" y="40722"/>
                </a:lnTo>
                <a:lnTo>
                  <a:pt x="85603" y="40920"/>
                </a:lnTo>
                <a:lnTo>
                  <a:pt x="84117" y="40920"/>
                </a:lnTo>
                <a:lnTo>
                  <a:pt x="82730" y="41019"/>
                </a:lnTo>
                <a:lnTo>
                  <a:pt x="81739" y="41019"/>
                </a:lnTo>
                <a:lnTo>
                  <a:pt x="80748" y="40920"/>
                </a:lnTo>
                <a:lnTo>
                  <a:pt x="79460" y="40920"/>
                </a:lnTo>
                <a:lnTo>
                  <a:pt x="78073" y="40821"/>
                </a:lnTo>
                <a:lnTo>
                  <a:pt x="75398" y="40821"/>
                </a:lnTo>
                <a:lnTo>
                  <a:pt x="73417" y="40722"/>
                </a:lnTo>
                <a:lnTo>
                  <a:pt x="71435" y="40821"/>
                </a:lnTo>
                <a:lnTo>
                  <a:pt x="69850" y="40821"/>
                </a:lnTo>
                <a:lnTo>
                  <a:pt x="68265" y="40722"/>
                </a:lnTo>
                <a:lnTo>
                  <a:pt x="66481" y="40821"/>
                </a:lnTo>
                <a:lnTo>
                  <a:pt x="64599" y="40722"/>
                </a:lnTo>
                <a:lnTo>
                  <a:pt x="63608" y="40622"/>
                </a:lnTo>
                <a:lnTo>
                  <a:pt x="62617" y="40722"/>
                </a:lnTo>
                <a:lnTo>
                  <a:pt x="60636" y="40722"/>
                </a:lnTo>
                <a:lnTo>
                  <a:pt x="59744" y="40622"/>
                </a:lnTo>
                <a:lnTo>
                  <a:pt x="58753" y="40722"/>
                </a:lnTo>
                <a:lnTo>
                  <a:pt x="57762" y="40722"/>
                </a:lnTo>
                <a:lnTo>
                  <a:pt x="56871" y="40622"/>
                </a:lnTo>
                <a:lnTo>
                  <a:pt x="54096" y="40622"/>
                </a:lnTo>
                <a:lnTo>
                  <a:pt x="53304" y="40523"/>
                </a:lnTo>
                <a:lnTo>
                  <a:pt x="52412" y="40523"/>
                </a:lnTo>
                <a:lnTo>
                  <a:pt x="51025" y="40622"/>
                </a:lnTo>
                <a:lnTo>
                  <a:pt x="41613" y="40622"/>
                </a:lnTo>
                <a:lnTo>
                  <a:pt x="40721" y="40722"/>
                </a:lnTo>
                <a:lnTo>
                  <a:pt x="39829" y="40722"/>
                </a:lnTo>
                <a:lnTo>
                  <a:pt x="38343" y="40622"/>
                </a:lnTo>
                <a:lnTo>
                  <a:pt x="28832" y="40622"/>
                </a:lnTo>
                <a:lnTo>
                  <a:pt x="27643" y="40722"/>
                </a:lnTo>
                <a:lnTo>
                  <a:pt x="26157" y="40622"/>
                </a:lnTo>
                <a:lnTo>
                  <a:pt x="24670" y="40722"/>
                </a:lnTo>
                <a:lnTo>
                  <a:pt x="18329" y="40722"/>
                </a:lnTo>
                <a:lnTo>
                  <a:pt x="17140" y="40821"/>
                </a:lnTo>
                <a:lnTo>
                  <a:pt x="15753" y="41019"/>
                </a:lnTo>
                <a:lnTo>
                  <a:pt x="12583" y="41019"/>
                </a:lnTo>
                <a:lnTo>
                  <a:pt x="10799" y="41118"/>
                </a:lnTo>
                <a:lnTo>
                  <a:pt x="9115" y="41217"/>
                </a:lnTo>
                <a:lnTo>
                  <a:pt x="7431" y="41316"/>
                </a:lnTo>
                <a:lnTo>
                  <a:pt x="6440" y="41415"/>
                </a:lnTo>
                <a:lnTo>
                  <a:pt x="4855" y="41415"/>
                </a:lnTo>
                <a:lnTo>
                  <a:pt x="3270" y="41514"/>
                </a:lnTo>
                <a:lnTo>
                  <a:pt x="2675" y="41514"/>
                </a:lnTo>
                <a:lnTo>
                  <a:pt x="2279" y="41316"/>
                </a:lnTo>
                <a:lnTo>
                  <a:pt x="2180" y="41118"/>
                </a:lnTo>
                <a:lnTo>
                  <a:pt x="2180" y="40722"/>
                </a:lnTo>
                <a:lnTo>
                  <a:pt x="2378" y="40028"/>
                </a:lnTo>
                <a:lnTo>
                  <a:pt x="2675" y="39434"/>
                </a:lnTo>
                <a:lnTo>
                  <a:pt x="3170" y="38641"/>
                </a:lnTo>
                <a:lnTo>
                  <a:pt x="3666" y="37848"/>
                </a:lnTo>
                <a:lnTo>
                  <a:pt x="4161" y="36957"/>
                </a:lnTo>
                <a:lnTo>
                  <a:pt x="4657" y="35966"/>
                </a:lnTo>
                <a:lnTo>
                  <a:pt x="4855" y="35768"/>
                </a:lnTo>
                <a:lnTo>
                  <a:pt x="4954" y="35570"/>
                </a:lnTo>
                <a:lnTo>
                  <a:pt x="5152" y="35371"/>
                </a:lnTo>
                <a:lnTo>
                  <a:pt x="5251" y="35173"/>
                </a:lnTo>
                <a:lnTo>
                  <a:pt x="5251" y="34777"/>
                </a:lnTo>
                <a:lnTo>
                  <a:pt x="5449" y="34381"/>
                </a:lnTo>
                <a:lnTo>
                  <a:pt x="5846" y="33786"/>
                </a:lnTo>
                <a:lnTo>
                  <a:pt x="6242" y="33093"/>
                </a:lnTo>
                <a:lnTo>
                  <a:pt x="6539" y="32597"/>
                </a:lnTo>
                <a:lnTo>
                  <a:pt x="6737" y="32003"/>
                </a:lnTo>
                <a:lnTo>
                  <a:pt x="6935" y="31606"/>
                </a:lnTo>
                <a:lnTo>
                  <a:pt x="7233" y="31111"/>
                </a:lnTo>
                <a:lnTo>
                  <a:pt x="7530" y="30517"/>
                </a:lnTo>
                <a:lnTo>
                  <a:pt x="7827" y="30021"/>
                </a:lnTo>
                <a:lnTo>
                  <a:pt x="8422" y="28931"/>
                </a:lnTo>
                <a:lnTo>
                  <a:pt x="9214" y="27841"/>
                </a:lnTo>
                <a:lnTo>
                  <a:pt x="9611" y="27247"/>
                </a:lnTo>
                <a:lnTo>
                  <a:pt x="9908" y="26652"/>
                </a:lnTo>
                <a:lnTo>
                  <a:pt x="10007" y="26256"/>
                </a:lnTo>
                <a:lnTo>
                  <a:pt x="10205" y="26058"/>
                </a:lnTo>
                <a:lnTo>
                  <a:pt x="10403" y="25860"/>
                </a:lnTo>
                <a:lnTo>
                  <a:pt x="10502" y="25662"/>
                </a:lnTo>
                <a:lnTo>
                  <a:pt x="10502" y="25364"/>
                </a:lnTo>
                <a:lnTo>
                  <a:pt x="10502" y="25265"/>
                </a:lnTo>
                <a:lnTo>
                  <a:pt x="10502" y="25166"/>
                </a:lnTo>
                <a:lnTo>
                  <a:pt x="10799" y="24869"/>
                </a:lnTo>
                <a:lnTo>
                  <a:pt x="10998" y="24671"/>
                </a:lnTo>
                <a:lnTo>
                  <a:pt x="11196" y="24176"/>
                </a:lnTo>
                <a:lnTo>
                  <a:pt x="11394" y="23581"/>
                </a:lnTo>
                <a:lnTo>
                  <a:pt x="11691" y="23086"/>
                </a:lnTo>
                <a:lnTo>
                  <a:pt x="11988" y="22590"/>
                </a:lnTo>
                <a:lnTo>
                  <a:pt x="12187" y="21996"/>
                </a:lnTo>
                <a:lnTo>
                  <a:pt x="12385" y="21500"/>
                </a:lnTo>
                <a:lnTo>
                  <a:pt x="12781" y="21104"/>
                </a:lnTo>
                <a:lnTo>
                  <a:pt x="12979" y="20906"/>
                </a:lnTo>
                <a:lnTo>
                  <a:pt x="12979" y="20708"/>
                </a:lnTo>
                <a:lnTo>
                  <a:pt x="12979" y="20510"/>
                </a:lnTo>
                <a:lnTo>
                  <a:pt x="13177" y="20312"/>
                </a:lnTo>
                <a:lnTo>
                  <a:pt x="12880" y="19915"/>
                </a:lnTo>
                <a:lnTo>
                  <a:pt x="12781" y="19618"/>
                </a:lnTo>
                <a:lnTo>
                  <a:pt x="12583" y="18825"/>
                </a:lnTo>
                <a:lnTo>
                  <a:pt x="12385" y="18528"/>
                </a:lnTo>
                <a:lnTo>
                  <a:pt x="12385" y="18429"/>
                </a:lnTo>
                <a:lnTo>
                  <a:pt x="12385" y="18231"/>
                </a:lnTo>
                <a:lnTo>
                  <a:pt x="12087" y="17934"/>
                </a:lnTo>
                <a:lnTo>
                  <a:pt x="11889" y="17636"/>
                </a:lnTo>
                <a:lnTo>
                  <a:pt x="11592" y="16844"/>
                </a:lnTo>
                <a:lnTo>
                  <a:pt x="11394" y="16249"/>
                </a:lnTo>
                <a:lnTo>
                  <a:pt x="11097" y="15655"/>
                </a:lnTo>
                <a:lnTo>
                  <a:pt x="10700" y="15159"/>
                </a:lnTo>
                <a:lnTo>
                  <a:pt x="10502" y="14565"/>
                </a:lnTo>
                <a:lnTo>
                  <a:pt x="10106" y="13871"/>
                </a:lnTo>
                <a:lnTo>
                  <a:pt x="9710" y="13178"/>
                </a:lnTo>
                <a:lnTo>
                  <a:pt x="9214" y="12286"/>
                </a:lnTo>
                <a:lnTo>
                  <a:pt x="9016" y="11890"/>
                </a:lnTo>
                <a:lnTo>
                  <a:pt x="8620" y="11494"/>
                </a:lnTo>
                <a:lnTo>
                  <a:pt x="8323" y="11196"/>
                </a:lnTo>
                <a:lnTo>
                  <a:pt x="8223" y="10899"/>
                </a:lnTo>
                <a:lnTo>
                  <a:pt x="8124" y="10701"/>
                </a:lnTo>
                <a:lnTo>
                  <a:pt x="8025" y="10206"/>
                </a:lnTo>
                <a:lnTo>
                  <a:pt x="7827" y="9908"/>
                </a:lnTo>
                <a:lnTo>
                  <a:pt x="7530" y="9512"/>
                </a:lnTo>
                <a:lnTo>
                  <a:pt x="7332" y="9116"/>
                </a:lnTo>
                <a:lnTo>
                  <a:pt x="7134" y="9017"/>
                </a:lnTo>
                <a:lnTo>
                  <a:pt x="7035" y="8818"/>
                </a:lnTo>
                <a:lnTo>
                  <a:pt x="6836" y="8719"/>
                </a:lnTo>
                <a:lnTo>
                  <a:pt x="6737" y="8521"/>
                </a:lnTo>
                <a:lnTo>
                  <a:pt x="6539" y="8125"/>
                </a:lnTo>
                <a:lnTo>
                  <a:pt x="6242" y="7729"/>
                </a:lnTo>
                <a:lnTo>
                  <a:pt x="5747" y="6936"/>
                </a:lnTo>
                <a:lnTo>
                  <a:pt x="5152" y="6143"/>
                </a:lnTo>
                <a:lnTo>
                  <a:pt x="4657" y="5450"/>
                </a:lnTo>
                <a:lnTo>
                  <a:pt x="4062" y="4855"/>
                </a:lnTo>
                <a:lnTo>
                  <a:pt x="3666" y="4360"/>
                </a:lnTo>
                <a:lnTo>
                  <a:pt x="3270" y="3865"/>
                </a:lnTo>
                <a:lnTo>
                  <a:pt x="2477" y="2874"/>
                </a:lnTo>
                <a:lnTo>
                  <a:pt x="2081" y="2378"/>
                </a:lnTo>
                <a:lnTo>
                  <a:pt x="1783" y="1784"/>
                </a:lnTo>
                <a:lnTo>
                  <a:pt x="2180" y="1685"/>
                </a:lnTo>
                <a:lnTo>
                  <a:pt x="2576" y="1586"/>
                </a:lnTo>
                <a:lnTo>
                  <a:pt x="4359" y="1784"/>
                </a:lnTo>
                <a:lnTo>
                  <a:pt x="6044" y="1784"/>
                </a:lnTo>
                <a:lnTo>
                  <a:pt x="7926" y="1883"/>
                </a:lnTo>
                <a:lnTo>
                  <a:pt x="9809" y="1883"/>
                </a:lnTo>
                <a:lnTo>
                  <a:pt x="10700" y="1784"/>
                </a:lnTo>
                <a:lnTo>
                  <a:pt x="11592" y="1883"/>
                </a:lnTo>
                <a:lnTo>
                  <a:pt x="15456" y="1883"/>
                </a:lnTo>
                <a:lnTo>
                  <a:pt x="17438" y="1784"/>
                </a:lnTo>
                <a:lnTo>
                  <a:pt x="19320" y="1784"/>
                </a:lnTo>
                <a:lnTo>
                  <a:pt x="21203" y="1685"/>
                </a:lnTo>
                <a:lnTo>
                  <a:pt x="23779" y="1685"/>
                </a:lnTo>
                <a:lnTo>
                  <a:pt x="26256" y="1586"/>
                </a:lnTo>
                <a:close/>
                <a:moveTo>
                  <a:pt x="22788" y="1"/>
                </a:moveTo>
                <a:lnTo>
                  <a:pt x="21995" y="199"/>
                </a:lnTo>
                <a:lnTo>
                  <a:pt x="21896" y="298"/>
                </a:lnTo>
                <a:lnTo>
                  <a:pt x="21698" y="397"/>
                </a:lnTo>
                <a:lnTo>
                  <a:pt x="21500" y="496"/>
                </a:lnTo>
                <a:lnTo>
                  <a:pt x="21302" y="397"/>
                </a:lnTo>
                <a:lnTo>
                  <a:pt x="20905" y="298"/>
                </a:lnTo>
                <a:lnTo>
                  <a:pt x="20509" y="298"/>
                </a:lnTo>
                <a:lnTo>
                  <a:pt x="19816" y="397"/>
                </a:lnTo>
                <a:lnTo>
                  <a:pt x="19617" y="397"/>
                </a:lnTo>
                <a:lnTo>
                  <a:pt x="19617" y="298"/>
                </a:lnTo>
                <a:lnTo>
                  <a:pt x="19518" y="199"/>
                </a:lnTo>
                <a:lnTo>
                  <a:pt x="19320" y="100"/>
                </a:lnTo>
                <a:lnTo>
                  <a:pt x="19320" y="199"/>
                </a:lnTo>
                <a:lnTo>
                  <a:pt x="19221" y="298"/>
                </a:lnTo>
                <a:lnTo>
                  <a:pt x="19221" y="397"/>
                </a:lnTo>
                <a:lnTo>
                  <a:pt x="19221" y="496"/>
                </a:lnTo>
                <a:lnTo>
                  <a:pt x="19122" y="496"/>
                </a:lnTo>
                <a:lnTo>
                  <a:pt x="19023" y="397"/>
                </a:lnTo>
                <a:lnTo>
                  <a:pt x="18924" y="298"/>
                </a:lnTo>
                <a:lnTo>
                  <a:pt x="18825" y="199"/>
                </a:lnTo>
                <a:lnTo>
                  <a:pt x="18528" y="199"/>
                </a:lnTo>
                <a:lnTo>
                  <a:pt x="18131" y="298"/>
                </a:lnTo>
                <a:lnTo>
                  <a:pt x="16249" y="298"/>
                </a:lnTo>
                <a:lnTo>
                  <a:pt x="15753" y="397"/>
                </a:lnTo>
                <a:lnTo>
                  <a:pt x="15258" y="595"/>
                </a:lnTo>
                <a:lnTo>
                  <a:pt x="15060" y="397"/>
                </a:lnTo>
                <a:lnTo>
                  <a:pt x="14763" y="397"/>
                </a:lnTo>
                <a:lnTo>
                  <a:pt x="14564" y="298"/>
                </a:lnTo>
                <a:lnTo>
                  <a:pt x="14465" y="298"/>
                </a:lnTo>
                <a:lnTo>
                  <a:pt x="14069" y="496"/>
                </a:lnTo>
                <a:lnTo>
                  <a:pt x="13673" y="496"/>
                </a:lnTo>
                <a:lnTo>
                  <a:pt x="12979" y="397"/>
                </a:lnTo>
                <a:lnTo>
                  <a:pt x="12484" y="298"/>
                </a:lnTo>
                <a:lnTo>
                  <a:pt x="11889" y="397"/>
                </a:lnTo>
                <a:lnTo>
                  <a:pt x="11790" y="397"/>
                </a:lnTo>
                <a:lnTo>
                  <a:pt x="11691" y="496"/>
                </a:lnTo>
                <a:lnTo>
                  <a:pt x="11592" y="694"/>
                </a:lnTo>
                <a:lnTo>
                  <a:pt x="11394" y="496"/>
                </a:lnTo>
                <a:lnTo>
                  <a:pt x="11097" y="298"/>
                </a:lnTo>
                <a:lnTo>
                  <a:pt x="10601" y="298"/>
                </a:lnTo>
                <a:lnTo>
                  <a:pt x="10205" y="397"/>
                </a:lnTo>
                <a:lnTo>
                  <a:pt x="9412" y="397"/>
                </a:lnTo>
                <a:lnTo>
                  <a:pt x="9016" y="595"/>
                </a:lnTo>
                <a:lnTo>
                  <a:pt x="8818" y="496"/>
                </a:lnTo>
                <a:lnTo>
                  <a:pt x="8521" y="397"/>
                </a:lnTo>
                <a:lnTo>
                  <a:pt x="8323" y="397"/>
                </a:lnTo>
                <a:lnTo>
                  <a:pt x="8223" y="595"/>
                </a:lnTo>
                <a:lnTo>
                  <a:pt x="7926" y="595"/>
                </a:lnTo>
                <a:lnTo>
                  <a:pt x="7827" y="397"/>
                </a:lnTo>
                <a:lnTo>
                  <a:pt x="7728" y="496"/>
                </a:lnTo>
                <a:lnTo>
                  <a:pt x="7629" y="595"/>
                </a:lnTo>
                <a:lnTo>
                  <a:pt x="7431" y="496"/>
                </a:lnTo>
                <a:lnTo>
                  <a:pt x="7233" y="298"/>
                </a:lnTo>
                <a:lnTo>
                  <a:pt x="6737" y="298"/>
                </a:lnTo>
                <a:lnTo>
                  <a:pt x="6440" y="496"/>
                </a:lnTo>
                <a:lnTo>
                  <a:pt x="6242" y="595"/>
                </a:lnTo>
                <a:lnTo>
                  <a:pt x="6143" y="595"/>
                </a:lnTo>
                <a:lnTo>
                  <a:pt x="5945" y="496"/>
                </a:lnTo>
                <a:lnTo>
                  <a:pt x="5647" y="298"/>
                </a:lnTo>
                <a:lnTo>
                  <a:pt x="5251" y="199"/>
                </a:lnTo>
                <a:lnTo>
                  <a:pt x="4756" y="199"/>
                </a:lnTo>
                <a:lnTo>
                  <a:pt x="4359" y="397"/>
                </a:lnTo>
                <a:lnTo>
                  <a:pt x="4260" y="397"/>
                </a:lnTo>
                <a:lnTo>
                  <a:pt x="4260" y="298"/>
                </a:lnTo>
                <a:lnTo>
                  <a:pt x="4260" y="100"/>
                </a:lnTo>
                <a:lnTo>
                  <a:pt x="4062" y="100"/>
                </a:lnTo>
                <a:lnTo>
                  <a:pt x="3963" y="199"/>
                </a:lnTo>
                <a:lnTo>
                  <a:pt x="3864" y="298"/>
                </a:lnTo>
                <a:lnTo>
                  <a:pt x="3765" y="397"/>
                </a:lnTo>
                <a:lnTo>
                  <a:pt x="3666" y="298"/>
                </a:lnTo>
                <a:lnTo>
                  <a:pt x="3468" y="298"/>
                </a:lnTo>
                <a:lnTo>
                  <a:pt x="3270" y="199"/>
                </a:lnTo>
                <a:lnTo>
                  <a:pt x="2972" y="298"/>
                </a:lnTo>
                <a:lnTo>
                  <a:pt x="2081" y="100"/>
                </a:lnTo>
                <a:lnTo>
                  <a:pt x="1288" y="100"/>
                </a:lnTo>
                <a:lnTo>
                  <a:pt x="1189" y="298"/>
                </a:lnTo>
                <a:lnTo>
                  <a:pt x="1090" y="397"/>
                </a:lnTo>
                <a:lnTo>
                  <a:pt x="793" y="397"/>
                </a:lnTo>
                <a:lnTo>
                  <a:pt x="495" y="496"/>
                </a:lnTo>
                <a:lnTo>
                  <a:pt x="198" y="595"/>
                </a:lnTo>
                <a:lnTo>
                  <a:pt x="99" y="694"/>
                </a:lnTo>
                <a:lnTo>
                  <a:pt x="99" y="892"/>
                </a:lnTo>
                <a:lnTo>
                  <a:pt x="0" y="1388"/>
                </a:lnTo>
                <a:lnTo>
                  <a:pt x="99" y="1784"/>
                </a:lnTo>
                <a:lnTo>
                  <a:pt x="297" y="2180"/>
                </a:lnTo>
                <a:lnTo>
                  <a:pt x="594" y="2477"/>
                </a:lnTo>
                <a:lnTo>
                  <a:pt x="1090" y="3171"/>
                </a:lnTo>
                <a:lnTo>
                  <a:pt x="1684" y="3765"/>
                </a:lnTo>
                <a:lnTo>
                  <a:pt x="2180" y="4558"/>
                </a:lnTo>
                <a:lnTo>
                  <a:pt x="2774" y="5252"/>
                </a:lnTo>
                <a:lnTo>
                  <a:pt x="3369" y="5945"/>
                </a:lnTo>
                <a:lnTo>
                  <a:pt x="3864" y="6639"/>
                </a:lnTo>
                <a:lnTo>
                  <a:pt x="4756" y="7927"/>
                </a:lnTo>
                <a:lnTo>
                  <a:pt x="5647" y="9215"/>
                </a:lnTo>
                <a:lnTo>
                  <a:pt x="6143" y="10106"/>
                </a:lnTo>
                <a:lnTo>
                  <a:pt x="6440" y="10503"/>
                </a:lnTo>
                <a:lnTo>
                  <a:pt x="6737" y="10800"/>
                </a:lnTo>
                <a:lnTo>
                  <a:pt x="6935" y="11097"/>
                </a:lnTo>
                <a:lnTo>
                  <a:pt x="7134" y="11394"/>
                </a:lnTo>
                <a:lnTo>
                  <a:pt x="7233" y="11692"/>
                </a:lnTo>
                <a:lnTo>
                  <a:pt x="7431" y="11989"/>
                </a:lnTo>
                <a:lnTo>
                  <a:pt x="7926" y="12782"/>
                </a:lnTo>
                <a:lnTo>
                  <a:pt x="8323" y="13574"/>
                </a:lnTo>
                <a:lnTo>
                  <a:pt x="9016" y="14763"/>
                </a:lnTo>
                <a:lnTo>
                  <a:pt x="9313" y="15358"/>
                </a:lnTo>
                <a:lnTo>
                  <a:pt x="9611" y="15952"/>
                </a:lnTo>
                <a:lnTo>
                  <a:pt x="9908" y="16547"/>
                </a:lnTo>
                <a:lnTo>
                  <a:pt x="10007" y="16745"/>
                </a:lnTo>
                <a:lnTo>
                  <a:pt x="10304" y="17042"/>
                </a:lnTo>
                <a:lnTo>
                  <a:pt x="10403" y="17141"/>
                </a:lnTo>
                <a:lnTo>
                  <a:pt x="10403" y="17339"/>
                </a:lnTo>
                <a:lnTo>
                  <a:pt x="10403" y="17537"/>
                </a:lnTo>
                <a:lnTo>
                  <a:pt x="10502" y="17735"/>
                </a:lnTo>
                <a:lnTo>
                  <a:pt x="10799" y="18231"/>
                </a:lnTo>
                <a:lnTo>
                  <a:pt x="10998" y="18528"/>
                </a:lnTo>
                <a:lnTo>
                  <a:pt x="10899" y="18825"/>
                </a:lnTo>
                <a:lnTo>
                  <a:pt x="10899" y="18924"/>
                </a:lnTo>
                <a:lnTo>
                  <a:pt x="10998" y="18924"/>
                </a:lnTo>
                <a:lnTo>
                  <a:pt x="11196" y="19023"/>
                </a:lnTo>
                <a:lnTo>
                  <a:pt x="11295" y="19123"/>
                </a:lnTo>
                <a:lnTo>
                  <a:pt x="11295" y="19222"/>
                </a:lnTo>
                <a:lnTo>
                  <a:pt x="11295" y="19321"/>
                </a:lnTo>
                <a:lnTo>
                  <a:pt x="11196" y="19519"/>
                </a:lnTo>
                <a:lnTo>
                  <a:pt x="11196" y="19618"/>
                </a:lnTo>
                <a:lnTo>
                  <a:pt x="11394" y="19816"/>
                </a:lnTo>
                <a:lnTo>
                  <a:pt x="11592" y="19915"/>
                </a:lnTo>
                <a:lnTo>
                  <a:pt x="11691" y="20113"/>
                </a:lnTo>
                <a:lnTo>
                  <a:pt x="11691" y="20212"/>
                </a:lnTo>
                <a:lnTo>
                  <a:pt x="11592" y="20411"/>
                </a:lnTo>
                <a:lnTo>
                  <a:pt x="11196" y="21104"/>
                </a:lnTo>
                <a:lnTo>
                  <a:pt x="10799" y="21897"/>
                </a:lnTo>
                <a:lnTo>
                  <a:pt x="10502" y="22590"/>
                </a:lnTo>
                <a:lnTo>
                  <a:pt x="10106" y="23383"/>
                </a:lnTo>
                <a:lnTo>
                  <a:pt x="9214" y="24968"/>
                </a:lnTo>
                <a:lnTo>
                  <a:pt x="8323" y="26652"/>
                </a:lnTo>
                <a:lnTo>
                  <a:pt x="8025" y="27049"/>
                </a:lnTo>
                <a:lnTo>
                  <a:pt x="7728" y="27544"/>
                </a:lnTo>
                <a:lnTo>
                  <a:pt x="6638" y="29229"/>
                </a:lnTo>
                <a:lnTo>
                  <a:pt x="5647" y="31111"/>
                </a:lnTo>
                <a:lnTo>
                  <a:pt x="5152" y="32102"/>
                </a:lnTo>
                <a:lnTo>
                  <a:pt x="4459" y="33192"/>
                </a:lnTo>
                <a:lnTo>
                  <a:pt x="4161" y="33786"/>
                </a:lnTo>
                <a:lnTo>
                  <a:pt x="3765" y="34480"/>
                </a:lnTo>
                <a:lnTo>
                  <a:pt x="3270" y="35768"/>
                </a:lnTo>
                <a:lnTo>
                  <a:pt x="2873" y="36461"/>
                </a:lnTo>
                <a:lnTo>
                  <a:pt x="2576" y="37056"/>
                </a:lnTo>
                <a:lnTo>
                  <a:pt x="1882" y="38046"/>
                </a:lnTo>
                <a:lnTo>
                  <a:pt x="1288" y="39235"/>
                </a:lnTo>
                <a:lnTo>
                  <a:pt x="991" y="39830"/>
                </a:lnTo>
                <a:lnTo>
                  <a:pt x="793" y="40424"/>
                </a:lnTo>
                <a:lnTo>
                  <a:pt x="694" y="41118"/>
                </a:lnTo>
                <a:lnTo>
                  <a:pt x="694" y="41415"/>
                </a:lnTo>
                <a:lnTo>
                  <a:pt x="793" y="41811"/>
                </a:lnTo>
                <a:lnTo>
                  <a:pt x="793" y="42010"/>
                </a:lnTo>
                <a:lnTo>
                  <a:pt x="892" y="42208"/>
                </a:lnTo>
                <a:lnTo>
                  <a:pt x="1090" y="42406"/>
                </a:lnTo>
                <a:lnTo>
                  <a:pt x="1486" y="42307"/>
                </a:lnTo>
                <a:lnTo>
                  <a:pt x="1585" y="42307"/>
                </a:lnTo>
                <a:lnTo>
                  <a:pt x="1783" y="42505"/>
                </a:lnTo>
                <a:lnTo>
                  <a:pt x="1882" y="42703"/>
                </a:lnTo>
                <a:lnTo>
                  <a:pt x="1882" y="43099"/>
                </a:lnTo>
                <a:lnTo>
                  <a:pt x="2081" y="42901"/>
                </a:lnTo>
                <a:lnTo>
                  <a:pt x="2378" y="42802"/>
                </a:lnTo>
                <a:lnTo>
                  <a:pt x="2576" y="42802"/>
                </a:lnTo>
                <a:lnTo>
                  <a:pt x="2873" y="42901"/>
                </a:lnTo>
                <a:lnTo>
                  <a:pt x="3270" y="43000"/>
                </a:lnTo>
                <a:lnTo>
                  <a:pt x="3468" y="43000"/>
                </a:lnTo>
                <a:lnTo>
                  <a:pt x="3666" y="42802"/>
                </a:lnTo>
                <a:lnTo>
                  <a:pt x="3864" y="42703"/>
                </a:lnTo>
                <a:lnTo>
                  <a:pt x="3963" y="42802"/>
                </a:lnTo>
                <a:lnTo>
                  <a:pt x="4260" y="43000"/>
                </a:lnTo>
                <a:lnTo>
                  <a:pt x="4855" y="43000"/>
                </a:lnTo>
                <a:lnTo>
                  <a:pt x="5053" y="42901"/>
                </a:lnTo>
                <a:lnTo>
                  <a:pt x="5152" y="42802"/>
                </a:lnTo>
                <a:lnTo>
                  <a:pt x="5548" y="42802"/>
                </a:lnTo>
                <a:lnTo>
                  <a:pt x="5846" y="42901"/>
                </a:lnTo>
                <a:lnTo>
                  <a:pt x="5945" y="42802"/>
                </a:lnTo>
                <a:lnTo>
                  <a:pt x="5945" y="42703"/>
                </a:lnTo>
                <a:lnTo>
                  <a:pt x="6143" y="42802"/>
                </a:lnTo>
                <a:lnTo>
                  <a:pt x="6341" y="42802"/>
                </a:lnTo>
                <a:lnTo>
                  <a:pt x="6737" y="42901"/>
                </a:lnTo>
                <a:lnTo>
                  <a:pt x="7530" y="42802"/>
                </a:lnTo>
                <a:lnTo>
                  <a:pt x="7926" y="42703"/>
                </a:lnTo>
                <a:lnTo>
                  <a:pt x="8223" y="42505"/>
                </a:lnTo>
                <a:lnTo>
                  <a:pt x="8422" y="42505"/>
                </a:lnTo>
                <a:lnTo>
                  <a:pt x="8521" y="42604"/>
                </a:lnTo>
                <a:lnTo>
                  <a:pt x="9313" y="42604"/>
                </a:lnTo>
                <a:lnTo>
                  <a:pt x="10007" y="42505"/>
                </a:lnTo>
                <a:lnTo>
                  <a:pt x="11790" y="42505"/>
                </a:lnTo>
                <a:lnTo>
                  <a:pt x="12583" y="42406"/>
                </a:lnTo>
                <a:lnTo>
                  <a:pt x="14069" y="42406"/>
                </a:lnTo>
                <a:lnTo>
                  <a:pt x="14664" y="42307"/>
                </a:lnTo>
                <a:lnTo>
                  <a:pt x="15258" y="42208"/>
                </a:lnTo>
                <a:lnTo>
                  <a:pt x="15555" y="42307"/>
                </a:lnTo>
                <a:lnTo>
                  <a:pt x="15852" y="42406"/>
                </a:lnTo>
                <a:lnTo>
                  <a:pt x="16249" y="42406"/>
                </a:lnTo>
                <a:lnTo>
                  <a:pt x="16744" y="42307"/>
                </a:lnTo>
                <a:lnTo>
                  <a:pt x="17339" y="42208"/>
                </a:lnTo>
                <a:lnTo>
                  <a:pt x="18825" y="42208"/>
                </a:lnTo>
                <a:lnTo>
                  <a:pt x="19518" y="42109"/>
                </a:lnTo>
                <a:lnTo>
                  <a:pt x="20311" y="42109"/>
                </a:lnTo>
                <a:lnTo>
                  <a:pt x="20608" y="42208"/>
                </a:lnTo>
                <a:lnTo>
                  <a:pt x="20707" y="42208"/>
                </a:lnTo>
                <a:lnTo>
                  <a:pt x="20905" y="42010"/>
                </a:lnTo>
                <a:lnTo>
                  <a:pt x="21104" y="42010"/>
                </a:lnTo>
                <a:lnTo>
                  <a:pt x="21302" y="42109"/>
                </a:lnTo>
                <a:lnTo>
                  <a:pt x="21698" y="42208"/>
                </a:lnTo>
                <a:lnTo>
                  <a:pt x="22590" y="42208"/>
                </a:lnTo>
                <a:lnTo>
                  <a:pt x="22986" y="42010"/>
                </a:lnTo>
                <a:lnTo>
                  <a:pt x="23184" y="42010"/>
                </a:lnTo>
                <a:lnTo>
                  <a:pt x="23283" y="42109"/>
                </a:lnTo>
                <a:lnTo>
                  <a:pt x="23283" y="42208"/>
                </a:lnTo>
                <a:lnTo>
                  <a:pt x="23382" y="42208"/>
                </a:lnTo>
                <a:lnTo>
                  <a:pt x="23581" y="42010"/>
                </a:lnTo>
                <a:lnTo>
                  <a:pt x="23977" y="42010"/>
                </a:lnTo>
                <a:lnTo>
                  <a:pt x="24274" y="42109"/>
                </a:lnTo>
                <a:lnTo>
                  <a:pt x="24472" y="42208"/>
                </a:lnTo>
                <a:lnTo>
                  <a:pt x="26355" y="42208"/>
                </a:lnTo>
                <a:lnTo>
                  <a:pt x="26652" y="42109"/>
                </a:lnTo>
                <a:lnTo>
                  <a:pt x="26850" y="42010"/>
                </a:lnTo>
                <a:lnTo>
                  <a:pt x="27048" y="42010"/>
                </a:lnTo>
                <a:lnTo>
                  <a:pt x="27246" y="42109"/>
                </a:lnTo>
                <a:lnTo>
                  <a:pt x="27643" y="42010"/>
                </a:lnTo>
                <a:lnTo>
                  <a:pt x="28039" y="41911"/>
                </a:lnTo>
                <a:lnTo>
                  <a:pt x="28237" y="42010"/>
                </a:lnTo>
                <a:lnTo>
                  <a:pt x="28435" y="42010"/>
                </a:lnTo>
                <a:lnTo>
                  <a:pt x="28733" y="42109"/>
                </a:lnTo>
                <a:lnTo>
                  <a:pt x="29030" y="42109"/>
                </a:lnTo>
                <a:lnTo>
                  <a:pt x="29327" y="42010"/>
                </a:lnTo>
                <a:lnTo>
                  <a:pt x="29624" y="42010"/>
                </a:lnTo>
                <a:lnTo>
                  <a:pt x="29921" y="41911"/>
                </a:lnTo>
                <a:lnTo>
                  <a:pt x="30120" y="42010"/>
                </a:lnTo>
                <a:lnTo>
                  <a:pt x="30219" y="42109"/>
                </a:lnTo>
                <a:lnTo>
                  <a:pt x="30219" y="42208"/>
                </a:lnTo>
                <a:lnTo>
                  <a:pt x="30318" y="42109"/>
                </a:lnTo>
                <a:lnTo>
                  <a:pt x="30417" y="42010"/>
                </a:lnTo>
                <a:lnTo>
                  <a:pt x="30714" y="42109"/>
                </a:lnTo>
                <a:lnTo>
                  <a:pt x="31110" y="42109"/>
                </a:lnTo>
                <a:lnTo>
                  <a:pt x="31209" y="42010"/>
                </a:lnTo>
                <a:lnTo>
                  <a:pt x="31408" y="42010"/>
                </a:lnTo>
                <a:lnTo>
                  <a:pt x="31705" y="42109"/>
                </a:lnTo>
                <a:lnTo>
                  <a:pt x="32101" y="42109"/>
                </a:lnTo>
                <a:lnTo>
                  <a:pt x="32795" y="42010"/>
                </a:lnTo>
                <a:lnTo>
                  <a:pt x="33389" y="41911"/>
                </a:lnTo>
                <a:lnTo>
                  <a:pt x="33786" y="41911"/>
                </a:lnTo>
                <a:lnTo>
                  <a:pt x="34083" y="42010"/>
                </a:lnTo>
                <a:lnTo>
                  <a:pt x="34479" y="42010"/>
                </a:lnTo>
                <a:lnTo>
                  <a:pt x="35371" y="41911"/>
                </a:lnTo>
                <a:lnTo>
                  <a:pt x="36163" y="42010"/>
                </a:lnTo>
                <a:lnTo>
                  <a:pt x="36758" y="42010"/>
                </a:lnTo>
                <a:lnTo>
                  <a:pt x="37253" y="42109"/>
                </a:lnTo>
                <a:lnTo>
                  <a:pt x="37550" y="42010"/>
                </a:lnTo>
                <a:lnTo>
                  <a:pt x="37848" y="42109"/>
                </a:lnTo>
                <a:lnTo>
                  <a:pt x="38244" y="42109"/>
                </a:lnTo>
                <a:lnTo>
                  <a:pt x="38343" y="42010"/>
                </a:lnTo>
                <a:lnTo>
                  <a:pt x="38442" y="42109"/>
                </a:lnTo>
                <a:lnTo>
                  <a:pt x="38640" y="42208"/>
                </a:lnTo>
                <a:lnTo>
                  <a:pt x="38938" y="42109"/>
                </a:lnTo>
                <a:lnTo>
                  <a:pt x="39631" y="42109"/>
                </a:lnTo>
                <a:lnTo>
                  <a:pt x="40027" y="42208"/>
                </a:lnTo>
                <a:lnTo>
                  <a:pt x="40820" y="42208"/>
                </a:lnTo>
                <a:lnTo>
                  <a:pt x="41216" y="41911"/>
                </a:lnTo>
                <a:lnTo>
                  <a:pt x="41514" y="41911"/>
                </a:lnTo>
                <a:lnTo>
                  <a:pt x="41811" y="42109"/>
                </a:lnTo>
                <a:lnTo>
                  <a:pt x="42108" y="42109"/>
                </a:lnTo>
                <a:lnTo>
                  <a:pt x="42603" y="41911"/>
                </a:lnTo>
                <a:lnTo>
                  <a:pt x="45179" y="41911"/>
                </a:lnTo>
                <a:lnTo>
                  <a:pt x="45675" y="42010"/>
                </a:lnTo>
                <a:lnTo>
                  <a:pt x="46269" y="42109"/>
                </a:lnTo>
                <a:lnTo>
                  <a:pt x="46368" y="42208"/>
                </a:lnTo>
                <a:lnTo>
                  <a:pt x="46567" y="42208"/>
                </a:lnTo>
                <a:lnTo>
                  <a:pt x="47062" y="42109"/>
                </a:lnTo>
                <a:lnTo>
                  <a:pt x="47557" y="42109"/>
                </a:lnTo>
                <a:lnTo>
                  <a:pt x="48053" y="42010"/>
                </a:lnTo>
                <a:lnTo>
                  <a:pt x="48548" y="41911"/>
                </a:lnTo>
                <a:lnTo>
                  <a:pt x="48845" y="41911"/>
                </a:lnTo>
                <a:lnTo>
                  <a:pt x="49043" y="42010"/>
                </a:lnTo>
                <a:lnTo>
                  <a:pt x="49143" y="42109"/>
                </a:lnTo>
                <a:lnTo>
                  <a:pt x="49341" y="42208"/>
                </a:lnTo>
                <a:lnTo>
                  <a:pt x="49638" y="42109"/>
                </a:lnTo>
                <a:lnTo>
                  <a:pt x="50629" y="42109"/>
                </a:lnTo>
                <a:lnTo>
                  <a:pt x="51025" y="42010"/>
                </a:lnTo>
                <a:lnTo>
                  <a:pt x="51322" y="41911"/>
                </a:lnTo>
                <a:lnTo>
                  <a:pt x="51719" y="42010"/>
                </a:lnTo>
                <a:lnTo>
                  <a:pt x="51917" y="42010"/>
                </a:lnTo>
                <a:lnTo>
                  <a:pt x="52115" y="41911"/>
                </a:lnTo>
                <a:lnTo>
                  <a:pt x="52313" y="41811"/>
                </a:lnTo>
                <a:lnTo>
                  <a:pt x="52610" y="41911"/>
                </a:lnTo>
                <a:lnTo>
                  <a:pt x="52808" y="42010"/>
                </a:lnTo>
                <a:lnTo>
                  <a:pt x="54394" y="42010"/>
                </a:lnTo>
                <a:lnTo>
                  <a:pt x="55087" y="42208"/>
                </a:lnTo>
                <a:lnTo>
                  <a:pt x="55384" y="42208"/>
                </a:lnTo>
                <a:lnTo>
                  <a:pt x="56276" y="42010"/>
                </a:lnTo>
                <a:lnTo>
                  <a:pt x="58951" y="42010"/>
                </a:lnTo>
                <a:lnTo>
                  <a:pt x="59744" y="42109"/>
                </a:lnTo>
                <a:lnTo>
                  <a:pt x="60140" y="42010"/>
                </a:lnTo>
                <a:lnTo>
                  <a:pt x="60537" y="41911"/>
                </a:lnTo>
                <a:lnTo>
                  <a:pt x="60834" y="41911"/>
                </a:lnTo>
                <a:lnTo>
                  <a:pt x="60933" y="42010"/>
                </a:lnTo>
                <a:lnTo>
                  <a:pt x="60933" y="42109"/>
                </a:lnTo>
                <a:lnTo>
                  <a:pt x="60933" y="42208"/>
                </a:lnTo>
                <a:lnTo>
                  <a:pt x="61131" y="42109"/>
                </a:lnTo>
                <a:lnTo>
                  <a:pt x="61329" y="42010"/>
                </a:lnTo>
                <a:lnTo>
                  <a:pt x="61428" y="42010"/>
                </a:lnTo>
                <a:lnTo>
                  <a:pt x="61725" y="42109"/>
                </a:lnTo>
                <a:lnTo>
                  <a:pt x="62023" y="42109"/>
                </a:lnTo>
                <a:lnTo>
                  <a:pt x="62122" y="42010"/>
                </a:lnTo>
                <a:lnTo>
                  <a:pt x="62320" y="42010"/>
                </a:lnTo>
                <a:lnTo>
                  <a:pt x="62815" y="42109"/>
                </a:lnTo>
                <a:lnTo>
                  <a:pt x="63608" y="42109"/>
                </a:lnTo>
                <a:lnTo>
                  <a:pt x="63707" y="41911"/>
                </a:lnTo>
                <a:lnTo>
                  <a:pt x="63707" y="41811"/>
                </a:lnTo>
                <a:lnTo>
                  <a:pt x="63806" y="41811"/>
                </a:lnTo>
                <a:lnTo>
                  <a:pt x="64004" y="41911"/>
                </a:lnTo>
                <a:lnTo>
                  <a:pt x="64103" y="42208"/>
                </a:lnTo>
                <a:lnTo>
                  <a:pt x="64797" y="42208"/>
                </a:lnTo>
                <a:lnTo>
                  <a:pt x="65788" y="42109"/>
                </a:lnTo>
                <a:lnTo>
                  <a:pt x="66679" y="42208"/>
                </a:lnTo>
                <a:lnTo>
                  <a:pt x="68463" y="42208"/>
                </a:lnTo>
                <a:lnTo>
                  <a:pt x="69057" y="42010"/>
                </a:lnTo>
                <a:lnTo>
                  <a:pt x="69156" y="42010"/>
                </a:lnTo>
                <a:lnTo>
                  <a:pt x="69255" y="42109"/>
                </a:lnTo>
                <a:lnTo>
                  <a:pt x="69354" y="42307"/>
                </a:lnTo>
                <a:lnTo>
                  <a:pt x="69652" y="42307"/>
                </a:lnTo>
                <a:lnTo>
                  <a:pt x="69751" y="42109"/>
                </a:lnTo>
                <a:lnTo>
                  <a:pt x="69850" y="42010"/>
                </a:lnTo>
                <a:lnTo>
                  <a:pt x="69949" y="42010"/>
                </a:lnTo>
                <a:lnTo>
                  <a:pt x="70345" y="42208"/>
                </a:lnTo>
                <a:lnTo>
                  <a:pt x="70543" y="42307"/>
                </a:lnTo>
                <a:lnTo>
                  <a:pt x="70841" y="42307"/>
                </a:lnTo>
                <a:lnTo>
                  <a:pt x="71534" y="42208"/>
                </a:lnTo>
                <a:lnTo>
                  <a:pt x="72327" y="42208"/>
                </a:lnTo>
                <a:lnTo>
                  <a:pt x="73813" y="42406"/>
                </a:lnTo>
                <a:lnTo>
                  <a:pt x="74407" y="42406"/>
                </a:lnTo>
                <a:lnTo>
                  <a:pt x="74705" y="42307"/>
                </a:lnTo>
                <a:lnTo>
                  <a:pt x="74903" y="42208"/>
                </a:lnTo>
                <a:lnTo>
                  <a:pt x="75101" y="42109"/>
                </a:lnTo>
                <a:lnTo>
                  <a:pt x="75299" y="42109"/>
                </a:lnTo>
                <a:lnTo>
                  <a:pt x="75596" y="42208"/>
                </a:lnTo>
                <a:lnTo>
                  <a:pt x="76092" y="42307"/>
                </a:lnTo>
                <a:lnTo>
                  <a:pt x="77479" y="42307"/>
                </a:lnTo>
                <a:lnTo>
                  <a:pt x="77974" y="42406"/>
                </a:lnTo>
                <a:lnTo>
                  <a:pt x="78569" y="42406"/>
                </a:lnTo>
                <a:lnTo>
                  <a:pt x="79659" y="42307"/>
                </a:lnTo>
                <a:lnTo>
                  <a:pt x="80451" y="42208"/>
                </a:lnTo>
                <a:lnTo>
                  <a:pt x="81145" y="42307"/>
                </a:lnTo>
                <a:lnTo>
                  <a:pt x="82532" y="42307"/>
                </a:lnTo>
                <a:lnTo>
                  <a:pt x="83523" y="42208"/>
                </a:lnTo>
                <a:lnTo>
                  <a:pt x="84018" y="42208"/>
                </a:lnTo>
                <a:lnTo>
                  <a:pt x="84513" y="42307"/>
                </a:lnTo>
                <a:lnTo>
                  <a:pt x="84811" y="42307"/>
                </a:lnTo>
                <a:lnTo>
                  <a:pt x="85009" y="42208"/>
                </a:lnTo>
                <a:lnTo>
                  <a:pt x="85207" y="42109"/>
                </a:lnTo>
                <a:lnTo>
                  <a:pt x="85603" y="42109"/>
                </a:lnTo>
                <a:lnTo>
                  <a:pt x="85999" y="42208"/>
                </a:lnTo>
                <a:lnTo>
                  <a:pt x="87089" y="42208"/>
                </a:lnTo>
                <a:lnTo>
                  <a:pt x="87188" y="42109"/>
                </a:lnTo>
                <a:lnTo>
                  <a:pt x="87288" y="41911"/>
                </a:lnTo>
                <a:lnTo>
                  <a:pt x="87387" y="41911"/>
                </a:lnTo>
                <a:lnTo>
                  <a:pt x="87684" y="42010"/>
                </a:lnTo>
                <a:lnTo>
                  <a:pt x="87882" y="42010"/>
                </a:lnTo>
                <a:lnTo>
                  <a:pt x="88476" y="41911"/>
                </a:lnTo>
                <a:lnTo>
                  <a:pt x="89368" y="41811"/>
                </a:lnTo>
                <a:lnTo>
                  <a:pt x="89864" y="41811"/>
                </a:lnTo>
                <a:lnTo>
                  <a:pt x="90260" y="41712"/>
                </a:lnTo>
                <a:lnTo>
                  <a:pt x="90953" y="41712"/>
                </a:lnTo>
                <a:lnTo>
                  <a:pt x="91548" y="41911"/>
                </a:lnTo>
                <a:lnTo>
                  <a:pt x="92043" y="42010"/>
                </a:lnTo>
                <a:lnTo>
                  <a:pt x="92241" y="41911"/>
                </a:lnTo>
                <a:lnTo>
                  <a:pt x="92340" y="41712"/>
                </a:lnTo>
                <a:lnTo>
                  <a:pt x="92539" y="41514"/>
                </a:lnTo>
                <a:lnTo>
                  <a:pt x="92737" y="41514"/>
                </a:lnTo>
                <a:lnTo>
                  <a:pt x="92935" y="41613"/>
                </a:lnTo>
                <a:lnTo>
                  <a:pt x="93034" y="41811"/>
                </a:lnTo>
                <a:lnTo>
                  <a:pt x="93232" y="42010"/>
                </a:lnTo>
                <a:lnTo>
                  <a:pt x="93331" y="42109"/>
                </a:lnTo>
                <a:lnTo>
                  <a:pt x="93529" y="42109"/>
                </a:lnTo>
                <a:lnTo>
                  <a:pt x="93728" y="41911"/>
                </a:lnTo>
                <a:lnTo>
                  <a:pt x="94124" y="41415"/>
                </a:lnTo>
                <a:lnTo>
                  <a:pt x="94421" y="40821"/>
                </a:lnTo>
                <a:lnTo>
                  <a:pt x="94520" y="40226"/>
                </a:lnTo>
                <a:lnTo>
                  <a:pt x="94619" y="39632"/>
                </a:lnTo>
                <a:lnTo>
                  <a:pt x="94718" y="38542"/>
                </a:lnTo>
                <a:lnTo>
                  <a:pt x="94718" y="38046"/>
                </a:lnTo>
                <a:lnTo>
                  <a:pt x="94619" y="37551"/>
                </a:lnTo>
                <a:lnTo>
                  <a:pt x="94520" y="36957"/>
                </a:lnTo>
                <a:lnTo>
                  <a:pt x="94520" y="36263"/>
                </a:lnTo>
                <a:lnTo>
                  <a:pt x="94520" y="35669"/>
                </a:lnTo>
                <a:lnTo>
                  <a:pt x="94421" y="35371"/>
                </a:lnTo>
                <a:lnTo>
                  <a:pt x="94322" y="35074"/>
                </a:lnTo>
                <a:lnTo>
                  <a:pt x="94223" y="34975"/>
                </a:lnTo>
                <a:lnTo>
                  <a:pt x="94322" y="34876"/>
                </a:lnTo>
                <a:lnTo>
                  <a:pt x="94322" y="34678"/>
                </a:lnTo>
                <a:lnTo>
                  <a:pt x="94223" y="33687"/>
                </a:lnTo>
                <a:lnTo>
                  <a:pt x="94223" y="32795"/>
                </a:lnTo>
                <a:lnTo>
                  <a:pt x="94223" y="31805"/>
                </a:lnTo>
                <a:lnTo>
                  <a:pt x="94124" y="30913"/>
                </a:lnTo>
                <a:lnTo>
                  <a:pt x="93926" y="28832"/>
                </a:lnTo>
                <a:lnTo>
                  <a:pt x="93827" y="27742"/>
                </a:lnTo>
                <a:lnTo>
                  <a:pt x="93827" y="27247"/>
                </a:lnTo>
                <a:lnTo>
                  <a:pt x="93728" y="26752"/>
                </a:lnTo>
                <a:lnTo>
                  <a:pt x="93728" y="26454"/>
                </a:lnTo>
                <a:lnTo>
                  <a:pt x="93628" y="26058"/>
                </a:lnTo>
                <a:lnTo>
                  <a:pt x="93529" y="25464"/>
                </a:lnTo>
                <a:lnTo>
                  <a:pt x="93331" y="23185"/>
                </a:lnTo>
                <a:lnTo>
                  <a:pt x="93331" y="21798"/>
                </a:lnTo>
                <a:lnTo>
                  <a:pt x="93232" y="21203"/>
                </a:lnTo>
                <a:lnTo>
                  <a:pt x="92935" y="20510"/>
                </a:lnTo>
                <a:lnTo>
                  <a:pt x="92836" y="20411"/>
                </a:lnTo>
                <a:lnTo>
                  <a:pt x="92836" y="20312"/>
                </a:lnTo>
                <a:lnTo>
                  <a:pt x="92935" y="20212"/>
                </a:lnTo>
                <a:lnTo>
                  <a:pt x="93034" y="20113"/>
                </a:lnTo>
                <a:lnTo>
                  <a:pt x="93034" y="20014"/>
                </a:lnTo>
                <a:lnTo>
                  <a:pt x="92836" y="19915"/>
                </a:lnTo>
                <a:lnTo>
                  <a:pt x="92737" y="19915"/>
                </a:lnTo>
                <a:lnTo>
                  <a:pt x="92737" y="19816"/>
                </a:lnTo>
                <a:lnTo>
                  <a:pt x="92935" y="19717"/>
                </a:lnTo>
                <a:lnTo>
                  <a:pt x="93034" y="19618"/>
                </a:lnTo>
                <a:lnTo>
                  <a:pt x="93034" y="19519"/>
                </a:lnTo>
                <a:lnTo>
                  <a:pt x="92935" y="19420"/>
                </a:lnTo>
                <a:lnTo>
                  <a:pt x="92737" y="19123"/>
                </a:lnTo>
                <a:lnTo>
                  <a:pt x="92737" y="19023"/>
                </a:lnTo>
                <a:lnTo>
                  <a:pt x="92935" y="18924"/>
                </a:lnTo>
                <a:lnTo>
                  <a:pt x="92935" y="18825"/>
                </a:lnTo>
                <a:lnTo>
                  <a:pt x="92935" y="18627"/>
                </a:lnTo>
                <a:lnTo>
                  <a:pt x="92737" y="18033"/>
                </a:lnTo>
                <a:lnTo>
                  <a:pt x="92638" y="17438"/>
                </a:lnTo>
                <a:lnTo>
                  <a:pt x="92638" y="16844"/>
                </a:lnTo>
                <a:lnTo>
                  <a:pt x="92539" y="16249"/>
                </a:lnTo>
                <a:lnTo>
                  <a:pt x="92440" y="15159"/>
                </a:lnTo>
                <a:lnTo>
                  <a:pt x="92241" y="14070"/>
                </a:lnTo>
                <a:lnTo>
                  <a:pt x="92043" y="12881"/>
                </a:lnTo>
                <a:lnTo>
                  <a:pt x="91944" y="12286"/>
                </a:lnTo>
                <a:lnTo>
                  <a:pt x="91746" y="11692"/>
                </a:lnTo>
                <a:lnTo>
                  <a:pt x="91746" y="11394"/>
                </a:lnTo>
                <a:lnTo>
                  <a:pt x="91845" y="11097"/>
                </a:lnTo>
                <a:lnTo>
                  <a:pt x="91746" y="10800"/>
                </a:lnTo>
                <a:lnTo>
                  <a:pt x="91647" y="10701"/>
                </a:lnTo>
                <a:lnTo>
                  <a:pt x="91449" y="10602"/>
                </a:lnTo>
                <a:lnTo>
                  <a:pt x="91548" y="10305"/>
                </a:lnTo>
                <a:lnTo>
                  <a:pt x="91449" y="9908"/>
                </a:lnTo>
                <a:lnTo>
                  <a:pt x="91251" y="9314"/>
                </a:lnTo>
                <a:lnTo>
                  <a:pt x="91052" y="7332"/>
                </a:lnTo>
                <a:lnTo>
                  <a:pt x="90854" y="6341"/>
                </a:lnTo>
                <a:lnTo>
                  <a:pt x="90557" y="5450"/>
                </a:lnTo>
                <a:lnTo>
                  <a:pt x="90359" y="4657"/>
                </a:lnTo>
                <a:lnTo>
                  <a:pt x="90260" y="4162"/>
                </a:lnTo>
                <a:lnTo>
                  <a:pt x="90260" y="3765"/>
                </a:lnTo>
                <a:lnTo>
                  <a:pt x="90161" y="3567"/>
                </a:lnTo>
                <a:lnTo>
                  <a:pt x="90062" y="3369"/>
                </a:lnTo>
                <a:lnTo>
                  <a:pt x="89963" y="3171"/>
                </a:lnTo>
                <a:lnTo>
                  <a:pt x="89864" y="2973"/>
                </a:lnTo>
                <a:lnTo>
                  <a:pt x="89864" y="2676"/>
                </a:lnTo>
                <a:lnTo>
                  <a:pt x="89665" y="2477"/>
                </a:lnTo>
                <a:lnTo>
                  <a:pt x="89467" y="2279"/>
                </a:lnTo>
                <a:lnTo>
                  <a:pt x="89170" y="2081"/>
                </a:lnTo>
                <a:lnTo>
                  <a:pt x="88576" y="1883"/>
                </a:lnTo>
                <a:lnTo>
                  <a:pt x="88080" y="1685"/>
                </a:lnTo>
                <a:lnTo>
                  <a:pt x="87684" y="1586"/>
                </a:lnTo>
                <a:lnTo>
                  <a:pt x="87387" y="1487"/>
                </a:lnTo>
                <a:lnTo>
                  <a:pt x="86594" y="1388"/>
                </a:lnTo>
                <a:lnTo>
                  <a:pt x="85900" y="1289"/>
                </a:lnTo>
                <a:lnTo>
                  <a:pt x="85207" y="1090"/>
                </a:lnTo>
                <a:lnTo>
                  <a:pt x="84811" y="991"/>
                </a:lnTo>
                <a:lnTo>
                  <a:pt x="84513" y="991"/>
                </a:lnTo>
                <a:lnTo>
                  <a:pt x="84216" y="1090"/>
                </a:lnTo>
                <a:lnTo>
                  <a:pt x="83820" y="991"/>
                </a:lnTo>
                <a:lnTo>
                  <a:pt x="83423" y="892"/>
                </a:lnTo>
                <a:lnTo>
                  <a:pt x="83027" y="892"/>
                </a:lnTo>
                <a:lnTo>
                  <a:pt x="82829" y="991"/>
                </a:lnTo>
                <a:lnTo>
                  <a:pt x="82433" y="1189"/>
                </a:lnTo>
                <a:lnTo>
                  <a:pt x="82433" y="1090"/>
                </a:lnTo>
                <a:lnTo>
                  <a:pt x="82433" y="991"/>
                </a:lnTo>
                <a:lnTo>
                  <a:pt x="82433" y="892"/>
                </a:lnTo>
                <a:lnTo>
                  <a:pt x="82235" y="892"/>
                </a:lnTo>
                <a:lnTo>
                  <a:pt x="82135" y="1090"/>
                </a:lnTo>
                <a:lnTo>
                  <a:pt x="82036" y="1189"/>
                </a:lnTo>
                <a:lnTo>
                  <a:pt x="81937" y="1189"/>
                </a:lnTo>
                <a:lnTo>
                  <a:pt x="81838" y="1090"/>
                </a:lnTo>
                <a:lnTo>
                  <a:pt x="81739" y="991"/>
                </a:lnTo>
                <a:lnTo>
                  <a:pt x="81442" y="991"/>
                </a:lnTo>
                <a:lnTo>
                  <a:pt x="81244" y="892"/>
                </a:lnTo>
                <a:lnTo>
                  <a:pt x="80947" y="793"/>
                </a:lnTo>
                <a:lnTo>
                  <a:pt x="80847" y="793"/>
                </a:lnTo>
                <a:lnTo>
                  <a:pt x="80649" y="991"/>
                </a:lnTo>
                <a:lnTo>
                  <a:pt x="80550" y="1090"/>
                </a:lnTo>
                <a:lnTo>
                  <a:pt x="80352" y="1090"/>
                </a:lnTo>
                <a:lnTo>
                  <a:pt x="80055" y="991"/>
                </a:lnTo>
                <a:lnTo>
                  <a:pt x="79956" y="892"/>
                </a:lnTo>
                <a:lnTo>
                  <a:pt x="80154" y="892"/>
                </a:lnTo>
                <a:lnTo>
                  <a:pt x="80253" y="793"/>
                </a:lnTo>
                <a:lnTo>
                  <a:pt x="79659" y="892"/>
                </a:lnTo>
                <a:lnTo>
                  <a:pt x="79361" y="991"/>
                </a:lnTo>
                <a:lnTo>
                  <a:pt x="79064" y="991"/>
                </a:lnTo>
                <a:lnTo>
                  <a:pt x="78767" y="892"/>
                </a:lnTo>
                <a:lnTo>
                  <a:pt x="78569" y="892"/>
                </a:lnTo>
                <a:lnTo>
                  <a:pt x="78271" y="793"/>
                </a:lnTo>
                <a:lnTo>
                  <a:pt x="77776" y="793"/>
                </a:lnTo>
                <a:lnTo>
                  <a:pt x="76983" y="991"/>
                </a:lnTo>
                <a:lnTo>
                  <a:pt x="76785" y="991"/>
                </a:lnTo>
                <a:lnTo>
                  <a:pt x="76587" y="892"/>
                </a:lnTo>
                <a:lnTo>
                  <a:pt x="76290" y="793"/>
                </a:lnTo>
                <a:lnTo>
                  <a:pt x="75695" y="892"/>
                </a:lnTo>
                <a:lnTo>
                  <a:pt x="75398" y="991"/>
                </a:lnTo>
                <a:lnTo>
                  <a:pt x="74903" y="991"/>
                </a:lnTo>
                <a:lnTo>
                  <a:pt x="74804" y="892"/>
                </a:lnTo>
                <a:lnTo>
                  <a:pt x="74705" y="793"/>
                </a:lnTo>
                <a:lnTo>
                  <a:pt x="74606" y="793"/>
                </a:lnTo>
                <a:lnTo>
                  <a:pt x="74506" y="991"/>
                </a:lnTo>
                <a:lnTo>
                  <a:pt x="74308" y="1189"/>
                </a:lnTo>
                <a:lnTo>
                  <a:pt x="74209" y="991"/>
                </a:lnTo>
                <a:lnTo>
                  <a:pt x="74011" y="892"/>
                </a:lnTo>
                <a:lnTo>
                  <a:pt x="73714" y="793"/>
                </a:lnTo>
                <a:lnTo>
                  <a:pt x="73218" y="793"/>
                </a:lnTo>
                <a:lnTo>
                  <a:pt x="71930" y="694"/>
                </a:lnTo>
                <a:lnTo>
                  <a:pt x="71237" y="694"/>
                </a:lnTo>
                <a:lnTo>
                  <a:pt x="70543" y="793"/>
                </a:lnTo>
                <a:lnTo>
                  <a:pt x="70147" y="892"/>
                </a:lnTo>
                <a:lnTo>
                  <a:pt x="69850" y="793"/>
                </a:lnTo>
                <a:lnTo>
                  <a:pt x="68859" y="793"/>
                </a:lnTo>
                <a:lnTo>
                  <a:pt x="68760" y="892"/>
                </a:lnTo>
                <a:lnTo>
                  <a:pt x="68760" y="991"/>
                </a:lnTo>
                <a:lnTo>
                  <a:pt x="68562" y="1090"/>
                </a:lnTo>
                <a:lnTo>
                  <a:pt x="68364" y="892"/>
                </a:lnTo>
                <a:lnTo>
                  <a:pt x="68165" y="793"/>
                </a:lnTo>
                <a:lnTo>
                  <a:pt x="67769" y="793"/>
                </a:lnTo>
                <a:lnTo>
                  <a:pt x="67373" y="892"/>
                </a:lnTo>
                <a:lnTo>
                  <a:pt x="66977" y="793"/>
                </a:lnTo>
                <a:lnTo>
                  <a:pt x="66580" y="694"/>
                </a:lnTo>
                <a:lnTo>
                  <a:pt x="66184" y="793"/>
                </a:lnTo>
                <a:lnTo>
                  <a:pt x="65788" y="892"/>
                </a:lnTo>
                <a:lnTo>
                  <a:pt x="65292" y="793"/>
                </a:lnTo>
                <a:lnTo>
                  <a:pt x="64401" y="793"/>
                </a:lnTo>
                <a:lnTo>
                  <a:pt x="63905" y="892"/>
                </a:lnTo>
                <a:lnTo>
                  <a:pt x="63509" y="892"/>
                </a:lnTo>
                <a:lnTo>
                  <a:pt x="62815" y="694"/>
                </a:lnTo>
                <a:lnTo>
                  <a:pt x="62122" y="793"/>
                </a:lnTo>
                <a:lnTo>
                  <a:pt x="60735" y="793"/>
                </a:lnTo>
                <a:lnTo>
                  <a:pt x="59942" y="694"/>
                </a:lnTo>
                <a:lnTo>
                  <a:pt x="56573" y="694"/>
                </a:lnTo>
                <a:lnTo>
                  <a:pt x="55979" y="595"/>
                </a:lnTo>
                <a:lnTo>
                  <a:pt x="55583" y="595"/>
                </a:lnTo>
                <a:lnTo>
                  <a:pt x="55186" y="694"/>
                </a:lnTo>
                <a:lnTo>
                  <a:pt x="53700" y="694"/>
                </a:lnTo>
                <a:lnTo>
                  <a:pt x="53403" y="496"/>
                </a:lnTo>
                <a:lnTo>
                  <a:pt x="53106" y="496"/>
                </a:lnTo>
                <a:lnTo>
                  <a:pt x="52511" y="595"/>
                </a:lnTo>
                <a:lnTo>
                  <a:pt x="52016" y="595"/>
                </a:lnTo>
                <a:lnTo>
                  <a:pt x="51025" y="496"/>
                </a:lnTo>
                <a:lnTo>
                  <a:pt x="50728" y="496"/>
                </a:lnTo>
                <a:lnTo>
                  <a:pt x="50332" y="595"/>
                </a:lnTo>
                <a:lnTo>
                  <a:pt x="50133" y="595"/>
                </a:lnTo>
                <a:lnTo>
                  <a:pt x="50034" y="496"/>
                </a:lnTo>
                <a:lnTo>
                  <a:pt x="49836" y="397"/>
                </a:lnTo>
                <a:lnTo>
                  <a:pt x="48746" y="397"/>
                </a:lnTo>
                <a:lnTo>
                  <a:pt x="48152" y="496"/>
                </a:lnTo>
                <a:lnTo>
                  <a:pt x="47557" y="496"/>
                </a:lnTo>
                <a:lnTo>
                  <a:pt x="47062" y="397"/>
                </a:lnTo>
                <a:lnTo>
                  <a:pt x="46765" y="298"/>
                </a:lnTo>
                <a:lnTo>
                  <a:pt x="46467" y="397"/>
                </a:lnTo>
                <a:lnTo>
                  <a:pt x="46269" y="496"/>
                </a:lnTo>
                <a:lnTo>
                  <a:pt x="45576" y="496"/>
                </a:lnTo>
                <a:lnTo>
                  <a:pt x="45279" y="298"/>
                </a:lnTo>
                <a:lnTo>
                  <a:pt x="45080" y="199"/>
                </a:lnTo>
                <a:lnTo>
                  <a:pt x="44981" y="298"/>
                </a:lnTo>
                <a:lnTo>
                  <a:pt x="44882" y="397"/>
                </a:lnTo>
                <a:lnTo>
                  <a:pt x="45080" y="496"/>
                </a:lnTo>
                <a:lnTo>
                  <a:pt x="45080" y="595"/>
                </a:lnTo>
                <a:lnTo>
                  <a:pt x="44783" y="595"/>
                </a:lnTo>
                <a:lnTo>
                  <a:pt x="44684" y="496"/>
                </a:lnTo>
                <a:lnTo>
                  <a:pt x="44684" y="298"/>
                </a:lnTo>
                <a:lnTo>
                  <a:pt x="44387" y="298"/>
                </a:lnTo>
                <a:lnTo>
                  <a:pt x="44486" y="496"/>
                </a:lnTo>
                <a:lnTo>
                  <a:pt x="44387" y="496"/>
                </a:lnTo>
                <a:lnTo>
                  <a:pt x="44090" y="397"/>
                </a:lnTo>
                <a:lnTo>
                  <a:pt x="43396" y="397"/>
                </a:lnTo>
                <a:lnTo>
                  <a:pt x="42703" y="199"/>
                </a:lnTo>
                <a:lnTo>
                  <a:pt x="40226" y="199"/>
                </a:lnTo>
                <a:lnTo>
                  <a:pt x="39829" y="100"/>
                </a:lnTo>
                <a:lnTo>
                  <a:pt x="39532" y="100"/>
                </a:lnTo>
                <a:lnTo>
                  <a:pt x="39136" y="199"/>
                </a:lnTo>
                <a:lnTo>
                  <a:pt x="38938" y="298"/>
                </a:lnTo>
                <a:lnTo>
                  <a:pt x="38838" y="298"/>
                </a:lnTo>
                <a:lnTo>
                  <a:pt x="38739" y="100"/>
                </a:lnTo>
                <a:lnTo>
                  <a:pt x="38640" y="199"/>
                </a:lnTo>
                <a:lnTo>
                  <a:pt x="38442" y="298"/>
                </a:lnTo>
                <a:lnTo>
                  <a:pt x="38244" y="199"/>
                </a:lnTo>
                <a:lnTo>
                  <a:pt x="38046" y="100"/>
                </a:lnTo>
                <a:lnTo>
                  <a:pt x="37749" y="100"/>
                </a:lnTo>
                <a:lnTo>
                  <a:pt x="37550" y="199"/>
                </a:lnTo>
                <a:lnTo>
                  <a:pt x="37253" y="199"/>
                </a:lnTo>
                <a:lnTo>
                  <a:pt x="36758" y="100"/>
                </a:lnTo>
                <a:lnTo>
                  <a:pt x="35470" y="100"/>
                </a:lnTo>
                <a:lnTo>
                  <a:pt x="35272" y="199"/>
                </a:lnTo>
                <a:lnTo>
                  <a:pt x="35074" y="397"/>
                </a:lnTo>
                <a:lnTo>
                  <a:pt x="34974" y="199"/>
                </a:lnTo>
                <a:lnTo>
                  <a:pt x="34875" y="100"/>
                </a:lnTo>
                <a:lnTo>
                  <a:pt x="34677" y="1"/>
                </a:lnTo>
                <a:lnTo>
                  <a:pt x="34380" y="1"/>
                </a:lnTo>
                <a:lnTo>
                  <a:pt x="34182" y="100"/>
                </a:lnTo>
                <a:lnTo>
                  <a:pt x="33786" y="199"/>
                </a:lnTo>
                <a:lnTo>
                  <a:pt x="33488" y="199"/>
                </a:lnTo>
                <a:lnTo>
                  <a:pt x="33191" y="100"/>
                </a:lnTo>
                <a:lnTo>
                  <a:pt x="32101" y="100"/>
                </a:lnTo>
                <a:lnTo>
                  <a:pt x="31804" y="199"/>
                </a:lnTo>
                <a:lnTo>
                  <a:pt x="31408" y="199"/>
                </a:lnTo>
                <a:lnTo>
                  <a:pt x="30912" y="100"/>
                </a:lnTo>
                <a:lnTo>
                  <a:pt x="29228" y="100"/>
                </a:lnTo>
                <a:lnTo>
                  <a:pt x="27544" y="1"/>
                </a:lnTo>
                <a:lnTo>
                  <a:pt x="25859" y="1"/>
                </a:lnTo>
                <a:lnTo>
                  <a:pt x="25661" y="100"/>
                </a:lnTo>
                <a:lnTo>
                  <a:pt x="25463" y="298"/>
                </a:lnTo>
                <a:lnTo>
                  <a:pt x="25166" y="397"/>
                </a:lnTo>
                <a:lnTo>
                  <a:pt x="24968" y="397"/>
                </a:lnTo>
                <a:lnTo>
                  <a:pt x="24769" y="298"/>
                </a:lnTo>
                <a:lnTo>
                  <a:pt x="24869" y="199"/>
                </a:lnTo>
                <a:lnTo>
                  <a:pt x="24968" y="199"/>
                </a:lnTo>
                <a:lnTo>
                  <a:pt x="25067" y="100"/>
                </a:lnTo>
                <a:lnTo>
                  <a:pt x="25067" y="1"/>
                </a:lnTo>
                <a:lnTo>
                  <a:pt x="24769" y="100"/>
                </a:lnTo>
                <a:lnTo>
                  <a:pt x="24373" y="100"/>
                </a:lnTo>
                <a:lnTo>
                  <a:pt x="23977" y="199"/>
                </a:lnTo>
                <a:lnTo>
                  <a:pt x="23581" y="298"/>
                </a:lnTo>
                <a:lnTo>
                  <a:pt x="23481" y="298"/>
                </a:lnTo>
                <a:lnTo>
                  <a:pt x="23283" y="199"/>
                </a:lnTo>
                <a:lnTo>
                  <a:pt x="23184" y="100"/>
                </a:lnTo>
                <a:lnTo>
                  <a:pt x="2278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1"/>
          <p:cNvSpPr/>
          <p:nvPr/>
        </p:nvSpPr>
        <p:spPr>
          <a:xfrm>
            <a:off x="450450" y="2861150"/>
            <a:ext cx="3084287" cy="1093878"/>
          </a:xfrm>
          <a:custGeom>
            <a:rect b="b" l="l" r="r" t="t"/>
            <a:pathLst>
              <a:path extrusionOk="0" h="43100" w="94719">
                <a:moveTo>
                  <a:pt x="22788" y="1"/>
                </a:moveTo>
                <a:lnTo>
                  <a:pt x="21995" y="199"/>
                </a:lnTo>
                <a:lnTo>
                  <a:pt x="21896" y="298"/>
                </a:lnTo>
                <a:lnTo>
                  <a:pt x="21698" y="397"/>
                </a:lnTo>
                <a:lnTo>
                  <a:pt x="21500" y="496"/>
                </a:lnTo>
                <a:lnTo>
                  <a:pt x="21302" y="397"/>
                </a:lnTo>
                <a:lnTo>
                  <a:pt x="20905" y="298"/>
                </a:lnTo>
                <a:lnTo>
                  <a:pt x="20509" y="298"/>
                </a:lnTo>
                <a:lnTo>
                  <a:pt x="19816" y="397"/>
                </a:lnTo>
                <a:lnTo>
                  <a:pt x="19617" y="397"/>
                </a:lnTo>
                <a:lnTo>
                  <a:pt x="19617" y="298"/>
                </a:lnTo>
                <a:lnTo>
                  <a:pt x="19518" y="199"/>
                </a:lnTo>
                <a:lnTo>
                  <a:pt x="19320" y="100"/>
                </a:lnTo>
                <a:lnTo>
                  <a:pt x="19320" y="199"/>
                </a:lnTo>
                <a:lnTo>
                  <a:pt x="19221" y="298"/>
                </a:lnTo>
                <a:lnTo>
                  <a:pt x="19221" y="397"/>
                </a:lnTo>
                <a:lnTo>
                  <a:pt x="19221" y="496"/>
                </a:lnTo>
                <a:lnTo>
                  <a:pt x="19122" y="496"/>
                </a:lnTo>
                <a:lnTo>
                  <a:pt x="19023" y="397"/>
                </a:lnTo>
                <a:lnTo>
                  <a:pt x="18924" y="298"/>
                </a:lnTo>
                <a:lnTo>
                  <a:pt x="18825" y="199"/>
                </a:lnTo>
                <a:lnTo>
                  <a:pt x="18528" y="199"/>
                </a:lnTo>
                <a:lnTo>
                  <a:pt x="18131" y="298"/>
                </a:lnTo>
                <a:lnTo>
                  <a:pt x="16249" y="298"/>
                </a:lnTo>
                <a:lnTo>
                  <a:pt x="15753" y="397"/>
                </a:lnTo>
                <a:lnTo>
                  <a:pt x="15258" y="595"/>
                </a:lnTo>
                <a:lnTo>
                  <a:pt x="15060" y="397"/>
                </a:lnTo>
                <a:lnTo>
                  <a:pt x="14763" y="397"/>
                </a:lnTo>
                <a:lnTo>
                  <a:pt x="14564" y="298"/>
                </a:lnTo>
                <a:lnTo>
                  <a:pt x="14465" y="298"/>
                </a:lnTo>
                <a:lnTo>
                  <a:pt x="14069" y="496"/>
                </a:lnTo>
                <a:lnTo>
                  <a:pt x="13673" y="496"/>
                </a:lnTo>
                <a:lnTo>
                  <a:pt x="12979" y="397"/>
                </a:lnTo>
                <a:lnTo>
                  <a:pt x="12484" y="298"/>
                </a:lnTo>
                <a:lnTo>
                  <a:pt x="11889" y="397"/>
                </a:lnTo>
                <a:lnTo>
                  <a:pt x="11790" y="397"/>
                </a:lnTo>
                <a:lnTo>
                  <a:pt x="11691" y="496"/>
                </a:lnTo>
                <a:lnTo>
                  <a:pt x="11592" y="694"/>
                </a:lnTo>
                <a:lnTo>
                  <a:pt x="11394" y="496"/>
                </a:lnTo>
                <a:lnTo>
                  <a:pt x="11097" y="298"/>
                </a:lnTo>
                <a:lnTo>
                  <a:pt x="10601" y="298"/>
                </a:lnTo>
                <a:lnTo>
                  <a:pt x="10205" y="397"/>
                </a:lnTo>
                <a:lnTo>
                  <a:pt x="9412" y="397"/>
                </a:lnTo>
                <a:lnTo>
                  <a:pt x="9016" y="595"/>
                </a:lnTo>
                <a:lnTo>
                  <a:pt x="8818" y="496"/>
                </a:lnTo>
                <a:lnTo>
                  <a:pt x="8521" y="397"/>
                </a:lnTo>
                <a:lnTo>
                  <a:pt x="8323" y="397"/>
                </a:lnTo>
                <a:lnTo>
                  <a:pt x="8223" y="595"/>
                </a:lnTo>
                <a:lnTo>
                  <a:pt x="7926" y="595"/>
                </a:lnTo>
                <a:lnTo>
                  <a:pt x="7827" y="397"/>
                </a:lnTo>
                <a:lnTo>
                  <a:pt x="7728" y="496"/>
                </a:lnTo>
                <a:lnTo>
                  <a:pt x="7629" y="595"/>
                </a:lnTo>
                <a:lnTo>
                  <a:pt x="7431" y="496"/>
                </a:lnTo>
                <a:lnTo>
                  <a:pt x="7233" y="298"/>
                </a:lnTo>
                <a:lnTo>
                  <a:pt x="6737" y="298"/>
                </a:lnTo>
                <a:lnTo>
                  <a:pt x="6440" y="496"/>
                </a:lnTo>
                <a:lnTo>
                  <a:pt x="6242" y="595"/>
                </a:lnTo>
                <a:lnTo>
                  <a:pt x="6143" y="595"/>
                </a:lnTo>
                <a:lnTo>
                  <a:pt x="5945" y="496"/>
                </a:lnTo>
                <a:lnTo>
                  <a:pt x="5647" y="298"/>
                </a:lnTo>
                <a:lnTo>
                  <a:pt x="5251" y="199"/>
                </a:lnTo>
                <a:lnTo>
                  <a:pt x="4756" y="199"/>
                </a:lnTo>
                <a:lnTo>
                  <a:pt x="4359" y="397"/>
                </a:lnTo>
                <a:lnTo>
                  <a:pt x="4260" y="397"/>
                </a:lnTo>
                <a:lnTo>
                  <a:pt x="4260" y="298"/>
                </a:lnTo>
                <a:lnTo>
                  <a:pt x="4260" y="100"/>
                </a:lnTo>
                <a:lnTo>
                  <a:pt x="4062" y="100"/>
                </a:lnTo>
                <a:lnTo>
                  <a:pt x="3963" y="199"/>
                </a:lnTo>
                <a:lnTo>
                  <a:pt x="3864" y="298"/>
                </a:lnTo>
                <a:lnTo>
                  <a:pt x="3765" y="397"/>
                </a:lnTo>
                <a:lnTo>
                  <a:pt x="3666" y="298"/>
                </a:lnTo>
                <a:lnTo>
                  <a:pt x="3468" y="298"/>
                </a:lnTo>
                <a:lnTo>
                  <a:pt x="3270" y="199"/>
                </a:lnTo>
                <a:lnTo>
                  <a:pt x="2972" y="298"/>
                </a:lnTo>
                <a:lnTo>
                  <a:pt x="2081" y="100"/>
                </a:lnTo>
                <a:lnTo>
                  <a:pt x="1288" y="100"/>
                </a:lnTo>
                <a:lnTo>
                  <a:pt x="1189" y="298"/>
                </a:lnTo>
                <a:lnTo>
                  <a:pt x="1090" y="397"/>
                </a:lnTo>
                <a:lnTo>
                  <a:pt x="793" y="397"/>
                </a:lnTo>
                <a:lnTo>
                  <a:pt x="495" y="496"/>
                </a:lnTo>
                <a:lnTo>
                  <a:pt x="198" y="595"/>
                </a:lnTo>
                <a:lnTo>
                  <a:pt x="99" y="694"/>
                </a:lnTo>
                <a:lnTo>
                  <a:pt x="99" y="892"/>
                </a:lnTo>
                <a:lnTo>
                  <a:pt x="0" y="1388"/>
                </a:lnTo>
                <a:lnTo>
                  <a:pt x="99" y="1784"/>
                </a:lnTo>
                <a:lnTo>
                  <a:pt x="297" y="2180"/>
                </a:lnTo>
                <a:lnTo>
                  <a:pt x="594" y="2477"/>
                </a:lnTo>
                <a:lnTo>
                  <a:pt x="1090" y="3171"/>
                </a:lnTo>
                <a:lnTo>
                  <a:pt x="1684" y="3765"/>
                </a:lnTo>
                <a:lnTo>
                  <a:pt x="2180" y="4558"/>
                </a:lnTo>
                <a:lnTo>
                  <a:pt x="2774" y="5252"/>
                </a:lnTo>
                <a:lnTo>
                  <a:pt x="3369" y="5945"/>
                </a:lnTo>
                <a:lnTo>
                  <a:pt x="3864" y="6639"/>
                </a:lnTo>
                <a:lnTo>
                  <a:pt x="4756" y="7927"/>
                </a:lnTo>
                <a:lnTo>
                  <a:pt x="5647" y="9215"/>
                </a:lnTo>
                <a:lnTo>
                  <a:pt x="6143" y="10106"/>
                </a:lnTo>
                <a:lnTo>
                  <a:pt x="6440" y="10503"/>
                </a:lnTo>
                <a:lnTo>
                  <a:pt x="6737" y="10800"/>
                </a:lnTo>
                <a:lnTo>
                  <a:pt x="6935" y="11097"/>
                </a:lnTo>
                <a:lnTo>
                  <a:pt x="7134" y="11394"/>
                </a:lnTo>
                <a:lnTo>
                  <a:pt x="7233" y="11692"/>
                </a:lnTo>
                <a:lnTo>
                  <a:pt x="7431" y="11989"/>
                </a:lnTo>
                <a:lnTo>
                  <a:pt x="7926" y="12782"/>
                </a:lnTo>
                <a:lnTo>
                  <a:pt x="8323" y="13574"/>
                </a:lnTo>
                <a:lnTo>
                  <a:pt x="9016" y="14763"/>
                </a:lnTo>
                <a:lnTo>
                  <a:pt x="9313" y="15358"/>
                </a:lnTo>
                <a:lnTo>
                  <a:pt x="9611" y="15952"/>
                </a:lnTo>
                <a:lnTo>
                  <a:pt x="9908" y="16547"/>
                </a:lnTo>
                <a:lnTo>
                  <a:pt x="10007" y="16745"/>
                </a:lnTo>
                <a:lnTo>
                  <a:pt x="10304" y="17042"/>
                </a:lnTo>
                <a:lnTo>
                  <a:pt x="10403" y="17141"/>
                </a:lnTo>
                <a:lnTo>
                  <a:pt x="10403" y="17339"/>
                </a:lnTo>
                <a:lnTo>
                  <a:pt x="10403" y="17537"/>
                </a:lnTo>
                <a:lnTo>
                  <a:pt x="10502" y="17735"/>
                </a:lnTo>
                <a:lnTo>
                  <a:pt x="10799" y="18231"/>
                </a:lnTo>
                <a:lnTo>
                  <a:pt x="10998" y="18528"/>
                </a:lnTo>
                <a:lnTo>
                  <a:pt x="10899" y="18825"/>
                </a:lnTo>
                <a:lnTo>
                  <a:pt x="10899" y="18924"/>
                </a:lnTo>
                <a:lnTo>
                  <a:pt x="10998" y="18924"/>
                </a:lnTo>
                <a:lnTo>
                  <a:pt x="11196" y="19023"/>
                </a:lnTo>
                <a:lnTo>
                  <a:pt x="11295" y="19123"/>
                </a:lnTo>
                <a:lnTo>
                  <a:pt x="11295" y="19222"/>
                </a:lnTo>
                <a:lnTo>
                  <a:pt x="11295" y="19321"/>
                </a:lnTo>
                <a:lnTo>
                  <a:pt x="11196" y="19519"/>
                </a:lnTo>
                <a:lnTo>
                  <a:pt x="11196" y="19618"/>
                </a:lnTo>
                <a:lnTo>
                  <a:pt x="11394" y="19816"/>
                </a:lnTo>
                <a:lnTo>
                  <a:pt x="11592" y="19915"/>
                </a:lnTo>
                <a:lnTo>
                  <a:pt x="11691" y="20113"/>
                </a:lnTo>
                <a:lnTo>
                  <a:pt x="11691" y="20212"/>
                </a:lnTo>
                <a:lnTo>
                  <a:pt x="11592" y="20411"/>
                </a:lnTo>
                <a:lnTo>
                  <a:pt x="11196" y="21104"/>
                </a:lnTo>
                <a:lnTo>
                  <a:pt x="10799" y="21897"/>
                </a:lnTo>
                <a:lnTo>
                  <a:pt x="10502" y="22590"/>
                </a:lnTo>
                <a:lnTo>
                  <a:pt x="10106" y="23383"/>
                </a:lnTo>
                <a:lnTo>
                  <a:pt x="9214" y="24968"/>
                </a:lnTo>
                <a:lnTo>
                  <a:pt x="8323" y="26652"/>
                </a:lnTo>
                <a:lnTo>
                  <a:pt x="8025" y="27049"/>
                </a:lnTo>
                <a:lnTo>
                  <a:pt x="7728" y="27544"/>
                </a:lnTo>
                <a:lnTo>
                  <a:pt x="6638" y="29229"/>
                </a:lnTo>
                <a:lnTo>
                  <a:pt x="5647" y="31111"/>
                </a:lnTo>
                <a:lnTo>
                  <a:pt x="5152" y="32102"/>
                </a:lnTo>
                <a:lnTo>
                  <a:pt x="4459" y="33192"/>
                </a:lnTo>
                <a:lnTo>
                  <a:pt x="4161" y="33786"/>
                </a:lnTo>
                <a:lnTo>
                  <a:pt x="3765" y="34480"/>
                </a:lnTo>
                <a:lnTo>
                  <a:pt x="3270" y="35768"/>
                </a:lnTo>
                <a:lnTo>
                  <a:pt x="2873" y="36461"/>
                </a:lnTo>
                <a:lnTo>
                  <a:pt x="2576" y="37056"/>
                </a:lnTo>
                <a:lnTo>
                  <a:pt x="1882" y="38046"/>
                </a:lnTo>
                <a:lnTo>
                  <a:pt x="1288" y="39235"/>
                </a:lnTo>
                <a:lnTo>
                  <a:pt x="991" y="39830"/>
                </a:lnTo>
                <a:lnTo>
                  <a:pt x="793" y="40424"/>
                </a:lnTo>
                <a:lnTo>
                  <a:pt x="694" y="41118"/>
                </a:lnTo>
                <a:lnTo>
                  <a:pt x="694" y="41415"/>
                </a:lnTo>
                <a:lnTo>
                  <a:pt x="793" y="41811"/>
                </a:lnTo>
                <a:lnTo>
                  <a:pt x="793" y="42010"/>
                </a:lnTo>
                <a:lnTo>
                  <a:pt x="892" y="42208"/>
                </a:lnTo>
                <a:lnTo>
                  <a:pt x="1090" y="42406"/>
                </a:lnTo>
                <a:lnTo>
                  <a:pt x="1486" y="42307"/>
                </a:lnTo>
                <a:lnTo>
                  <a:pt x="1585" y="42307"/>
                </a:lnTo>
                <a:lnTo>
                  <a:pt x="1783" y="42505"/>
                </a:lnTo>
                <a:lnTo>
                  <a:pt x="1882" y="42703"/>
                </a:lnTo>
                <a:lnTo>
                  <a:pt x="1882" y="43099"/>
                </a:lnTo>
                <a:lnTo>
                  <a:pt x="2081" y="42901"/>
                </a:lnTo>
                <a:lnTo>
                  <a:pt x="2378" y="42802"/>
                </a:lnTo>
                <a:lnTo>
                  <a:pt x="2576" y="42802"/>
                </a:lnTo>
                <a:lnTo>
                  <a:pt x="2873" y="42901"/>
                </a:lnTo>
                <a:lnTo>
                  <a:pt x="3270" y="43000"/>
                </a:lnTo>
                <a:lnTo>
                  <a:pt x="3468" y="43000"/>
                </a:lnTo>
                <a:lnTo>
                  <a:pt x="3666" y="42802"/>
                </a:lnTo>
                <a:lnTo>
                  <a:pt x="3864" y="42703"/>
                </a:lnTo>
                <a:lnTo>
                  <a:pt x="3963" y="42802"/>
                </a:lnTo>
                <a:lnTo>
                  <a:pt x="4260" y="43000"/>
                </a:lnTo>
                <a:lnTo>
                  <a:pt x="4855" y="43000"/>
                </a:lnTo>
                <a:lnTo>
                  <a:pt x="5053" y="42901"/>
                </a:lnTo>
                <a:lnTo>
                  <a:pt x="5152" y="42802"/>
                </a:lnTo>
                <a:lnTo>
                  <a:pt x="5548" y="42802"/>
                </a:lnTo>
                <a:lnTo>
                  <a:pt x="5846" y="42901"/>
                </a:lnTo>
                <a:lnTo>
                  <a:pt x="5945" y="42802"/>
                </a:lnTo>
                <a:lnTo>
                  <a:pt x="5945" y="42703"/>
                </a:lnTo>
                <a:lnTo>
                  <a:pt x="6143" y="42802"/>
                </a:lnTo>
                <a:lnTo>
                  <a:pt x="6341" y="42802"/>
                </a:lnTo>
                <a:lnTo>
                  <a:pt x="6737" y="42901"/>
                </a:lnTo>
                <a:lnTo>
                  <a:pt x="7530" y="42802"/>
                </a:lnTo>
                <a:lnTo>
                  <a:pt x="7926" y="42703"/>
                </a:lnTo>
                <a:lnTo>
                  <a:pt x="8223" y="42505"/>
                </a:lnTo>
                <a:lnTo>
                  <a:pt x="8422" y="42505"/>
                </a:lnTo>
                <a:lnTo>
                  <a:pt x="8521" y="42604"/>
                </a:lnTo>
                <a:lnTo>
                  <a:pt x="9313" y="42604"/>
                </a:lnTo>
                <a:lnTo>
                  <a:pt x="10007" y="42505"/>
                </a:lnTo>
                <a:lnTo>
                  <a:pt x="11790" y="42505"/>
                </a:lnTo>
                <a:lnTo>
                  <a:pt x="12583" y="42406"/>
                </a:lnTo>
                <a:lnTo>
                  <a:pt x="14069" y="42406"/>
                </a:lnTo>
                <a:lnTo>
                  <a:pt x="14664" y="42307"/>
                </a:lnTo>
                <a:lnTo>
                  <a:pt x="15258" y="42208"/>
                </a:lnTo>
                <a:lnTo>
                  <a:pt x="15555" y="42307"/>
                </a:lnTo>
                <a:lnTo>
                  <a:pt x="15852" y="42406"/>
                </a:lnTo>
                <a:lnTo>
                  <a:pt x="16249" y="42406"/>
                </a:lnTo>
                <a:lnTo>
                  <a:pt x="16744" y="42307"/>
                </a:lnTo>
                <a:lnTo>
                  <a:pt x="17339" y="42208"/>
                </a:lnTo>
                <a:lnTo>
                  <a:pt x="18825" y="42208"/>
                </a:lnTo>
                <a:lnTo>
                  <a:pt x="19518" y="42109"/>
                </a:lnTo>
                <a:lnTo>
                  <a:pt x="20311" y="42109"/>
                </a:lnTo>
                <a:lnTo>
                  <a:pt x="20608" y="42208"/>
                </a:lnTo>
                <a:lnTo>
                  <a:pt x="20707" y="42208"/>
                </a:lnTo>
                <a:lnTo>
                  <a:pt x="20905" y="42010"/>
                </a:lnTo>
                <a:lnTo>
                  <a:pt x="21104" y="42010"/>
                </a:lnTo>
                <a:lnTo>
                  <a:pt x="21302" y="42109"/>
                </a:lnTo>
                <a:lnTo>
                  <a:pt x="21698" y="42208"/>
                </a:lnTo>
                <a:lnTo>
                  <a:pt x="22590" y="42208"/>
                </a:lnTo>
                <a:lnTo>
                  <a:pt x="22986" y="42010"/>
                </a:lnTo>
                <a:lnTo>
                  <a:pt x="23184" y="42010"/>
                </a:lnTo>
                <a:lnTo>
                  <a:pt x="23283" y="42109"/>
                </a:lnTo>
                <a:lnTo>
                  <a:pt x="23283" y="42208"/>
                </a:lnTo>
                <a:lnTo>
                  <a:pt x="23382" y="42208"/>
                </a:lnTo>
                <a:lnTo>
                  <a:pt x="23581" y="42010"/>
                </a:lnTo>
                <a:lnTo>
                  <a:pt x="23977" y="42010"/>
                </a:lnTo>
                <a:lnTo>
                  <a:pt x="24274" y="42109"/>
                </a:lnTo>
                <a:lnTo>
                  <a:pt x="24472" y="42208"/>
                </a:lnTo>
                <a:lnTo>
                  <a:pt x="26355" y="42208"/>
                </a:lnTo>
                <a:lnTo>
                  <a:pt x="26652" y="42109"/>
                </a:lnTo>
                <a:lnTo>
                  <a:pt x="26850" y="42010"/>
                </a:lnTo>
                <a:lnTo>
                  <a:pt x="27048" y="42010"/>
                </a:lnTo>
                <a:lnTo>
                  <a:pt x="27246" y="42109"/>
                </a:lnTo>
                <a:lnTo>
                  <a:pt x="27643" y="42010"/>
                </a:lnTo>
                <a:lnTo>
                  <a:pt x="28039" y="41911"/>
                </a:lnTo>
                <a:lnTo>
                  <a:pt x="28237" y="42010"/>
                </a:lnTo>
                <a:lnTo>
                  <a:pt x="28435" y="42010"/>
                </a:lnTo>
                <a:lnTo>
                  <a:pt x="28733" y="42109"/>
                </a:lnTo>
                <a:lnTo>
                  <a:pt x="29030" y="42109"/>
                </a:lnTo>
                <a:lnTo>
                  <a:pt x="29327" y="42010"/>
                </a:lnTo>
                <a:lnTo>
                  <a:pt x="29624" y="42010"/>
                </a:lnTo>
                <a:lnTo>
                  <a:pt x="29921" y="41911"/>
                </a:lnTo>
                <a:lnTo>
                  <a:pt x="30120" y="42010"/>
                </a:lnTo>
                <a:lnTo>
                  <a:pt x="30219" y="42109"/>
                </a:lnTo>
                <a:lnTo>
                  <a:pt x="30219" y="42208"/>
                </a:lnTo>
                <a:lnTo>
                  <a:pt x="30318" y="42109"/>
                </a:lnTo>
                <a:lnTo>
                  <a:pt x="30417" y="42010"/>
                </a:lnTo>
                <a:lnTo>
                  <a:pt x="30714" y="42109"/>
                </a:lnTo>
                <a:lnTo>
                  <a:pt x="31110" y="42109"/>
                </a:lnTo>
                <a:lnTo>
                  <a:pt x="31209" y="42010"/>
                </a:lnTo>
                <a:lnTo>
                  <a:pt x="31408" y="42010"/>
                </a:lnTo>
                <a:lnTo>
                  <a:pt x="31705" y="42109"/>
                </a:lnTo>
                <a:lnTo>
                  <a:pt x="32101" y="42109"/>
                </a:lnTo>
                <a:lnTo>
                  <a:pt x="32795" y="42010"/>
                </a:lnTo>
                <a:lnTo>
                  <a:pt x="33389" y="41911"/>
                </a:lnTo>
                <a:lnTo>
                  <a:pt x="33786" y="41911"/>
                </a:lnTo>
                <a:lnTo>
                  <a:pt x="34083" y="42010"/>
                </a:lnTo>
                <a:lnTo>
                  <a:pt x="34479" y="42010"/>
                </a:lnTo>
                <a:lnTo>
                  <a:pt x="35371" y="41911"/>
                </a:lnTo>
                <a:lnTo>
                  <a:pt x="36163" y="42010"/>
                </a:lnTo>
                <a:lnTo>
                  <a:pt x="36758" y="42010"/>
                </a:lnTo>
                <a:lnTo>
                  <a:pt x="37253" y="42109"/>
                </a:lnTo>
                <a:lnTo>
                  <a:pt x="37550" y="42010"/>
                </a:lnTo>
                <a:lnTo>
                  <a:pt x="37848" y="42109"/>
                </a:lnTo>
                <a:lnTo>
                  <a:pt x="38244" y="42109"/>
                </a:lnTo>
                <a:lnTo>
                  <a:pt x="38343" y="42010"/>
                </a:lnTo>
                <a:lnTo>
                  <a:pt x="38442" y="42109"/>
                </a:lnTo>
                <a:lnTo>
                  <a:pt x="38640" y="42208"/>
                </a:lnTo>
                <a:lnTo>
                  <a:pt x="38938" y="42109"/>
                </a:lnTo>
                <a:lnTo>
                  <a:pt x="39631" y="42109"/>
                </a:lnTo>
                <a:lnTo>
                  <a:pt x="40027" y="42208"/>
                </a:lnTo>
                <a:lnTo>
                  <a:pt x="40820" y="42208"/>
                </a:lnTo>
                <a:lnTo>
                  <a:pt x="41216" y="41911"/>
                </a:lnTo>
                <a:lnTo>
                  <a:pt x="41514" y="41911"/>
                </a:lnTo>
                <a:lnTo>
                  <a:pt x="41811" y="42109"/>
                </a:lnTo>
                <a:lnTo>
                  <a:pt x="42108" y="42109"/>
                </a:lnTo>
                <a:lnTo>
                  <a:pt x="42603" y="41911"/>
                </a:lnTo>
                <a:lnTo>
                  <a:pt x="45179" y="41911"/>
                </a:lnTo>
                <a:lnTo>
                  <a:pt x="45675" y="42010"/>
                </a:lnTo>
                <a:lnTo>
                  <a:pt x="46269" y="42109"/>
                </a:lnTo>
                <a:lnTo>
                  <a:pt x="46368" y="42208"/>
                </a:lnTo>
                <a:lnTo>
                  <a:pt x="46567" y="42208"/>
                </a:lnTo>
                <a:lnTo>
                  <a:pt x="47062" y="42109"/>
                </a:lnTo>
                <a:lnTo>
                  <a:pt x="47557" y="42109"/>
                </a:lnTo>
                <a:lnTo>
                  <a:pt x="48053" y="42010"/>
                </a:lnTo>
                <a:lnTo>
                  <a:pt x="48548" y="41911"/>
                </a:lnTo>
                <a:lnTo>
                  <a:pt x="48845" y="41911"/>
                </a:lnTo>
                <a:lnTo>
                  <a:pt x="49043" y="42010"/>
                </a:lnTo>
                <a:lnTo>
                  <a:pt x="49143" y="42109"/>
                </a:lnTo>
                <a:lnTo>
                  <a:pt x="49341" y="42208"/>
                </a:lnTo>
                <a:lnTo>
                  <a:pt x="49638" y="42109"/>
                </a:lnTo>
                <a:lnTo>
                  <a:pt x="50629" y="42109"/>
                </a:lnTo>
                <a:lnTo>
                  <a:pt x="51025" y="42010"/>
                </a:lnTo>
                <a:lnTo>
                  <a:pt x="51322" y="41911"/>
                </a:lnTo>
                <a:lnTo>
                  <a:pt x="51719" y="42010"/>
                </a:lnTo>
                <a:lnTo>
                  <a:pt x="51917" y="42010"/>
                </a:lnTo>
                <a:lnTo>
                  <a:pt x="52115" y="41911"/>
                </a:lnTo>
                <a:lnTo>
                  <a:pt x="52313" y="41811"/>
                </a:lnTo>
                <a:lnTo>
                  <a:pt x="52610" y="41911"/>
                </a:lnTo>
                <a:lnTo>
                  <a:pt x="52808" y="42010"/>
                </a:lnTo>
                <a:lnTo>
                  <a:pt x="54394" y="42010"/>
                </a:lnTo>
                <a:lnTo>
                  <a:pt x="55087" y="42208"/>
                </a:lnTo>
                <a:lnTo>
                  <a:pt x="55384" y="42208"/>
                </a:lnTo>
                <a:lnTo>
                  <a:pt x="56276" y="42010"/>
                </a:lnTo>
                <a:lnTo>
                  <a:pt x="58951" y="42010"/>
                </a:lnTo>
                <a:lnTo>
                  <a:pt x="59744" y="42109"/>
                </a:lnTo>
                <a:lnTo>
                  <a:pt x="60140" y="42010"/>
                </a:lnTo>
                <a:lnTo>
                  <a:pt x="60537" y="41911"/>
                </a:lnTo>
                <a:lnTo>
                  <a:pt x="60834" y="41911"/>
                </a:lnTo>
                <a:lnTo>
                  <a:pt x="60933" y="42010"/>
                </a:lnTo>
                <a:lnTo>
                  <a:pt x="60933" y="42109"/>
                </a:lnTo>
                <a:lnTo>
                  <a:pt x="60933" y="42208"/>
                </a:lnTo>
                <a:lnTo>
                  <a:pt x="61131" y="42109"/>
                </a:lnTo>
                <a:lnTo>
                  <a:pt x="61329" y="42010"/>
                </a:lnTo>
                <a:lnTo>
                  <a:pt x="61428" y="42010"/>
                </a:lnTo>
                <a:lnTo>
                  <a:pt x="61725" y="42109"/>
                </a:lnTo>
                <a:lnTo>
                  <a:pt x="62023" y="42109"/>
                </a:lnTo>
                <a:lnTo>
                  <a:pt x="62122" y="42010"/>
                </a:lnTo>
                <a:lnTo>
                  <a:pt x="62320" y="42010"/>
                </a:lnTo>
                <a:lnTo>
                  <a:pt x="62815" y="42109"/>
                </a:lnTo>
                <a:lnTo>
                  <a:pt x="63608" y="42109"/>
                </a:lnTo>
                <a:lnTo>
                  <a:pt x="63707" y="41911"/>
                </a:lnTo>
                <a:lnTo>
                  <a:pt x="63707" y="41811"/>
                </a:lnTo>
                <a:lnTo>
                  <a:pt x="63806" y="41811"/>
                </a:lnTo>
                <a:lnTo>
                  <a:pt x="64004" y="41911"/>
                </a:lnTo>
                <a:lnTo>
                  <a:pt x="64103" y="42208"/>
                </a:lnTo>
                <a:lnTo>
                  <a:pt x="64797" y="42208"/>
                </a:lnTo>
                <a:lnTo>
                  <a:pt x="65788" y="42109"/>
                </a:lnTo>
                <a:lnTo>
                  <a:pt x="66679" y="42208"/>
                </a:lnTo>
                <a:lnTo>
                  <a:pt x="68463" y="42208"/>
                </a:lnTo>
                <a:lnTo>
                  <a:pt x="69057" y="42010"/>
                </a:lnTo>
                <a:lnTo>
                  <a:pt x="69156" y="42010"/>
                </a:lnTo>
                <a:lnTo>
                  <a:pt x="69255" y="42109"/>
                </a:lnTo>
                <a:lnTo>
                  <a:pt x="69354" y="42307"/>
                </a:lnTo>
                <a:lnTo>
                  <a:pt x="69652" y="42307"/>
                </a:lnTo>
                <a:lnTo>
                  <a:pt x="69751" y="42109"/>
                </a:lnTo>
                <a:lnTo>
                  <a:pt x="69850" y="42010"/>
                </a:lnTo>
                <a:lnTo>
                  <a:pt x="69949" y="42010"/>
                </a:lnTo>
                <a:lnTo>
                  <a:pt x="70345" y="42208"/>
                </a:lnTo>
                <a:lnTo>
                  <a:pt x="70543" y="42307"/>
                </a:lnTo>
                <a:lnTo>
                  <a:pt x="70841" y="42307"/>
                </a:lnTo>
                <a:lnTo>
                  <a:pt x="71534" y="42208"/>
                </a:lnTo>
                <a:lnTo>
                  <a:pt x="72327" y="42208"/>
                </a:lnTo>
                <a:lnTo>
                  <a:pt x="73813" y="42406"/>
                </a:lnTo>
                <a:lnTo>
                  <a:pt x="74407" y="42406"/>
                </a:lnTo>
                <a:lnTo>
                  <a:pt x="74705" y="42307"/>
                </a:lnTo>
                <a:lnTo>
                  <a:pt x="74903" y="42208"/>
                </a:lnTo>
                <a:lnTo>
                  <a:pt x="75101" y="42109"/>
                </a:lnTo>
                <a:lnTo>
                  <a:pt x="75299" y="42109"/>
                </a:lnTo>
                <a:lnTo>
                  <a:pt x="75596" y="42208"/>
                </a:lnTo>
                <a:lnTo>
                  <a:pt x="76092" y="42307"/>
                </a:lnTo>
                <a:lnTo>
                  <a:pt x="77479" y="42307"/>
                </a:lnTo>
                <a:lnTo>
                  <a:pt x="77974" y="42406"/>
                </a:lnTo>
                <a:lnTo>
                  <a:pt x="78569" y="42406"/>
                </a:lnTo>
                <a:lnTo>
                  <a:pt x="79659" y="42307"/>
                </a:lnTo>
                <a:lnTo>
                  <a:pt x="80451" y="42208"/>
                </a:lnTo>
                <a:lnTo>
                  <a:pt x="81145" y="42307"/>
                </a:lnTo>
                <a:lnTo>
                  <a:pt x="82532" y="42307"/>
                </a:lnTo>
                <a:lnTo>
                  <a:pt x="83523" y="42208"/>
                </a:lnTo>
                <a:lnTo>
                  <a:pt x="84018" y="42208"/>
                </a:lnTo>
                <a:lnTo>
                  <a:pt x="84513" y="42307"/>
                </a:lnTo>
                <a:lnTo>
                  <a:pt x="84811" y="42307"/>
                </a:lnTo>
                <a:lnTo>
                  <a:pt x="85009" y="42208"/>
                </a:lnTo>
                <a:lnTo>
                  <a:pt x="85207" y="42109"/>
                </a:lnTo>
                <a:lnTo>
                  <a:pt x="85603" y="42109"/>
                </a:lnTo>
                <a:lnTo>
                  <a:pt x="85999" y="42208"/>
                </a:lnTo>
                <a:lnTo>
                  <a:pt x="87089" y="42208"/>
                </a:lnTo>
                <a:lnTo>
                  <a:pt x="87188" y="42109"/>
                </a:lnTo>
                <a:lnTo>
                  <a:pt x="87288" y="41911"/>
                </a:lnTo>
                <a:lnTo>
                  <a:pt x="87387" y="41911"/>
                </a:lnTo>
                <a:lnTo>
                  <a:pt x="87684" y="42010"/>
                </a:lnTo>
                <a:lnTo>
                  <a:pt x="87882" y="42010"/>
                </a:lnTo>
                <a:lnTo>
                  <a:pt x="88476" y="41911"/>
                </a:lnTo>
                <a:lnTo>
                  <a:pt x="89368" y="41811"/>
                </a:lnTo>
                <a:lnTo>
                  <a:pt x="89864" y="41811"/>
                </a:lnTo>
                <a:lnTo>
                  <a:pt x="90260" y="41712"/>
                </a:lnTo>
                <a:lnTo>
                  <a:pt x="90953" y="41712"/>
                </a:lnTo>
                <a:lnTo>
                  <a:pt x="91548" y="41911"/>
                </a:lnTo>
                <a:lnTo>
                  <a:pt x="92043" y="42010"/>
                </a:lnTo>
                <a:lnTo>
                  <a:pt x="92241" y="41911"/>
                </a:lnTo>
                <a:lnTo>
                  <a:pt x="92340" y="41712"/>
                </a:lnTo>
                <a:lnTo>
                  <a:pt x="92539" y="41514"/>
                </a:lnTo>
                <a:lnTo>
                  <a:pt x="92737" y="41514"/>
                </a:lnTo>
                <a:lnTo>
                  <a:pt x="92935" y="41613"/>
                </a:lnTo>
                <a:lnTo>
                  <a:pt x="93034" y="41811"/>
                </a:lnTo>
                <a:lnTo>
                  <a:pt x="93232" y="42010"/>
                </a:lnTo>
                <a:lnTo>
                  <a:pt x="93331" y="42109"/>
                </a:lnTo>
                <a:lnTo>
                  <a:pt x="93529" y="42109"/>
                </a:lnTo>
                <a:lnTo>
                  <a:pt x="93728" y="41911"/>
                </a:lnTo>
                <a:lnTo>
                  <a:pt x="94124" y="41415"/>
                </a:lnTo>
                <a:lnTo>
                  <a:pt x="94421" y="40821"/>
                </a:lnTo>
                <a:lnTo>
                  <a:pt x="94520" y="40226"/>
                </a:lnTo>
                <a:lnTo>
                  <a:pt x="94619" y="39632"/>
                </a:lnTo>
                <a:lnTo>
                  <a:pt x="94718" y="38542"/>
                </a:lnTo>
                <a:lnTo>
                  <a:pt x="94718" y="38046"/>
                </a:lnTo>
                <a:lnTo>
                  <a:pt x="94619" y="37551"/>
                </a:lnTo>
                <a:lnTo>
                  <a:pt x="94520" y="36957"/>
                </a:lnTo>
                <a:lnTo>
                  <a:pt x="94520" y="36263"/>
                </a:lnTo>
                <a:lnTo>
                  <a:pt x="94520" y="35669"/>
                </a:lnTo>
                <a:lnTo>
                  <a:pt x="94421" y="35371"/>
                </a:lnTo>
                <a:lnTo>
                  <a:pt x="94322" y="35074"/>
                </a:lnTo>
                <a:lnTo>
                  <a:pt x="94223" y="34975"/>
                </a:lnTo>
                <a:lnTo>
                  <a:pt x="94322" y="34876"/>
                </a:lnTo>
                <a:lnTo>
                  <a:pt x="94322" y="34678"/>
                </a:lnTo>
                <a:lnTo>
                  <a:pt x="94223" y="33687"/>
                </a:lnTo>
                <a:lnTo>
                  <a:pt x="94223" y="32795"/>
                </a:lnTo>
                <a:lnTo>
                  <a:pt x="94223" y="31805"/>
                </a:lnTo>
                <a:lnTo>
                  <a:pt x="94124" y="30913"/>
                </a:lnTo>
                <a:lnTo>
                  <a:pt x="93926" y="28832"/>
                </a:lnTo>
                <a:lnTo>
                  <a:pt x="93827" y="27742"/>
                </a:lnTo>
                <a:lnTo>
                  <a:pt x="93827" y="27247"/>
                </a:lnTo>
                <a:lnTo>
                  <a:pt x="93728" y="26752"/>
                </a:lnTo>
                <a:lnTo>
                  <a:pt x="93728" y="26454"/>
                </a:lnTo>
                <a:lnTo>
                  <a:pt x="93628" y="26058"/>
                </a:lnTo>
                <a:lnTo>
                  <a:pt x="93529" y="25464"/>
                </a:lnTo>
                <a:lnTo>
                  <a:pt x="93331" y="23185"/>
                </a:lnTo>
                <a:lnTo>
                  <a:pt x="93331" y="21798"/>
                </a:lnTo>
                <a:lnTo>
                  <a:pt x="93232" y="21203"/>
                </a:lnTo>
                <a:lnTo>
                  <a:pt x="92935" y="20510"/>
                </a:lnTo>
                <a:lnTo>
                  <a:pt x="92836" y="20411"/>
                </a:lnTo>
                <a:lnTo>
                  <a:pt x="92836" y="20312"/>
                </a:lnTo>
                <a:lnTo>
                  <a:pt x="92935" y="20212"/>
                </a:lnTo>
                <a:lnTo>
                  <a:pt x="93034" y="20113"/>
                </a:lnTo>
                <a:lnTo>
                  <a:pt x="93034" y="20014"/>
                </a:lnTo>
                <a:lnTo>
                  <a:pt x="92836" y="19915"/>
                </a:lnTo>
                <a:lnTo>
                  <a:pt x="92737" y="19915"/>
                </a:lnTo>
                <a:lnTo>
                  <a:pt x="92737" y="19816"/>
                </a:lnTo>
                <a:lnTo>
                  <a:pt x="92935" y="19717"/>
                </a:lnTo>
                <a:lnTo>
                  <a:pt x="93034" y="19618"/>
                </a:lnTo>
                <a:lnTo>
                  <a:pt x="93034" y="19519"/>
                </a:lnTo>
                <a:lnTo>
                  <a:pt x="92935" y="19420"/>
                </a:lnTo>
                <a:lnTo>
                  <a:pt x="92737" y="19123"/>
                </a:lnTo>
                <a:lnTo>
                  <a:pt x="92737" y="19023"/>
                </a:lnTo>
                <a:lnTo>
                  <a:pt x="92935" y="18924"/>
                </a:lnTo>
                <a:lnTo>
                  <a:pt x="92935" y="18825"/>
                </a:lnTo>
                <a:lnTo>
                  <a:pt x="92935" y="18627"/>
                </a:lnTo>
                <a:lnTo>
                  <a:pt x="92737" y="18033"/>
                </a:lnTo>
                <a:lnTo>
                  <a:pt x="92638" y="17438"/>
                </a:lnTo>
                <a:lnTo>
                  <a:pt x="92638" y="16844"/>
                </a:lnTo>
                <a:lnTo>
                  <a:pt x="92539" y="16249"/>
                </a:lnTo>
                <a:lnTo>
                  <a:pt x="92440" y="15159"/>
                </a:lnTo>
                <a:lnTo>
                  <a:pt x="92241" y="14070"/>
                </a:lnTo>
                <a:lnTo>
                  <a:pt x="92043" y="12881"/>
                </a:lnTo>
                <a:lnTo>
                  <a:pt x="91944" y="12286"/>
                </a:lnTo>
                <a:lnTo>
                  <a:pt x="91746" y="11692"/>
                </a:lnTo>
                <a:lnTo>
                  <a:pt x="91746" y="11394"/>
                </a:lnTo>
                <a:lnTo>
                  <a:pt x="91845" y="11097"/>
                </a:lnTo>
                <a:lnTo>
                  <a:pt x="91746" y="10800"/>
                </a:lnTo>
                <a:lnTo>
                  <a:pt x="91647" y="10701"/>
                </a:lnTo>
                <a:lnTo>
                  <a:pt x="91449" y="10602"/>
                </a:lnTo>
                <a:lnTo>
                  <a:pt x="91548" y="10305"/>
                </a:lnTo>
                <a:lnTo>
                  <a:pt x="91449" y="9908"/>
                </a:lnTo>
                <a:lnTo>
                  <a:pt x="91251" y="9314"/>
                </a:lnTo>
                <a:lnTo>
                  <a:pt x="91052" y="7332"/>
                </a:lnTo>
                <a:lnTo>
                  <a:pt x="90854" y="6341"/>
                </a:lnTo>
                <a:lnTo>
                  <a:pt x="90557" y="5450"/>
                </a:lnTo>
                <a:lnTo>
                  <a:pt x="90359" y="4657"/>
                </a:lnTo>
                <a:lnTo>
                  <a:pt x="90260" y="4162"/>
                </a:lnTo>
                <a:lnTo>
                  <a:pt x="90260" y="3765"/>
                </a:lnTo>
                <a:lnTo>
                  <a:pt x="90161" y="3567"/>
                </a:lnTo>
                <a:lnTo>
                  <a:pt x="90062" y="3369"/>
                </a:lnTo>
                <a:lnTo>
                  <a:pt x="89963" y="3171"/>
                </a:lnTo>
                <a:lnTo>
                  <a:pt x="89864" y="2973"/>
                </a:lnTo>
                <a:lnTo>
                  <a:pt x="89864" y="2676"/>
                </a:lnTo>
                <a:lnTo>
                  <a:pt x="89665" y="2477"/>
                </a:lnTo>
                <a:lnTo>
                  <a:pt x="89467" y="2279"/>
                </a:lnTo>
                <a:lnTo>
                  <a:pt x="89170" y="2081"/>
                </a:lnTo>
                <a:lnTo>
                  <a:pt x="88576" y="1883"/>
                </a:lnTo>
                <a:lnTo>
                  <a:pt x="88080" y="1685"/>
                </a:lnTo>
                <a:lnTo>
                  <a:pt x="87684" y="1586"/>
                </a:lnTo>
                <a:lnTo>
                  <a:pt x="87387" y="1487"/>
                </a:lnTo>
                <a:lnTo>
                  <a:pt x="86594" y="1388"/>
                </a:lnTo>
                <a:lnTo>
                  <a:pt x="85900" y="1289"/>
                </a:lnTo>
                <a:lnTo>
                  <a:pt x="85207" y="1090"/>
                </a:lnTo>
                <a:lnTo>
                  <a:pt x="84811" y="991"/>
                </a:lnTo>
                <a:lnTo>
                  <a:pt x="84513" y="991"/>
                </a:lnTo>
                <a:lnTo>
                  <a:pt x="84216" y="1090"/>
                </a:lnTo>
                <a:lnTo>
                  <a:pt x="83820" y="991"/>
                </a:lnTo>
                <a:lnTo>
                  <a:pt x="83423" y="892"/>
                </a:lnTo>
                <a:lnTo>
                  <a:pt x="83027" y="892"/>
                </a:lnTo>
                <a:lnTo>
                  <a:pt x="82829" y="991"/>
                </a:lnTo>
                <a:lnTo>
                  <a:pt x="82433" y="1189"/>
                </a:lnTo>
                <a:lnTo>
                  <a:pt x="82433" y="1090"/>
                </a:lnTo>
                <a:lnTo>
                  <a:pt x="82433" y="991"/>
                </a:lnTo>
                <a:lnTo>
                  <a:pt x="82433" y="892"/>
                </a:lnTo>
                <a:lnTo>
                  <a:pt x="82235" y="892"/>
                </a:lnTo>
                <a:lnTo>
                  <a:pt x="82135" y="1090"/>
                </a:lnTo>
                <a:lnTo>
                  <a:pt x="82036" y="1189"/>
                </a:lnTo>
                <a:lnTo>
                  <a:pt x="81937" y="1189"/>
                </a:lnTo>
                <a:lnTo>
                  <a:pt x="81838" y="1090"/>
                </a:lnTo>
                <a:lnTo>
                  <a:pt x="81739" y="991"/>
                </a:lnTo>
                <a:lnTo>
                  <a:pt x="81442" y="991"/>
                </a:lnTo>
                <a:lnTo>
                  <a:pt x="81244" y="892"/>
                </a:lnTo>
                <a:lnTo>
                  <a:pt x="80947" y="793"/>
                </a:lnTo>
                <a:lnTo>
                  <a:pt x="80847" y="793"/>
                </a:lnTo>
                <a:lnTo>
                  <a:pt x="80649" y="991"/>
                </a:lnTo>
                <a:lnTo>
                  <a:pt x="80550" y="1090"/>
                </a:lnTo>
                <a:lnTo>
                  <a:pt x="80352" y="1090"/>
                </a:lnTo>
                <a:lnTo>
                  <a:pt x="80055" y="991"/>
                </a:lnTo>
                <a:lnTo>
                  <a:pt x="79956" y="892"/>
                </a:lnTo>
                <a:lnTo>
                  <a:pt x="80154" y="892"/>
                </a:lnTo>
                <a:lnTo>
                  <a:pt x="80253" y="793"/>
                </a:lnTo>
                <a:lnTo>
                  <a:pt x="79659" y="892"/>
                </a:lnTo>
                <a:lnTo>
                  <a:pt x="79361" y="991"/>
                </a:lnTo>
                <a:lnTo>
                  <a:pt x="79064" y="991"/>
                </a:lnTo>
                <a:lnTo>
                  <a:pt x="78767" y="892"/>
                </a:lnTo>
                <a:lnTo>
                  <a:pt x="78569" y="892"/>
                </a:lnTo>
                <a:lnTo>
                  <a:pt x="78271" y="793"/>
                </a:lnTo>
                <a:lnTo>
                  <a:pt x="77776" y="793"/>
                </a:lnTo>
                <a:lnTo>
                  <a:pt x="76983" y="991"/>
                </a:lnTo>
                <a:lnTo>
                  <a:pt x="76785" y="991"/>
                </a:lnTo>
                <a:lnTo>
                  <a:pt x="76587" y="892"/>
                </a:lnTo>
                <a:lnTo>
                  <a:pt x="76290" y="793"/>
                </a:lnTo>
                <a:lnTo>
                  <a:pt x="75695" y="892"/>
                </a:lnTo>
                <a:lnTo>
                  <a:pt x="75398" y="991"/>
                </a:lnTo>
                <a:lnTo>
                  <a:pt x="74903" y="991"/>
                </a:lnTo>
                <a:lnTo>
                  <a:pt x="74804" y="892"/>
                </a:lnTo>
                <a:lnTo>
                  <a:pt x="74705" y="793"/>
                </a:lnTo>
                <a:lnTo>
                  <a:pt x="74606" y="793"/>
                </a:lnTo>
                <a:lnTo>
                  <a:pt x="74506" y="991"/>
                </a:lnTo>
                <a:lnTo>
                  <a:pt x="74308" y="1189"/>
                </a:lnTo>
                <a:lnTo>
                  <a:pt x="74209" y="991"/>
                </a:lnTo>
                <a:lnTo>
                  <a:pt x="74011" y="892"/>
                </a:lnTo>
                <a:lnTo>
                  <a:pt x="73714" y="793"/>
                </a:lnTo>
                <a:lnTo>
                  <a:pt x="73218" y="793"/>
                </a:lnTo>
                <a:lnTo>
                  <a:pt x="71930" y="694"/>
                </a:lnTo>
                <a:lnTo>
                  <a:pt x="71237" y="694"/>
                </a:lnTo>
                <a:lnTo>
                  <a:pt x="70543" y="793"/>
                </a:lnTo>
                <a:lnTo>
                  <a:pt x="70147" y="892"/>
                </a:lnTo>
                <a:lnTo>
                  <a:pt x="69850" y="793"/>
                </a:lnTo>
                <a:lnTo>
                  <a:pt x="68859" y="793"/>
                </a:lnTo>
                <a:lnTo>
                  <a:pt x="68760" y="892"/>
                </a:lnTo>
                <a:lnTo>
                  <a:pt x="68760" y="991"/>
                </a:lnTo>
                <a:lnTo>
                  <a:pt x="68562" y="1090"/>
                </a:lnTo>
                <a:lnTo>
                  <a:pt x="68364" y="892"/>
                </a:lnTo>
                <a:lnTo>
                  <a:pt x="68165" y="793"/>
                </a:lnTo>
                <a:lnTo>
                  <a:pt x="67769" y="793"/>
                </a:lnTo>
                <a:lnTo>
                  <a:pt x="67373" y="892"/>
                </a:lnTo>
                <a:lnTo>
                  <a:pt x="66977" y="793"/>
                </a:lnTo>
                <a:lnTo>
                  <a:pt x="66580" y="694"/>
                </a:lnTo>
                <a:lnTo>
                  <a:pt x="66184" y="793"/>
                </a:lnTo>
                <a:lnTo>
                  <a:pt x="65788" y="892"/>
                </a:lnTo>
                <a:lnTo>
                  <a:pt x="65292" y="793"/>
                </a:lnTo>
                <a:lnTo>
                  <a:pt x="64401" y="793"/>
                </a:lnTo>
                <a:lnTo>
                  <a:pt x="63905" y="892"/>
                </a:lnTo>
                <a:lnTo>
                  <a:pt x="63509" y="892"/>
                </a:lnTo>
                <a:lnTo>
                  <a:pt x="62815" y="694"/>
                </a:lnTo>
                <a:lnTo>
                  <a:pt x="62122" y="793"/>
                </a:lnTo>
                <a:lnTo>
                  <a:pt x="60735" y="793"/>
                </a:lnTo>
                <a:lnTo>
                  <a:pt x="59942" y="694"/>
                </a:lnTo>
                <a:lnTo>
                  <a:pt x="56573" y="694"/>
                </a:lnTo>
                <a:lnTo>
                  <a:pt x="55979" y="595"/>
                </a:lnTo>
                <a:lnTo>
                  <a:pt x="55583" y="595"/>
                </a:lnTo>
                <a:lnTo>
                  <a:pt x="55186" y="694"/>
                </a:lnTo>
                <a:lnTo>
                  <a:pt x="53700" y="694"/>
                </a:lnTo>
                <a:lnTo>
                  <a:pt x="53403" y="496"/>
                </a:lnTo>
                <a:lnTo>
                  <a:pt x="53106" y="496"/>
                </a:lnTo>
                <a:lnTo>
                  <a:pt x="52511" y="595"/>
                </a:lnTo>
                <a:lnTo>
                  <a:pt x="52016" y="595"/>
                </a:lnTo>
                <a:lnTo>
                  <a:pt x="51025" y="496"/>
                </a:lnTo>
                <a:lnTo>
                  <a:pt x="50728" y="496"/>
                </a:lnTo>
                <a:lnTo>
                  <a:pt x="50332" y="595"/>
                </a:lnTo>
                <a:lnTo>
                  <a:pt x="50133" y="595"/>
                </a:lnTo>
                <a:lnTo>
                  <a:pt x="50034" y="496"/>
                </a:lnTo>
                <a:lnTo>
                  <a:pt x="49836" y="397"/>
                </a:lnTo>
                <a:lnTo>
                  <a:pt x="48746" y="397"/>
                </a:lnTo>
                <a:lnTo>
                  <a:pt x="48152" y="496"/>
                </a:lnTo>
                <a:lnTo>
                  <a:pt x="47557" y="496"/>
                </a:lnTo>
                <a:lnTo>
                  <a:pt x="47062" y="397"/>
                </a:lnTo>
                <a:lnTo>
                  <a:pt x="46765" y="298"/>
                </a:lnTo>
                <a:lnTo>
                  <a:pt x="46467" y="397"/>
                </a:lnTo>
                <a:lnTo>
                  <a:pt x="46269" y="496"/>
                </a:lnTo>
                <a:lnTo>
                  <a:pt x="45576" y="496"/>
                </a:lnTo>
                <a:lnTo>
                  <a:pt x="45279" y="298"/>
                </a:lnTo>
                <a:lnTo>
                  <a:pt x="45080" y="199"/>
                </a:lnTo>
                <a:lnTo>
                  <a:pt x="44981" y="298"/>
                </a:lnTo>
                <a:lnTo>
                  <a:pt x="44882" y="397"/>
                </a:lnTo>
                <a:lnTo>
                  <a:pt x="45080" y="496"/>
                </a:lnTo>
                <a:lnTo>
                  <a:pt x="45080" y="595"/>
                </a:lnTo>
                <a:lnTo>
                  <a:pt x="44783" y="595"/>
                </a:lnTo>
                <a:lnTo>
                  <a:pt x="44684" y="496"/>
                </a:lnTo>
                <a:lnTo>
                  <a:pt x="44684" y="298"/>
                </a:lnTo>
                <a:lnTo>
                  <a:pt x="44387" y="298"/>
                </a:lnTo>
                <a:lnTo>
                  <a:pt x="44486" y="496"/>
                </a:lnTo>
                <a:lnTo>
                  <a:pt x="44387" y="496"/>
                </a:lnTo>
                <a:lnTo>
                  <a:pt x="44090" y="397"/>
                </a:lnTo>
                <a:lnTo>
                  <a:pt x="43396" y="397"/>
                </a:lnTo>
                <a:lnTo>
                  <a:pt x="42703" y="199"/>
                </a:lnTo>
                <a:lnTo>
                  <a:pt x="40226" y="199"/>
                </a:lnTo>
                <a:lnTo>
                  <a:pt x="39829" y="100"/>
                </a:lnTo>
                <a:lnTo>
                  <a:pt x="39532" y="100"/>
                </a:lnTo>
                <a:lnTo>
                  <a:pt x="39136" y="199"/>
                </a:lnTo>
                <a:lnTo>
                  <a:pt x="38938" y="298"/>
                </a:lnTo>
                <a:lnTo>
                  <a:pt x="38838" y="298"/>
                </a:lnTo>
                <a:lnTo>
                  <a:pt x="38739" y="100"/>
                </a:lnTo>
                <a:lnTo>
                  <a:pt x="38640" y="199"/>
                </a:lnTo>
                <a:lnTo>
                  <a:pt x="38442" y="298"/>
                </a:lnTo>
                <a:lnTo>
                  <a:pt x="38244" y="199"/>
                </a:lnTo>
                <a:lnTo>
                  <a:pt x="38046" y="100"/>
                </a:lnTo>
                <a:lnTo>
                  <a:pt x="37749" y="100"/>
                </a:lnTo>
                <a:lnTo>
                  <a:pt x="37550" y="199"/>
                </a:lnTo>
                <a:lnTo>
                  <a:pt x="37253" y="199"/>
                </a:lnTo>
                <a:lnTo>
                  <a:pt x="36758" y="100"/>
                </a:lnTo>
                <a:lnTo>
                  <a:pt x="35470" y="100"/>
                </a:lnTo>
                <a:lnTo>
                  <a:pt x="35272" y="199"/>
                </a:lnTo>
                <a:lnTo>
                  <a:pt x="35074" y="397"/>
                </a:lnTo>
                <a:lnTo>
                  <a:pt x="34974" y="199"/>
                </a:lnTo>
                <a:lnTo>
                  <a:pt x="34875" y="100"/>
                </a:lnTo>
                <a:lnTo>
                  <a:pt x="34677" y="1"/>
                </a:lnTo>
                <a:lnTo>
                  <a:pt x="34380" y="1"/>
                </a:lnTo>
                <a:lnTo>
                  <a:pt x="34182" y="100"/>
                </a:lnTo>
                <a:lnTo>
                  <a:pt x="33786" y="199"/>
                </a:lnTo>
                <a:lnTo>
                  <a:pt x="33488" y="199"/>
                </a:lnTo>
                <a:lnTo>
                  <a:pt x="33191" y="100"/>
                </a:lnTo>
                <a:lnTo>
                  <a:pt x="32101" y="100"/>
                </a:lnTo>
                <a:lnTo>
                  <a:pt x="31804" y="199"/>
                </a:lnTo>
                <a:lnTo>
                  <a:pt x="31408" y="199"/>
                </a:lnTo>
                <a:lnTo>
                  <a:pt x="30912" y="100"/>
                </a:lnTo>
                <a:lnTo>
                  <a:pt x="29228" y="100"/>
                </a:lnTo>
                <a:lnTo>
                  <a:pt x="27544" y="1"/>
                </a:lnTo>
                <a:lnTo>
                  <a:pt x="25859" y="1"/>
                </a:lnTo>
                <a:lnTo>
                  <a:pt x="25661" y="100"/>
                </a:lnTo>
                <a:lnTo>
                  <a:pt x="25463" y="298"/>
                </a:lnTo>
                <a:lnTo>
                  <a:pt x="25166" y="397"/>
                </a:lnTo>
                <a:lnTo>
                  <a:pt x="24968" y="397"/>
                </a:lnTo>
                <a:lnTo>
                  <a:pt x="24769" y="298"/>
                </a:lnTo>
                <a:lnTo>
                  <a:pt x="24869" y="199"/>
                </a:lnTo>
                <a:lnTo>
                  <a:pt x="24968" y="199"/>
                </a:lnTo>
                <a:lnTo>
                  <a:pt x="25067" y="100"/>
                </a:lnTo>
                <a:lnTo>
                  <a:pt x="25067" y="1"/>
                </a:lnTo>
                <a:lnTo>
                  <a:pt x="24769" y="100"/>
                </a:lnTo>
                <a:lnTo>
                  <a:pt x="24373" y="100"/>
                </a:lnTo>
                <a:lnTo>
                  <a:pt x="23977" y="199"/>
                </a:lnTo>
                <a:lnTo>
                  <a:pt x="23581" y="298"/>
                </a:lnTo>
                <a:lnTo>
                  <a:pt x="23481" y="298"/>
                </a:lnTo>
                <a:lnTo>
                  <a:pt x="23283" y="199"/>
                </a:lnTo>
                <a:lnTo>
                  <a:pt x="23184" y="100"/>
                </a:lnTo>
                <a:lnTo>
                  <a:pt x="2278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"/>
          <p:cNvSpPr/>
          <p:nvPr/>
        </p:nvSpPr>
        <p:spPr>
          <a:xfrm>
            <a:off x="450450" y="2861150"/>
            <a:ext cx="3084287" cy="1093878"/>
          </a:xfrm>
          <a:custGeom>
            <a:rect b="b" l="l" r="r" t="t"/>
            <a:pathLst>
              <a:path extrusionOk="0" h="43100" w="94719">
                <a:moveTo>
                  <a:pt x="34083" y="1586"/>
                </a:moveTo>
                <a:lnTo>
                  <a:pt x="39928" y="1685"/>
                </a:lnTo>
                <a:lnTo>
                  <a:pt x="42207" y="1685"/>
                </a:lnTo>
                <a:lnTo>
                  <a:pt x="44486" y="1784"/>
                </a:lnTo>
                <a:lnTo>
                  <a:pt x="45675" y="1883"/>
                </a:lnTo>
                <a:lnTo>
                  <a:pt x="50133" y="1883"/>
                </a:lnTo>
                <a:lnTo>
                  <a:pt x="51719" y="1982"/>
                </a:lnTo>
                <a:lnTo>
                  <a:pt x="53205" y="1982"/>
                </a:lnTo>
                <a:lnTo>
                  <a:pt x="54889" y="2081"/>
                </a:lnTo>
                <a:lnTo>
                  <a:pt x="56474" y="2081"/>
                </a:lnTo>
                <a:lnTo>
                  <a:pt x="57960" y="2180"/>
                </a:lnTo>
                <a:lnTo>
                  <a:pt x="65391" y="2180"/>
                </a:lnTo>
                <a:lnTo>
                  <a:pt x="67670" y="2279"/>
                </a:lnTo>
                <a:lnTo>
                  <a:pt x="69850" y="2378"/>
                </a:lnTo>
                <a:lnTo>
                  <a:pt x="70048" y="2378"/>
                </a:lnTo>
                <a:lnTo>
                  <a:pt x="70246" y="2279"/>
                </a:lnTo>
                <a:lnTo>
                  <a:pt x="70345" y="2180"/>
                </a:lnTo>
                <a:lnTo>
                  <a:pt x="70543" y="2180"/>
                </a:lnTo>
                <a:lnTo>
                  <a:pt x="71039" y="2279"/>
                </a:lnTo>
                <a:lnTo>
                  <a:pt x="71633" y="2378"/>
                </a:lnTo>
                <a:lnTo>
                  <a:pt x="74903" y="2378"/>
                </a:lnTo>
                <a:lnTo>
                  <a:pt x="77082" y="2279"/>
                </a:lnTo>
                <a:lnTo>
                  <a:pt x="79361" y="2279"/>
                </a:lnTo>
                <a:lnTo>
                  <a:pt x="80154" y="2378"/>
                </a:lnTo>
                <a:lnTo>
                  <a:pt x="80352" y="2378"/>
                </a:lnTo>
                <a:lnTo>
                  <a:pt x="80451" y="2279"/>
                </a:lnTo>
                <a:lnTo>
                  <a:pt x="80649" y="2180"/>
                </a:lnTo>
                <a:lnTo>
                  <a:pt x="80748" y="2279"/>
                </a:lnTo>
                <a:lnTo>
                  <a:pt x="81145" y="2378"/>
                </a:lnTo>
                <a:lnTo>
                  <a:pt x="81442" y="2477"/>
                </a:lnTo>
                <a:lnTo>
                  <a:pt x="82235" y="2378"/>
                </a:lnTo>
                <a:lnTo>
                  <a:pt x="83721" y="2378"/>
                </a:lnTo>
                <a:lnTo>
                  <a:pt x="85306" y="2577"/>
                </a:lnTo>
                <a:lnTo>
                  <a:pt x="85900" y="2577"/>
                </a:lnTo>
                <a:lnTo>
                  <a:pt x="86594" y="2775"/>
                </a:lnTo>
                <a:lnTo>
                  <a:pt x="87783" y="3072"/>
                </a:lnTo>
                <a:lnTo>
                  <a:pt x="88179" y="3171"/>
                </a:lnTo>
                <a:lnTo>
                  <a:pt x="88476" y="3369"/>
                </a:lnTo>
                <a:lnTo>
                  <a:pt x="88675" y="3567"/>
                </a:lnTo>
                <a:lnTo>
                  <a:pt x="88774" y="3865"/>
                </a:lnTo>
                <a:lnTo>
                  <a:pt x="89269" y="5747"/>
                </a:lnTo>
                <a:lnTo>
                  <a:pt x="89764" y="7630"/>
                </a:lnTo>
                <a:lnTo>
                  <a:pt x="89963" y="9116"/>
                </a:lnTo>
                <a:lnTo>
                  <a:pt x="90161" y="10602"/>
                </a:lnTo>
                <a:lnTo>
                  <a:pt x="90359" y="11989"/>
                </a:lnTo>
                <a:lnTo>
                  <a:pt x="90656" y="13376"/>
                </a:lnTo>
                <a:lnTo>
                  <a:pt x="91052" y="15655"/>
                </a:lnTo>
                <a:lnTo>
                  <a:pt x="91350" y="17934"/>
                </a:lnTo>
                <a:lnTo>
                  <a:pt x="91746" y="21699"/>
                </a:lnTo>
                <a:lnTo>
                  <a:pt x="92043" y="23779"/>
                </a:lnTo>
                <a:lnTo>
                  <a:pt x="92241" y="25860"/>
                </a:lnTo>
                <a:lnTo>
                  <a:pt x="92440" y="28337"/>
                </a:lnTo>
                <a:lnTo>
                  <a:pt x="92737" y="30715"/>
                </a:lnTo>
                <a:lnTo>
                  <a:pt x="92836" y="32201"/>
                </a:lnTo>
                <a:lnTo>
                  <a:pt x="92935" y="33786"/>
                </a:lnTo>
                <a:lnTo>
                  <a:pt x="93034" y="35669"/>
                </a:lnTo>
                <a:lnTo>
                  <a:pt x="93133" y="37551"/>
                </a:lnTo>
                <a:lnTo>
                  <a:pt x="93232" y="38938"/>
                </a:lnTo>
                <a:lnTo>
                  <a:pt x="93133" y="40226"/>
                </a:lnTo>
                <a:lnTo>
                  <a:pt x="93133" y="40424"/>
                </a:lnTo>
                <a:lnTo>
                  <a:pt x="93034" y="40622"/>
                </a:lnTo>
                <a:lnTo>
                  <a:pt x="92935" y="40821"/>
                </a:lnTo>
                <a:lnTo>
                  <a:pt x="92737" y="40821"/>
                </a:lnTo>
                <a:lnTo>
                  <a:pt x="92340" y="40722"/>
                </a:lnTo>
                <a:lnTo>
                  <a:pt x="91944" y="40622"/>
                </a:lnTo>
                <a:lnTo>
                  <a:pt x="91152" y="40622"/>
                </a:lnTo>
                <a:lnTo>
                  <a:pt x="90161" y="40722"/>
                </a:lnTo>
                <a:lnTo>
                  <a:pt x="87387" y="40722"/>
                </a:lnTo>
                <a:lnTo>
                  <a:pt x="85603" y="40920"/>
                </a:lnTo>
                <a:lnTo>
                  <a:pt x="84117" y="40920"/>
                </a:lnTo>
                <a:lnTo>
                  <a:pt x="82730" y="41019"/>
                </a:lnTo>
                <a:lnTo>
                  <a:pt x="81739" y="41019"/>
                </a:lnTo>
                <a:lnTo>
                  <a:pt x="80748" y="40920"/>
                </a:lnTo>
                <a:lnTo>
                  <a:pt x="79460" y="40920"/>
                </a:lnTo>
                <a:lnTo>
                  <a:pt x="78073" y="40821"/>
                </a:lnTo>
                <a:lnTo>
                  <a:pt x="75398" y="40821"/>
                </a:lnTo>
                <a:lnTo>
                  <a:pt x="73417" y="40722"/>
                </a:lnTo>
                <a:lnTo>
                  <a:pt x="71435" y="40821"/>
                </a:lnTo>
                <a:lnTo>
                  <a:pt x="69850" y="40821"/>
                </a:lnTo>
                <a:lnTo>
                  <a:pt x="68265" y="40722"/>
                </a:lnTo>
                <a:lnTo>
                  <a:pt x="66481" y="40821"/>
                </a:lnTo>
                <a:lnTo>
                  <a:pt x="64599" y="40722"/>
                </a:lnTo>
                <a:lnTo>
                  <a:pt x="63608" y="40622"/>
                </a:lnTo>
                <a:lnTo>
                  <a:pt x="62617" y="40722"/>
                </a:lnTo>
                <a:lnTo>
                  <a:pt x="60636" y="40722"/>
                </a:lnTo>
                <a:lnTo>
                  <a:pt x="59744" y="40622"/>
                </a:lnTo>
                <a:lnTo>
                  <a:pt x="58753" y="40722"/>
                </a:lnTo>
                <a:lnTo>
                  <a:pt x="57762" y="40722"/>
                </a:lnTo>
                <a:lnTo>
                  <a:pt x="56871" y="40622"/>
                </a:lnTo>
                <a:lnTo>
                  <a:pt x="54096" y="40622"/>
                </a:lnTo>
                <a:lnTo>
                  <a:pt x="53304" y="40523"/>
                </a:lnTo>
                <a:lnTo>
                  <a:pt x="52412" y="40523"/>
                </a:lnTo>
                <a:lnTo>
                  <a:pt x="51025" y="40622"/>
                </a:lnTo>
                <a:lnTo>
                  <a:pt x="41613" y="40622"/>
                </a:lnTo>
                <a:lnTo>
                  <a:pt x="40721" y="40722"/>
                </a:lnTo>
                <a:lnTo>
                  <a:pt x="39829" y="40722"/>
                </a:lnTo>
                <a:lnTo>
                  <a:pt x="38343" y="40622"/>
                </a:lnTo>
                <a:lnTo>
                  <a:pt x="28832" y="40622"/>
                </a:lnTo>
                <a:lnTo>
                  <a:pt x="27643" y="40722"/>
                </a:lnTo>
                <a:lnTo>
                  <a:pt x="26157" y="40622"/>
                </a:lnTo>
                <a:lnTo>
                  <a:pt x="24670" y="40722"/>
                </a:lnTo>
                <a:lnTo>
                  <a:pt x="18329" y="40722"/>
                </a:lnTo>
                <a:lnTo>
                  <a:pt x="17140" y="40821"/>
                </a:lnTo>
                <a:lnTo>
                  <a:pt x="15753" y="41019"/>
                </a:lnTo>
                <a:lnTo>
                  <a:pt x="12583" y="41019"/>
                </a:lnTo>
                <a:lnTo>
                  <a:pt x="10799" y="41118"/>
                </a:lnTo>
                <a:lnTo>
                  <a:pt x="9115" y="41217"/>
                </a:lnTo>
                <a:lnTo>
                  <a:pt x="7431" y="41316"/>
                </a:lnTo>
                <a:lnTo>
                  <a:pt x="6440" y="41415"/>
                </a:lnTo>
                <a:lnTo>
                  <a:pt x="4855" y="41415"/>
                </a:lnTo>
                <a:lnTo>
                  <a:pt x="3270" y="41514"/>
                </a:lnTo>
                <a:lnTo>
                  <a:pt x="2675" y="41514"/>
                </a:lnTo>
                <a:lnTo>
                  <a:pt x="2279" y="41316"/>
                </a:lnTo>
                <a:lnTo>
                  <a:pt x="2180" y="41118"/>
                </a:lnTo>
                <a:lnTo>
                  <a:pt x="2180" y="40722"/>
                </a:lnTo>
                <a:lnTo>
                  <a:pt x="2378" y="40028"/>
                </a:lnTo>
                <a:lnTo>
                  <a:pt x="2675" y="39434"/>
                </a:lnTo>
                <a:lnTo>
                  <a:pt x="3170" y="38641"/>
                </a:lnTo>
                <a:lnTo>
                  <a:pt x="3666" y="37848"/>
                </a:lnTo>
                <a:lnTo>
                  <a:pt x="4161" y="36957"/>
                </a:lnTo>
                <a:lnTo>
                  <a:pt x="4657" y="35966"/>
                </a:lnTo>
                <a:lnTo>
                  <a:pt x="4855" y="35768"/>
                </a:lnTo>
                <a:lnTo>
                  <a:pt x="4954" y="35570"/>
                </a:lnTo>
                <a:lnTo>
                  <a:pt x="5152" y="35371"/>
                </a:lnTo>
                <a:lnTo>
                  <a:pt x="5251" y="35173"/>
                </a:lnTo>
                <a:lnTo>
                  <a:pt x="5251" y="34777"/>
                </a:lnTo>
                <a:lnTo>
                  <a:pt x="5449" y="34381"/>
                </a:lnTo>
                <a:lnTo>
                  <a:pt x="5846" y="33786"/>
                </a:lnTo>
                <a:lnTo>
                  <a:pt x="6242" y="33093"/>
                </a:lnTo>
                <a:lnTo>
                  <a:pt x="6539" y="32597"/>
                </a:lnTo>
                <a:lnTo>
                  <a:pt x="6737" y="32003"/>
                </a:lnTo>
                <a:lnTo>
                  <a:pt x="6935" y="31606"/>
                </a:lnTo>
                <a:lnTo>
                  <a:pt x="7233" y="31111"/>
                </a:lnTo>
                <a:lnTo>
                  <a:pt x="7530" y="30517"/>
                </a:lnTo>
                <a:lnTo>
                  <a:pt x="7827" y="30021"/>
                </a:lnTo>
                <a:lnTo>
                  <a:pt x="8422" y="28931"/>
                </a:lnTo>
                <a:lnTo>
                  <a:pt x="9214" y="27841"/>
                </a:lnTo>
                <a:lnTo>
                  <a:pt x="9611" y="27247"/>
                </a:lnTo>
                <a:lnTo>
                  <a:pt x="9908" y="26652"/>
                </a:lnTo>
                <a:lnTo>
                  <a:pt x="10007" y="26256"/>
                </a:lnTo>
                <a:lnTo>
                  <a:pt x="10205" y="26058"/>
                </a:lnTo>
                <a:lnTo>
                  <a:pt x="10403" y="25860"/>
                </a:lnTo>
                <a:lnTo>
                  <a:pt x="10502" y="25662"/>
                </a:lnTo>
                <a:lnTo>
                  <a:pt x="10502" y="25364"/>
                </a:lnTo>
                <a:lnTo>
                  <a:pt x="10502" y="25265"/>
                </a:lnTo>
                <a:lnTo>
                  <a:pt x="10502" y="25166"/>
                </a:lnTo>
                <a:lnTo>
                  <a:pt x="10799" y="24869"/>
                </a:lnTo>
                <a:lnTo>
                  <a:pt x="10998" y="24671"/>
                </a:lnTo>
                <a:lnTo>
                  <a:pt x="11196" y="24176"/>
                </a:lnTo>
                <a:lnTo>
                  <a:pt x="11394" y="23581"/>
                </a:lnTo>
                <a:lnTo>
                  <a:pt x="11691" y="23086"/>
                </a:lnTo>
                <a:lnTo>
                  <a:pt x="11988" y="22590"/>
                </a:lnTo>
                <a:lnTo>
                  <a:pt x="12187" y="21996"/>
                </a:lnTo>
                <a:lnTo>
                  <a:pt x="12385" y="21500"/>
                </a:lnTo>
                <a:lnTo>
                  <a:pt x="12781" y="21104"/>
                </a:lnTo>
                <a:lnTo>
                  <a:pt x="12979" y="20906"/>
                </a:lnTo>
                <a:lnTo>
                  <a:pt x="12979" y="20708"/>
                </a:lnTo>
                <a:lnTo>
                  <a:pt x="12979" y="20510"/>
                </a:lnTo>
                <a:lnTo>
                  <a:pt x="13177" y="20312"/>
                </a:lnTo>
                <a:lnTo>
                  <a:pt x="12880" y="19915"/>
                </a:lnTo>
                <a:lnTo>
                  <a:pt x="12781" y="19618"/>
                </a:lnTo>
                <a:lnTo>
                  <a:pt x="12583" y="18825"/>
                </a:lnTo>
                <a:lnTo>
                  <a:pt x="12385" y="18528"/>
                </a:lnTo>
                <a:lnTo>
                  <a:pt x="12385" y="18429"/>
                </a:lnTo>
                <a:lnTo>
                  <a:pt x="12385" y="18231"/>
                </a:lnTo>
                <a:lnTo>
                  <a:pt x="12087" y="17934"/>
                </a:lnTo>
                <a:lnTo>
                  <a:pt x="11889" y="17636"/>
                </a:lnTo>
                <a:lnTo>
                  <a:pt x="11592" y="16844"/>
                </a:lnTo>
                <a:lnTo>
                  <a:pt x="11394" y="16249"/>
                </a:lnTo>
                <a:lnTo>
                  <a:pt x="11097" y="15655"/>
                </a:lnTo>
                <a:lnTo>
                  <a:pt x="10700" y="15159"/>
                </a:lnTo>
                <a:lnTo>
                  <a:pt x="10502" y="14565"/>
                </a:lnTo>
                <a:lnTo>
                  <a:pt x="10106" y="13871"/>
                </a:lnTo>
                <a:lnTo>
                  <a:pt x="9710" y="13178"/>
                </a:lnTo>
                <a:lnTo>
                  <a:pt x="9214" y="12286"/>
                </a:lnTo>
                <a:lnTo>
                  <a:pt x="9016" y="11890"/>
                </a:lnTo>
                <a:lnTo>
                  <a:pt x="8620" y="11494"/>
                </a:lnTo>
                <a:lnTo>
                  <a:pt x="8323" y="11196"/>
                </a:lnTo>
                <a:lnTo>
                  <a:pt x="8223" y="10899"/>
                </a:lnTo>
                <a:lnTo>
                  <a:pt x="8124" y="10701"/>
                </a:lnTo>
                <a:lnTo>
                  <a:pt x="8025" y="10206"/>
                </a:lnTo>
                <a:lnTo>
                  <a:pt x="7827" y="9908"/>
                </a:lnTo>
                <a:lnTo>
                  <a:pt x="7530" y="9512"/>
                </a:lnTo>
                <a:lnTo>
                  <a:pt x="7332" y="9116"/>
                </a:lnTo>
                <a:lnTo>
                  <a:pt x="7134" y="9017"/>
                </a:lnTo>
                <a:lnTo>
                  <a:pt x="7035" y="8818"/>
                </a:lnTo>
                <a:lnTo>
                  <a:pt x="6836" y="8719"/>
                </a:lnTo>
                <a:lnTo>
                  <a:pt x="6737" y="8521"/>
                </a:lnTo>
                <a:lnTo>
                  <a:pt x="6539" y="8125"/>
                </a:lnTo>
                <a:lnTo>
                  <a:pt x="6242" y="7729"/>
                </a:lnTo>
                <a:lnTo>
                  <a:pt x="5747" y="6936"/>
                </a:lnTo>
                <a:lnTo>
                  <a:pt x="5152" y="6143"/>
                </a:lnTo>
                <a:lnTo>
                  <a:pt x="4657" y="5450"/>
                </a:lnTo>
                <a:lnTo>
                  <a:pt x="4062" y="4855"/>
                </a:lnTo>
                <a:lnTo>
                  <a:pt x="3666" y="4360"/>
                </a:lnTo>
                <a:lnTo>
                  <a:pt x="3270" y="3865"/>
                </a:lnTo>
                <a:lnTo>
                  <a:pt x="2477" y="2874"/>
                </a:lnTo>
                <a:lnTo>
                  <a:pt x="2081" y="2378"/>
                </a:lnTo>
                <a:lnTo>
                  <a:pt x="1783" y="1784"/>
                </a:lnTo>
                <a:lnTo>
                  <a:pt x="2180" y="1685"/>
                </a:lnTo>
                <a:lnTo>
                  <a:pt x="2576" y="1586"/>
                </a:lnTo>
                <a:lnTo>
                  <a:pt x="4359" y="1784"/>
                </a:lnTo>
                <a:lnTo>
                  <a:pt x="6044" y="1784"/>
                </a:lnTo>
                <a:lnTo>
                  <a:pt x="7926" y="1883"/>
                </a:lnTo>
                <a:lnTo>
                  <a:pt x="9809" y="1883"/>
                </a:lnTo>
                <a:lnTo>
                  <a:pt x="10700" y="1784"/>
                </a:lnTo>
                <a:lnTo>
                  <a:pt x="11592" y="1883"/>
                </a:lnTo>
                <a:lnTo>
                  <a:pt x="15456" y="1883"/>
                </a:lnTo>
                <a:lnTo>
                  <a:pt x="17438" y="1784"/>
                </a:lnTo>
                <a:lnTo>
                  <a:pt x="19320" y="1784"/>
                </a:lnTo>
                <a:lnTo>
                  <a:pt x="21203" y="1685"/>
                </a:lnTo>
                <a:lnTo>
                  <a:pt x="23779" y="1685"/>
                </a:lnTo>
                <a:lnTo>
                  <a:pt x="26256" y="1586"/>
                </a:lnTo>
                <a:close/>
                <a:moveTo>
                  <a:pt x="22788" y="1"/>
                </a:moveTo>
                <a:lnTo>
                  <a:pt x="21995" y="199"/>
                </a:lnTo>
                <a:lnTo>
                  <a:pt x="21896" y="298"/>
                </a:lnTo>
                <a:lnTo>
                  <a:pt x="21698" y="397"/>
                </a:lnTo>
                <a:lnTo>
                  <a:pt x="21500" y="496"/>
                </a:lnTo>
                <a:lnTo>
                  <a:pt x="21302" y="397"/>
                </a:lnTo>
                <a:lnTo>
                  <a:pt x="20905" y="298"/>
                </a:lnTo>
                <a:lnTo>
                  <a:pt x="20509" y="298"/>
                </a:lnTo>
                <a:lnTo>
                  <a:pt x="19816" y="397"/>
                </a:lnTo>
                <a:lnTo>
                  <a:pt x="19617" y="397"/>
                </a:lnTo>
                <a:lnTo>
                  <a:pt x="19617" y="298"/>
                </a:lnTo>
                <a:lnTo>
                  <a:pt x="19518" y="199"/>
                </a:lnTo>
                <a:lnTo>
                  <a:pt x="19320" y="100"/>
                </a:lnTo>
                <a:lnTo>
                  <a:pt x="19320" y="199"/>
                </a:lnTo>
                <a:lnTo>
                  <a:pt x="19221" y="298"/>
                </a:lnTo>
                <a:lnTo>
                  <a:pt x="19221" y="397"/>
                </a:lnTo>
                <a:lnTo>
                  <a:pt x="19221" y="496"/>
                </a:lnTo>
                <a:lnTo>
                  <a:pt x="19122" y="496"/>
                </a:lnTo>
                <a:lnTo>
                  <a:pt x="19023" y="397"/>
                </a:lnTo>
                <a:lnTo>
                  <a:pt x="18924" y="298"/>
                </a:lnTo>
                <a:lnTo>
                  <a:pt x="18825" y="199"/>
                </a:lnTo>
                <a:lnTo>
                  <a:pt x="18528" y="199"/>
                </a:lnTo>
                <a:lnTo>
                  <a:pt x="18131" y="298"/>
                </a:lnTo>
                <a:lnTo>
                  <a:pt x="16249" y="298"/>
                </a:lnTo>
                <a:lnTo>
                  <a:pt x="15753" y="397"/>
                </a:lnTo>
                <a:lnTo>
                  <a:pt x="15258" y="595"/>
                </a:lnTo>
                <a:lnTo>
                  <a:pt x="15060" y="397"/>
                </a:lnTo>
                <a:lnTo>
                  <a:pt x="14763" y="397"/>
                </a:lnTo>
                <a:lnTo>
                  <a:pt x="14564" y="298"/>
                </a:lnTo>
                <a:lnTo>
                  <a:pt x="14465" y="298"/>
                </a:lnTo>
                <a:lnTo>
                  <a:pt x="14069" y="496"/>
                </a:lnTo>
                <a:lnTo>
                  <a:pt x="13673" y="496"/>
                </a:lnTo>
                <a:lnTo>
                  <a:pt x="12979" y="397"/>
                </a:lnTo>
                <a:lnTo>
                  <a:pt x="12484" y="298"/>
                </a:lnTo>
                <a:lnTo>
                  <a:pt x="11889" y="397"/>
                </a:lnTo>
                <a:lnTo>
                  <a:pt x="11790" y="397"/>
                </a:lnTo>
                <a:lnTo>
                  <a:pt x="11691" y="496"/>
                </a:lnTo>
                <a:lnTo>
                  <a:pt x="11592" y="694"/>
                </a:lnTo>
                <a:lnTo>
                  <a:pt x="11394" y="496"/>
                </a:lnTo>
                <a:lnTo>
                  <a:pt x="11097" y="298"/>
                </a:lnTo>
                <a:lnTo>
                  <a:pt x="10601" y="298"/>
                </a:lnTo>
                <a:lnTo>
                  <a:pt x="10205" y="397"/>
                </a:lnTo>
                <a:lnTo>
                  <a:pt x="9412" y="397"/>
                </a:lnTo>
                <a:lnTo>
                  <a:pt x="9016" y="595"/>
                </a:lnTo>
                <a:lnTo>
                  <a:pt x="8818" y="496"/>
                </a:lnTo>
                <a:lnTo>
                  <a:pt x="8521" y="397"/>
                </a:lnTo>
                <a:lnTo>
                  <a:pt x="8323" y="397"/>
                </a:lnTo>
                <a:lnTo>
                  <a:pt x="8223" y="595"/>
                </a:lnTo>
                <a:lnTo>
                  <a:pt x="7926" y="595"/>
                </a:lnTo>
                <a:lnTo>
                  <a:pt x="7827" y="397"/>
                </a:lnTo>
                <a:lnTo>
                  <a:pt x="7728" y="496"/>
                </a:lnTo>
                <a:lnTo>
                  <a:pt x="7629" y="595"/>
                </a:lnTo>
                <a:lnTo>
                  <a:pt x="7431" y="496"/>
                </a:lnTo>
                <a:lnTo>
                  <a:pt x="7233" y="298"/>
                </a:lnTo>
                <a:lnTo>
                  <a:pt x="6737" y="298"/>
                </a:lnTo>
                <a:lnTo>
                  <a:pt x="6440" y="496"/>
                </a:lnTo>
                <a:lnTo>
                  <a:pt x="6242" y="595"/>
                </a:lnTo>
                <a:lnTo>
                  <a:pt x="6143" y="595"/>
                </a:lnTo>
                <a:lnTo>
                  <a:pt x="5945" y="496"/>
                </a:lnTo>
                <a:lnTo>
                  <a:pt x="5647" y="298"/>
                </a:lnTo>
                <a:lnTo>
                  <a:pt x="5251" y="199"/>
                </a:lnTo>
                <a:lnTo>
                  <a:pt x="4756" y="199"/>
                </a:lnTo>
                <a:lnTo>
                  <a:pt x="4359" y="397"/>
                </a:lnTo>
                <a:lnTo>
                  <a:pt x="4260" y="397"/>
                </a:lnTo>
                <a:lnTo>
                  <a:pt x="4260" y="298"/>
                </a:lnTo>
                <a:lnTo>
                  <a:pt x="4260" y="100"/>
                </a:lnTo>
                <a:lnTo>
                  <a:pt x="4062" y="100"/>
                </a:lnTo>
                <a:lnTo>
                  <a:pt x="3963" y="199"/>
                </a:lnTo>
                <a:lnTo>
                  <a:pt x="3864" y="298"/>
                </a:lnTo>
                <a:lnTo>
                  <a:pt x="3765" y="397"/>
                </a:lnTo>
                <a:lnTo>
                  <a:pt x="3666" y="298"/>
                </a:lnTo>
                <a:lnTo>
                  <a:pt x="3468" y="298"/>
                </a:lnTo>
                <a:lnTo>
                  <a:pt x="3270" y="199"/>
                </a:lnTo>
                <a:lnTo>
                  <a:pt x="2972" y="298"/>
                </a:lnTo>
                <a:lnTo>
                  <a:pt x="2081" y="100"/>
                </a:lnTo>
                <a:lnTo>
                  <a:pt x="1288" y="100"/>
                </a:lnTo>
                <a:lnTo>
                  <a:pt x="1189" y="298"/>
                </a:lnTo>
                <a:lnTo>
                  <a:pt x="1090" y="397"/>
                </a:lnTo>
                <a:lnTo>
                  <a:pt x="793" y="397"/>
                </a:lnTo>
                <a:lnTo>
                  <a:pt x="495" y="496"/>
                </a:lnTo>
                <a:lnTo>
                  <a:pt x="198" y="595"/>
                </a:lnTo>
                <a:lnTo>
                  <a:pt x="99" y="694"/>
                </a:lnTo>
                <a:lnTo>
                  <a:pt x="99" y="892"/>
                </a:lnTo>
                <a:lnTo>
                  <a:pt x="0" y="1388"/>
                </a:lnTo>
                <a:lnTo>
                  <a:pt x="99" y="1784"/>
                </a:lnTo>
                <a:lnTo>
                  <a:pt x="297" y="2180"/>
                </a:lnTo>
                <a:lnTo>
                  <a:pt x="594" y="2477"/>
                </a:lnTo>
                <a:lnTo>
                  <a:pt x="1090" y="3171"/>
                </a:lnTo>
                <a:lnTo>
                  <a:pt x="1684" y="3765"/>
                </a:lnTo>
                <a:lnTo>
                  <a:pt x="2180" y="4558"/>
                </a:lnTo>
                <a:lnTo>
                  <a:pt x="2774" y="5252"/>
                </a:lnTo>
                <a:lnTo>
                  <a:pt x="3369" y="5945"/>
                </a:lnTo>
                <a:lnTo>
                  <a:pt x="3864" y="6639"/>
                </a:lnTo>
                <a:lnTo>
                  <a:pt x="4756" y="7927"/>
                </a:lnTo>
                <a:lnTo>
                  <a:pt x="5647" y="9215"/>
                </a:lnTo>
                <a:lnTo>
                  <a:pt x="6143" y="10106"/>
                </a:lnTo>
                <a:lnTo>
                  <a:pt x="6440" y="10503"/>
                </a:lnTo>
                <a:lnTo>
                  <a:pt x="6737" y="10800"/>
                </a:lnTo>
                <a:lnTo>
                  <a:pt x="6935" y="11097"/>
                </a:lnTo>
                <a:lnTo>
                  <a:pt x="7134" y="11394"/>
                </a:lnTo>
                <a:lnTo>
                  <a:pt x="7233" y="11692"/>
                </a:lnTo>
                <a:lnTo>
                  <a:pt x="7431" y="11989"/>
                </a:lnTo>
                <a:lnTo>
                  <a:pt x="7926" y="12782"/>
                </a:lnTo>
                <a:lnTo>
                  <a:pt x="8323" y="13574"/>
                </a:lnTo>
                <a:lnTo>
                  <a:pt x="9016" y="14763"/>
                </a:lnTo>
                <a:lnTo>
                  <a:pt x="9313" y="15358"/>
                </a:lnTo>
                <a:lnTo>
                  <a:pt x="9611" y="15952"/>
                </a:lnTo>
                <a:lnTo>
                  <a:pt x="9908" y="16547"/>
                </a:lnTo>
                <a:lnTo>
                  <a:pt x="10007" y="16745"/>
                </a:lnTo>
                <a:lnTo>
                  <a:pt x="10304" y="17042"/>
                </a:lnTo>
                <a:lnTo>
                  <a:pt x="10403" y="17141"/>
                </a:lnTo>
                <a:lnTo>
                  <a:pt x="10403" y="17339"/>
                </a:lnTo>
                <a:lnTo>
                  <a:pt x="10403" y="17537"/>
                </a:lnTo>
                <a:lnTo>
                  <a:pt x="10502" y="17735"/>
                </a:lnTo>
                <a:lnTo>
                  <a:pt x="10799" y="18231"/>
                </a:lnTo>
                <a:lnTo>
                  <a:pt x="10998" y="18528"/>
                </a:lnTo>
                <a:lnTo>
                  <a:pt x="10899" y="18825"/>
                </a:lnTo>
                <a:lnTo>
                  <a:pt x="10899" y="18924"/>
                </a:lnTo>
                <a:lnTo>
                  <a:pt x="10998" y="18924"/>
                </a:lnTo>
                <a:lnTo>
                  <a:pt x="11196" y="19023"/>
                </a:lnTo>
                <a:lnTo>
                  <a:pt x="11295" y="19123"/>
                </a:lnTo>
                <a:lnTo>
                  <a:pt x="11295" y="19222"/>
                </a:lnTo>
                <a:lnTo>
                  <a:pt x="11295" y="19321"/>
                </a:lnTo>
                <a:lnTo>
                  <a:pt x="11196" y="19519"/>
                </a:lnTo>
                <a:lnTo>
                  <a:pt x="11196" y="19618"/>
                </a:lnTo>
                <a:lnTo>
                  <a:pt x="11394" y="19816"/>
                </a:lnTo>
                <a:lnTo>
                  <a:pt x="11592" y="19915"/>
                </a:lnTo>
                <a:lnTo>
                  <a:pt x="11691" y="20113"/>
                </a:lnTo>
                <a:lnTo>
                  <a:pt x="11691" y="20212"/>
                </a:lnTo>
                <a:lnTo>
                  <a:pt x="11592" y="20411"/>
                </a:lnTo>
                <a:lnTo>
                  <a:pt x="11196" y="21104"/>
                </a:lnTo>
                <a:lnTo>
                  <a:pt x="10799" y="21897"/>
                </a:lnTo>
                <a:lnTo>
                  <a:pt x="10502" y="22590"/>
                </a:lnTo>
                <a:lnTo>
                  <a:pt x="10106" y="23383"/>
                </a:lnTo>
                <a:lnTo>
                  <a:pt x="9214" y="24968"/>
                </a:lnTo>
                <a:lnTo>
                  <a:pt x="8323" y="26652"/>
                </a:lnTo>
                <a:lnTo>
                  <a:pt x="8025" y="27049"/>
                </a:lnTo>
                <a:lnTo>
                  <a:pt x="7728" y="27544"/>
                </a:lnTo>
                <a:lnTo>
                  <a:pt x="6638" y="29229"/>
                </a:lnTo>
                <a:lnTo>
                  <a:pt x="5647" y="31111"/>
                </a:lnTo>
                <a:lnTo>
                  <a:pt x="5152" y="32102"/>
                </a:lnTo>
                <a:lnTo>
                  <a:pt x="4459" y="33192"/>
                </a:lnTo>
                <a:lnTo>
                  <a:pt x="4161" y="33786"/>
                </a:lnTo>
                <a:lnTo>
                  <a:pt x="3765" y="34480"/>
                </a:lnTo>
                <a:lnTo>
                  <a:pt x="3270" y="35768"/>
                </a:lnTo>
                <a:lnTo>
                  <a:pt x="2873" y="36461"/>
                </a:lnTo>
                <a:lnTo>
                  <a:pt x="2576" y="37056"/>
                </a:lnTo>
                <a:lnTo>
                  <a:pt x="1882" y="38046"/>
                </a:lnTo>
                <a:lnTo>
                  <a:pt x="1288" y="39235"/>
                </a:lnTo>
                <a:lnTo>
                  <a:pt x="991" y="39830"/>
                </a:lnTo>
                <a:lnTo>
                  <a:pt x="793" y="40424"/>
                </a:lnTo>
                <a:lnTo>
                  <a:pt x="694" y="41118"/>
                </a:lnTo>
                <a:lnTo>
                  <a:pt x="694" y="41415"/>
                </a:lnTo>
                <a:lnTo>
                  <a:pt x="793" y="41811"/>
                </a:lnTo>
                <a:lnTo>
                  <a:pt x="793" y="42010"/>
                </a:lnTo>
                <a:lnTo>
                  <a:pt x="892" y="42208"/>
                </a:lnTo>
                <a:lnTo>
                  <a:pt x="1090" y="42406"/>
                </a:lnTo>
                <a:lnTo>
                  <a:pt x="1486" y="42307"/>
                </a:lnTo>
                <a:lnTo>
                  <a:pt x="1585" y="42307"/>
                </a:lnTo>
                <a:lnTo>
                  <a:pt x="1783" y="42505"/>
                </a:lnTo>
                <a:lnTo>
                  <a:pt x="1882" y="42703"/>
                </a:lnTo>
                <a:lnTo>
                  <a:pt x="1882" y="43099"/>
                </a:lnTo>
                <a:lnTo>
                  <a:pt x="2081" y="42901"/>
                </a:lnTo>
                <a:lnTo>
                  <a:pt x="2378" y="42802"/>
                </a:lnTo>
                <a:lnTo>
                  <a:pt x="2576" y="42802"/>
                </a:lnTo>
                <a:lnTo>
                  <a:pt x="2873" y="42901"/>
                </a:lnTo>
                <a:lnTo>
                  <a:pt x="3270" y="43000"/>
                </a:lnTo>
                <a:lnTo>
                  <a:pt x="3468" y="43000"/>
                </a:lnTo>
                <a:lnTo>
                  <a:pt x="3666" y="42802"/>
                </a:lnTo>
                <a:lnTo>
                  <a:pt x="3864" y="42703"/>
                </a:lnTo>
                <a:lnTo>
                  <a:pt x="3963" y="42802"/>
                </a:lnTo>
                <a:lnTo>
                  <a:pt x="4260" y="43000"/>
                </a:lnTo>
                <a:lnTo>
                  <a:pt x="4855" y="43000"/>
                </a:lnTo>
                <a:lnTo>
                  <a:pt x="5053" y="42901"/>
                </a:lnTo>
                <a:lnTo>
                  <a:pt x="5152" y="42802"/>
                </a:lnTo>
                <a:lnTo>
                  <a:pt x="5548" y="42802"/>
                </a:lnTo>
                <a:lnTo>
                  <a:pt x="5846" y="42901"/>
                </a:lnTo>
                <a:lnTo>
                  <a:pt x="5945" y="42802"/>
                </a:lnTo>
                <a:lnTo>
                  <a:pt x="5945" y="42703"/>
                </a:lnTo>
                <a:lnTo>
                  <a:pt x="6143" y="42802"/>
                </a:lnTo>
                <a:lnTo>
                  <a:pt x="6341" y="42802"/>
                </a:lnTo>
                <a:lnTo>
                  <a:pt x="6737" y="42901"/>
                </a:lnTo>
                <a:lnTo>
                  <a:pt x="7530" y="42802"/>
                </a:lnTo>
                <a:lnTo>
                  <a:pt x="7926" y="42703"/>
                </a:lnTo>
                <a:lnTo>
                  <a:pt x="8223" y="42505"/>
                </a:lnTo>
                <a:lnTo>
                  <a:pt x="8422" y="42505"/>
                </a:lnTo>
                <a:lnTo>
                  <a:pt x="8521" y="42604"/>
                </a:lnTo>
                <a:lnTo>
                  <a:pt x="9313" y="42604"/>
                </a:lnTo>
                <a:lnTo>
                  <a:pt x="10007" y="42505"/>
                </a:lnTo>
                <a:lnTo>
                  <a:pt x="11790" y="42505"/>
                </a:lnTo>
                <a:lnTo>
                  <a:pt x="12583" y="42406"/>
                </a:lnTo>
                <a:lnTo>
                  <a:pt x="14069" y="42406"/>
                </a:lnTo>
                <a:lnTo>
                  <a:pt x="14664" y="42307"/>
                </a:lnTo>
                <a:lnTo>
                  <a:pt x="15258" y="42208"/>
                </a:lnTo>
                <a:lnTo>
                  <a:pt x="15555" y="42307"/>
                </a:lnTo>
                <a:lnTo>
                  <a:pt x="15852" y="42406"/>
                </a:lnTo>
                <a:lnTo>
                  <a:pt x="16249" y="42406"/>
                </a:lnTo>
                <a:lnTo>
                  <a:pt x="16744" y="42307"/>
                </a:lnTo>
                <a:lnTo>
                  <a:pt x="17339" y="42208"/>
                </a:lnTo>
                <a:lnTo>
                  <a:pt x="18825" y="42208"/>
                </a:lnTo>
                <a:lnTo>
                  <a:pt x="19518" y="42109"/>
                </a:lnTo>
                <a:lnTo>
                  <a:pt x="20311" y="42109"/>
                </a:lnTo>
                <a:lnTo>
                  <a:pt x="20608" y="42208"/>
                </a:lnTo>
                <a:lnTo>
                  <a:pt x="20707" y="42208"/>
                </a:lnTo>
                <a:lnTo>
                  <a:pt x="20905" y="42010"/>
                </a:lnTo>
                <a:lnTo>
                  <a:pt x="21104" y="42010"/>
                </a:lnTo>
                <a:lnTo>
                  <a:pt x="21302" y="42109"/>
                </a:lnTo>
                <a:lnTo>
                  <a:pt x="21698" y="42208"/>
                </a:lnTo>
                <a:lnTo>
                  <a:pt x="22590" y="42208"/>
                </a:lnTo>
                <a:lnTo>
                  <a:pt x="22986" y="42010"/>
                </a:lnTo>
                <a:lnTo>
                  <a:pt x="23184" y="42010"/>
                </a:lnTo>
                <a:lnTo>
                  <a:pt x="23283" y="42109"/>
                </a:lnTo>
                <a:lnTo>
                  <a:pt x="23283" y="42208"/>
                </a:lnTo>
                <a:lnTo>
                  <a:pt x="23382" y="42208"/>
                </a:lnTo>
                <a:lnTo>
                  <a:pt x="23581" y="42010"/>
                </a:lnTo>
                <a:lnTo>
                  <a:pt x="23977" y="42010"/>
                </a:lnTo>
                <a:lnTo>
                  <a:pt x="24274" y="42109"/>
                </a:lnTo>
                <a:lnTo>
                  <a:pt x="24472" y="42208"/>
                </a:lnTo>
                <a:lnTo>
                  <a:pt x="26355" y="42208"/>
                </a:lnTo>
                <a:lnTo>
                  <a:pt x="26652" y="42109"/>
                </a:lnTo>
                <a:lnTo>
                  <a:pt x="26850" y="42010"/>
                </a:lnTo>
                <a:lnTo>
                  <a:pt x="27048" y="42010"/>
                </a:lnTo>
                <a:lnTo>
                  <a:pt x="27246" y="42109"/>
                </a:lnTo>
                <a:lnTo>
                  <a:pt x="27643" y="42010"/>
                </a:lnTo>
                <a:lnTo>
                  <a:pt x="28039" y="41911"/>
                </a:lnTo>
                <a:lnTo>
                  <a:pt x="28237" y="42010"/>
                </a:lnTo>
                <a:lnTo>
                  <a:pt x="28435" y="42010"/>
                </a:lnTo>
                <a:lnTo>
                  <a:pt x="28733" y="42109"/>
                </a:lnTo>
                <a:lnTo>
                  <a:pt x="29030" y="42109"/>
                </a:lnTo>
                <a:lnTo>
                  <a:pt x="29327" y="42010"/>
                </a:lnTo>
                <a:lnTo>
                  <a:pt x="29624" y="42010"/>
                </a:lnTo>
                <a:lnTo>
                  <a:pt x="29921" y="41911"/>
                </a:lnTo>
                <a:lnTo>
                  <a:pt x="30120" y="42010"/>
                </a:lnTo>
                <a:lnTo>
                  <a:pt x="30219" y="42109"/>
                </a:lnTo>
                <a:lnTo>
                  <a:pt x="30219" y="42208"/>
                </a:lnTo>
                <a:lnTo>
                  <a:pt x="30318" y="42109"/>
                </a:lnTo>
                <a:lnTo>
                  <a:pt x="30417" y="42010"/>
                </a:lnTo>
                <a:lnTo>
                  <a:pt x="30714" y="42109"/>
                </a:lnTo>
                <a:lnTo>
                  <a:pt x="31110" y="42109"/>
                </a:lnTo>
                <a:lnTo>
                  <a:pt x="31209" y="42010"/>
                </a:lnTo>
                <a:lnTo>
                  <a:pt x="31408" y="42010"/>
                </a:lnTo>
                <a:lnTo>
                  <a:pt x="31705" y="42109"/>
                </a:lnTo>
                <a:lnTo>
                  <a:pt x="32101" y="42109"/>
                </a:lnTo>
                <a:lnTo>
                  <a:pt x="32795" y="42010"/>
                </a:lnTo>
                <a:lnTo>
                  <a:pt x="33389" y="41911"/>
                </a:lnTo>
                <a:lnTo>
                  <a:pt x="33786" y="41911"/>
                </a:lnTo>
                <a:lnTo>
                  <a:pt x="34083" y="42010"/>
                </a:lnTo>
                <a:lnTo>
                  <a:pt x="34479" y="42010"/>
                </a:lnTo>
                <a:lnTo>
                  <a:pt x="35371" y="41911"/>
                </a:lnTo>
                <a:lnTo>
                  <a:pt x="36163" y="42010"/>
                </a:lnTo>
                <a:lnTo>
                  <a:pt x="36758" y="42010"/>
                </a:lnTo>
                <a:lnTo>
                  <a:pt x="37253" y="42109"/>
                </a:lnTo>
                <a:lnTo>
                  <a:pt x="37550" y="42010"/>
                </a:lnTo>
                <a:lnTo>
                  <a:pt x="37848" y="42109"/>
                </a:lnTo>
                <a:lnTo>
                  <a:pt x="38244" y="42109"/>
                </a:lnTo>
                <a:lnTo>
                  <a:pt x="38343" y="42010"/>
                </a:lnTo>
                <a:lnTo>
                  <a:pt x="38442" y="42109"/>
                </a:lnTo>
                <a:lnTo>
                  <a:pt x="38640" y="42208"/>
                </a:lnTo>
                <a:lnTo>
                  <a:pt x="38938" y="42109"/>
                </a:lnTo>
                <a:lnTo>
                  <a:pt x="39631" y="42109"/>
                </a:lnTo>
                <a:lnTo>
                  <a:pt x="40027" y="42208"/>
                </a:lnTo>
                <a:lnTo>
                  <a:pt x="40820" y="42208"/>
                </a:lnTo>
                <a:lnTo>
                  <a:pt x="41216" y="41911"/>
                </a:lnTo>
                <a:lnTo>
                  <a:pt x="41514" y="41911"/>
                </a:lnTo>
                <a:lnTo>
                  <a:pt x="41811" y="42109"/>
                </a:lnTo>
                <a:lnTo>
                  <a:pt x="42108" y="42109"/>
                </a:lnTo>
                <a:lnTo>
                  <a:pt x="42603" y="41911"/>
                </a:lnTo>
                <a:lnTo>
                  <a:pt x="45179" y="41911"/>
                </a:lnTo>
                <a:lnTo>
                  <a:pt x="45675" y="42010"/>
                </a:lnTo>
                <a:lnTo>
                  <a:pt x="46269" y="42109"/>
                </a:lnTo>
                <a:lnTo>
                  <a:pt x="46368" y="42208"/>
                </a:lnTo>
                <a:lnTo>
                  <a:pt x="46567" y="42208"/>
                </a:lnTo>
                <a:lnTo>
                  <a:pt x="47062" y="42109"/>
                </a:lnTo>
                <a:lnTo>
                  <a:pt x="47557" y="42109"/>
                </a:lnTo>
                <a:lnTo>
                  <a:pt x="48053" y="42010"/>
                </a:lnTo>
                <a:lnTo>
                  <a:pt x="48548" y="41911"/>
                </a:lnTo>
                <a:lnTo>
                  <a:pt x="48845" y="41911"/>
                </a:lnTo>
                <a:lnTo>
                  <a:pt x="49043" y="42010"/>
                </a:lnTo>
                <a:lnTo>
                  <a:pt x="49143" y="42109"/>
                </a:lnTo>
                <a:lnTo>
                  <a:pt x="49341" y="42208"/>
                </a:lnTo>
                <a:lnTo>
                  <a:pt x="49638" y="42109"/>
                </a:lnTo>
                <a:lnTo>
                  <a:pt x="50629" y="42109"/>
                </a:lnTo>
                <a:lnTo>
                  <a:pt x="51025" y="42010"/>
                </a:lnTo>
                <a:lnTo>
                  <a:pt x="51322" y="41911"/>
                </a:lnTo>
                <a:lnTo>
                  <a:pt x="51719" y="42010"/>
                </a:lnTo>
                <a:lnTo>
                  <a:pt x="51917" y="42010"/>
                </a:lnTo>
                <a:lnTo>
                  <a:pt x="52115" y="41911"/>
                </a:lnTo>
                <a:lnTo>
                  <a:pt x="52313" y="41811"/>
                </a:lnTo>
                <a:lnTo>
                  <a:pt x="52610" y="41911"/>
                </a:lnTo>
                <a:lnTo>
                  <a:pt x="52808" y="42010"/>
                </a:lnTo>
                <a:lnTo>
                  <a:pt x="54394" y="42010"/>
                </a:lnTo>
                <a:lnTo>
                  <a:pt x="55087" y="42208"/>
                </a:lnTo>
                <a:lnTo>
                  <a:pt x="55384" y="42208"/>
                </a:lnTo>
                <a:lnTo>
                  <a:pt x="56276" y="42010"/>
                </a:lnTo>
                <a:lnTo>
                  <a:pt x="58951" y="42010"/>
                </a:lnTo>
                <a:lnTo>
                  <a:pt x="59744" y="42109"/>
                </a:lnTo>
                <a:lnTo>
                  <a:pt x="60140" y="42010"/>
                </a:lnTo>
                <a:lnTo>
                  <a:pt x="60537" y="41911"/>
                </a:lnTo>
                <a:lnTo>
                  <a:pt x="60834" y="41911"/>
                </a:lnTo>
                <a:lnTo>
                  <a:pt x="60933" y="42010"/>
                </a:lnTo>
                <a:lnTo>
                  <a:pt x="60933" y="42109"/>
                </a:lnTo>
                <a:lnTo>
                  <a:pt x="60933" y="42208"/>
                </a:lnTo>
                <a:lnTo>
                  <a:pt x="61131" y="42109"/>
                </a:lnTo>
                <a:lnTo>
                  <a:pt x="61329" y="42010"/>
                </a:lnTo>
                <a:lnTo>
                  <a:pt x="61428" y="42010"/>
                </a:lnTo>
                <a:lnTo>
                  <a:pt x="61725" y="42109"/>
                </a:lnTo>
                <a:lnTo>
                  <a:pt x="62023" y="42109"/>
                </a:lnTo>
                <a:lnTo>
                  <a:pt x="62122" y="42010"/>
                </a:lnTo>
                <a:lnTo>
                  <a:pt x="62320" y="42010"/>
                </a:lnTo>
                <a:lnTo>
                  <a:pt x="62815" y="42109"/>
                </a:lnTo>
                <a:lnTo>
                  <a:pt x="63608" y="42109"/>
                </a:lnTo>
                <a:lnTo>
                  <a:pt x="63707" y="41911"/>
                </a:lnTo>
                <a:lnTo>
                  <a:pt x="63707" y="41811"/>
                </a:lnTo>
                <a:lnTo>
                  <a:pt x="63806" y="41811"/>
                </a:lnTo>
                <a:lnTo>
                  <a:pt x="64004" y="41911"/>
                </a:lnTo>
                <a:lnTo>
                  <a:pt x="64103" y="42208"/>
                </a:lnTo>
                <a:lnTo>
                  <a:pt x="64797" y="42208"/>
                </a:lnTo>
                <a:lnTo>
                  <a:pt x="65788" y="42109"/>
                </a:lnTo>
                <a:lnTo>
                  <a:pt x="66679" y="42208"/>
                </a:lnTo>
                <a:lnTo>
                  <a:pt x="68463" y="42208"/>
                </a:lnTo>
                <a:lnTo>
                  <a:pt x="69057" y="42010"/>
                </a:lnTo>
                <a:lnTo>
                  <a:pt x="69156" y="42010"/>
                </a:lnTo>
                <a:lnTo>
                  <a:pt x="69255" y="42109"/>
                </a:lnTo>
                <a:lnTo>
                  <a:pt x="69354" y="42307"/>
                </a:lnTo>
                <a:lnTo>
                  <a:pt x="69652" y="42307"/>
                </a:lnTo>
                <a:lnTo>
                  <a:pt x="69751" y="42109"/>
                </a:lnTo>
                <a:lnTo>
                  <a:pt x="69850" y="42010"/>
                </a:lnTo>
                <a:lnTo>
                  <a:pt x="69949" y="42010"/>
                </a:lnTo>
                <a:lnTo>
                  <a:pt x="70345" y="42208"/>
                </a:lnTo>
                <a:lnTo>
                  <a:pt x="70543" y="42307"/>
                </a:lnTo>
                <a:lnTo>
                  <a:pt x="70841" y="42307"/>
                </a:lnTo>
                <a:lnTo>
                  <a:pt x="71534" y="42208"/>
                </a:lnTo>
                <a:lnTo>
                  <a:pt x="72327" y="42208"/>
                </a:lnTo>
                <a:lnTo>
                  <a:pt x="73813" y="42406"/>
                </a:lnTo>
                <a:lnTo>
                  <a:pt x="74407" y="42406"/>
                </a:lnTo>
                <a:lnTo>
                  <a:pt x="74705" y="42307"/>
                </a:lnTo>
                <a:lnTo>
                  <a:pt x="74903" y="42208"/>
                </a:lnTo>
                <a:lnTo>
                  <a:pt x="75101" y="42109"/>
                </a:lnTo>
                <a:lnTo>
                  <a:pt x="75299" y="42109"/>
                </a:lnTo>
                <a:lnTo>
                  <a:pt x="75596" y="42208"/>
                </a:lnTo>
                <a:lnTo>
                  <a:pt x="76092" y="42307"/>
                </a:lnTo>
                <a:lnTo>
                  <a:pt x="77479" y="42307"/>
                </a:lnTo>
                <a:lnTo>
                  <a:pt x="77974" y="42406"/>
                </a:lnTo>
                <a:lnTo>
                  <a:pt x="78569" y="42406"/>
                </a:lnTo>
                <a:lnTo>
                  <a:pt x="79659" y="42307"/>
                </a:lnTo>
                <a:lnTo>
                  <a:pt x="80451" y="42208"/>
                </a:lnTo>
                <a:lnTo>
                  <a:pt x="81145" y="42307"/>
                </a:lnTo>
                <a:lnTo>
                  <a:pt x="82532" y="42307"/>
                </a:lnTo>
                <a:lnTo>
                  <a:pt x="83523" y="42208"/>
                </a:lnTo>
                <a:lnTo>
                  <a:pt x="84018" y="42208"/>
                </a:lnTo>
                <a:lnTo>
                  <a:pt x="84513" y="42307"/>
                </a:lnTo>
                <a:lnTo>
                  <a:pt x="84811" y="42307"/>
                </a:lnTo>
                <a:lnTo>
                  <a:pt x="85009" y="42208"/>
                </a:lnTo>
                <a:lnTo>
                  <a:pt x="85207" y="42109"/>
                </a:lnTo>
                <a:lnTo>
                  <a:pt x="85603" y="42109"/>
                </a:lnTo>
                <a:lnTo>
                  <a:pt x="85999" y="42208"/>
                </a:lnTo>
                <a:lnTo>
                  <a:pt x="87089" y="42208"/>
                </a:lnTo>
                <a:lnTo>
                  <a:pt x="87188" y="42109"/>
                </a:lnTo>
                <a:lnTo>
                  <a:pt x="87288" y="41911"/>
                </a:lnTo>
                <a:lnTo>
                  <a:pt x="87387" y="41911"/>
                </a:lnTo>
                <a:lnTo>
                  <a:pt x="87684" y="42010"/>
                </a:lnTo>
                <a:lnTo>
                  <a:pt x="87882" y="42010"/>
                </a:lnTo>
                <a:lnTo>
                  <a:pt x="88476" y="41911"/>
                </a:lnTo>
                <a:lnTo>
                  <a:pt x="89368" y="41811"/>
                </a:lnTo>
                <a:lnTo>
                  <a:pt x="89864" y="41811"/>
                </a:lnTo>
                <a:lnTo>
                  <a:pt x="90260" y="41712"/>
                </a:lnTo>
                <a:lnTo>
                  <a:pt x="90953" y="41712"/>
                </a:lnTo>
                <a:lnTo>
                  <a:pt x="91548" y="41911"/>
                </a:lnTo>
                <a:lnTo>
                  <a:pt x="92043" y="42010"/>
                </a:lnTo>
                <a:lnTo>
                  <a:pt x="92241" y="41911"/>
                </a:lnTo>
                <a:lnTo>
                  <a:pt x="92340" y="41712"/>
                </a:lnTo>
                <a:lnTo>
                  <a:pt x="92539" y="41514"/>
                </a:lnTo>
                <a:lnTo>
                  <a:pt x="92737" y="41514"/>
                </a:lnTo>
                <a:lnTo>
                  <a:pt x="92935" y="41613"/>
                </a:lnTo>
                <a:lnTo>
                  <a:pt x="93034" y="41811"/>
                </a:lnTo>
                <a:lnTo>
                  <a:pt x="93232" y="42010"/>
                </a:lnTo>
                <a:lnTo>
                  <a:pt x="93331" y="42109"/>
                </a:lnTo>
                <a:lnTo>
                  <a:pt x="93529" y="42109"/>
                </a:lnTo>
                <a:lnTo>
                  <a:pt x="93728" y="41911"/>
                </a:lnTo>
                <a:lnTo>
                  <a:pt x="94124" y="41415"/>
                </a:lnTo>
                <a:lnTo>
                  <a:pt x="94421" y="40821"/>
                </a:lnTo>
                <a:lnTo>
                  <a:pt x="94520" y="40226"/>
                </a:lnTo>
                <a:lnTo>
                  <a:pt x="94619" y="39632"/>
                </a:lnTo>
                <a:lnTo>
                  <a:pt x="94718" y="38542"/>
                </a:lnTo>
                <a:lnTo>
                  <a:pt x="94718" y="38046"/>
                </a:lnTo>
                <a:lnTo>
                  <a:pt x="94619" y="37551"/>
                </a:lnTo>
                <a:lnTo>
                  <a:pt x="94520" y="36957"/>
                </a:lnTo>
                <a:lnTo>
                  <a:pt x="94520" y="36263"/>
                </a:lnTo>
                <a:lnTo>
                  <a:pt x="94520" y="35669"/>
                </a:lnTo>
                <a:lnTo>
                  <a:pt x="94421" y="35371"/>
                </a:lnTo>
                <a:lnTo>
                  <a:pt x="94322" y="35074"/>
                </a:lnTo>
                <a:lnTo>
                  <a:pt x="94223" y="34975"/>
                </a:lnTo>
                <a:lnTo>
                  <a:pt x="94322" y="34876"/>
                </a:lnTo>
                <a:lnTo>
                  <a:pt x="94322" y="34678"/>
                </a:lnTo>
                <a:lnTo>
                  <a:pt x="94223" y="33687"/>
                </a:lnTo>
                <a:lnTo>
                  <a:pt x="94223" y="32795"/>
                </a:lnTo>
                <a:lnTo>
                  <a:pt x="94223" y="31805"/>
                </a:lnTo>
                <a:lnTo>
                  <a:pt x="94124" y="30913"/>
                </a:lnTo>
                <a:lnTo>
                  <a:pt x="93926" y="28832"/>
                </a:lnTo>
                <a:lnTo>
                  <a:pt x="93827" y="27742"/>
                </a:lnTo>
                <a:lnTo>
                  <a:pt x="93827" y="27247"/>
                </a:lnTo>
                <a:lnTo>
                  <a:pt x="93728" y="26752"/>
                </a:lnTo>
                <a:lnTo>
                  <a:pt x="93728" y="26454"/>
                </a:lnTo>
                <a:lnTo>
                  <a:pt x="93628" y="26058"/>
                </a:lnTo>
                <a:lnTo>
                  <a:pt x="93529" y="25464"/>
                </a:lnTo>
                <a:lnTo>
                  <a:pt x="93331" y="23185"/>
                </a:lnTo>
                <a:lnTo>
                  <a:pt x="93331" y="21798"/>
                </a:lnTo>
                <a:lnTo>
                  <a:pt x="93232" y="21203"/>
                </a:lnTo>
                <a:lnTo>
                  <a:pt x="92935" y="20510"/>
                </a:lnTo>
                <a:lnTo>
                  <a:pt x="92836" y="20411"/>
                </a:lnTo>
                <a:lnTo>
                  <a:pt x="92836" y="20312"/>
                </a:lnTo>
                <a:lnTo>
                  <a:pt x="92935" y="20212"/>
                </a:lnTo>
                <a:lnTo>
                  <a:pt x="93034" y="20113"/>
                </a:lnTo>
                <a:lnTo>
                  <a:pt x="93034" y="20014"/>
                </a:lnTo>
                <a:lnTo>
                  <a:pt x="92836" y="19915"/>
                </a:lnTo>
                <a:lnTo>
                  <a:pt x="92737" y="19915"/>
                </a:lnTo>
                <a:lnTo>
                  <a:pt x="92737" y="19816"/>
                </a:lnTo>
                <a:lnTo>
                  <a:pt x="92935" y="19717"/>
                </a:lnTo>
                <a:lnTo>
                  <a:pt x="93034" y="19618"/>
                </a:lnTo>
                <a:lnTo>
                  <a:pt x="93034" y="19519"/>
                </a:lnTo>
                <a:lnTo>
                  <a:pt x="92935" y="19420"/>
                </a:lnTo>
                <a:lnTo>
                  <a:pt x="92737" y="19123"/>
                </a:lnTo>
                <a:lnTo>
                  <a:pt x="92737" y="19023"/>
                </a:lnTo>
                <a:lnTo>
                  <a:pt x="92935" y="18924"/>
                </a:lnTo>
                <a:lnTo>
                  <a:pt x="92935" y="18825"/>
                </a:lnTo>
                <a:lnTo>
                  <a:pt x="92935" y="18627"/>
                </a:lnTo>
                <a:lnTo>
                  <a:pt x="92737" y="18033"/>
                </a:lnTo>
                <a:lnTo>
                  <a:pt x="92638" y="17438"/>
                </a:lnTo>
                <a:lnTo>
                  <a:pt x="92638" y="16844"/>
                </a:lnTo>
                <a:lnTo>
                  <a:pt x="92539" y="16249"/>
                </a:lnTo>
                <a:lnTo>
                  <a:pt x="92440" y="15159"/>
                </a:lnTo>
                <a:lnTo>
                  <a:pt x="92241" y="14070"/>
                </a:lnTo>
                <a:lnTo>
                  <a:pt x="92043" y="12881"/>
                </a:lnTo>
                <a:lnTo>
                  <a:pt x="91944" y="12286"/>
                </a:lnTo>
                <a:lnTo>
                  <a:pt x="91746" y="11692"/>
                </a:lnTo>
                <a:lnTo>
                  <a:pt x="91746" y="11394"/>
                </a:lnTo>
                <a:lnTo>
                  <a:pt x="91845" y="11097"/>
                </a:lnTo>
                <a:lnTo>
                  <a:pt x="91746" y="10800"/>
                </a:lnTo>
                <a:lnTo>
                  <a:pt x="91647" y="10701"/>
                </a:lnTo>
                <a:lnTo>
                  <a:pt x="91449" y="10602"/>
                </a:lnTo>
                <a:lnTo>
                  <a:pt x="91548" y="10305"/>
                </a:lnTo>
                <a:lnTo>
                  <a:pt x="91449" y="9908"/>
                </a:lnTo>
                <a:lnTo>
                  <a:pt x="91251" y="9314"/>
                </a:lnTo>
                <a:lnTo>
                  <a:pt x="91052" y="7332"/>
                </a:lnTo>
                <a:lnTo>
                  <a:pt x="90854" y="6341"/>
                </a:lnTo>
                <a:lnTo>
                  <a:pt x="90557" y="5450"/>
                </a:lnTo>
                <a:lnTo>
                  <a:pt x="90359" y="4657"/>
                </a:lnTo>
                <a:lnTo>
                  <a:pt x="90260" y="4162"/>
                </a:lnTo>
                <a:lnTo>
                  <a:pt x="90260" y="3765"/>
                </a:lnTo>
                <a:lnTo>
                  <a:pt x="90161" y="3567"/>
                </a:lnTo>
                <a:lnTo>
                  <a:pt x="90062" y="3369"/>
                </a:lnTo>
                <a:lnTo>
                  <a:pt x="89963" y="3171"/>
                </a:lnTo>
                <a:lnTo>
                  <a:pt x="89864" y="2973"/>
                </a:lnTo>
                <a:lnTo>
                  <a:pt x="89864" y="2676"/>
                </a:lnTo>
                <a:lnTo>
                  <a:pt x="89665" y="2477"/>
                </a:lnTo>
                <a:lnTo>
                  <a:pt x="89467" y="2279"/>
                </a:lnTo>
                <a:lnTo>
                  <a:pt x="89170" y="2081"/>
                </a:lnTo>
                <a:lnTo>
                  <a:pt x="88576" y="1883"/>
                </a:lnTo>
                <a:lnTo>
                  <a:pt x="88080" y="1685"/>
                </a:lnTo>
                <a:lnTo>
                  <a:pt x="87684" y="1586"/>
                </a:lnTo>
                <a:lnTo>
                  <a:pt x="87387" y="1487"/>
                </a:lnTo>
                <a:lnTo>
                  <a:pt x="86594" y="1388"/>
                </a:lnTo>
                <a:lnTo>
                  <a:pt x="85900" y="1289"/>
                </a:lnTo>
                <a:lnTo>
                  <a:pt x="85207" y="1090"/>
                </a:lnTo>
                <a:lnTo>
                  <a:pt x="84811" y="991"/>
                </a:lnTo>
                <a:lnTo>
                  <a:pt x="84513" y="991"/>
                </a:lnTo>
                <a:lnTo>
                  <a:pt x="84216" y="1090"/>
                </a:lnTo>
                <a:lnTo>
                  <a:pt x="83820" y="991"/>
                </a:lnTo>
                <a:lnTo>
                  <a:pt x="83423" y="892"/>
                </a:lnTo>
                <a:lnTo>
                  <a:pt x="83027" y="892"/>
                </a:lnTo>
                <a:lnTo>
                  <a:pt x="82829" y="991"/>
                </a:lnTo>
                <a:lnTo>
                  <a:pt x="82433" y="1189"/>
                </a:lnTo>
                <a:lnTo>
                  <a:pt x="82433" y="1090"/>
                </a:lnTo>
                <a:lnTo>
                  <a:pt x="82433" y="991"/>
                </a:lnTo>
                <a:lnTo>
                  <a:pt x="82433" y="892"/>
                </a:lnTo>
                <a:lnTo>
                  <a:pt x="82235" y="892"/>
                </a:lnTo>
                <a:lnTo>
                  <a:pt x="82135" y="1090"/>
                </a:lnTo>
                <a:lnTo>
                  <a:pt x="82036" y="1189"/>
                </a:lnTo>
                <a:lnTo>
                  <a:pt x="81937" y="1189"/>
                </a:lnTo>
                <a:lnTo>
                  <a:pt x="81838" y="1090"/>
                </a:lnTo>
                <a:lnTo>
                  <a:pt x="81739" y="991"/>
                </a:lnTo>
                <a:lnTo>
                  <a:pt x="81442" y="991"/>
                </a:lnTo>
                <a:lnTo>
                  <a:pt x="81244" y="892"/>
                </a:lnTo>
                <a:lnTo>
                  <a:pt x="80947" y="793"/>
                </a:lnTo>
                <a:lnTo>
                  <a:pt x="80847" y="793"/>
                </a:lnTo>
                <a:lnTo>
                  <a:pt x="80649" y="991"/>
                </a:lnTo>
                <a:lnTo>
                  <a:pt x="80550" y="1090"/>
                </a:lnTo>
                <a:lnTo>
                  <a:pt x="80352" y="1090"/>
                </a:lnTo>
                <a:lnTo>
                  <a:pt x="80055" y="991"/>
                </a:lnTo>
                <a:lnTo>
                  <a:pt x="79956" y="892"/>
                </a:lnTo>
                <a:lnTo>
                  <a:pt x="80154" y="892"/>
                </a:lnTo>
                <a:lnTo>
                  <a:pt x="80253" y="793"/>
                </a:lnTo>
                <a:lnTo>
                  <a:pt x="79659" y="892"/>
                </a:lnTo>
                <a:lnTo>
                  <a:pt x="79361" y="991"/>
                </a:lnTo>
                <a:lnTo>
                  <a:pt x="79064" y="991"/>
                </a:lnTo>
                <a:lnTo>
                  <a:pt x="78767" y="892"/>
                </a:lnTo>
                <a:lnTo>
                  <a:pt x="78569" y="892"/>
                </a:lnTo>
                <a:lnTo>
                  <a:pt x="78271" y="793"/>
                </a:lnTo>
                <a:lnTo>
                  <a:pt x="77776" y="793"/>
                </a:lnTo>
                <a:lnTo>
                  <a:pt x="76983" y="991"/>
                </a:lnTo>
                <a:lnTo>
                  <a:pt x="76785" y="991"/>
                </a:lnTo>
                <a:lnTo>
                  <a:pt x="76587" y="892"/>
                </a:lnTo>
                <a:lnTo>
                  <a:pt x="76290" y="793"/>
                </a:lnTo>
                <a:lnTo>
                  <a:pt x="75695" y="892"/>
                </a:lnTo>
                <a:lnTo>
                  <a:pt x="75398" y="991"/>
                </a:lnTo>
                <a:lnTo>
                  <a:pt x="74903" y="991"/>
                </a:lnTo>
                <a:lnTo>
                  <a:pt x="74804" y="892"/>
                </a:lnTo>
                <a:lnTo>
                  <a:pt x="74705" y="793"/>
                </a:lnTo>
                <a:lnTo>
                  <a:pt x="74606" y="793"/>
                </a:lnTo>
                <a:lnTo>
                  <a:pt x="74506" y="991"/>
                </a:lnTo>
                <a:lnTo>
                  <a:pt x="74308" y="1189"/>
                </a:lnTo>
                <a:lnTo>
                  <a:pt x="74209" y="991"/>
                </a:lnTo>
                <a:lnTo>
                  <a:pt x="74011" y="892"/>
                </a:lnTo>
                <a:lnTo>
                  <a:pt x="73714" y="793"/>
                </a:lnTo>
                <a:lnTo>
                  <a:pt x="73218" y="793"/>
                </a:lnTo>
                <a:lnTo>
                  <a:pt x="71930" y="694"/>
                </a:lnTo>
                <a:lnTo>
                  <a:pt x="71237" y="694"/>
                </a:lnTo>
                <a:lnTo>
                  <a:pt x="70543" y="793"/>
                </a:lnTo>
                <a:lnTo>
                  <a:pt x="70147" y="892"/>
                </a:lnTo>
                <a:lnTo>
                  <a:pt x="69850" y="793"/>
                </a:lnTo>
                <a:lnTo>
                  <a:pt x="68859" y="793"/>
                </a:lnTo>
                <a:lnTo>
                  <a:pt x="68760" y="892"/>
                </a:lnTo>
                <a:lnTo>
                  <a:pt x="68760" y="991"/>
                </a:lnTo>
                <a:lnTo>
                  <a:pt x="68562" y="1090"/>
                </a:lnTo>
                <a:lnTo>
                  <a:pt x="68364" y="892"/>
                </a:lnTo>
                <a:lnTo>
                  <a:pt x="68165" y="793"/>
                </a:lnTo>
                <a:lnTo>
                  <a:pt x="67769" y="793"/>
                </a:lnTo>
                <a:lnTo>
                  <a:pt x="67373" y="892"/>
                </a:lnTo>
                <a:lnTo>
                  <a:pt x="66977" y="793"/>
                </a:lnTo>
                <a:lnTo>
                  <a:pt x="66580" y="694"/>
                </a:lnTo>
                <a:lnTo>
                  <a:pt x="66184" y="793"/>
                </a:lnTo>
                <a:lnTo>
                  <a:pt x="65788" y="892"/>
                </a:lnTo>
                <a:lnTo>
                  <a:pt x="65292" y="793"/>
                </a:lnTo>
                <a:lnTo>
                  <a:pt x="64401" y="793"/>
                </a:lnTo>
                <a:lnTo>
                  <a:pt x="63905" y="892"/>
                </a:lnTo>
                <a:lnTo>
                  <a:pt x="63509" y="892"/>
                </a:lnTo>
                <a:lnTo>
                  <a:pt x="62815" y="694"/>
                </a:lnTo>
                <a:lnTo>
                  <a:pt x="62122" y="793"/>
                </a:lnTo>
                <a:lnTo>
                  <a:pt x="60735" y="793"/>
                </a:lnTo>
                <a:lnTo>
                  <a:pt x="59942" y="694"/>
                </a:lnTo>
                <a:lnTo>
                  <a:pt x="56573" y="694"/>
                </a:lnTo>
                <a:lnTo>
                  <a:pt x="55979" y="595"/>
                </a:lnTo>
                <a:lnTo>
                  <a:pt x="55583" y="595"/>
                </a:lnTo>
                <a:lnTo>
                  <a:pt x="55186" y="694"/>
                </a:lnTo>
                <a:lnTo>
                  <a:pt x="53700" y="694"/>
                </a:lnTo>
                <a:lnTo>
                  <a:pt x="53403" y="496"/>
                </a:lnTo>
                <a:lnTo>
                  <a:pt x="53106" y="496"/>
                </a:lnTo>
                <a:lnTo>
                  <a:pt x="52511" y="595"/>
                </a:lnTo>
                <a:lnTo>
                  <a:pt x="52016" y="595"/>
                </a:lnTo>
                <a:lnTo>
                  <a:pt x="51025" y="496"/>
                </a:lnTo>
                <a:lnTo>
                  <a:pt x="50728" y="496"/>
                </a:lnTo>
                <a:lnTo>
                  <a:pt x="50332" y="595"/>
                </a:lnTo>
                <a:lnTo>
                  <a:pt x="50133" y="595"/>
                </a:lnTo>
                <a:lnTo>
                  <a:pt x="50034" y="496"/>
                </a:lnTo>
                <a:lnTo>
                  <a:pt x="49836" y="397"/>
                </a:lnTo>
                <a:lnTo>
                  <a:pt x="48746" y="397"/>
                </a:lnTo>
                <a:lnTo>
                  <a:pt x="48152" y="496"/>
                </a:lnTo>
                <a:lnTo>
                  <a:pt x="47557" y="496"/>
                </a:lnTo>
                <a:lnTo>
                  <a:pt x="47062" y="397"/>
                </a:lnTo>
                <a:lnTo>
                  <a:pt x="46765" y="298"/>
                </a:lnTo>
                <a:lnTo>
                  <a:pt x="46467" y="397"/>
                </a:lnTo>
                <a:lnTo>
                  <a:pt x="46269" y="496"/>
                </a:lnTo>
                <a:lnTo>
                  <a:pt x="45576" y="496"/>
                </a:lnTo>
                <a:lnTo>
                  <a:pt x="45279" y="298"/>
                </a:lnTo>
                <a:lnTo>
                  <a:pt x="45080" y="199"/>
                </a:lnTo>
                <a:lnTo>
                  <a:pt x="44981" y="298"/>
                </a:lnTo>
                <a:lnTo>
                  <a:pt x="44882" y="397"/>
                </a:lnTo>
                <a:lnTo>
                  <a:pt x="45080" y="496"/>
                </a:lnTo>
                <a:lnTo>
                  <a:pt x="45080" y="595"/>
                </a:lnTo>
                <a:lnTo>
                  <a:pt x="44783" y="595"/>
                </a:lnTo>
                <a:lnTo>
                  <a:pt x="44684" y="496"/>
                </a:lnTo>
                <a:lnTo>
                  <a:pt x="44684" y="298"/>
                </a:lnTo>
                <a:lnTo>
                  <a:pt x="44387" y="298"/>
                </a:lnTo>
                <a:lnTo>
                  <a:pt x="44486" y="496"/>
                </a:lnTo>
                <a:lnTo>
                  <a:pt x="44387" y="496"/>
                </a:lnTo>
                <a:lnTo>
                  <a:pt x="44090" y="397"/>
                </a:lnTo>
                <a:lnTo>
                  <a:pt x="43396" y="397"/>
                </a:lnTo>
                <a:lnTo>
                  <a:pt x="42703" y="199"/>
                </a:lnTo>
                <a:lnTo>
                  <a:pt x="40226" y="199"/>
                </a:lnTo>
                <a:lnTo>
                  <a:pt x="39829" y="100"/>
                </a:lnTo>
                <a:lnTo>
                  <a:pt x="39532" y="100"/>
                </a:lnTo>
                <a:lnTo>
                  <a:pt x="39136" y="199"/>
                </a:lnTo>
                <a:lnTo>
                  <a:pt x="38938" y="298"/>
                </a:lnTo>
                <a:lnTo>
                  <a:pt x="38838" y="298"/>
                </a:lnTo>
                <a:lnTo>
                  <a:pt x="38739" y="100"/>
                </a:lnTo>
                <a:lnTo>
                  <a:pt x="38640" y="199"/>
                </a:lnTo>
                <a:lnTo>
                  <a:pt x="38442" y="298"/>
                </a:lnTo>
                <a:lnTo>
                  <a:pt x="38244" y="199"/>
                </a:lnTo>
                <a:lnTo>
                  <a:pt x="38046" y="100"/>
                </a:lnTo>
                <a:lnTo>
                  <a:pt x="37749" y="100"/>
                </a:lnTo>
                <a:lnTo>
                  <a:pt x="37550" y="199"/>
                </a:lnTo>
                <a:lnTo>
                  <a:pt x="37253" y="199"/>
                </a:lnTo>
                <a:lnTo>
                  <a:pt x="36758" y="100"/>
                </a:lnTo>
                <a:lnTo>
                  <a:pt x="35470" y="100"/>
                </a:lnTo>
                <a:lnTo>
                  <a:pt x="35272" y="199"/>
                </a:lnTo>
                <a:lnTo>
                  <a:pt x="35074" y="397"/>
                </a:lnTo>
                <a:lnTo>
                  <a:pt x="34974" y="199"/>
                </a:lnTo>
                <a:lnTo>
                  <a:pt x="34875" y="100"/>
                </a:lnTo>
                <a:lnTo>
                  <a:pt x="34677" y="1"/>
                </a:lnTo>
                <a:lnTo>
                  <a:pt x="34380" y="1"/>
                </a:lnTo>
                <a:lnTo>
                  <a:pt x="34182" y="100"/>
                </a:lnTo>
                <a:lnTo>
                  <a:pt x="33786" y="199"/>
                </a:lnTo>
                <a:lnTo>
                  <a:pt x="33488" y="199"/>
                </a:lnTo>
                <a:lnTo>
                  <a:pt x="33191" y="100"/>
                </a:lnTo>
                <a:lnTo>
                  <a:pt x="32101" y="100"/>
                </a:lnTo>
                <a:lnTo>
                  <a:pt x="31804" y="199"/>
                </a:lnTo>
                <a:lnTo>
                  <a:pt x="31408" y="199"/>
                </a:lnTo>
                <a:lnTo>
                  <a:pt x="30912" y="100"/>
                </a:lnTo>
                <a:lnTo>
                  <a:pt x="29228" y="100"/>
                </a:lnTo>
                <a:lnTo>
                  <a:pt x="27544" y="1"/>
                </a:lnTo>
                <a:lnTo>
                  <a:pt x="25859" y="1"/>
                </a:lnTo>
                <a:lnTo>
                  <a:pt x="25661" y="100"/>
                </a:lnTo>
                <a:lnTo>
                  <a:pt x="25463" y="298"/>
                </a:lnTo>
                <a:lnTo>
                  <a:pt x="25166" y="397"/>
                </a:lnTo>
                <a:lnTo>
                  <a:pt x="24968" y="397"/>
                </a:lnTo>
                <a:lnTo>
                  <a:pt x="24769" y="298"/>
                </a:lnTo>
                <a:lnTo>
                  <a:pt x="24869" y="199"/>
                </a:lnTo>
                <a:lnTo>
                  <a:pt x="24968" y="199"/>
                </a:lnTo>
                <a:lnTo>
                  <a:pt x="25067" y="100"/>
                </a:lnTo>
                <a:lnTo>
                  <a:pt x="25067" y="1"/>
                </a:lnTo>
                <a:lnTo>
                  <a:pt x="24769" y="100"/>
                </a:lnTo>
                <a:lnTo>
                  <a:pt x="24373" y="100"/>
                </a:lnTo>
                <a:lnTo>
                  <a:pt x="23977" y="199"/>
                </a:lnTo>
                <a:lnTo>
                  <a:pt x="23581" y="298"/>
                </a:lnTo>
                <a:lnTo>
                  <a:pt x="23481" y="298"/>
                </a:lnTo>
                <a:lnTo>
                  <a:pt x="23283" y="199"/>
                </a:lnTo>
                <a:lnTo>
                  <a:pt x="23184" y="100"/>
                </a:lnTo>
                <a:lnTo>
                  <a:pt x="2278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"/>
          <p:cNvSpPr/>
          <p:nvPr/>
        </p:nvSpPr>
        <p:spPr>
          <a:xfrm flipH="1">
            <a:off x="5610638" y="1380600"/>
            <a:ext cx="3084287" cy="1093878"/>
          </a:xfrm>
          <a:custGeom>
            <a:rect b="b" l="l" r="r" t="t"/>
            <a:pathLst>
              <a:path extrusionOk="0" h="43100" w="94719">
                <a:moveTo>
                  <a:pt x="22788" y="1"/>
                </a:moveTo>
                <a:lnTo>
                  <a:pt x="21995" y="199"/>
                </a:lnTo>
                <a:lnTo>
                  <a:pt x="21896" y="298"/>
                </a:lnTo>
                <a:lnTo>
                  <a:pt x="21698" y="397"/>
                </a:lnTo>
                <a:lnTo>
                  <a:pt x="21500" y="496"/>
                </a:lnTo>
                <a:lnTo>
                  <a:pt x="21302" y="397"/>
                </a:lnTo>
                <a:lnTo>
                  <a:pt x="20905" y="298"/>
                </a:lnTo>
                <a:lnTo>
                  <a:pt x="20509" y="298"/>
                </a:lnTo>
                <a:lnTo>
                  <a:pt x="19816" y="397"/>
                </a:lnTo>
                <a:lnTo>
                  <a:pt x="19617" y="397"/>
                </a:lnTo>
                <a:lnTo>
                  <a:pt x="19617" y="298"/>
                </a:lnTo>
                <a:lnTo>
                  <a:pt x="19518" y="199"/>
                </a:lnTo>
                <a:lnTo>
                  <a:pt x="19320" y="100"/>
                </a:lnTo>
                <a:lnTo>
                  <a:pt x="19320" y="199"/>
                </a:lnTo>
                <a:lnTo>
                  <a:pt x="19221" y="298"/>
                </a:lnTo>
                <a:lnTo>
                  <a:pt x="19221" y="397"/>
                </a:lnTo>
                <a:lnTo>
                  <a:pt x="19221" y="496"/>
                </a:lnTo>
                <a:lnTo>
                  <a:pt x="19122" y="496"/>
                </a:lnTo>
                <a:lnTo>
                  <a:pt x="19023" y="397"/>
                </a:lnTo>
                <a:lnTo>
                  <a:pt x="18924" y="298"/>
                </a:lnTo>
                <a:lnTo>
                  <a:pt x="18825" y="199"/>
                </a:lnTo>
                <a:lnTo>
                  <a:pt x="18528" y="199"/>
                </a:lnTo>
                <a:lnTo>
                  <a:pt x="18131" y="298"/>
                </a:lnTo>
                <a:lnTo>
                  <a:pt x="16249" y="298"/>
                </a:lnTo>
                <a:lnTo>
                  <a:pt x="15753" y="397"/>
                </a:lnTo>
                <a:lnTo>
                  <a:pt x="15258" y="595"/>
                </a:lnTo>
                <a:lnTo>
                  <a:pt x="15060" y="397"/>
                </a:lnTo>
                <a:lnTo>
                  <a:pt x="14763" y="397"/>
                </a:lnTo>
                <a:lnTo>
                  <a:pt x="14564" y="298"/>
                </a:lnTo>
                <a:lnTo>
                  <a:pt x="14465" y="298"/>
                </a:lnTo>
                <a:lnTo>
                  <a:pt x="14069" y="496"/>
                </a:lnTo>
                <a:lnTo>
                  <a:pt x="13673" y="496"/>
                </a:lnTo>
                <a:lnTo>
                  <a:pt x="12979" y="397"/>
                </a:lnTo>
                <a:lnTo>
                  <a:pt x="12484" y="298"/>
                </a:lnTo>
                <a:lnTo>
                  <a:pt x="11889" y="397"/>
                </a:lnTo>
                <a:lnTo>
                  <a:pt x="11790" y="397"/>
                </a:lnTo>
                <a:lnTo>
                  <a:pt x="11691" y="496"/>
                </a:lnTo>
                <a:lnTo>
                  <a:pt x="11592" y="694"/>
                </a:lnTo>
                <a:lnTo>
                  <a:pt x="11394" y="496"/>
                </a:lnTo>
                <a:lnTo>
                  <a:pt x="11097" y="298"/>
                </a:lnTo>
                <a:lnTo>
                  <a:pt x="10601" y="298"/>
                </a:lnTo>
                <a:lnTo>
                  <a:pt x="10205" y="397"/>
                </a:lnTo>
                <a:lnTo>
                  <a:pt x="9412" y="397"/>
                </a:lnTo>
                <a:lnTo>
                  <a:pt x="9016" y="595"/>
                </a:lnTo>
                <a:lnTo>
                  <a:pt x="8818" y="496"/>
                </a:lnTo>
                <a:lnTo>
                  <a:pt x="8521" y="397"/>
                </a:lnTo>
                <a:lnTo>
                  <a:pt x="8323" y="397"/>
                </a:lnTo>
                <a:lnTo>
                  <a:pt x="8223" y="595"/>
                </a:lnTo>
                <a:lnTo>
                  <a:pt x="7926" y="595"/>
                </a:lnTo>
                <a:lnTo>
                  <a:pt x="7827" y="397"/>
                </a:lnTo>
                <a:lnTo>
                  <a:pt x="7728" y="496"/>
                </a:lnTo>
                <a:lnTo>
                  <a:pt x="7629" y="595"/>
                </a:lnTo>
                <a:lnTo>
                  <a:pt x="7431" y="496"/>
                </a:lnTo>
                <a:lnTo>
                  <a:pt x="7233" y="298"/>
                </a:lnTo>
                <a:lnTo>
                  <a:pt x="6737" y="298"/>
                </a:lnTo>
                <a:lnTo>
                  <a:pt x="6440" y="496"/>
                </a:lnTo>
                <a:lnTo>
                  <a:pt x="6242" y="595"/>
                </a:lnTo>
                <a:lnTo>
                  <a:pt x="6143" y="595"/>
                </a:lnTo>
                <a:lnTo>
                  <a:pt x="5945" y="496"/>
                </a:lnTo>
                <a:lnTo>
                  <a:pt x="5647" y="298"/>
                </a:lnTo>
                <a:lnTo>
                  <a:pt x="5251" y="199"/>
                </a:lnTo>
                <a:lnTo>
                  <a:pt x="4756" y="199"/>
                </a:lnTo>
                <a:lnTo>
                  <a:pt x="4359" y="397"/>
                </a:lnTo>
                <a:lnTo>
                  <a:pt x="4260" y="397"/>
                </a:lnTo>
                <a:lnTo>
                  <a:pt x="4260" y="298"/>
                </a:lnTo>
                <a:lnTo>
                  <a:pt x="4260" y="100"/>
                </a:lnTo>
                <a:lnTo>
                  <a:pt x="4062" y="100"/>
                </a:lnTo>
                <a:lnTo>
                  <a:pt x="3963" y="199"/>
                </a:lnTo>
                <a:lnTo>
                  <a:pt x="3864" y="298"/>
                </a:lnTo>
                <a:lnTo>
                  <a:pt x="3765" y="397"/>
                </a:lnTo>
                <a:lnTo>
                  <a:pt x="3666" y="298"/>
                </a:lnTo>
                <a:lnTo>
                  <a:pt x="3468" y="298"/>
                </a:lnTo>
                <a:lnTo>
                  <a:pt x="3270" y="199"/>
                </a:lnTo>
                <a:lnTo>
                  <a:pt x="2972" y="298"/>
                </a:lnTo>
                <a:lnTo>
                  <a:pt x="2081" y="100"/>
                </a:lnTo>
                <a:lnTo>
                  <a:pt x="1288" y="100"/>
                </a:lnTo>
                <a:lnTo>
                  <a:pt x="1189" y="298"/>
                </a:lnTo>
                <a:lnTo>
                  <a:pt x="1090" y="397"/>
                </a:lnTo>
                <a:lnTo>
                  <a:pt x="793" y="397"/>
                </a:lnTo>
                <a:lnTo>
                  <a:pt x="495" y="496"/>
                </a:lnTo>
                <a:lnTo>
                  <a:pt x="198" y="595"/>
                </a:lnTo>
                <a:lnTo>
                  <a:pt x="99" y="694"/>
                </a:lnTo>
                <a:lnTo>
                  <a:pt x="99" y="892"/>
                </a:lnTo>
                <a:lnTo>
                  <a:pt x="0" y="1388"/>
                </a:lnTo>
                <a:lnTo>
                  <a:pt x="99" y="1784"/>
                </a:lnTo>
                <a:lnTo>
                  <a:pt x="297" y="2180"/>
                </a:lnTo>
                <a:lnTo>
                  <a:pt x="594" y="2477"/>
                </a:lnTo>
                <a:lnTo>
                  <a:pt x="1090" y="3171"/>
                </a:lnTo>
                <a:lnTo>
                  <a:pt x="1684" y="3765"/>
                </a:lnTo>
                <a:lnTo>
                  <a:pt x="2180" y="4558"/>
                </a:lnTo>
                <a:lnTo>
                  <a:pt x="2774" y="5252"/>
                </a:lnTo>
                <a:lnTo>
                  <a:pt x="3369" y="5945"/>
                </a:lnTo>
                <a:lnTo>
                  <a:pt x="3864" y="6639"/>
                </a:lnTo>
                <a:lnTo>
                  <a:pt x="4756" y="7927"/>
                </a:lnTo>
                <a:lnTo>
                  <a:pt x="5647" y="9215"/>
                </a:lnTo>
                <a:lnTo>
                  <a:pt x="6143" y="10106"/>
                </a:lnTo>
                <a:lnTo>
                  <a:pt x="6440" y="10503"/>
                </a:lnTo>
                <a:lnTo>
                  <a:pt x="6737" y="10800"/>
                </a:lnTo>
                <a:lnTo>
                  <a:pt x="6935" y="11097"/>
                </a:lnTo>
                <a:lnTo>
                  <a:pt x="7134" y="11394"/>
                </a:lnTo>
                <a:lnTo>
                  <a:pt x="7233" y="11692"/>
                </a:lnTo>
                <a:lnTo>
                  <a:pt x="7431" y="11989"/>
                </a:lnTo>
                <a:lnTo>
                  <a:pt x="7926" y="12782"/>
                </a:lnTo>
                <a:lnTo>
                  <a:pt x="8323" y="13574"/>
                </a:lnTo>
                <a:lnTo>
                  <a:pt x="9016" y="14763"/>
                </a:lnTo>
                <a:lnTo>
                  <a:pt x="9313" y="15358"/>
                </a:lnTo>
                <a:lnTo>
                  <a:pt x="9611" y="15952"/>
                </a:lnTo>
                <a:lnTo>
                  <a:pt x="9908" y="16547"/>
                </a:lnTo>
                <a:lnTo>
                  <a:pt x="10007" y="16745"/>
                </a:lnTo>
                <a:lnTo>
                  <a:pt x="10304" y="17042"/>
                </a:lnTo>
                <a:lnTo>
                  <a:pt x="10403" y="17141"/>
                </a:lnTo>
                <a:lnTo>
                  <a:pt x="10403" y="17339"/>
                </a:lnTo>
                <a:lnTo>
                  <a:pt x="10403" y="17537"/>
                </a:lnTo>
                <a:lnTo>
                  <a:pt x="10502" y="17735"/>
                </a:lnTo>
                <a:lnTo>
                  <a:pt x="10799" y="18231"/>
                </a:lnTo>
                <a:lnTo>
                  <a:pt x="10998" y="18528"/>
                </a:lnTo>
                <a:lnTo>
                  <a:pt x="10899" y="18825"/>
                </a:lnTo>
                <a:lnTo>
                  <a:pt x="10899" y="18924"/>
                </a:lnTo>
                <a:lnTo>
                  <a:pt x="10998" y="18924"/>
                </a:lnTo>
                <a:lnTo>
                  <a:pt x="11196" y="19023"/>
                </a:lnTo>
                <a:lnTo>
                  <a:pt x="11295" y="19123"/>
                </a:lnTo>
                <a:lnTo>
                  <a:pt x="11295" y="19222"/>
                </a:lnTo>
                <a:lnTo>
                  <a:pt x="11295" y="19321"/>
                </a:lnTo>
                <a:lnTo>
                  <a:pt x="11196" y="19519"/>
                </a:lnTo>
                <a:lnTo>
                  <a:pt x="11196" y="19618"/>
                </a:lnTo>
                <a:lnTo>
                  <a:pt x="11394" y="19816"/>
                </a:lnTo>
                <a:lnTo>
                  <a:pt x="11592" y="19915"/>
                </a:lnTo>
                <a:lnTo>
                  <a:pt x="11691" y="20113"/>
                </a:lnTo>
                <a:lnTo>
                  <a:pt x="11691" y="20212"/>
                </a:lnTo>
                <a:lnTo>
                  <a:pt x="11592" y="20411"/>
                </a:lnTo>
                <a:lnTo>
                  <a:pt x="11196" y="21104"/>
                </a:lnTo>
                <a:lnTo>
                  <a:pt x="10799" y="21897"/>
                </a:lnTo>
                <a:lnTo>
                  <a:pt x="10502" y="22590"/>
                </a:lnTo>
                <a:lnTo>
                  <a:pt x="10106" y="23383"/>
                </a:lnTo>
                <a:lnTo>
                  <a:pt x="9214" y="24968"/>
                </a:lnTo>
                <a:lnTo>
                  <a:pt x="8323" y="26652"/>
                </a:lnTo>
                <a:lnTo>
                  <a:pt x="8025" y="27049"/>
                </a:lnTo>
                <a:lnTo>
                  <a:pt x="7728" y="27544"/>
                </a:lnTo>
                <a:lnTo>
                  <a:pt x="6638" y="29229"/>
                </a:lnTo>
                <a:lnTo>
                  <a:pt x="5647" y="31111"/>
                </a:lnTo>
                <a:lnTo>
                  <a:pt x="5152" y="32102"/>
                </a:lnTo>
                <a:lnTo>
                  <a:pt x="4459" y="33192"/>
                </a:lnTo>
                <a:lnTo>
                  <a:pt x="4161" y="33786"/>
                </a:lnTo>
                <a:lnTo>
                  <a:pt x="3765" y="34480"/>
                </a:lnTo>
                <a:lnTo>
                  <a:pt x="3270" y="35768"/>
                </a:lnTo>
                <a:lnTo>
                  <a:pt x="2873" y="36461"/>
                </a:lnTo>
                <a:lnTo>
                  <a:pt x="2576" y="37056"/>
                </a:lnTo>
                <a:lnTo>
                  <a:pt x="1882" y="38046"/>
                </a:lnTo>
                <a:lnTo>
                  <a:pt x="1288" y="39235"/>
                </a:lnTo>
                <a:lnTo>
                  <a:pt x="991" y="39830"/>
                </a:lnTo>
                <a:lnTo>
                  <a:pt x="793" y="40424"/>
                </a:lnTo>
                <a:lnTo>
                  <a:pt x="694" y="41118"/>
                </a:lnTo>
                <a:lnTo>
                  <a:pt x="694" y="41415"/>
                </a:lnTo>
                <a:lnTo>
                  <a:pt x="793" y="41811"/>
                </a:lnTo>
                <a:lnTo>
                  <a:pt x="793" y="42010"/>
                </a:lnTo>
                <a:lnTo>
                  <a:pt x="892" y="42208"/>
                </a:lnTo>
                <a:lnTo>
                  <a:pt x="1090" y="42406"/>
                </a:lnTo>
                <a:lnTo>
                  <a:pt x="1486" y="42307"/>
                </a:lnTo>
                <a:lnTo>
                  <a:pt x="1585" y="42307"/>
                </a:lnTo>
                <a:lnTo>
                  <a:pt x="1783" y="42505"/>
                </a:lnTo>
                <a:lnTo>
                  <a:pt x="1882" y="42703"/>
                </a:lnTo>
                <a:lnTo>
                  <a:pt x="1882" y="43099"/>
                </a:lnTo>
                <a:lnTo>
                  <a:pt x="2081" y="42901"/>
                </a:lnTo>
                <a:lnTo>
                  <a:pt x="2378" y="42802"/>
                </a:lnTo>
                <a:lnTo>
                  <a:pt x="2576" y="42802"/>
                </a:lnTo>
                <a:lnTo>
                  <a:pt x="2873" y="42901"/>
                </a:lnTo>
                <a:lnTo>
                  <a:pt x="3270" y="43000"/>
                </a:lnTo>
                <a:lnTo>
                  <a:pt x="3468" y="43000"/>
                </a:lnTo>
                <a:lnTo>
                  <a:pt x="3666" y="42802"/>
                </a:lnTo>
                <a:lnTo>
                  <a:pt x="3864" y="42703"/>
                </a:lnTo>
                <a:lnTo>
                  <a:pt x="3963" y="42802"/>
                </a:lnTo>
                <a:lnTo>
                  <a:pt x="4260" y="43000"/>
                </a:lnTo>
                <a:lnTo>
                  <a:pt x="4855" y="43000"/>
                </a:lnTo>
                <a:lnTo>
                  <a:pt x="5053" y="42901"/>
                </a:lnTo>
                <a:lnTo>
                  <a:pt x="5152" y="42802"/>
                </a:lnTo>
                <a:lnTo>
                  <a:pt x="5548" y="42802"/>
                </a:lnTo>
                <a:lnTo>
                  <a:pt x="5846" y="42901"/>
                </a:lnTo>
                <a:lnTo>
                  <a:pt x="5945" y="42802"/>
                </a:lnTo>
                <a:lnTo>
                  <a:pt x="5945" y="42703"/>
                </a:lnTo>
                <a:lnTo>
                  <a:pt x="6143" y="42802"/>
                </a:lnTo>
                <a:lnTo>
                  <a:pt x="6341" y="42802"/>
                </a:lnTo>
                <a:lnTo>
                  <a:pt x="6737" y="42901"/>
                </a:lnTo>
                <a:lnTo>
                  <a:pt x="7530" y="42802"/>
                </a:lnTo>
                <a:lnTo>
                  <a:pt x="7926" y="42703"/>
                </a:lnTo>
                <a:lnTo>
                  <a:pt x="8223" y="42505"/>
                </a:lnTo>
                <a:lnTo>
                  <a:pt x="8422" y="42505"/>
                </a:lnTo>
                <a:lnTo>
                  <a:pt x="8521" y="42604"/>
                </a:lnTo>
                <a:lnTo>
                  <a:pt x="9313" y="42604"/>
                </a:lnTo>
                <a:lnTo>
                  <a:pt x="10007" y="42505"/>
                </a:lnTo>
                <a:lnTo>
                  <a:pt x="11790" y="42505"/>
                </a:lnTo>
                <a:lnTo>
                  <a:pt x="12583" y="42406"/>
                </a:lnTo>
                <a:lnTo>
                  <a:pt x="14069" y="42406"/>
                </a:lnTo>
                <a:lnTo>
                  <a:pt x="14664" y="42307"/>
                </a:lnTo>
                <a:lnTo>
                  <a:pt x="15258" y="42208"/>
                </a:lnTo>
                <a:lnTo>
                  <a:pt x="15555" y="42307"/>
                </a:lnTo>
                <a:lnTo>
                  <a:pt x="15852" y="42406"/>
                </a:lnTo>
                <a:lnTo>
                  <a:pt x="16249" y="42406"/>
                </a:lnTo>
                <a:lnTo>
                  <a:pt x="16744" y="42307"/>
                </a:lnTo>
                <a:lnTo>
                  <a:pt x="17339" y="42208"/>
                </a:lnTo>
                <a:lnTo>
                  <a:pt x="18825" y="42208"/>
                </a:lnTo>
                <a:lnTo>
                  <a:pt x="19518" y="42109"/>
                </a:lnTo>
                <a:lnTo>
                  <a:pt x="20311" y="42109"/>
                </a:lnTo>
                <a:lnTo>
                  <a:pt x="20608" y="42208"/>
                </a:lnTo>
                <a:lnTo>
                  <a:pt x="20707" y="42208"/>
                </a:lnTo>
                <a:lnTo>
                  <a:pt x="20905" y="42010"/>
                </a:lnTo>
                <a:lnTo>
                  <a:pt x="21104" y="42010"/>
                </a:lnTo>
                <a:lnTo>
                  <a:pt x="21302" y="42109"/>
                </a:lnTo>
                <a:lnTo>
                  <a:pt x="21698" y="42208"/>
                </a:lnTo>
                <a:lnTo>
                  <a:pt x="22590" y="42208"/>
                </a:lnTo>
                <a:lnTo>
                  <a:pt x="22986" y="42010"/>
                </a:lnTo>
                <a:lnTo>
                  <a:pt x="23184" y="42010"/>
                </a:lnTo>
                <a:lnTo>
                  <a:pt x="23283" y="42109"/>
                </a:lnTo>
                <a:lnTo>
                  <a:pt x="23283" y="42208"/>
                </a:lnTo>
                <a:lnTo>
                  <a:pt x="23382" y="42208"/>
                </a:lnTo>
                <a:lnTo>
                  <a:pt x="23581" y="42010"/>
                </a:lnTo>
                <a:lnTo>
                  <a:pt x="23977" y="42010"/>
                </a:lnTo>
                <a:lnTo>
                  <a:pt x="24274" y="42109"/>
                </a:lnTo>
                <a:lnTo>
                  <a:pt x="24472" y="42208"/>
                </a:lnTo>
                <a:lnTo>
                  <a:pt x="26355" y="42208"/>
                </a:lnTo>
                <a:lnTo>
                  <a:pt x="26652" y="42109"/>
                </a:lnTo>
                <a:lnTo>
                  <a:pt x="26850" y="42010"/>
                </a:lnTo>
                <a:lnTo>
                  <a:pt x="27048" y="42010"/>
                </a:lnTo>
                <a:lnTo>
                  <a:pt x="27246" y="42109"/>
                </a:lnTo>
                <a:lnTo>
                  <a:pt x="27643" y="42010"/>
                </a:lnTo>
                <a:lnTo>
                  <a:pt x="28039" y="41911"/>
                </a:lnTo>
                <a:lnTo>
                  <a:pt x="28237" y="42010"/>
                </a:lnTo>
                <a:lnTo>
                  <a:pt x="28435" y="42010"/>
                </a:lnTo>
                <a:lnTo>
                  <a:pt x="28733" y="42109"/>
                </a:lnTo>
                <a:lnTo>
                  <a:pt x="29030" y="42109"/>
                </a:lnTo>
                <a:lnTo>
                  <a:pt x="29327" y="42010"/>
                </a:lnTo>
                <a:lnTo>
                  <a:pt x="29624" y="42010"/>
                </a:lnTo>
                <a:lnTo>
                  <a:pt x="29921" y="41911"/>
                </a:lnTo>
                <a:lnTo>
                  <a:pt x="30120" y="42010"/>
                </a:lnTo>
                <a:lnTo>
                  <a:pt x="30219" y="42109"/>
                </a:lnTo>
                <a:lnTo>
                  <a:pt x="30219" y="42208"/>
                </a:lnTo>
                <a:lnTo>
                  <a:pt x="30318" y="42109"/>
                </a:lnTo>
                <a:lnTo>
                  <a:pt x="30417" y="42010"/>
                </a:lnTo>
                <a:lnTo>
                  <a:pt x="30714" y="42109"/>
                </a:lnTo>
                <a:lnTo>
                  <a:pt x="31110" y="42109"/>
                </a:lnTo>
                <a:lnTo>
                  <a:pt x="31209" y="42010"/>
                </a:lnTo>
                <a:lnTo>
                  <a:pt x="31408" y="42010"/>
                </a:lnTo>
                <a:lnTo>
                  <a:pt x="31705" y="42109"/>
                </a:lnTo>
                <a:lnTo>
                  <a:pt x="32101" y="42109"/>
                </a:lnTo>
                <a:lnTo>
                  <a:pt x="32795" y="42010"/>
                </a:lnTo>
                <a:lnTo>
                  <a:pt x="33389" y="41911"/>
                </a:lnTo>
                <a:lnTo>
                  <a:pt x="33786" y="41911"/>
                </a:lnTo>
                <a:lnTo>
                  <a:pt x="34083" y="42010"/>
                </a:lnTo>
                <a:lnTo>
                  <a:pt x="34479" y="42010"/>
                </a:lnTo>
                <a:lnTo>
                  <a:pt x="35371" y="41911"/>
                </a:lnTo>
                <a:lnTo>
                  <a:pt x="36163" y="42010"/>
                </a:lnTo>
                <a:lnTo>
                  <a:pt x="36758" y="42010"/>
                </a:lnTo>
                <a:lnTo>
                  <a:pt x="37253" y="42109"/>
                </a:lnTo>
                <a:lnTo>
                  <a:pt x="37550" y="42010"/>
                </a:lnTo>
                <a:lnTo>
                  <a:pt x="37848" y="42109"/>
                </a:lnTo>
                <a:lnTo>
                  <a:pt x="38244" y="42109"/>
                </a:lnTo>
                <a:lnTo>
                  <a:pt x="38343" y="42010"/>
                </a:lnTo>
                <a:lnTo>
                  <a:pt x="38442" y="42109"/>
                </a:lnTo>
                <a:lnTo>
                  <a:pt x="38640" y="42208"/>
                </a:lnTo>
                <a:lnTo>
                  <a:pt x="38938" y="42109"/>
                </a:lnTo>
                <a:lnTo>
                  <a:pt x="39631" y="42109"/>
                </a:lnTo>
                <a:lnTo>
                  <a:pt x="40027" y="42208"/>
                </a:lnTo>
                <a:lnTo>
                  <a:pt x="40820" y="42208"/>
                </a:lnTo>
                <a:lnTo>
                  <a:pt x="41216" y="41911"/>
                </a:lnTo>
                <a:lnTo>
                  <a:pt x="41514" y="41911"/>
                </a:lnTo>
                <a:lnTo>
                  <a:pt x="41811" y="42109"/>
                </a:lnTo>
                <a:lnTo>
                  <a:pt x="42108" y="42109"/>
                </a:lnTo>
                <a:lnTo>
                  <a:pt x="42603" y="41911"/>
                </a:lnTo>
                <a:lnTo>
                  <a:pt x="45179" y="41911"/>
                </a:lnTo>
                <a:lnTo>
                  <a:pt x="45675" y="42010"/>
                </a:lnTo>
                <a:lnTo>
                  <a:pt x="46269" y="42109"/>
                </a:lnTo>
                <a:lnTo>
                  <a:pt x="46368" y="42208"/>
                </a:lnTo>
                <a:lnTo>
                  <a:pt x="46567" y="42208"/>
                </a:lnTo>
                <a:lnTo>
                  <a:pt x="47062" y="42109"/>
                </a:lnTo>
                <a:lnTo>
                  <a:pt x="47557" y="42109"/>
                </a:lnTo>
                <a:lnTo>
                  <a:pt x="48053" y="42010"/>
                </a:lnTo>
                <a:lnTo>
                  <a:pt x="48548" y="41911"/>
                </a:lnTo>
                <a:lnTo>
                  <a:pt x="48845" y="41911"/>
                </a:lnTo>
                <a:lnTo>
                  <a:pt x="49043" y="42010"/>
                </a:lnTo>
                <a:lnTo>
                  <a:pt x="49143" y="42109"/>
                </a:lnTo>
                <a:lnTo>
                  <a:pt x="49341" y="42208"/>
                </a:lnTo>
                <a:lnTo>
                  <a:pt x="49638" y="42109"/>
                </a:lnTo>
                <a:lnTo>
                  <a:pt x="50629" y="42109"/>
                </a:lnTo>
                <a:lnTo>
                  <a:pt x="51025" y="42010"/>
                </a:lnTo>
                <a:lnTo>
                  <a:pt x="51322" y="41911"/>
                </a:lnTo>
                <a:lnTo>
                  <a:pt x="51719" y="42010"/>
                </a:lnTo>
                <a:lnTo>
                  <a:pt x="51917" y="42010"/>
                </a:lnTo>
                <a:lnTo>
                  <a:pt x="52115" y="41911"/>
                </a:lnTo>
                <a:lnTo>
                  <a:pt x="52313" y="41811"/>
                </a:lnTo>
                <a:lnTo>
                  <a:pt x="52610" y="41911"/>
                </a:lnTo>
                <a:lnTo>
                  <a:pt x="52808" y="42010"/>
                </a:lnTo>
                <a:lnTo>
                  <a:pt x="54394" y="42010"/>
                </a:lnTo>
                <a:lnTo>
                  <a:pt x="55087" y="42208"/>
                </a:lnTo>
                <a:lnTo>
                  <a:pt x="55384" y="42208"/>
                </a:lnTo>
                <a:lnTo>
                  <a:pt x="56276" y="42010"/>
                </a:lnTo>
                <a:lnTo>
                  <a:pt x="58951" y="42010"/>
                </a:lnTo>
                <a:lnTo>
                  <a:pt x="59744" y="42109"/>
                </a:lnTo>
                <a:lnTo>
                  <a:pt x="60140" y="42010"/>
                </a:lnTo>
                <a:lnTo>
                  <a:pt x="60537" y="41911"/>
                </a:lnTo>
                <a:lnTo>
                  <a:pt x="60834" y="41911"/>
                </a:lnTo>
                <a:lnTo>
                  <a:pt x="60933" y="42010"/>
                </a:lnTo>
                <a:lnTo>
                  <a:pt x="60933" y="42109"/>
                </a:lnTo>
                <a:lnTo>
                  <a:pt x="60933" y="42208"/>
                </a:lnTo>
                <a:lnTo>
                  <a:pt x="61131" y="42109"/>
                </a:lnTo>
                <a:lnTo>
                  <a:pt x="61329" y="42010"/>
                </a:lnTo>
                <a:lnTo>
                  <a:pt x="61428" y="42010"/>
                </a:lnTo>
                <a:lnTo>
                  <a:pt x="61725" y="42109"/>
                </a:lnTo>
                <a:lnTo>
                  <a:pt x="62023" y="42109"/>
                </a:lnTo>
                <a:lnTo>
                  <a:pt x="62122" y="42010"/>
                </a:lnTo>
                <a:lnTo>
                  <a:pt x="62320" y="42010"/>
                </a:lnTo>
                <a:lnTo>
                  <a:pt x="62815" y="42109"/>
                </a:lnTo>
                <a:lnTo>
                  <a:pt x="63608" y="42109"/>
                </a:lnTo>
                <a:lnTo>
                  <a:pt x="63707" y="41911"/>
                </a:lnTo>
                <a:lnTo>
                  <a:pt x="63707" y="41811"/>
                </a:lnTo>
                <a:lnTo>
                  <a:pt x="63806" y="41811"/>
                </a:lnTo>
                <a:lnTo>
                  <a:pt x="64004" y="41911"/>
                </a:lnTo>
                <a:lnTo>
                  <a:pt x="64103" y="42208"/>
                </a:lnTo>
                <a:lnTo>
                  <a:pt x="64797" y="42208"/>
                </a:lnTo>
                <a:lnTo>
                  <a:pt x="65788" y="42109"/>
                </a:lnTo>
                <a:lnTo>
                  <a:pt x="66679" y="42208"/>
                </a:lnTo>
                <a:lnTo>
                  <a:pt x="68463" y="42208"/>
                </a:lnTo>
                <a:lnTo>
                  <a:pt x="69057" y="42010"/>
                </a:lnTo>
                <a:lnTo>
                  <a:pt x="69156" y="42010"/>
                </a:lnTo>
                <a:lnTo>
                  <a:pt x="69255" y="42109"/>
                </a:lnTo>
                <a:lnTo>
                  <a:pt x="69354" y="42307"/>
                </a:lnTo>
                <a:lnTo>
                  <a:pt x="69652" y="42307"/>
                </a:lnTo>
                <a:lnTo>
                  <a:pt x="69751" y="42109"/>
                </a:lnTo>
                <a:lnTo>
                  <a:pt x="69850" y="42010"/>
                </a:lnTo>
                <a:lnTo>
                  <a:pt x="69949" y="42010"/>
                </a:lnTo>
                <a:lnTo>
                  <a:pt x="70345" y="42208"/>
                </a:lnTo>
                <a:lnTo>
                  <a:pt x="70543" y="42307"/>
                </a:lnTo>
                <a:lnTo>
                  <a:pt x="70841" y="42307"/>
                </a:lnTo>
                <a:lnTo>
                  <a:pt x="71534" y="42208"/>
                </a:lnTo>
                <a:lnTo>
                  <a:pt x="72327" y="42208"/>
                </a:lnTo>
                <a:lnTo>
                  <a:pt x="73813" y="42406"/>
                </a:lnTo>
                <a:lnTo>
                  <a:pt x="74407" y="42406"/>
                </a:lnTo>
                <a:lnTo>
                  <a:pt x="74705" y="42307"/>
                </a:lnTo>
                <a:lnTo>
                  <a:pt x="74903" y="42208"/>
                </a:lnTo>
                <a:lnTo>
                  <a:pt x="75101" y="42109"/>
                </a:lnTo>
                <a:lnTo>
                  <a:pt x="75299" y="42109"/>
                </a:lnTo>
                <a:lnTo>
                  <a:pt x="75596" y="42208"/>
                </a:lnTo>
                <a:lnTo>
                  <a:pt x="76092" y="42307"/>
                </a:lnTo>
                <a:lnTo>
                  <a:pt x="77479" y="42307"/>
                </a:lnTo>
                <a:lnTo>
                  <a:pt x="77974" y="42406"/>
                </a:lnTo>
                <a:lnTo>
                  <a:pt x="78569" y="42406"/>
                </a:lnTo>
                <a:lnTo>
                  <a:pt x="79659" y="42307"/>
                </a:lnTo>
                <a:lnTo>
                  <a:pt x="80451" y="42208"/>
                </a:lnTo>
                <a:lnTo>
                  <a:pt x="81145" y="42307"/>
                </a:lnTo>
                <a:lnTo>
                  <a:pt x="82532" y="42307"/>
                </a:lnTo>
                <a:lnTo>
                  <a:pt x="83523" y="42208"/>
                </a:lnTo>
                <a:lnTo>
                  <a:pt x="84018" y="42208"/>
                </a:lnTo>
                <a:lnTo>
                  <a:pt x="84513" y="42307"/>
                </a:lnTo>
                <a:lnTo>
                  <a:pt x="84811" y="42307"/>
                </a:lnTo>
                <a:lnTo>
                  <a:pt x="85009" y="42208"/>
                </a:lnTo>
                <a:lnTo>
                  <a:pt x="85207" y="42109"/>
                </a:lnTo>
                <a:lnTo>
                  <a:pt x="85603" y="42109"/>
                </a:lnTo>
                <a:lnTo>
                  <a:pt x="85999" y="42208"/>
                </a:lnTo>
                <a:lnTo>
                  <a:pt x="87089" y="42208"/>
                </a:lnTo>
                <a:lnTo>
                  <a:pt x="87188" y="42109"/>
                </a:lnTo>
                <a:lnTo>
                  <a:pt x="87288" y="41911"/>
                </a:lnTo>
                <a:lnTo>
                  <a:pt x="87387" y="41911"/>
                </a:lnTo>
                <a:lnTo>
                  <a:pt x="87684" y="42010"/>
                </a:lnTo>
                <a:lnTo>
                  <a:pt x="87882" y="42010"/>
                </a:lnTo>
                <a:lnTo>
                  <a:pt x="88476" y="41911"/>
                </a:lnTo>
                <a:lnTo>
                  <a:pt x="89368" y="41811"/>
                </a:lnTo>
                <a:lnTo>
                  <a:pt x="89864" y="41811"/>
                </a:lnTo>
                <a:lnTo>
                  <a:pt x="90260" y="41712"/>
                </a:lnTo>
                <a:lnTo>
                  <a:pt x="90953" y="41712"/>
                </a:lnTo>
                <a:lnTo>
                  <a:pt x="91548" y="41911"/>
                </a:lnTo>
                <a:lnTo>
                  <a:pt x="92043" y="42010"/>
                </a:lnTo>
                <a:lnTo>
                  <a:pt x="92241" y="41911"/>
                </a:lnTo>
                <a:lnTo>
                  <a:pt x="92340" y="41712"/>
                </a:lnTo>
                <a:lnTo>
                  <a:pt x="92539" y="41514"/>
                </a:lnTo>
                <a:lnTo>
                  <a:pt x="92737" y="41514"/>
                </a:lnTo>
                <a:lnTo>
                  <a:pt x="92935" y="41613"/>
                </a:lnTo>
                <a:lnTo>
                  <a:pt x="93034" y="41811"/>
                </a:lnTo>
                <a:lnTo>
                  <a:pt x="93232" y="42010"/>
                </a:lnTo>
                <a:lnTo>
                  <a:pt x="93331" y="42109"/>
                </a:lnTo>
                <a:lnTo>
                  <a:pt x="93529" y="42109"/>
                </a:lnTo>
                <a:lnTo>
                  <a:pt x="93728" y="41911"/>
                </a:lnTo>
                <a:lnTo>
                  <a:pt x="94124" y="41415"/>
                </a:lnTo>
                <a:lnTo>
                  <a:pt x="94421" y="40821"/>
                </a:lnTo>
                <a:lnTo>
                  <a:pt x="94520" y="40226"/>
                </a:lnTo>
                <a:lnTo>
                  <a:pt x="94619" y="39632"/>
                </a:lnTo>
                <a:lnTo>
                  <a:pt x="94718" y="38542"/>
                </a:lnTo>
                <a:lnTo>
                  <a:pt x="94718" y="38046"/>
                </a:lnTo>
                <a:lnTo>
                  <a:pt x="94619" y="37551"/>
                </a:lnTo>
                <a:lnTo>
                  <a:pt x="94520" y="36957"/>
                </a:lnTo>
                <a:lnTo>
                  <a:pt x="94520" y="36263"/>
                </a:lnTo>
                <a:lnTo>
                  <a:pt x="94520" y="35669"/>
                </a:lnTo>
                <a:lnTo>
                  <a:pt x="94421" y="35371"/>
                </a:lnTo>
                <a:lnTo>
                  <a:pt x="94322" y="35074"/>
                </a:lnTo>
                <a:lnTo>
                  <a:pt x="94223" y="34975"/>
                </a:lnTo>
                <a:lnTo>
                  <a:pt x="94322" y="34876"/>
                </a:lnTo>
                <a:lnTo>
                  <a:pt x="94322" y="34678"/>
                </a:lnTo>
                <a:lnTo>
                  <a:pt x="94223" y="33687"/>
                </a:lnTo>
                <a:lnTo>
                  <a:pt x="94223" y="32795"/>
                </a:lnTo>
                <a:lnTo>
                  <a:pt x="94223" y="31805"/>
                </a:lnTo>
                <a:lnTo>
                  <a:pt x="94124" y="30913"/>
                </a:lnTo>
                <a:lnTo>
                  <a:pt x="93926" y="28832"/>
                </a:lnTo>
                <a:lnTo>
                  <a:pt x="93827" y="27742"/>
                </a:lnTo>
                <a:lnTo>
                  <a:pt x="93827" y="27247"/>
                </a:lnTo>
                <a:lnTo>
                  <a:pt x="93728" y="26752"/>
                </a:lnTo>
                <a:lnTo>
                  <a:pt x="93728" y="26454"/>
                </a:lnTo>
                <a:lnTo>
                  <a:pt x="93628" y="26058"/>
                </a:lnTo>
                <a:lnTo>
                  <a:pt x="93529" y="25464"/>
                </a:lnTo>
                <a:lnTo>
                  <a:pt x="93331" y="23185"/>
                </a:lnTo>
                <a:lnTo>
                  <a:pt x="93331" y="21798"/>
                </a:lnTo>
                <a:lnTo>
                  <a:pt x="93232" y="21203"/>
                </a:lnTo>
                <a:lnTo>
                  <a:pt x="92935" y="20510"/>
                </a:lnTo>
                <a:lnTo>
                  <a:pt x="92836" y="20411"/>
                </a:lnTo>
                <a:lnTo>
                  <a:pt x="92836" y="20312"/>
                </a:lnTo>
                <a:lnTo>
                  <a:pt x="92935" y="20212"/>
                </a:lnTo>
                <a:lnTo>
                  <a:pt x="93034" y="20113"/>
                </a:lnTo>
                <a:lnTo>
                  <a:pt x="93034" y="20014"/>
                </a:lnTo>
                <a:lnTo>
                  <a:pt x="92836" y="19915"/>
                </a:lnTo>
                <a:lnTo>
                  <a:pt x="92737" y="19915"/>
                </a:lnTo>
                <a:lnTo>
                  <a:pt x="92737" y="19816"/>
                </a:lnTo>
                <a:lnTo>
                  <a:pt x="92935" y="19717"/>
                </a:lnTo>
                <a:lnTo>
                  <a:pt x="93034" y="19618"/>
                </a:lnTo>
                <a:lnTo>
                  <a:pt x="93034" y="19519"/>
                </a:lnTo>
                <a:lnTo>
                  <a:pt x="92935" y="19420"/>
                </a:lnTo>
                <a:lnTo>
                  <a:pt x="92737" y="19123"/>
                </a:lnTo>
                <a:lnTo>
                  <a:pt x="92737" y="19023"/>
                </a:lnTo>
                <a:lnTo>
                  <a:pt x="92935" y="18924"/>
                </a:lnTo>
                <a:lnTo>
                  <a:pt x="92935" y="18825"/>
                </a:lnTo>
                <a:lnTo>
                  <a:pt x="92935" y="18627"/>
                </a:lnTo>
                <a:lnTo>
                  <a:pt x="92737" y="18033"/>
                </a:lnTo>
                <a:lnTo>
                  <a:pt x="92638" y="17438"/>
                </a:lnTo>
                <a:lnTo>
                  <a:pt x="92638" y="16844"/>
                </a:lnTo>
                <a:lnTo>
                  <a:pt x="92539" y="16249"/>
                </a:lnTo>
                <a:lnTo>
                  <a:pt x="92440" y="15159"/>
                </a:lnTo>
                <a:lnTo>
                  <a:pt x="92241" y="14070"/>
                </a:lnTo>
                <a:lnTo>
                  <a:pt x="92043" y="12881"/>
                </a:lnTo>
                <a:lnTo>
                  <a:pt x="91944" y="12286"/>
                </a:lnTo>
                <a:lnTo>
                  <a:pt x="91746" y="11692"/>
                </a:lnTo>
                <a:lnTo>
                  <a:pt x="91746" y="11394"/>
                </a:lnTo>
                <a:lnTo>
                  <a:pt x="91845" y="11097"/>
                </a:lnTo>
                <a:lnTo>
                  <a:pt x="91746" y="10800"/>
                </a:lnTo>
                <a:lnTo>
                  <a:pt x="91647" y="10701"/>
                </a:lnTo>
                <a:lnTo>
                  <a:pt x="91449" y="10602"/>
                </a:lnTo>
                <a:lnTo>
                  <a:pt x="91548" y="10305"/>
                </a:lnTo>
                <a:lnTo>
                  <a:pt x="91449" y="9908"/>
                </a:lnTo>
                <a:lnTo>
                  <a:pt x="91251" y="9314"/>
                </a:lnTo>
                <a:lnTo>
                  <a:pt x="91052" y="7332"/>
                </a:lnTo>
                <a:lnTo>
                  <a:pt x="90854" y="6341"/>
                </a:lnTo>
                <a:lnTo>
                  <a:pt x="90557" y="5450"/>
                </a:lnTo>
                <a:lnTo>
                  <a:pt x="90359" y="4657"/>
                </a:lnTo>
                <a:lnTo>
                  <a:pt x="90260" y="4162"/>
                </a:lnTo>
                <a:lnTo>
                  <a:pt x="90260" y="3765"/>
                </a:lnTo>
                <a:lnTo>
                  <a:pt x="90161" y="3567"/>
                </a:lnTo>
                <a:lnTo>
                  <a:pt x="90062" y="3369"/>
                </a:lnTo>
                <a:lnTo>
                  <a:pt x="89963" y="3171"/>
                </a:lnTo>
                <a:lnTo>
                  <a:pt x="89864" y="2973"/>
                </a:lnTo>
                <a:lnTo>
                  <a:pt x="89864" y="2676"/>
                </a:lnTo>
                <a:lnTo>
                  <a:pt x="89665" y="2477"/>
                </a:lnTo>
                <a:lnTo>
                  <a:pt x="89467" y="2279"/>
                </a:lnTo>
                <a:lnTo>
                  <a:pt x="89170" y="2081"/>
                </a:lnTo>
                <a:lnTo>
                  <a:pt x="88576" y="1883"/>
                </a:lnTo>
                <a:lnTo>
                  <a:pt x="88080" y="1685"/>
                </a:lnTo>
                <a:lnTo>
                  <a:pt x="87684" y="1586"/>
                </a:lnTo>
                <a:lnTo>
                  <a:pt x="87387" y="1487"/>
                </a:lnTo>
                <a:lnTo>
                  <a:pt x="86594" y="1388"/>
                </a:lnTo>
                <a:lnTo>
                  <a:pt x="85900" y="1289"/>
                </a:lnTo>
                <a:lnTo>
                  <a:pt x="85207" y="1090"/>
                </a:lnTo>
                <a:lnTo>
                  <a:pt x="84811" y="991"/>
                </a:lnTo>
                <a:lnTo>
                  <a:pt x="84513" y="991"/>
                </a:lnTo>
                <a:lnTo>
                  <a:pt x="84216" y="1090"/>
                </a:lnTo>
                <a:lnTo>
                  <a:pt x="83820" y="991"/>
                </a:lnTo>
                <a:lnTo>
                  <a:pt x="83423" y="892"/>
                </a:lnTo>
                <a:lnTo>
                  <a:pt x="83027" y="892"/>
                </a:lnTo>
                <a:lnTo>
                  <a:pt x="82829" y="991"/>
                </a:lnTo>
                <a:lnTo>
                  <a:pt x="82433" y="1189"/>
                </a:lnTo>
                <a:lnTo>
                  <a:pt x="82433" y="1090"/>
                </a:lnTo>
                <a:lnTo>
                  <a:pt x="82433" y="991"/>
                </a:lnTo>
                <a:lnTo>
                  <a:pt x="82433" y="892"/>
                </a:lnTo>
                <a:lnTo>
                  <a:pt x="82235" y="892"/>
                </a:lnTo>
                <a:lnTo>
                  <a:pt x="82135" y="1090"/>
                </a:lnTo>
                <a:lnTo>
                  <a:pt x="82036" y="1189"/>
                </a:lnTo>
                <a:lnTo>
                  <a:pt x="81937" y="1189"/>
                </a:lnTo>
                <a:lnTo>
                  <a:pt x="81838" y="1090"/>
                </a:lnTo>
                <a:lnTo>
                  <a:pt x="81739" y="991"/>
                </a:lnTo>
                <a:lnTo>
                  <a:pt x="81442" y="991"/>
                </a:lnTo>
                <a:lnTo>
                  <a:pt x="81244" y="892"/>
                </a:lnTo>
                <a:lnTo>
                  <a:pt x="80947" y="793"/>
                </a:lnTo>
                <a:lnTo>
                  <a:pt x="80847" y="793"/>
                </a:lnTo>
                <a:lnTo>
                  <a:pt x="80649" y="991"/>
                </a:lnTo>
                <a:lnTo>
                  <a:pt x="80550" y="1090"/>
                </a:lnTo>
                <a:lnTo>
                  <a:pt x="80352" y="1090"/>
                </a:lnTo>
                <a:lnTo>
                  <a:pt x="80055" y="991"/>
                </a:lnTo>
                <a:lnTo>
                  <a:pt x="79956" y="892"/>
                </a:lnTo>
                <a:lnTo>
                  <a:pt x="80154" y="892"/>
                </a:lnTo>
                <a:lnTo>
                  <a:pt x="80253" y="793"/>
                </a:lnTo>
                <a:lnTo>
                  <a:pt x="79659" y="892"/>
                </a:lnTo>
                <a:lnTo>
                  <a:pt x="79361" y="991"/>
                </a:lnTo>
                <a:lnTo>
                  <a:pt x="79064" y="991"/>
                </a:lnTo>
                <a:lnTo>
                  <a:pt x="78767" y="892"/>
                </a:lnTo>
                <a:lnTo>
                  <a:pt x="78569" y="892"/>
                </a:lnTo>
                <a:lnTo>
                  <a:pt x="78271" y="793"/>
                </a:lnTo>
                <a:lnTo>
                  <a:pt x="77776" y="793"/>
                </a:lnTo>
                <a:lnTo>
                  <a:pt x="76983" y="991"/>
                </a:lnTo>
                <a:lnTo>
                  <a:pt x="76785" y="991"/>
                </a:lnTo>
                <a:lnTo>
                  <a:pt x="76587" y="892"/>
                </a:lnTo>
                <a:lnTo>
                  <a:pt x="76290" y="793"/>
                </a:lnTo>
                <a:lnTo>
                  <a:pt x="75695" y="892"/>
                </a:lnTo>
                <a:lnTo>
                  <a:pt x="75398" y="991"/>
                </a:lnTo>
                <a:lnTo>
                  <a:pt x="74903" y="991"/>
                </a:lnTo>
                <a:lnTo>
                  <a:pt x="74804" y="892"/>
                </a:lnTo>
                <a:lnTo>
                  <a:pt x="74705" y="793"/>
                </a:lnTo>
                <a:lnTo>
                  <a:pt x="74606" y="793"/>
                </a:lnTo>
                <a:lnTo>
                  <a:pt x="74506" y="991"/>
                </a:lnTo>
                <a:lnTo>
                  <a:pt x="74308" y="1189"/>
                </a:lnTo>
                <a:lnTo>
                  <a:pt x="74209" y="991"/>
                </a:lnTo>
                <a:lnTo>
                  <a:pt x="74011" y="892"/>
                </a:lnTo>
                <a:lnTo>
                  <a:pt x="73714" y="793"/>
                </a:lnTo>
                <a:lnTo>
                  <a:pt x="73218" y="793"/>
                </a:lnTo>
                <a:lnTo>
                  <a:pt x="71930" y="694"/>
                </a:lnTo>
                <a:lnTo>
                  <a:pt x="71237" y="694"/>
                </a:lnTo>
                <a:lnTo>
                  <a:pt x="70543" y="793"/>
                </a:lnTo>
                <a:lnTo>
                  <a:pt x="70147" y="892"/>
                </a:lnTo>
                <a:lnTo>
                  <a:pt x="69850" y="793"/>
                </a:lnTo>
                <a:lnTo>
                  <a:pt x="68859" y="793"/>
                </a:lnTo>
                <a:lnTo>
                  <a:pt x="68760" y="892"/>
                </a:lnTo>
                <a:lnTo>
                  <a:pt x="68760" y="991"/>
                </a:lnTo>
                <a:lnTo>
                  <a:pt x="68562" y="1090"/>
                </a:lnTo>
                <a:lnTo>
                  <a:pt x="68364" y="892"/>
                </a:lnTo>
                <a:lnTo>
                  <a:pt x="68165" y="793"/>
                </a:lnTo>
                <a:lnTo>
                  <a:pt x="67769" y="793"/>
                </a:lnTo>
                <a:lnTo>
                  <a:pt x="67373" y="892"/>
                </a:lnTo>
                <a:lnTo>
                  <a:pt x="66977" y="793"/>
                </a:lnTo>
                <a:lnTo>
                  <a:pt x="66580" y="694"/>
                </a:lnTo>
                <a:lnTo>
                  <a:pt x="66184" y="793"/>
                </a:lnTo>
                <a:lnTo>
                  <a:pt x="65788" y="892"/>
                </a:lnTo>
                <a:lnTo>
                  <a:pt x="65292" y="793"/>
                </a:lnTo>
                <a:lnTo>
                  <a:pt x="64401" y="793"/>
                </a:lnTo>
                <a:lnTo>
                  <a:pt x="63905" y="892"/>
                </a:lnTo>
                <a:lnTo>
                  <a:pt x="63509" y="892"/>
                </a:lnTo>
                <a:lnTo>
                  <a:pt x="62815" y="694"/>
                </a:lnTo>
                <a:lnTo>
                  <a:pt x="62122" y="793"/>
                </a:lnTo>
                <a:lnTo>
                  <a:pt x="60735" y="793"/>
                </a:lnTo>
                <a:lnTo>
                  <a:pt x="59942" y="694"/>
                </a:lnTo>
                <a:lnTo>
                  <a:pt x="56573" y="694"/>
                </a:lnTo>
                <a:lnTo>
                  <a:pt x="55979" y="595"/>
                </a:lnTo>
                <a:lnTo>
                  <a:pt x="55583" y="595"/>
                </a:lnTo>
                <a:lnTo>
                  <a:pt x="55186" y="694"/>
                </a:lnTo>
                <a:lnTo>
                  <a:pt x="53700" y="694"/>
                </a:lnTo>
                <a:lnTo>
                  <a:pt x="53403" y="496"/>
                </a:lnTo>
                <a:lnTo>
                  <a:pt x="53106" y="496"/>
                </a:lnTo>
                <a:lnTo>
                  <a:pt x="52511" y="595"/>
                </a:lnTo>
                <a:lnTo>
                  <a:pt x="52016" y="595"/>
                </a:lnTo>
                <a:lnTo>
                  <a:pt x="51025" y="496"/>
                </a:lnTo>
                <a:lnTo>
                  <a:pt x="50728" y="496"/>
                </a:lnTo>
                <a:lnTo>
                  <a:pt x="50332" y="595"/>
                </a:lnTo>
                <a:lnTo>
                  <a:pt x="50133" y="595"/>
                </a:lnTo>
                <a:lnTo>
                  <a:pt x="50034" y="496"/>
                </a:lnTo>
                <a:lnTo>
                  <a:pt x="49836" y="397"/>
                </a:lnTo>
                <a:lnTo>
                  <a:pt x="48746" y="397"/>
                </a:lnTo>
                <a:lnTo>
                  <a:pt x="48152" y="496"/>
                </a:lnTo>
                <a:lnTo>
                  <a:pt x="47557" y="496"/>
                </a:lnTo>
                <a:lnTo>
                  <a:pt x="47062" y="397"/>
                </a:lnTo>
                <a:lnTo>
                  <a:pt x="46765" y="298"/>
                </a:lnTo>
                <a:lnTo>
                  <a:pt x="46467" y="397"/>
                </a:lnTo>
                <a:lnTo>
                  <a:pt x="46269" y="496"/>
                </a:lnTo>
                <a:lnTo>
                  <a:pt x="45576" y="496"/>
                </a:lnTo>
                <a:lnTo>
                  <a:pt x="45279" y="298"/>
                </a:lnTo>
                <a:lnTo>
                  <a:pt x="45080" y="199"/>
                </a:lnTo>
                <a:lnTo>
                  <a:pt x="44981" y="298"/>
                </a:lnTo>
                <a:lnTo>
                  <a:pt x="44882" y="397"/>
                </a:lnTo>
                <a:lnTo>
                  <a:pt x="45080" y="496"/>
                </a:lnTo>
                <a:lnTo>
                  <a:pt x="45080" y="595"/>
                </a:lnTo>
                <a:lnTo>
                  <a:pt x="44783" y="595"/>
                </a:lnTo>
                <a:lnTo>
                  <a:pt x="44684" y="496"/>
                </a:lnTo>
                <a:lnTo>
                  <a:pt x="44684" y="298"/>
                </a:lnTo>
                <a:lnTo>
                  <a:pt x="44387" y="298"/>
                </a:lnTo>
                <a:lnTo>
                  <a:pt x="44486" y="496"/>
                </a:lnTo>
                <a:lnTo>
                  <a:pt x="44387" y="496"/>
                </a:lnTo>
                <a:lnTo>
                  <a:pt x="44090" y="397"/>
                </a:lnTo>
                <a:lnTo>
                  <a:pt x="43396" y="397"/>
                </a:lnTo>
                <a:lnTo>
                  <a:pt x="42703" y="199"/>
                </a:lnTo>
                <a:lnTo>
                  <a:pt x="40226" y="199"/>
                </a:lnTo>
                <a:lnTo>
                  <a:pt x="39829" y="100"/>
                </a:lnTo>
                <a:lnTo>
                  <a:pt x="39532" y="100"/>
                </a:lnTo>
                <a:lnTo>
                  <a:pt x="39136" y="199"/>
                </a:lnTo>
                <a:lnTo>
                  <a:pt x="38938" y="298"/>
                </a:lnTo>
                <a:lnTo>
                  <a:pt x="38838" y="298"/>
                </a:lnTo>
                <a:lnTo>
                  <a:pt x="38739" y="100"/>
                </a:lnTo>
                <a:lnTo>
                  <a:pt x="38640" y="199"/>
                </a:lnTo>
                <a:lnTo>
                  <a:pt x="38442" y="298"/>
                </a:lnTo>
                <a:lnTo>
                  <a:pt x="38244" y="199"/>
                </a:lnTo>
                <a:lnTo>
                  <a:pt x="38046" y="100"/>
                </a:lnTo>
                <a:lnTo>
                  <a:pt x="37749" y="100"/>
                </a:lnTo>
                <a:lnTo>
                  <a:pt x="37550" y="199"/>
                </a:lnTo>
                <a:lnTo>
                  <a:pt x="37253" y="199"/>
                </a:lnTo>
                <a:lnTo>
                  <a:pt x="36758" y="100"/>
                </a:lnTo>
                <a:lnTo>
                  <a:pt x="35470" y="100"/>
                </a:lnTo>
                <a:lnTo>
                  <a:pt x="35272" y="199"/>
                </a:lnTo>
                <a:lnTo>
                  <a:pt x="35074" y="397"/>
                </a:lnTo>
                <a:lnTo>
                  <a:pt x="34974" y="199"/>
                </a:lnTo>
                <a:lnTo>
                  <a:pt x="34875" y="100"/>
                </a:lnTo>
                <a:lnTo>
                  <a:pt x="34677" y="1"/>
                </a:lnTo>
                <a:lnTo>
                  <a:pt x="34380" y="1"/>
                </a:lnTo>
                <a:lnTo>
                  <a:pt x="34182" y="100"/>
                </a:lnTo>
                <a:lnTo>
                  <a:pt x="33786" y="199"/>
                </a:lnTo>
                <a:lnTo>
                  <a:pt x="33488" y="199"/>
                </a:lnTo>
                <a:lnTo>
                  <a:pt x="33191" y="100"/>
                </a:lnTo>
                <a:lnTo>
                  <a:pt x="32101" y="100"/>
                </a:lnTo>
                <a:lnTo>
                  <a:pt x="31804" y="199"/>
                </a:lnTo>
                <a:lnTo>
                  <a:pt x="31408" y="199"/>
                </a:lnTo>
                <a:lnTo>
                  <a:pt x="30912" y="100"/>
                </a:lnTo>
                <a:lnTo>
                  <a:pt x="29228" y="100"/>
                </a:lnTo>
                <a:lnTo>
                  <a:pt x="27544" y="1"/>
                </a:lnTo>
                <a:lnTo>
                  <a:pt x="25859" y="1"/>
                </a:lnTo>
                <a:lnTo>
                  <a:pt x="25661" y="100"/>
                </a:lnTo>
                <a:lnTo>
                  <a:pt x="25463" y="298"/>
                </a:lnTo>
                <a:lnTo>
                  <a:pt x="25166" y="397"/>
                </a:lnTo>
                <a:lnTo>
                  <a:pt x="24968" y="397"/>
                </a:lnTo>
                <a:lnTo>
                  <a:pt x="24769" y="298"/>
                </a:lnTo>
                <a:lnTo>
                  <a:pt x="24869" y="199"/>
                </a:lnTo>
                <a:lnTo>
                  <a:pt x="24968" y="199"/>
                </a:lnTo>
                <a:lnTo>
                  <a:pt x="25067" y="100"/>
                </a:lnTo>
                <a:lnTo>
                  <a:pt x="25067" y="1"/>
                </a:lnTo>
                <a:lnTo>
                  <a:pt x="24769" y="100"/>
                </a:lnTo>
                <a:lnTo>
                  <a:pt x="24373" y="100"/>
                </a:lnTo>
                <a:lnTo>
                  <a:pt x="23977" y="199"/>
                </a:lnTo>
                <a:lnTo>
                  <a:pt x="23581" y="298"/>
                </a:lnTo>
                <a:lnTo>
                  <a:pt x="23481" y="298"/>
                </a:lnTo>
                <a:lnTo>
                  <a:pt x="23283" y="199"/>
                </a:lnTo>
                <a:lnTo>
                  <a:pt x="23184" y="100"/>
                </a:lnTo>
                <a:lnTo>
                  <a:pt x="2278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 flipH="1">
            <a:off x="5610638" y="1380600"/>
            <a:ext cx="3084287" cy="1093878"/>
          </a:xfrm>
          <a:custGeom>
            <a:rect b="b" l="l" r="r" t="t"/>
            <a:pathLst>
              <a:path extrusionOk="0" h="43100" w="94719">
                <a:moveTo>
                  <a:pt x="34083" y="1586"/>
                </a:moveTo>
                <a:lnTo>
                  <a:pt x="39928" y="1685"/>
                </a:lnTo>
                <a:lnTo>
                  <a:pt x="42207" y="1685"/>
                </a:lnTo>
                <a:lnTo>
                  <a:pt x="44486" y="1784"/>
                </a:lnTo>
                <a:lnTo>
                  <a:pt x="45675" y="1883"/>
                </a:lnTo>
                <a:lnTo>
                  <a:pt x="50133" y="1883"/>
                </a:lnTo>
                <a:lnTo>
                  <a:pt x="51719" y="1982"/>
                </a:lnTo>
                <a:lnTo>
                  <a:pt x="53205" y="1982"/>
                </a:lnTo>
                <a:lnTo>
                  <a:pt x="54889" y="2081"/>
                </a:lnTo>
                <a:lnTo>
                  <a:pt x="56474" y="2081"/>
                </a:lnTo>
                <a:lnTo>
                  <a:pt x="57960" y="2180"/>
                </a:lnTo>
                <a:lnTo>
                  <a:pt x="65391" y="2180"/>
                </a:lnTo>
                <a:lnTo>
                  <a:pt x="67670" y="2279"/>
                </a:lnTo>
                <a:lnTo>
                  <a:pt x="69850" y="2378"/>
                </a:lnTo>
                <a:lnTo>
                  <a:pt x="70048" y="2378"/>
                </a:lnTo>
                <a:lnTo>
                  <a:pt x="70246" y="2279"/>
                </a:lnTo>
                <a:lnTo>
                  <a:pt x="70345" y="2180"/>
                </a:lnTo>
                <a:lnTo>
                  <a:pt x="70543" y="2180"/>
                </a:lnTo>
                <a:lnTo>
                  <a:pt x="71039" y="2279"/>
                </a:lnTo>
                <a:lnTo>
                  <a:pt x="71633" y="2378"/>
                </a:lnTo>
                <a:lnTo>
                  <a:pt x="74903" y="2378"/>
                </a:lnTo>
                <a:lnTo>
                  <a:pt x="77082" y="2279"/>
                </a:lnTo>
                <a:lnTo>
                  <a:pt x="79361" y="2279"/>
                </a:lnTo>
                <a:lnTo>
                  <a:pt x="80154" y="2378"/>
                </a:lnTo>
                <a:lnTo>
                  <a:pt x="80352" y="2378"/>
                </a:lnTo>
                <a:lnTo>
                  <a:pt x="80451" y="2279"/>
                </a:lnTo>
                <a:lnTo>
                  <a:pt x="80649" y="2180"/>
                </a:lnTo>
                <a:lnTo>
                  <a:pt x="80748" y="2279"/>
                </a:lnTo>
                <a:lnTo>
                  <a:pt x="81145" y="2378"/>
                </a:lnTo>
                <a:lnTo>
                  <a:pt x="81442" y="2477"/>
                </a:lnTo>
                <a:lnTo>
                  <a:pt x="82235" y="2378"/>
                </a:lnTo>
                <a:lnTo>
                  <a:pt x="83721" y="2378"/>
                </a:lnTo>
                <a:lnTo>
                  <a:pt x="85306" y="2577"/>
                </a:lnTo>
                <a:lnTo>
                  <a:pt x="85900" y="2577"/>
                </a:lnTo>
                <a:lnTo>
                  <a:pt x="86594" y="2775"/>
                </a:lnTo>
                <a:lnTo>
                  <a:pt x="87783" y="3072"/>
                </a:lnTo>
                <a:lnTo>
                  <a:pt x="88179" y="3171"/>
                </a:lnTo>
                <a:lnTo>
                  <a:pt x="88476" y="3369"/>
                </a:lnTo>
                <a:lnTo>
                  <a:pt x="88675" y="3567"/>
                </a:lnTo>
                <a:lnTo>
                  <a:pt x="88774" y="3865"/>
                </a:lnTo>
                <a:lnTo>
                  <a:pt x="89269" y="5747"/>
                </a:lnTo>
                <a:lnTo>
                  <a:pt x="89764" y="7630"/>
                </a:lnTo>
                <a:lnTo>
                  <a:pt x="89963" y="9116"/>
                </a:lnTo>
                <a:lnTo>
                  <a:pt x="90161" y="10602"/>
                </a:lnTo>
                <a:lnTo>
                  <a:pt x="90359" y="11989"/>
                </a:lnTo>
                <a:lnTo>
                  <a:pt x="90656" y="13376"/>
                </a:lnTo>
                <a:lnTo>
                  <a:pt x="91052" y="15655"/>
                </a:lnTo>
                <a:lnTo>
                  <a:pt x="91350" y="17934"/>
                </a:lnTo>
                <a:lnTo>
                  <a:pt x="91746" y="21699"/>
                </a:lnTo>
                <a:lnTo>
                  <a:pt x="92043" y="23779"/>
                </a:lnTo>
                <a:lnTo>
                  <a:pt x="92241" y="25860"/>
                </a:lnTo>
                <a:lnTo>
                  <a:pt x="92440" y="28337"/>
                </a:lnTo>
                <a:lnTo>
                  <a:pt x="92737" y="30715"/>
                </a:lnTo>
                <a:lnTo>
                  <a:pt x="92836" y="32201"/>
                </a:lnTo>
                <a:lnTo>
                  <a:pt x="92935" y="33786"/>
                </a:lnTo>
                <a:lnTo>
                  <a:pt x="93034" y="35669"/>
                </a:lnTo>
                <a:lnTo>
                  <a:pt x="93133" y="37551"/>
                </a:lnTo>
                <a:lnTo>
                  <a:pt x="93232" y="38938"/>
                </a:lnTo>
                <a:lnTo>
                  <a:pt x="93133" y="40226"/>
                </a:lnTo>
                <a:lnTo>
                  <a:pt x="93133" y="40424"/>
                </a:lnTo>
                <a:lnTo>
                  <a:pt x="93034" y="40622"/>
                </a:lnTo>
                <a:lnTo>
                  <a:pt x="92935" y="40821"/>
                </a:lnTo>
                <a:lnTo>
                  <a:pt x="92737" y="40821"/>
                </a:lnTo>
                <a:lnTo>
                  <a:pt x="92340" y="40722"/>
                </a:lnTo>
                <a:lnTo>
                  <a:pt x="91944" y="40622"/>
                </a:lnTo>
                <a:lnTo>
                  <a:pt x="91152" y="40622"/>
                </a:lnTo>
                <a:lnTo>
                  <a:pt x="90161" y="40722"/>
                </a:lnTo>
                <a:lnTo>
                  <a:pt x="87387" y="40722"/>
                </a:lnTo>
                <a:lnTo>
                  <a:pt x="85603" y="40920"/>
                </a:lnTo>
                <a:lnTo>
                  <a:pt x="84117" y="40920"/>
                </a:lnTo>
                <a:lnTo>
                  <a:pt x="82730" y="41019"/>
                </a:lnTo>
                <a:lnTo>
                  <a:pt x="81739" y="41019"/>
                </a:lnTo>
                <a:lnTo>
                  <a:pt x="80748" y="40920"/>
                </a:lnTo>
                <a:lnTo>
                  <a:pt x="79460" y="40920"/>
                </a:lnTo>
                <a:lnTo>
                  <a:pt x="78073" y="40821"/>
                </a:lnTo>
                <a:lnTo>
                  <a:pt x="75398" y="40821"/>
                </a:lnTo>
                <a:lnTo>
                  <a:pt x="73417" y="40722"/>
                </a:lnTo>
                <a:lnTo>
                  <a:pt x="71435" y="40821"/>
                </a:lnTo>
                <a:lnTo>
                  <a:pt x="69850" y="40821"/>
                </a:lnTo>
                <a:lnTo>
                  <a:pt x="68265" y="40722"/>
                </a:lnTo>
                <a:lnTo>
                  <a:pt x="66481" y="40821"/>
                </a:lnTo>
                <a:lnTo>
                  <a:pt x="64599" y="40722"/>
                </a:lnTo>
                <a:lnTo>
                  <a:pt x="63608" y="40622"/>
                </a:lnTo>
                <a:lnTo>
                  <a:pt x="62617" y="40722"/>
                </a:lnTo>
                <a:lnTo>
                  <a:pt x="60636" y="40722"/>
                </a:lnTo>
                <a:lnTo>
                  <a:pt x="59744" y="40622"/>
                </a:lnTo>
                <a:lnTo>
                  <a:pt x="58753" y="40722"/>
                </a:lnTo>
                <a:lnTo>
                  <a:pt x="57762" y="40722"/>
                </a:lnTo>
                <a:lnTo>
                  <a:pt x="56871" y="40622"/>
                </a:lnTo>
                <a:lnTo>
                  <a:pt x="54096" y="40622"/>
                </a:lnTo>
                <a:lnTo>
                  <a:pt x="53304" y="40523"/>
                </a:lnTo>
                <a:lnTo>
                  <a:pt x="52412" y="40523"/>
                </a:lnTo>
                <a:lnTo>
                  <a:pt x="51025" y="40622"/>
                </a:lnTo>
                <a:lnTo>
                  <a:pt x="41613" y="40622"/>
                </a:lnTo>
                <a:lnTo>
                  <a:pt x="40721" y="40722"/>
                </a:lnTo>
                <a:lnTo>
                  <a:pt x="39829" y="40722"/>
                </a:lnTo>
                <a:lnTo>
                  <a:pt x="38343" y="40622"/>
                </a:lnTo>
                <a:lnTo>
                  <a:pt x="28832" y="40622"/>
                </a:lnTo>
                <a:lnTo>
                  <a:pt x="27643" y="40722"/>
                </a:lnTo>
                <a:lnTo>
                  <a:pt x="26157" y="40622"/>
                </a:lnTo>
                <a:lnTo>
                  <a:pt x="24670" y="40722"/>
                </a:lnTo>
                <a:lnTo>
                  <a:pt x="18329" y="40722"/>
                </a:lnTo>
                <a:lnTo>
                  <a:pt x="17140" y="40821"/>
                </a:lnTo>
                <a:lnTo>
                  <a:pt x="15753" y="41019"/>
                </a:lnTo>
                <a:lnTo>
                  <a:pt x="12583" y="41019"/>
                </a:lnTo>
                <a:lnTo>
                  <a:pt x="10799" y="41118"/>
                </a:lnTo>
                <a:lnTo>
                  <a:pt x="9115" y="41217"/>
                </a:lnTo>
                <a:lnTo>
                  <a:pt x="7431" y="41316"/>
                </a:lnTo>
                <a:lnTo>
                  <a:pt x="6440" y="41415"/>
                </a:lnTo>
                <a:lnTo>
                  <a:pt x="4855" y="41415"/>
                </a:lnTo>
                <a:lnTo>
                  <a:pt x="3270" y="41514"/>
                </a:lnTo>
                <a:lnTo>
                  <a:pt x="2675" y="41514"/>
                </a:lnTo>
                <a:lnTo>
                  <a:pt x="2279" y="41316"/>
                </a:lnTo>
                <a:lnTo>
                  <a:pt x="2180" y="41118"/>
                </a:lnTo>
                <a:lnTo>
                  <a:pt x="2180" y="40722"/>
                </a:lnTo>
                <a:lnTo>
                  <a:pt x="2378" y="40028"/>
                </a:lnTo>
                <a:lnTo>
                  <a:pt x="2675" y="39434"/>
                </a:lnTo>
                <a:lnTo>
                  <a:pt x="3170" y="38641"/>
                </a:lnTo>
                <a:lnTo>
                  <a:pt x="3666" y="37848"/>
                </a:lnTo>
                <a:lnTo>
                  <a:pt x="4161" y="36957"/>
                </a:lnTo>
                <a:lnTo>
                  <a:pt x="4657" y="35966"/>
                </a:lnTo>
                <a:lnTo>
                  <a:pt x="4855" y="35768"/>
                </a:lnTo>
                <a:lnTo>
                  <a:pt x="4954" y="35570"/>
                </a:lnTo>
                <a:lnTo>
                  <a:pt x="5152" y="35371"/>
                </a:lnTo>
                <a:lnTo>
                  <a:pt x="5251" y="35173"/>
                </a:lnTo>
                <a:lnTo>
                  <a:pt x="5251" y="34777"/>
                </a:lnTo>
                <a:lnTo>
                  <a:pt x="5449" y="34381"/>
                </a:lnTo>
                <a:lnTo>
                  <a:pt x="5846" y="33786"/>
                </a:lnTo>
                <a:lnTo>
                  <a:pt x="6242" y="33093"/>
                </a:lnTo>
                <a:lnTo>
                  <a:pt x="6539" y="32597"/>
                </a:lnTo>
                <a:lnTo>
                  <a:pt x="6737" y="32003"/>
                </a:lnTo>
                <a:lnTo>
                  <a:pt x="6935" y="31606"/>
                </a:lnTo>
                <a:lnTo>
                  <a:pt x="7233" y="31111"/>
                </a:lnTo>
                <a:lnTo>
                  <a:pt x="7530" y="30517"/>
                </a:lnTo>
                <a:lnTo>
                  <a:pt x="7827" y="30021"/>
                </a:lnTo>
                <a:lnTo>
                  <a:pt x="8422" y="28931"/>
                </a:lnTo>
                <a:lnTo>
                  <a:pt x="9214" y="27841"/>
                </a:lnTo>
                <a:lnTo>
                  <a:pt x="9611" y="27247"/>
                </a:lnTo>
                <a:lnTo>
                  <a:pt x="9908" y="26652"/>
                </a:lnTo>
                <a:lnTo>
                  <a:pt x="10007" y="26256"/>
                </a:lnTo>
                <a:lnTo>
                  <a:pt x="10205" y="26058"/>
                </a:lnTo>
                <a:lnTo>
                  <a:pt x="10403" y="25860"/>
                </a:lnTo>
                <a:lnTo>
                  <a:pt x="10502" y="25662"/>
                </a:lnTo>
                <a:lnTo>
                  <a:pt x="10502" y="25364"/>
                </a:lnTo>
                <a:lnTo>
                  <a:pt x="10502" y="25265"/>
                </a:lnTo>
                <a:lnTo>
                  <a:pt x="10502" y="25166"/>
                </a:lnTo>
                <a:lnTo>
                  <a:pt x="10799" y="24869"/>
                </a:lnTo>
                <a:lnTo>
                  <a:pt x="10998" y="24671"/>
                </a:lnTo>
                <a:lnTo>
                  <a:pt x="11196" y="24176"/>
                </a:lnTo>
                <a:lnTo>
                  <a:pt x="11394" y="23581"/>
                </a:lnTo>
                <a:lnTo>
                  <a:pt x="11691" y="23086"/>
                </a:lnTo>
                <a:lnTo>
                  <a:pt x="11988" y="22590"/>
                </a:lnTo>
                <a:lnTo>
                  <a:pt x="12187" y="21996"/>
                </a:lnTo>
                <a:lnTo>
                  <a:pt x="12385" y="21500"/>
                </a:lnTo>
                <a:lnTo>
                  <a:pt x="12781" y="21104"/>
                </a:lnTo>
                <a:lnTo>
                  <a:pt x="12979" y="20906"/>
                </a:lnTo>
                <a:lnTo>
                  <a:pt x="12979" y="20708"/>
                </a:lnTo>
                <a:lnTo>
                  <a:pt x="12979" y="20510"/>
                </a:lnTo>
                <a:lnTo>
                  <a:pt x="13177" y="20312"/>
                </a:lnTo>
                <a:lnTo>
                  <a:pt x="12880" y="19915"/>
                </a:lnTo>
                <a:lnTo>
                  <a:pt x="12781" y="19618"/>
                </a:lnTo>
                <a:lnTo>
                  <a:pt x="12583" y="18825"/>
                </a:lnTo>
                <a:lnTo>
                  <a:pt x="12385" y="18528"/>
                </a:lnTo>
                <a:lnTo>
                  <a:pt x="12385" y="18429"/>
                </a:lnTo>
                <a:lnTo>
                  <a:pt x="12385" y="18231"/>
                </a:lnTo>
                <a:lnTo>
                  <a:pt x="12087" y="17934"/>
                </a:lnTo>
                <a:lnTo>
                  <a:pt x="11889" y="17636"/>
                </a:lnTo>
                <a:lnTo>
                  <a:pt x="11592" y="16844"/>
                </a:lnTo>
                <a:lnTo>
                  <a:pt x="11394" y="16249"/>
                </a:lnTo>
                <a:lnTo>
                  <a:pt x="11097" y="15655"/>
                </a:lnTo>
                <a:lnTo>
                  <a:pt x="10700" y="15159"/>
                </a:lnTo>
                <a:lnTo>
                  <a:pt x="10502" y="14565"/>
                </a:lnTo>
                <a:lnTo>
                  <a:pt x="10106" y="13871"/>
                </a:lnTo>
                <a:lnTo>
                  <a:pt x="9710" y="13178"/>
                </a:lnTo>
                <a:lnTo>
                  <a:pt x="9214" y="12286"/>
                </a:lnTo>
                <a:lnTo>
                  <a:pt x="9016" y="11890"/>
                </a:lnTo>
                <a:lnTo>
                  <a:pt x="8620" y="11494"/>
                </a:lnTo>
                <a:lnTo>
                  <a:pt x="8323" y="11196"/>
                </a:lnTo>
                <a:lnTo>
                  <a:pt x="8223" y="10899"/>
                </a:lnTo>
                <a:lnTo>
                  <a:pt x="8124" y="10701"/>
                </a:lnTo>
                <a:lnTo>
                  <a:pt x="8025" y="10206"/>
                </a:lnTo>
                <a:lnTo>
                  <a:pt x="7827" y="9908"/>
                </a:lnTo>
                <a:lnTo>
                  <a:pt x="7530" y="9512"/>
                </a:lnTo>
                <a:lnTo>
                  <a:pt x="7332" y="9116"/>
                </a:lnTo>
                <a:lnTo>
                  <a:pt x="7134" y="9017"/>
                </a:lnTo>
                <a:lnTo>
                  <a:pt x="7035" y="8818"/>
                </a:lnTo>
                <a:lnTo>
                  <a:pt x="6836" y="8719"/>
                </a:lnTo>
                <a:lnTo>
                  <a:pt x="6737" y="8521"/>
                </a:lnTo>
                <a:lnTo>
                  <a:pt x="6539" y="8125"/>
                </a:lnTo>
                <a:lnTo>
                  <a:pt x="6242" y="7729"/>
                </a:lnTo>
                <a:lnTo>
                  <a:pt x="5747" y="6936"/>
                </a:lnTo>
                <a:lnTo>
                  <a:pt x="5152" y="6143"/>
                </a:lnTo>
                <a:lnTo>
                  <a:pt x="4657" y="5450"/>
                </a:lnTo>
                <a:lnTo>
                  <a:pt x="4062" y="4855"/>
                </a:lnTo>
                <a:lnTo>
                  <a:pt x="3666" y="4360"/>
                </a:lnTo>
                <a:lnTo>
                  <a:pt x="3270" y="3865"/>
                </a:lnTo>
                <a:lnTo>
                  <a:pt x="2477" y="2874"/>
                </a:lnTo>
                <a:lnTo>
                  <a:pt x="2081" y="2378"/>
                </a:lnTo>
                <a:lnTo>
                  <a:pt x="1783" y="1784"/>
                </a:lnTo>
                <a:lnTo>
                  <a:pt x="2180" y="1685"/>
                </a:lnTo>
                <a:lnTo>
                  <a:pt x="2576" y="1586"/>
                </a:lnTo>
                <a:lnTo>
                  <a:pt x="4359" y="1784"/>
                </a:lnTo>
                <a:lnTo>
                  <a:pt x="6044" y="1784"/>
                </a:lnTo>
                <a:lnTo>
                  <a:pt x="7926" y="1883"/>
                </a:lnTo>
                <a:lnTo>
                  <a:pt x="9809" y="1883"/>
                </a:lnTo>
                <a:lnTo>
                  <a:pt x="10700" y="1784"/>
                </a:lnTo>
                <a:lnTo>
                  <a:pt x="11592" y="1883"/>
                </a:lnTo>
                <a:lnTo>
                  <a:pt x="15456" y="1883"/>
                </a:lnTo>
                <a:lnTo>
                  <a:pt x="17438" y="1784"/>
                </a:lnTo>
                <a:lnTo>
                  <a:pt x="19320" y="1784"/>
                </a:lnTo>
                <a:lnTo>
                  <a:pt x="21203" y="1685"/>
                </a:lnTo>
                <a:lnTo>
                  <a:pt x="23779" y="1685"/>
                </a:lnTo>
                <a:lnTo>
                  <a:pt x="26256" y="1586"/>
                </a:lnTo>
                <a:close/>
                <a:moveTo>
                  <a:pt x="22788" y="1"/>
                </a:moveTo>
                <a:lnTo>
                  <a:pt x="21995" y="199"/>
                </a:lnTo>
                <a:lnTo>
                  <a:pt x="21896" y="298"/>
                </a:lnTo>
                <a:lnTo>
                  <a:pt x="21698" y="397"/>
                </a:lnTo>
                <a:lnTo>
                  <a:pt x="21500" y="496"/>
                </a:lnTo>
                <a:lnTo>
                  <a:pt x="21302" y="397"/>
                </a:lnTo>
                <a:lnTo>
                  <a:pt x="20905" y="298"/>
                </a:lnTo>
                <a:lnTo>
                  <a:pt x="20509" y="298"/>
                </a:lnTo>
                <a:lnTo>
                  <a:pt x="19816" y="397"/>
                </a:lnTo>
                <a:lnTo>
                  <a:pt x="19617" y="397"/>
                </a:lnTo>
                <a:lnTo>
                  <a:pt x="19617" y="298"/>
                </a:lnTo>
                <a:lnTo>
                  <a:pt x="19518" y="199"/>
                </a:lnTo>
                <a:lnTo>
                  <a:pt x="19320" y="100"/>
                </a:lnTo>
                <a:lnTo>
                  <a:pt x="19320" y="199"/>
                </a:lnTo>
                <a:lnTo>
                  <a:pt x="19221" y="298"/>
                </a:lnTo>
                <a:lnTo>
                  <a:pt x="19221" y="397"/>
                </a:lnTo>
                <a:lnTo>
                  <a:pt x="19221" y="496"/>
                </a:lnTo>
                <a:lnTo>
                  <a:pt x="19122" y="496"/>
                </a:lnTo>
                <a:lnTo>
                  <a:pt x="19023" y="397"/>
                </a:lnTo>
                <a:lnTo>
                  <a:pt x="18924" y="298"/>
                </a:lnTo>
                <a:lnTo>
                  <a:pt x="18825" y="199"/>
                </a:lnTo>
                <a:lnTo>
                  <a:pt x="18528" y="199"/>
                </a:lnTo>
                <a:lnTo>
                  <a:pt x="18131" y="298"/>
                </a:lnTo>
                <a:lnTo>
                  <a:pt x="16249" y="298"/>
                </a:lnTo>
                <a:lnTo>
                  <a:pt x="15753" y="397"/>
                </a:lnTo>
                <a:lnTo>
                  <a:pt x="15258" y="595"/>
                </a:lnTo>
                <a:lnTo>
                  <a:pt x="15060" y="397"/>
                </a:lnTo>
                <a:lnTo>
                  <a:pt x="14763" y="397"/>
                </a:lnTo>
                <a:lnTo>
                  <a:pt x="14564" y="298"/>
                </a:lnTo>
                <a:lnTo>
                  <a:pt x="14465" y="298"/>
                </a:lnTo>
                <a:lnTo>
                  <a:pt x="14069" y="496"/>
                </a:lnTo>
                <a:lnTo>
                  <a:pt x="13673" y="496"/>
                </a:lnTo>
                <a:lnTo>
                  <a:pt x="12979" y="397"/>
                </a:lnTo>
                <a:lnTo>
                  <a:pt x="12484" y="298"/>
                </a:lnTo>
                <a:lnTo>
                  <a:pt x="11889" y="397"/>
                </a:lnTo>
                <a:lnTo>
                  <a:pt x="11790" y="397"/>
                </a:lnTo>
                <a:lnTo>
                  <a:pt x="11691" y="496"/>
                </a:lnTo>
                <a:lnTo>
                  <a:pt x="11592" y="694"/>
                </a:lnTo>
                <a:lnTo>
                  <a:pt x="11394" y="496"/>
                </a:lnTo>
                <a:lnTo>
                  <a:pt x="11097" y="298"/>
                </a:lnTo>
                <a:lnTo>
                  <a:pt x="10601" y="298"/>
                </a:lnTo>
                <a:lnTo>
                  <a:pt x="10205" y="397"/>
                </a:lnTo>
                <a:lnTo>
                  <a:pt x="9412" y="397"/>
                </a:lnTo>
                <a:lnTo>
                  <a:pt x="9016" y="595"/>
                </a:lnTo>
                <a:lnTo>
                  <a:pt x="8818" y="496"/>
                </a:lnTo>
                <a:lnTo>
                  <a:pt x="8521" y="397"/>
                </a:lnTo>
                <a:lnTo>
                  <a:pt x="8323" y="397"/>
                </a:lnTo>
                <a:lnTo>
                  <a:pt x="8223" y="595"/>
                </a:lnTo>
                <a:lnTo>
                  <a:pt x="7926" y="595"/>
                </a:lnTo>
                <a:lnTo>
                  <a:pt x="7827" y="397"/>
                </a:lnTo>
                <a:lnTo>
                  <a:pt x="7728" y="496"/>
                </a:lnTo>
                <a:lnTo>
                  <a:pt x="7629" y="595"/>
                </a:lnTo>
                <a:lnTo>
                  <a:pt x="7431" y="496"/>
                </a:lnTo>
                <a:lnTo>
                  <a:pt x="7233" y="298"/>
                </a:lnTo>
                <a:lnTo>
                  <a:pt x="6737" y="298"/>
                </a:lnTo>
                <a:lnTo>
                  <a:pt x="6440" y="496"/>
                </a:lnTo>
                <a:lnTo>
                  <a:pt x="6242" y="595"/>
                </a:lnTo>
                <a:lnTo>
                  <a:pt x="6143" y="595"/>
                </a:lnTo>
                <a:lnTo>
                  <a:pt x="5945" y="496"/>
                </a:lnTo>
                <a:lnTo>
                  <a:pt x="5647" y="298"/>
                </a:lnTo>
                <a:lnTo>
                  <a:pt x="5251" y="199"/>
                </a:lnTo>
                <a:lnTo>
                  <a:pt x="4756" y="199"/>
                </a:lnTo>
                <a:lnTo>
                  <a:pt x="4359" y="397"/>
                </a:lnTo>
                <a:lnTo>
                  <a:pt x="4260" y="397"/>
                </a:lnTo>
                <a:lnTo>
                  <a:pt x="4260" y="298"/>
                </a:lnTo>
                <a:lnTo>
                  <a:pt x="4260" y="100"/>
                </a:lnTo>
                <a:lnTo>
                  <a:pt x="4062" y="100"/>
                </a:lnTo>
                <a:lnTo>
                  <a:pt x="3963" y="199"/>
                </a:lnTo>
                <a:lnTo>
                  <a:pt x="3864" y="298"/>
                </a:lnTo>
                <a:lnTo>
                  <a:pt x="3765" y="397"/>
                </a:lnTo>
                <a:lnTo>
                  <a:pt x="3666" y="298"/>
                </a:lnTo>
                <a:lnTo>
                  <a:pt x="3468" y="298"/>
                </a:lnTo>
                <a:lnTo>
                  <a:pt x="3270" y="199"/>
                </a:lnTo>
                <a:lnTo>
                  <a:pt x="2972" y="298"/>
                </a:lnTo>
                <a:lnTo>
                  <a:pt x="2081" y="100"/>
                </a:lnTo>
                <a:lnTo>
                  <a:pt x="1288" y="100"/>
                </a:lnTo>
                <a:lnTo>
                  <a:pt x="1189" y="298"/>
                </a:lnTo>
                <a:lnTo>
                  <a:pt x="1090" y="397"/>
                </a:lnTo>
                <a:lnTo>
                  <a:pt x="793" y="397"/>
                </a:lnTo>
                <a:lnTo>
                  <a:pt x="495" y="496"/>
                </a:lnTo>
                <a:lnTo>
                  <a:pt x="198" y="595"/>
                </a:lnTo>
                <a:lnTo>
                  <a:pt x="99" y="694"/>
                </a:lnTo>
                <a:lnTo>
                  <a:pt x="99" y="892"/>
                </a:lnTo>
                <a:lnTo>
                  <a:pt x="0" y="1388"/>
                </a:lnTo>
                <a:lnTo>
                  <a:pt x="99" y="1784"/>
                </a:lnTo>
                <a:lnTo>
                  <a:pt x="297" y="2180"/>
                </a:lnTo>
                <a:lnTo>
                  <a:pt x="594" y="2477"/>
                </a:lnTo>
                <a:lnTo>
                  <a:pt x="1090" y="3171"/>
                </a:lnTo>
                <a:lnTo>
                  <a:pt x="1684" y="3765"/>
                </a:lnTo>
                <a:lnTo>
                  <a:pt x="2180" y="4558"/>
                </a:lnTo>
                <a:lnTo>
                  <a:pt x="2774" y="5252"/>
                </a:lnTo>
                <a:lnTo>
                  <a:pt x="3369" y="5945"/>
                </a:lnTo>
                <a:lnTo>
                  <a:pt x="3864" y="6639"/>
                </a:lnTo>
                <a:lnTo>
                  <a:pt x="4756" y="7927"/>
                </a:lnTo>
                <a:lnTo>
                  <a:pt x="5647" y="9215"/>
                </a:lnTo>
                <a:lnTo>
                  <a:pt x="6143" y="10106"/>
                </a:lnTo>
                <a:lnTo>
                  <a:pt x="6440" y="10503"/>
                </a:lnTo>
                <a:lnTo>
                  <a:pt x="6737" y="10800"/>
                </a:lnTo>
                <a:lnTo>
                  <a:pt x="6935" y="11097"/>
                </a:lnTo>
                <a:lnTo>
                  <a:pt x="7134" y="11394"/>
                </a:lnTo>
                <a:lnTo>
                  <a:pt x="7233" y="11692"/>
                </a:lnTo>
                <a:lnTo>
                  <a:pt x="7431" y="11989"/>
                </a:lnTo>
                <a:lnTo>
                  <a:pt x="7926" y="12782"/>
                </a:lnTo>
                <a:lnTo>
                  <a:pt x="8323" y="13574"/>
                </a:lnTo>
                <a:lnTo>
                  <a:pt x="9016" y="14763"/>
                </a:lnTo>
                <a:lnTo>
                  <a:pt x="9313" y="15358"/>
                </a:lnTo>
                <a:lnTo>
                  <a:pt x="9611" y="15952"/>
                </a:lnTo>
                <a:lnTo>
                  <a:pt x="9908" y="16547"/>
                </a:lnTo>
                <a:lnTo>
                  <a:pt x="10007" y="16745"/>
                </a:lnTo>
                <a:lnTo>
                  <a:pt x="10304" y="17042"/>
                </a:lnTo>
                <a:lnTo>
                  <a:pt x="10403" y="17141"/>
                </a:lnTo>
                <a:lnTo>
                  <a:pt x="10403" y="17339"/>
                </a:lnTo>
                <a:lnTo>
                  <a:pt x="10403" y="17537"/>
                </a:lnTo>
                <a:lnTo>
                  <a:pt x="10502" y="17735"/>
                </a:lnTo>
                <a:lnTo>
                  <a:pt x="10799" y="18231"/>
                </a:lnTo>
                <a:lnTo>
                  <a:pt x="10998" y="18528"/>
                </a:lnTo>
                <a:lnTo>
                  <a:pt x="10899" y="18825"/>
                </a:lnTo>
                <a:lnTo>
                  <a:pt x="10899" y="18924"/>
                </a:lnTo>
                <a:lnTo>
                  <a:pt x="10998" y="18924"/>
                </a:lnTo>
                <a:lnTo>
                  <a:pt x="11196" y="19023"/>
                </a:lnTo>
                <a:lnTo>
                  <a:pt x="11295" y="19123"/>
                </a:lnTo>
                <a:lnTo>
                  <a:pt x="11295" y="19222"/>
                </a:lnTo>
                <a:lnTo>
                  <a:pt x="11295" y="19321"/>
                </a:lnTo>
                <a:lnTo>
                  <a:pt x="11196" y="19519"/>
                </a:lnTo>
                <a:lnTo>
                  <a:pt x="11196" y="19618"/>
                </a:lnTo>
                <a:lnTo>
                  <a:pt x="11394" y="19816"/>
                </a:lnTo>
                <a:lnTo>
                  <a:pt x="11592" y="19915"/>
                </a:lnTo>
                <a:lnTo>
                  <a:pt x="11691" y="20113"/>
                </a:lnTo>
                <a:lnTo>
                  <a:pt x="11691" y="20212"/>
                </a:lnTo>
                <a:lnTo>
                  <a:pt x="11592" y="20411"/>
                </a:lnTo>
                <a:lnTo>
                  <a:pt x="11196" y="21104"/>
                </a:lnTo>
                <a:lnTo>
                  <a:pt x="10799" y="21897"/>
                </a:lnTo>
                <a:lnTo>
                  <a:pt x="10502" y="22590"/>
                </a:lnTo>
                <a:lnTo>
                  <a:pt x="10106" y="23383"/>
                </a:lnTo>
                <a:lnTo>
                  <a:pt x="9214" y="24968"/>
                </a:lnTo>
                <a:lnTo>
                  <a:pt x="8323" y="26652"/>
                </a:lnTo>
                <a:lnTo>
                  <a:pt x="8025" y="27049"/>
                </a:lnTo>
                <a:lnTo>
                  <a:pt x="7728" y="27544"/>
                </a:lnTo>
                <a:lnTo>
                  <a:pt x="6638" y="29229"/>
                </a:lnTo>
                <a:lnTo>
                  <a:pt x="5647" y="31111"/>
                </a:lnTo>
                <a:lnTo>
                  <a:pt x="5152" y="32102"/>
                </a:lnTo>
                <a:lnTo>
                  <a:pt x="4459" y="33192"/>
                </a:lnTo>
                <a:lnTo>
                  <a:pt x="4161" y="33786"/>
                </a:lnTo>
                <a:lnTo>
                  <a:pt x="3765" y="34480"/>
                </a:lnTo>
                <a:lnTo>
                  <a:pt x="3270" y="35768"/>
                </a:lnTo>
                <a:lnTo>
                  <a:pt x="2873" y="36461"/>
                </a:lnTo>
                <a:lnTo>
                  <a:pt x="2576" y="37056"/>
                </a:lnTo>
                <a:lnTo>
                  <a:pt x="1882" y="38046"/>
                </a:lnTo>
                <a:lnTo>
                  <a:pt x="1288" y="39235"/>
                </a:lnTo>
                <a:lnTo>
                  <a:pt x="991" y="39830"/>
                </a:lnTo>
                <a:lnTo>
                  <a:pt x="793" y="40424"/>
                </a:lnTo>
                <a:lnTo>
                  <a:pt x="694" y="41118"/>
                </a:lnTo>
                <a:lnTo>
                  <a:pt x="694" y="41415"/>
                </a:lnTo>
                <a:lnTo>
                  <a:pt x="793" y="41811"/>
                </a:lnTo>
                <a:lnTo>
                  <a:pt x="793" y="42010"/>
                </a:lnTo>
                <a:lnTo>
                  <a:pt x="892" y="42208"/>
                </a:lnTo>
                <a:lnTo>
                  <a:pt x="1090" y="42406"/>
                </a:lnTo>
                <a:lnTo>
                  <a:pt x="1486" y="42307"/>
                </a:lnTo>
                <a:lnTo>
                  <a:pt x="1585" y="42307"/>
                </a:lnTo>
                <a:lnTo>
                  <a:pt x="1783" y="42505"/>
                </a:lnTo>
                <a:lnTo>
                  <a:pt x="1882" y="42703"/>
                </a:lnTo>
                <a:lnTo>
                  <a:pt x="1882" y="43099"/>
                </a:lnTo>
                <a:lnTo>
                  <a:pt x="2081" y="42901"/>
                </a:lnTo>
                <a:lnTo>
                  <a:pt x="2378" y="42802"/>
                </a:lnTo>
                <a:lnTo>
                  <a:pt x="2576" y="42802"/>
                </a:lnTo>
                <a:lnTo>
                  <a:pt x="2873" y="42901"/>
                </a:lnTo>
                <a:lnTo>
                  <a:pt x="3270" y="43000"/>
                </a:lnTo>
                <a:lnTo>
                  <a:pt x="3468" y="43000"/>
                </a:lnTo>
                <a:lnTo>
                  <a:pt x="3666" y="42802"/>
                </a:lnTo>
                <a:lnTo>
                  <a:pt x="3864" y="42703"/>
                </a:lnTo>
                <a:lnTo>
                  <a:pt x="3963" y="42802"/>
                </a:lnTo>
                <a:lnTo>
                  <a:pt x="4260" y="43000"/>
                </a:lnTo>
                <a:lnTo>
                  <a:pt x="4855" y="43000"/>
                </a:lnTo>
                <a:lnTo>
                  <a:pt x="5053" y="42901"/>
                </a:lnTo>
                <a:lnTo>
                  <a:pt x="5152" y="42802"/>
                </a:lnTo>
                <a:lnTo>
                  <a:pt x="5548" y="42802"/>
                </a:lnTo>
                <a:lnTo>
                  <a:pt x="5846" y="42901"/>
                </a:lnTo>
                <a:lnTo>
                  <a:pt x="5945" y="42802"/>
                </a:lnTo>
                <a:lnTo>
                  <a:pt x="5945" y="42703"/>
                </a:lnTo>
                <a:lnTo>
                  <a:pt x="6143" y="42802"/>
                </a:lnTo>
                <a:lnTo>
                  <a:pt x="6341" y="42802"/>
                </a:lnTo>
                <a:lnTo>
                  <a:pt x="6737" y="42901"/>
                </a:lnTo>
                <a:lnTo>
                  <a:pt x="7530" y="42802"/>
                </a:lnTo>
                <a:lnTo>
                  <a:pt x="7926" y="42703"/>
                </a:lnTo>
                <a:lnTo>
                  <a:pt x="8223" y="42505"/>
                </a:lnTo>
                <a:lnTo>
                  <a:pt x="8422" y="42505"/>
                </a:lnTo>
                <a:lnTo>
                  <a:pt x="8521" y="42604"/>
                </a:lnTo>
                <a:lnTo>
                  <a:pt x="9313" y="42604"/>
                </a:lnTo>
                <a:lnTo>
                  <a:pt x="10007" y="42505"/>
                </a:lnTo>
                <a:lnTo>
                  <a:pt x="11790" y="42505"/>
                </a:lnTo>
                <a:lnTo>
                  <a:pt x="12583" y="42406"/>
                </a:lnTo>
                <a:lnTo>
                  <a:pt x="14069" y="42406"/>
                </a:lnTo>
                <a:lnTo>
                  <a:pt x="14664" y="42307"/>
                </a:lnTo>
                <a:lnTo>
                  <a:pt x="15258" y="42208"/>
                </a:lnTo>
                <a:lnTo>
                  <a:pt x="15555" y="42307"/>
                </a:lnTo>
                <a:lnTo>
                  <a:pt x="15852" y="42406"/>
                </a:lnTo>
                <a:lnTo>
                  <a:pt x="16249" y="42406"/>
                </a:lnTo>
                <a:lnTo>
                  <a:pt x="16744" y="42307"/>
                </a:lnTo>
                <a:lnTo>
                  <a:pt x="17339" y="42208"/>
                </a:lnTo>
                <a:lnTo>
                  <a:pt x="18825" y="42208"/>
                </a:lnTo>
                <a:lnTo>
                  <a:pt x="19518" y="42109"/>
                </a:lnTo>
                <a:lnTo>
                  <a:pt x="20311" y="42109"/>
                </a:lnTo>
                <a:lnTo>
                  <a:pt x="20608" y="42208"/>
                </a:lnTo>
                <a:lnTo>
                  <a:pt x="20707" y="42208"/>
                </a:lnTo>
                <a:lnTo>
                  <a:pt x="20905" y="42010"/>
                </a:lnTo>
                <a:lnTo>
                  <a:pt x="21104" y="42010"/>
                </a:lnTo>
                <a:lnTo>
                  <a:pt x="21302" y="42109"/>
                </a:lnTo>
                <a:lnTo>
                  <a:pt x="21698" y="42208"/>
                </a:lnTo>
                <a:lnTo>
                  <a:pt x="22590" y="42208"/>
                </a:lnTo>
                <a:lnTo>
                  <a:pt x="22986" y="42010"/>
                </a:lnTo>
                <a:lnTo>
                  <a:pt x="23184" y="42010"/>
                </a:lnTo>
                <a:lnTo>
                  <a:pt x="23283" y="42109"/>
                </a:lnTo>
                <a:lnTo>
                  <a:pt x="23283" y="42208"/>
                </a:lnTo>
                <a:lnTo>
                  <a:pt x="23382" y="42208"/>
                </a:lnTo>
                <a:lnTo>
                  <a:pt x="23581" y="42010"/>
                </a:lnTo>
                <a:lnTo>
                  <a:pt x="23977" y="42010"/>
                </a:lnTo>
                <a:lnTo>
                  <a:pt x="24274" y="42109"/>
                </a:lnTo>
                <a:lnTo>
                  <a:pt x="24472" y="42208"/>
                </a:lnTo>
                <a:lnTo>
                  <a:pt x="26355" y="42208"/>
                </a:lnTo>
                <a:lnTo>
                  <a:pt x="26652" y="42109"/>
                </a:lnTo>
                <a:lnTo>
                  <a:pt x="26850" y="42010"/>
                </a:lnTo>
                <a:lnTo>
                  <a:pt x="27048" y="42010"/>
                </a:lnTo>
                <a:lnTo>
                  <a:pt x="27246" y="42109"/>
                </a:lnTo>
                <a:lnTo>
                  <a:pt x="27643" y="42010"/>
                </a:lnTo>
                <a:lnTo>
                  <a:pt x="28039" y="41911"/>
                </a:lnTo>
                <a:lnTo>
                  <a:pt x="28237" y="42010"/>
                </a:lnTo>
                <a:lnTo>
                  <a:pt x="28435" y="42010"/>
                </a:lnTo>
                <a:lnTo>
                  <a:pt x="28733" y="42109"/>
                </a:lnTo>
                <a:lnTo>
                  <a:pt x="29030" y="42109"/>
                </a:lnTo>
                <a:lnTo>
                  <a:pt x="29327" y="42010"/>
                </a:lnTo>
                <a:lnTo>
                  <a:pt x="29624" y="42010"/>
                </a:lnTo>
                <a:lnTo>
                  <a:pt x="29921" y="41911"/>
                </a:lnTo>
                <a:lnTo>
                  <a:pt x="30120" y="42010"/>
                </a:lnTo>
                <a:lnTo>
                  <a:pt x="30219" y="42109"/>
                </a:lnTo>
                <a:lnTo>
                  <a:pt x="30219" y="42208"/>
                </a:lnTo>
                <a:lnTo>
                  <a:pt x="30318" y="42109"/>
                </a:lnTo>
                <a:lnTo>
                  <a:pt x="30417" y="42010"/>
                </a:lnTo>
                <a:lnTo>
                  <a:pt x="30714" y="42109"/>
                </a:lnTo>
                <a:lnTo>
                  <a:pt x="31110" y="42109"/>
                </a:lnTo>
                <a:lnTo>
                  <a:pt x="31209" y="42010"/>
                </a:lnTo>
                <a:lnTo>
                  <a:pt x="31408" y="42010"/>
                </a:lnTo>
                <a:lnTo>
                  <a:pt x="31705" y="42109"/>
                </a:lnTo>
                <a:lnTo>
                  <a:pt x="32101" y="42109"/>
                </a:lnTo>
                <a:lnTo>
                  <a:pt x="32795" y="42010"/>
                </a:lnTo>
                <a:lnTo>
                  <a:pt x="33389" y="41911"/>
                </a:lnTo>
                <a:lnTo>
                  <a:pt x="33786" y="41911"/>
                </a:lnTo>
                <a:lnTo>
                  <a:pt x="34083" y="42010"/>
                </a:lnTo>
                <a:lnTo>
                  <a:pt x="34479" y="42010"/>
                </a:lnTo>
                <a:lnTo>
                  <a:pt x="35371" y="41911"/>
                </a:lnTo>
                <a:lnTo>
                  <a:pt x="36163" y="42010"/>
                </a:lnTo>
                <a:lnTo>
                  <a:pt x="36758" y="42010"/>
                </a:lnTo>
                <a:lnTo>
                  <a:pt x="37253" y="42109"/>
                </a:lnTo>
                <a:lnTo>
                  <a:pt x="37550" y="42010"/>
                </a:lnTo>
                <a:lnTo>
                  <a:pt x="37848" y="42109"/>
                </a:lnTo>
                <a:lnTo>
                  <a:pt x="38244" y="42109"/>
                </a:lnTo>
                <a:lnTo>
                  <a:pt x="38343" y="42010"/>
                </a:lnTo>
                <a:lnTo>
                  <a:pt x="38442" y="42109"/>
                </a:lnTo>
                <a:lnTo>
                  <a:pt x="38640" y="42208"/>
                </a:lnTo>
                <a:lnTo>
                  <a:pt x="38938" y="42109"/>
                </a:lnTo>
                <a:lnTo>
                  <a:pt x="39631" y="42109"/>
                </a:lnTo>
                <a:lnTo>
                  <a:pt x="40027" y="42208"/>
                </a:lnTo>
                <a:lnTo>
                  <a:pt x="40820" y="42208"/>
                </a:lnTo>
                <a:lnTo>
                  <a:pt x="41216" y="41911"/>
                </a:lnTo>
                <a:lnTo>
                  <a:pt x="41514" y="41911"/>
                </a:lnTo>
                <a:lnTo>
                  <a:pt x="41811" y="42109"/>
                </a:lnTo>
                <a:lnTo>
                  <a:pt x="42108" y="42109"/>
                </a:lnTo>
                <a:lnTo>
                  <a:pt x="42603" y="41911"/>
                </a:lnTo>
                <a:lnTo>
                  <a:pt x="45179" y="41911"/>
                </a:lnTo>
                <a:lnTo>
                  <a:pt x="45675" y="42010"/>
                </a:lnTo>
                <a:lnTo>
                  <a:pt x="46269" y="42109"/>
                </a:lnTo>
                <a:lnTo>
                  <a:pt x="46368" y="42208"/>
                </a:lnTo>
                <a:lnTo>
                  <a:pt x="46567" y="42208"/>
                </a:lnTo>
                <a:lnTo>
                  <a:pt x="47062" y="42109"/>
                </a:lnTo>
                <a:lnTo>
                  <a:pt x="47557" y="42109"/>
                </a:lnTo>
                <a:lnTo>
                  <a:pt x="48053" y="42010"/>
                </a:lnTo>
                <a:lnTo>
                  <a:pt x="48548" y="41911"/>
                </a:lnTo>
                <a:lnTo>
                  <a:pt x="48845" y="41911"/>
                </a:lnTo>
                <a:lnTo>
                  <a:pt x="49043" y="42010"/>
                </a:lnTo>
                <a:lnTo>
                  <a:pt x="49143" y="42109"/>
                </a:lnTo>
                <a:lnTo>
                  <a:pt x="49341" y="42208"/>
                </a:lnTo>
                <a:lnTo>
                  <a:pt x="49638" y="42109"/>
                </a:lnTo>
                <a:lnTo>
                  <a:pt x="50629" y="42109"/>
                </a:lnTo>
                <a:lnTo>
                  <a:pt x="51025" y="42010"/>
                </a:lnTo>
                <a:lnTo>
                  <a:pt x="51322" y="41911"/>
                </a:lnTo>
                <a:lnTo>
                  <a:pt x="51719" y="42010"/>
                </a:lnTo>
                <a:lnTo>
                  <a:pt x="51917" y="42010"/>
                </a:lnTo>
                <a:lnTo>
                  <a:pt x="52115" y="41911"/>
                </a:lnTo>
                <a:lnTo>
                  <a:pt x="52313" y="41811"/>
                </a:lnTo>
                <a:lnTo>
                  <a:pt x="52610" y="41911"/>
                </a:lnTo>
                <a:lnTo>
                  <a:pt x="52808" y="42010"/>
                </a:lnTo>
                <a:lnTo>
                  <a:pt x="54394" y="42010"/>
                </a:lnTo>
                <a:lnTo>
                  <a:pt x="55087" y="42208"/>
                </a:lnTo>
                <a:lnTo>
                  <a:pt x="55384" y="42208"/>
                </a:lnTo>
                <a:lnTo>
                  <a:pt x="56276" y="42010"/>
                </a:lnTo>
                <a:lnTo>
                  <a:pt x="58951" y="42010"/>
                </a:lnTo>
                <a:lnTo>
                  <a:pt x="59744" y="42109"/>
                </a:lnTo>
                <a:lnTo>
                  <a:pt x="60140" y="42010"/>
                </a:lnTo>
                <a:lnTo>
                  <a:pt x="60537" y="41911"/>
                </a:lnTo>
                <a:lnTo>
                  <a:pt x="60834" y="41911"/>
                </a:lnTo>
                <a:lnTo>
                  <a:pt x="60933" y="42010"/>
                </a:lnTo>
                <a:lnTo>
                  <a:pt x="60933" y="42109"/>
                </a:lnTo>
                <a:lnTo>
                  <a:pt x="60933" y="42208"/>
                </a:lnTo>
                <a:lnTo>
                  <a:pt x="61131" y="42109"/>
                </a:lnTo>
                <a:lnTo>
                  <a:pt x="61329" y="42010"/>
                </a:lnTo>
                <a:lnTo>
                  <a:pt x="61428" y="42010"/>
                </a:lnTo>
                <a:lnTo>
                  <a:pt x="61725" y="42109"/>
                </a:lnTo>
                <a:lnTo>
                  <a:pt x="62023" y="42109"/>
                </a:lnTo>
                <a:lnTo>
                  <a:pt x="62122" y="42010"/>
                </a:lnTo>
                <a:lnTo>
                  <a:pt x="62320" y="42010"/>
                </a:lnTo>
                <a:lnTo>
                  <a:pt x="62815" y="42109"/>
                </a:lnTo>
                <a:lnTo>
                  <a:pt x="63608" y="42109"/>
                </a:lnTo>
                <a:lnTo>
                  <a:pt x="63707" y="41911"/>
                </a:lnTo>
                <a:lnTo>
                  <a:pt x="63707" y="41811"/>
                </a:lnTo>
                <a:lnTo>
                  <a:pt x="63806" y="41811"/>
                </a:lnTo>
                <a:lnTo>
                  <a:pt x="64004" y="41911"/>
                </a:lnTo>
                <a:lnTo>
                  <a:pt x="64103" y="42208"/>
                </a:lnTo>
                <a:lnTo>
                  <a:pt x="64797" y="42208"/>
                </a:lnTo>
                <a:lnTo>
                  <a:pt x="65788" y="42109"/>
                </a:lnTo>
                <a:lnTo>
                  <a:pt x="66679" y="42208"/>
                </a:lnTo>
                <a:lnTo>
                  <a:pt x="68463" y="42208"/>
                </a:lnTo>
                <a:lnTo>
                  <a:pt x="69057" y="42010"/>
                </a:lnTo>
                <a:lnTo>
                  <a:pt x="69156" y="42010"/>
                </a:lnTo>
                <a:lnTo>
                  <a:pt x="69255" y="42109"/>
                </a:lnTo>
                <a:lnTo>
                  <a:pt x="69354" y="42307"/>
                </a:lnTo>
                <a:lnTo>
                  <a:pt x="69652" y="42307"/>
                </a:lnTo>
                <a:lnTo>
                  <a:pt x="69751" y="42109"/>
                </a:lnTo>
                <a:lnTo>
                  <a:pt x="69850" y="42010"/>
                </a:lnTo>
                <a:lnTo>
                  <a:pt x="69949" y="42010"/>
                </a:lnTo>
                <a:lnTo>
                  <a:pt x="70345" y="42208"/>
                </a:lnTo>
                <a:lnTo>
                  <a:pt x="70543" y="42307"/>
                </a:lnTo>
                <a:lnTo>
                  <a:pt x="70841" y="42307"/>
                </a:lnTo>
                <a:lnTo>
                  <a:pt x="71534" y="42208"/>
                </a:lnTo>
                <a:lnTo>
                  <a:pt x="72327" y="42208"/>
                </a:lnTo>
                <a:lnTo>
                  <a:pt x="73813" y="42406"/>
                </a:lnTo>
                <a:lnTo>
                  <a:pt x="74407" y="42406"/>
                </a:lnTo>
                <a:lnTo>
                  <a:pt x="74705" y="42307"/>
                </a:lnTo>
                <a:lnTo>
                  <a:pt x="74903" y="42208"/>
                </a:lnTo>
                <a:lnTo>
                  <a:pt x="75101" y="42109"/>
                </a:lnTo>
                <a:lnTo>
                  <a:pt x="75299" y="42109"/>
                </a:lnTo>
                <a:lnTo>
                  <a:pt x="75596" y="42208"/>
                </a:lnTo>
                <a:lnTo>
                  <a:pt x="76092" y="42307"/>
                </a:lnTo>
                <a:lnTo>
                  <a:pt x="77479" y="42307"/>
                </a:lnTo>
                <a:lnTo>
                  <a:pt x="77974" y="42406"/>
                </a:lnTo>
                <a:lnTo>
                  <a:pt x="78569" y="42406"/>
                </a:lnTo>
                <a:lnTo>
                  <a:pt x="79659" y="42307"/>
                </a:lnTo>
                <a:lnTo>
                  <a:pt x="80451" y="42208"/>
                </a:lnTo>
                <a:lnTo>
                  <a:pt x="81145" y="42307"/>
                </a:lnTo>
                <a:lnTo>
                  <a:pt x="82532" y="42307"/>
                </a:lnTo>
                <a:lnTo>
                  <a:pt x="83523" y="42208"/>
                </a:lnTo>
                <a:lnTo>
                  <a:pt x="84018" y="42208"/>
                </a:lnTo>
                <a:lnTo>
                  <a:pt x="84513" y="42307"/>
                </a:lnTo>
                <a:lnTo>
                  <a:pt x="84811" y="42307"/>
                </a:lnTo>
                <a:lnTo>
                  <a:pt x="85009" y="42208"/>
                </a:lnTo>
                <a:lnTo>
                  <a:pt x="85207" y="42109"/>
                </a:lnTo>
                <a:lnTo>
                  <a:pt x="85603" y="42109"/>
                </a:lnTo>
                <a:lnTo>
                  <a:pt x="85999" y="42208"/>
                </a:lnTo>
                <a:lnTo>
                  <a:pt x="87089" y="42208"/>
                </a:lnTo>
                <a:lnTo>
                  <a:pt x="87188" y="42109"/>
                </a:lnTo>
                <a:lnTo>
                  <a:pt x="87288" y="41911"/>
                </a:lnTo>
                <a:lnTo>
                  <a:pt x="87387" y="41911"/>
                </a:lnTo>
                <a:lnTo>
                  <a:pt x="87684" y="42010"/>
                </a:lnTo>
                <a:lnTo>
                  <a:pt x="87882" y="42010"/>
                </a:lnTo>
                <a:lnTo>
                  <a:pt x="88476" y="41911"/>
                </a:lnTo>
                <a:lnTo>
                  <a:pt x="89368" y="41811"/>
                </a:lnTo>
                <a:lnTo>
                  <a:pt x="89864" y="41811"/>
                </a:lnTo>
                <a:lnTo>
                  <a:pt x="90260" y="41712"/>
                </a:lnTo>
                <a:lnTo>
                  <a:pt x="90953" y="41712"/>
                </a:lnTo>
                <a:lnTo>
                  <a:pt x="91548" y="41911"/>
                </a:lnTo>
                <a:lnTo>
                  <a:pt x="92043" y="42010"/>
                </a:lnTo>
                <a:lnTo>
                  <a:pt x="92241" y="41911"/>
                </a:lnTo>
                <a:lnTo>
                  <a:pt x="92340" y="41712"/>
                </a:lnTo>
                <a:lnTo>
                  <a:pt x="92539" y="41514"/>
                </a:lnTo>
                <a:lnTo>
                  <a:pt x="92737" y="41514"/>
                </a:lnTo>
                <a:lnTo>
                  <a:pt x="92935" y="41613"/>
                </a:lnTo>
                <a:lnTo>
                  <a:pt x="93034" y="41811"/>
                </a:lnTo>
                <a:lnTo>
                  <a:pt x="93232" y="42010"/>
                </a:lnTo>
                <a:lnTo>
                  <a:pt x="93331" y="42109"/>
                </a:lnTo>
                <a:lnTo>
                  <a:pt x="93529" y="42109"/>
                </a:lnTo>
                <a:lnTo>
                  <a:pt x="93728" y="41911"/>
                </a:lnTo>
                <a:lnTo>
                  <a:pt x="94124" y="41415"/>
                </a:lnTo>
                <a:lnTo>
                  <a:pt x="94421" y="40821"/>
                </a:lnTo>
                <a:lnTo>
                  <a:pt x="94520" y="40226"/>
                </a:lnTo>
                <a:lnTo>
                  <a:pt x="94619" y="39632"/>
                </a:lnTo>
                <a:lnTo>
                  <a:pt x="94718" y="38542"/>
                </a:lnTo>
                <a:lnTo>
                  <a:pt x="94718" y="38046"/>
                </a:lnTo>
                <a:lnTo>
                  <a:pt x="94619" y="37551"/>
                </a:lnTo>
                <a:lnTo>
                  <a:pt x="94520" y="36957"/>
                </a:lnTo>
                <a:lnTo>
                  <a:pt x="94520" y="36263"/>
                </a:lnTo>
                <a:lnTo>
                  <a:pt x="94520" y="35669"/>
                </a:lnTo>
                <a:lnTo>
                  <a:pt x="94421" y="35371"/>
                </a:lnTo>
                <a:lnTo>
                  <a:pt x="94322" y="35074"/>
                </a:lnTo>
                <a:lnTo>
                  <a:pt x="94223" y="34975"/>
                </a:lnTo>
                <a:lnTo>
                  <a:pt x="94322" y="34876"/>
                </a:lnTo>
                <a:lnTo>
                  <a:pt x="94322" y="34678"/>
                </a:lnTo>
                <a:lnTo>
                  <a:pt x="94223" y="33687"/>
                </a:lnTo>
                <a:lnTo>
                  <a:pt x="94223" y="32795"/>
                </a:lnTo>
                <a:lnTo>
                  <a:pt x="94223" y="31805"/>
                </a:lnTo>
                <a:lnTo>
                  <a:pt x="94124" y="30913"/>
                </a:lnTo>
                <a:lnTo>
                  <a:pt x="93926" y="28832"/>
                </a:lnTo>
                <a:lnTo>
                  <a:pt x="93827" y="27742"/>
                </a:lnTo>
                <a:lnTo>
                  <a:pt x="93827" y="27247"/>
                </a:lnTo>
                <a:lnTo>
                  <a:pt x="93728" y="26752"/>
                </a:lnTo>
                <a:lnTo>
                  <a:pt x="93728" y="26454"/>
                </a:lnTo>
                <a:lnTo>
                  <a:pt x="93628" y="26058"/>
                </a:lnTo>
                <a:lnTo>
                  <a:pt x="93529" y="25464"/>
                </a:lnTo>
                <a:lnTo>
                  <a:pt x="93331" y="23185"/>
                </a:lnTo>
                <a:lnTo>
                  <a:pt x="93331" y="21798"/>
                </a:lnTo>
                <a:lnTo>
                  <a:pt x="93232" y="21203"/>
                </a:lnTo>
                <a:lnTo>
                  <a:pt x="92935" y="20510"/>
                </a:lnTo>
                <a:lnTo>
                  <a:pt x="92836" y="20411"/>
                </a:lnTo>
                <a:lnTo>
                  <a:pt x="92836" y="20312"/>
                </a:lnTo>
                <a:lnTo>
                  <a:pt x="92935" y="20212"/>
                </a:lnTo>
                <a:lnTo>
                  <a:pt x="93034" y="20113"/>
                </a:lnTo>
                <a:lnTo>
                  <a:pt x="93034" y="20014"/>
                </a:lnTo>
                <a:lnTo>
                  <a:pt x="92836" y="19915"/>
                </a:lnTo>
                <a:lnTo>
                  <a:pt x="92737" y="19915"/>
                </a:lnTo>
                <a:lnTo>
                  <a:pt x="92737" y="19816"/>
                </a:lnTo>
                <a:lnTo>
                  <a:pt x="92935" y="19717"/>
                </a:lnTo>
                <a:lnTo>
                  <a:pt x="93034" y="19618"/>
                </a:lnTo>
                <a:lnTo>
                  <a:pt x="93034" y="19519"/>
                </a:lnTo>
                <a:lnTo>
                  <a:pt x="92935" y="19420"/>
                </a:lnTo>
                <a:lnTo>
                  <a:pt x="92737" y="19123"/>
                </a:lnTo>
                <a:lnTo>
                  <a:pt x="92737" y="19023"/>
                </a:lnTo>
                <a:lnTo>
                  <a:pt x="92935" y="18924"/>
                </a:lnTo>
                <a:lnTo>
                  <a:pt x="92935" y="18825"/>
                </a:lnTo>
                <a:lnTo>
                  <a:pt x="92935" y="18627"/>
                </a:lnTo>
                <a:lnTo>
                  <a:pt x="92737" y="18033"/>
                </a:lnTo>
                <a:lnTo>
                  <a:pt x="92638" y="17438"/>
                </a:lnTo>
                <a:lnTo>
                  <a:pt x="92638" y="16844"/>
                </a:lnTo>
                <a:lnTo>
                  <a:pt x="92539" y="16249"/>
                </a:lnTo>
                <a:lnTo>
                  <a:pt x="92440" y="15159"/>
                </a:lnTo>
                <a:lnTo>
                  <a:pt x="92241" y="14070"/>
                </a:lnTo>
                <a:lnTo>
                  <a:pt x="92043" y="12881"/>
                </a:lnTo>
                <a:lnTo>
                  <a:pt x="91944" y="12286"/>
                </a:lnTo>
                <a:lnTo>
                  <a:pt x="91746" y="11692"/>
                </a:lnTo>
                <a:lnTo>
                  <a:pt x="91746" y="11394"/>
                </a:lnTo>
                <a:lnTo>
                  <a:pt x="91845" y="11097"/>
                </a:lnTo>
                <a:lnTo>
                  <a:pt x="91746" y="10800"/>
                </a:lnTo>
                <a:lnTo>
                  <a:pt x="91647" y="10701"/>
                </a:lnTo>
                <a:lnTo>
                  <a:pt x="91449" y="10602"/>
                </a:lnTo>
                <a:lnTo>
                  <a:pt x="91548" y="10305"/>
                </a:lnTo>
                <a:lnTo>
                  <a:pt x="91449" y="9908"/>
                </a:lnTo>
                <a:lnTo>
                  <a:pt x="91251" y="9314"/>
                </a:lnTo>
                <a:lnTo>
                  <a:pt x="91052" y="7332"/>
                </a:lnTo>
                <a:lnTo>
                  <a:pt x="90854" y="6341"/>
                </a:lnTo>
                <a:lnTo>
                  <a:pt x="90557" y="5450"/>
                </a:lnTo>
                <a:lnTo>
                  <a:pt x="90359" y="4657"/>
                </a:lnTo>
                <a:lnTo>
                  <a:pt x="90260" y="4162"/>
                </a:lnTo>
                <a:lnTo>
                  <a:pt x="90260" y="3765"/>
                </a:lnTo>
                <a:lnTo>
                  <a:pt x="90161" y="3567"/>
                </a:lnTo>
                <a:lnTo>
                  <a:pt x="90062" y="3369"/>
                </a:lnTo>
                <a:lnTo>
                  <a:pt x="89963" y="3171"/>
                </a:lnTo>
                <a:lnTo>
                  <a:pt x="89864" y="2973"/>
                </a:lnTo>
                <a:lnTo>
                  <a:pt x="89864" y="2676"/>
                </a:lnTo>
                <a:lnTo>
                  <a:pt x="89665" y="2477"/>
                </a:lnTo>
                <a:lnTo>
                  <a:pt x="89467" y="2279"/>
                </a:lnTo>
                <a:lnTo>
                  <a:pt x="89170" y="2081"/>
                </a:lnTo>
                <a:lnTo>
                  <a:pt x="88576" y="1883"/>
                </a:lnTo>
                <a:lnTo>
                  <a:pt x="88080" y="1685"/>
                </a:lnTo>
                <a:lnTo>
                  <a:pt x="87684" y="1586"/>
                </a:lnTo>
                <a:lnTo>
                  <a:pt x="87387" y="1487"/>
                </a:lnTo>
                <a:lnTo>
                  <a:pt x="86594" y="1388"/>
                </a:lnTo>
                <a:lnTo>
                  <a:pt x="85900" y="1289"/>
                </a:lnTo>
                <a:lnTo>
                  <a:pt x="85207" y="1090"/>
                </a:lnTo>
                <a:lnTo>
                  <a:pt x="84811" y="991"/>
                </a:lnTo>
                <a:lnTo>
                  <a:pt x="84513" y="991"/>
                </a:lnTo>
                <a:lnTo>
                  <a:pt x="84216" y="1090"/>
                </a:lnTo>
                <a:lnTo>
                  <a:pt x="83820" y="991"/>
                </a:lnTo>
                <a:lnTo>
                  <a:pt x="83423" y="892"/>
                </a:lnTo>
                <a:lnTo>
                  <a:pt x="83027" y="892"/>
                </a:lnTo>
                <a:lnTo>
                  <a:pt x="82829" y="991"/>
                </a:lnTo>
                <a:lnTo>
                  <a:pt x="82433" y="1189"/>
                </a:lnTo>
                <a:lnTo>
                  <a:pt x="82433" y="1090"/>
                </a:lnTo>
                <a:lnTo>
                  <a:pt x="82433" y="991"/>
                </a:lnTo>
                <a:lnTo>
                  <a:pt x="82433" y="892"/>
                </a:lnTo>
                <a:lnTo>
                  <a:pt x="82235" y="892"/>
                </a:lnTo>
                <a:lnTo>
                  <a:pt x="82135" y="1090"/>
                </a:lnTo>
                <a:lnTo>
                  <a:pt x="82036" y="1189"/>
                </a:lnTo>
                <a:lnTo>
                  <a:pt x="81937" y="1189"/>
                </a:lnTo>
                <a:lnTo>
                  <a:pt x="81838" y="1090"/>
                </a:lnTo>
                <a:lnTo>
                  <a:pt x="81739" y="991"/>
                </a:lnTo>
                <a:lnTo>
                  <a:pt x="81442" y="991"/>
                </a:lnTo>
                <a:lnTo>
                  <a:pt x="81244" y="892"/>
                </a:lnTo>
                <a:lnTo>
                  <a:pt x="80947" y="793"/>
                </a:lnTo>
                <a:lnTo>
                  <a:pt x="80847" y="793"/>
                </a:lnTo>
                <a:lnTo>
                  <a:pt x="80649" y="991"/>
                </a:lnTo>
                <a:lnTo>
                  <a:pt x="80550" y="1090"/>
                </a:lnTo>
                <a:lnTo>
                  <a:pt x="80352" y="1090"/>
                </a:lnTo>
                <a:lnTo>
                  <a:pt x="80055" y="991"/>
                </a:lnTo>
                <a:lnTo>
                  <a:pt x="79956" y="892"/>
                </a:lnTo>
                <a:lnTo>
                  <a:pt x="80154" y="892"/>
                </a:lnTo>
                <a:lnTo>
                  <a:pt x="80253" y="793"/>
                </a:lnTo>
                <a:lnTo>
                  <a:pt x="79659" y="892"/>
                </a:lnTo>
                <a:lnTo>
                  <a:pt x="79361" y="991"/>
                </a:lnTo>
                <a:lnTo>
                  <a:pt x="79064" y="991"/>
                </a:lnTo>
                <a:lnTo>
                  <a:pt x="78767" y="892"/>
                </a:lnTo>
                <a:lnTo>
                  <a:pt x="78569" y="892"/>
                </a:lnTo>
                <a:lnTo>
                  <a:pt x="78271" y="793"/>
                </a:lnTo>
                <a:lnTo>
                  <a:pt x="77776" y="793"/>
                </a:lnTo>
                <a:lnTo>
                  <a:pt x="76983" y="991"/>
                </a:lnTo>
                <a:lnTo>
                  <a:pt x="76785" y="991"/>
                </a:lnTo>
                <a:lnTo>
                  <a:pt x="76587" y="892"/>
                </a:lnTo>
                <a:lnTo>
                  <a:pt x="76290" y="793"/>
                </a:lnTo>
                <a:lnTo>
                  <a:pt x="75695" y="892"/>
                </a:lnTo>
                <a:lnTo>
                  <a:pt x="75398" y="991"/>
                </a:lnTo>
                <a:lnTo>
                  <a:pt x="74903" y="991"/>
                </a:lnTo>
                <a:lnTo>
                  <a:pt x="74804" y="892"/>
                </a:lnTo>
                <a:lnTo>
                  <a:pt x="74705" y="793"/>
                </a:lnTo>
                <a:lnTo>
                  <a:pt x="74606" y="793"/>
                </a:lnTo>
                <a:lnTo>
                  <a:pt x="74506" y="991"/>
                </a:lnTo>
                <a:lnTo>
                  <a:pt x="74308" y="1189"/>
                </a:lnTo>
                <a:lnTo>
                  <a:pt x="74209" y="991"/>
                </a:lnTo>
                <a:lnTo>
                  <a:pt x="74011" y="892"/>
                </a:lnTo>
                <a:lnTo>
                  <a:pt x="73714" y="793"/>
                </a:lnTo>
                <a:lnTo>
                  <a:pt x="73218" y="793"/>
                </a:lnTo>
                <a:lnTo>
                  <a:pt x="71930" y="694"/>
                </a:lnTo>
                <a:lnTo>
                  <a:pt x="71237" y="694"/>
                </a:lnTo>
                <a:lnTo>
                  <a:pt x="70543" y="793"/>
                </a:lnTo>
                <a:lnTo>
                  <a:pt x="70147" y="892"/>
                </a:lnTo>
                <a:lnTo>
                  <a:pt x="69850" y="793"/>
                </a:lnTo>
                <a:lnTo>
                  <a:pt x="68859" y="793"/>
                </a:lnTo>
                <a:lnTo>
                  <a:pt x="68760" y="892"/>
                </a:lnTo>
                <a:lnTo>
                  <a:pt x="68760" y="991"/>
                </a:lnTo>
                <a:lnTo>
                  <a:pt x="68562" y="1090"/>
                </a:lnTo>
                <a:lnTo>
                  <a:pt x="68364" y="892"/>
                </a:lnTo>
                <a:lnTo>
                  <a:pt x="68165" y="793"/>
                </a:lnTo>
                <a:lnTo>
                  <a:pt x="67769" y="793"/>
                </a:lnTo>
                <a:lnTo>
                  <a:pt x="67373" y="892"/>
                </a:lnTo>
                <a:lnTo>
                  <a:pt x="66977" y="793"/>
                </a:lnTo>
                <a:lnTo>
                  <a:pt x="66580" y="694"/>
                </a:lnTo>
                <a:lnTo>
                  <a:pt x="66184" y="793"/>
                </a:lnTo>
                <a:lnTo>
                  <a:pt x="65788" y="892"/>
                </a:lnTo>
                <a:lnTo>
                  <a:pt x="65292" y="793"/>
                </a:lnTo>
                <a:lnTo>
                  <a:pt x="64401" y="793"/>
                </a:lnTo>
                <a:lnTo>
                  <a:pt x="63905" y="892"/>
                </a:lnTo>
                <a:lnTo>
                  <a:pt x="63509" y="892"/>
                </a:lnTo>
                <a:lnTo>
                  <a:pt x="62815" y="694"/>
                </a:lnTo>
                <a:lnTo>
                  <a:pt x="62122" y="793"/>
                </a:lnTo>
                <a:lnTo>
                  <a:pt x="60735" y="793"/>
                </a:lnTo>
                <a:lnTo>
                  <a:pt x="59942" y="694"/>
                </a:lnTo>
                <a:lnTo>
                  <a:pt x="56573" y="694"/>
                </a:lnTo>
                <a:lnTo>
                  <a:pt x="55979" y="595"/>
                </a:lnTo>
                <a:lnTo>
                  <a:pt x="55583" y="595"/>
                </a:lnTo>
                <a:lnTo>
                  <a:pt x="55186" y="694"/>
                </a:lnTo>
                <a:lnTo>
                  <a:pt x="53700" y="694"/>
                </a:lnTo>
                <a:lnTo>
                  <a:pt x="53403" y="496"/>
                </a:lnTo>
                <a:lnTo>
                  <a:pt x="53106" y="496"/>
                </a:lnTo>
                <a:lnTo>
                  <a:pt x="52511" y="595"/>
                </a:lnTo>
                <a:lnTo>
                  <a:pt x="52016" y="595"/>
                </a:lnTo>
                <a:lnTo>
                  <a:pt x="51025" y="496"/>
                </a:lnTo>
                <a:lnTo>
                  <a:pt x="50728" y="496"/>
                </a:lnTo>
                <a:lnTo>
                  <a:pt x="50332" y="595"/>
                </a:lnTo>
                <a:lnTo>
                  <a:pt x="50133" y="595"/>
                </a:lnTo>
                <a:lnTo>
                  <a:pt x="50034" y="496"/>
                </a:lnTo>
                <a:lnTo>
                  <a:pt x="49836" y="397"/>
                </a:lnTo>
                <a:lnTo>
                  <a:pt x="48746" y="397"/>
                </a:lnTo>
                <a:lnTo>
                  <a:pt x="48152" y="496"/>
                </a:lnTo>
                <a:lnTo>
                  <a:pt x="47557" y="496"/>
                </a:lnTo>
                <a:lnTo>
                  <a:pt x="47062" y="397"/>
                </a:lnTo>
                <a:lnTo>
                  <a:pt x="46765" y="298"/>
                </a:lnTo>
                <a:lnTo>
                  <a:pt x="46467" y="397"/>
                </a:lnTo>
                <a:lnTo>
                  <a:pt x="46269" y="496"/>
                </a:lnTo>
                <a:lnTo>
                  <a:pt x="45576" y="496"/>
                </a:lnTo>
                <a:lnTo>
                  <a:pt x="45279" y="298"/>
                </a:lnTo>
                <a:lnTo>
                  <a:pt x="45080" y="199"/>
                </a:lnTo>
                <a:lnTo>
                  <a:pt x="44981" y="298"/>
                </a:lnTo>
                <a:lnTo>
                  <a:pt x="44882" y="397"/>
                </a:lnTo>
                <a:lnTo>
                  <a:pt x="45080" y="496"/>
                </a:lnTo>
                <a:lnTo>
                  <a:pt x="45080" y="595"/>
                </a:lnTo>
                <a:lnTo>
                  <a:pt x="44783" y="595"/>
                </a:lnTo>
                <a:lnTo>
                  <a:pt x="44684" y="496"/>
                </a:lnTo>
                <a:lnTo>
                  <a:pt x="44684" y="298"/>
                </a:lnTo>
                <a:lnTo>
                  <a:pt x="44387" y="298"/>
                </a:lnTo>
                <a:lnTo>
                  <a:pt x="44486" y="496"/>
                </a:lnTo>
                <a:lnTo>
                  <a:pt x="44387" y="496"/>
                </a:lnTo>
                <a:lnTo>
                  <a:pt x="44090" y="397"/>
                </a:lnTo>
                <a:lnTo>
                  <a:pt x="43396" y="397"/>
                </a:lnTo>
                <a:lnTo>
                  <a:pt x="42703" y="199"/>
                </a:lnTo>
                <a:lnTo>
                  <a:pt x="40226" y="199"/>
                </a:lnTo>
                <a:lnTo>
                  <a:pt x="39829" y="100"/>
                </a:lnTo>
                <a:lnTo>
                  <a:pt x="39532" y="100"/>
                </a:lnTo>
                <a:lnTo>
                  <a:pt x="39136" y="199"/>
                </a:lnTo>
                <a:lnTo>
                  <a:pt x="38938" y="298"/>
                </a:lnTo>
                <a:lnTo>
                  <a:pt x="38838" y="298"/>
                </a:lnTo>
                <a:lnTo>
                  <a:pt x="38739" y="100"/>
                </a:lnTo>
                <a:lnTo>
                  <a:pt x="38640" y="199"/>
                </a:lnTo>
                <a:lnTo>
                  <a:pt x="38442" y="298"/>
                </a:lnTo>
                <a:lnTo>
                  <a:pt x="38244" y="199"/>
                </a:lnTo>
                <a:lnTo>
                  <a:pt x="38046" y="100"/>
                </a:lnTo>
                <a:lnTo>
                  <a:pt x="37749" y="100"/>
                </a:lnTo>
                <a:lnTo>
                  <a:pt x="37550" y="199"/>
                </a:lnTo>
                <a:lnTo>
                  <a:pt x="37253" y="199"/>
                </a:lnTo>
                <a:lnTo>
                  <a:pt x="36758" y="100"/>
                </a:lnTo>
                <a:lnTo>
                  <a:pt x="35470" y="100"/>
                </a:lnTo>
                <a:lnTo>
                  <a:pt x="35272" y="199"/>
                </a:lnTo>
                <a:lnTo>
                  <a:pt x="35074" y="397"/>
                </a:lnTo>
                <a:lnTo>
                  <a:pt x="34974" y="199"/>
                </a:lnTo>
                <a:lnTo>
                  <a:pt x="34875" y="100"/>
                </a:lnTo>
                <a:lnTo>
                  <a:pt x="34677" y="1"/>
                </a:lnTo>
                <a:lnTo>
                  <a:pt x="34380" y="1"/>
                </a:lnTo>
                <a:lnTo>
                  <a:pt x="34182" y="100"/>
                </a:lnTo>
                <a:lnTo>
                  <a:pt x="33786" y="199"/>
                </a:lnTo>
                <a:lnTo>
                  <a:pt x="33488" y="199"/>
                </a:lnTo>
                <a:lnTo>
                  <a:pt x="33191" y="100"/>
                </a:lnTo>
                <a:lnTo>
                  <a:pt x="32101" y="100"/>
                </a:lnTo>
                <a:lnTo>
                  <a:pt x="31804" y="199"/>
                </a:lnTo>
                <a:lnTo>
                  <a:pt x="31408" y="199"/>
                </a:lnTo>
                <a:lnTo>
                  <a:pt x="30912" y="100"/>
                </a:lnTo>
                <a:lnTo>
                  <a:pt x="29228" y="100"/>
                </a:lnTo>
                <a:lnTo>
                  <a:pt x="27544" y="1"/>
                </a:lnTo>
                <a:lnTo>
                  <a:pt x="25859" y="1"/>
                </a:lnTo>
                <a:lnTo>
                  <a:pt x="25661" y="100"/>
                </a:lnTo>
                <a:lnTo>
                  <a:pt x="25463" y="298"/>
                </a:lnTo>
                <a:lnTo>
                  <a:pt x="25166" y="397"/>
                </a:lnTo>
                <a:lnTo>
                  <a:pt x="24968" y="397"/>
                </a:lnTo>
                <a:lnTo>
                  <a:pt x="24769" y="298"/>
                </a:lnTo>
                <a:lnTo>
                  <a:pt x="24869" y="199"/>
                </a:lnTo>
                <a:lnTo>
                  <a:pt x="24968" y="199"/>
                </a:lnTo>
                <a:lnTo>
                  <a:pt x="25067" y="100"/>
                </a:lnTo>
                <a:lnTo>
                  <a:pt x="25067" y="1"/>
                </a:lnTo>
                <a:lnTo>
                  <a:pt x="24769" y="100"/>
                </a:lnTo>
                <a:lnTo>
                  <a:pt x="24373" y="100"/>
                </a:lnTo>
                <a:lnTo>
                  <a:pt x="23977" y="199"/>
                </a:lnTo>
                <a:lnTo>
                  <a:pt x="23581" y="298"/>
                </a:lnTo>
                <a:lnTo>
                  <a:pt x="23481" y="298"/>
                </a:lnTo>
                <a:lnTo>
                  <a:pt x="23283" y="199"/>
                </a:lnTo>
                <a:lnTo>
                  <a:pt x="23184" y="100"/>
                </a:lnTo>
                <a:lnTo>
                  <a:pt x="2278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450450" y="1380600"/>
            <a:ext cx="3084287" cy="1093878"/>
          </a:xfrm>
          <a:custGeom>
            <a:rect b="b" l="l" r="r" t="t"/>
            <a:pathLst>
              <a:path extrusionOk="0" h="43100" w="94719">
                <a:moveTo>
                  <a:pt x="22788" y="1"/>
                </a:moveTo>
                <a:lnTo>
                  <a:pt x="21995" y="199"/>
                </a:lnTo>
                <a:lnTo>
                  <a:pt x="21896" y="298"/>
                </a:lnTo>
                <a:lnTo>
                  <a:pt x="21698" y="397"/>
                </a:lnTo>
                <a:lnTo>
                  <a:pt x="21500" y="496"/>
                </a:lnTo>
                <a:lnTo>
                  <a:pt x="21302" y="397"/>
                </a:lnTo>
                <a:lnTo>
                  <a:pt x="20905" y="298"/>
                </a:lnTo>
                <a:lnTo>
                  <a:pt x="20509" y="298"/>
                </a:lnTo>
                <a:lnTo>
                  <a:pt x="19816" y="397"/>
                </a:lnTo>
                <a:lnTo>
                  <a:pt x="19617" y="397"/>
                </a:lnTo>
                <a:lnTo>
                  <a:pt x="19617" y="298"/>
                </a:lnTo>
                <a:lnTo>
                  <a:pt x="19518" y="199"/>
                </a:lnTo>
                <a:lnTo>
                  <a:pt x="19320" y="100"/>
                </a:lnTo>
                <a:lnTo>
                  <a:pt x="19320" y="199"/>
                </a:lnTo>
                <a:lnTo>
                  <a:pt x="19221" y="298"/>
                </a:lnTo>
                <a:lnTo>
                  <a:pt x="19221" y="397"/>
                </a:lnTo>
                <a:lnTo>
                  <a:pt x="19221" y="496"/>
                </a:lnTo>
                <a:lnTo>
                  <a:pt x="19122" y="496"/>
                </a:lnTo>
                <a:lnTo>
                  <a:pt x="19023" y="397"/>
                </a:lnTo>
                <a:lnTo>
                  <a:pt x="18924" y="298"/>
                </a:lnTo>
                <a:lnTo>
                  <a:pt x="18825" y="199"/>
                </a:lnTo>
                <a:lnTo>
                  <a:pt x="18528" y="199"/>
                </a:lnTo>
                <a:lnTo>
                  <a:pt x="18131" y="298"/>
                </a:lnTo>
                <a:lnTo>
                  <a:pt x="16249" y="298"/>
                </a:lnTo>
                <a:lnTo>
                  <a:pt x="15753" y="397"/>
                </a:lnTo>
                <a:lnTo>
                  <a:pt x="15258" y="595"/>
                </a:lnTo>
                <a:lnTo>
                  <a:pt x="15060" y="397"/>
                </a:lnTo>
                <a:lnTo>
                  <a:pt x="14763" y="397"/>
                </a:lnTo>
                <a:lnTo>
                  <a:pt x="14564" y="298"/>
                </a:lnTo>
                <a:lnTo>
                  <a:pt x="14465" y="298"/>
                </a:lnTo>
                <a:lnTo>
                  <a:pt x="14069" y="496"/>
                </a:lnTo>
                <a:lnTo>
                  <a:pt x="13673" y="496"/>
                </a:lnTo>
                <a:lnTo>
                  <a:pt x="12979" y="397"/>
                </a:lnTo>
                <a:lnTo>
                  <a:pt x="12484" y="298"/>
                </a:lnTo>
                <a:lnTo>
                  <a:pt x="11889" y="397"/>
                </a:lnTo>
                <a:lnTo>
                  <a:pt x="11790" y="397"/>
                </a:lnTo>
                <a:lnTo>
                  <a:pt x="11691" y="496"/>
                </a:lnTo>
                <a:lnTo>
                  <a:pt x="11592" y="694"/>
                </a:lnTo>
                <a:lnTo>
                  <a:pt x="11394" y="496"/>
                </a:lnTo>
                <a:lnTo>
                  <a:pt x="11097" y="298"/>
                </a:lnTo>
                <a:lnTo>
                  <a:pt x="10601" y="298"/>
                </a:lnTo>
                <a:lnTo>
                  <a:pt x="10205" y="397"/>
                </a:lnTo>
                <a:lnTo>
                  <a:pt x="9412" y="397"/>
                </a:lnTo>
                <a:lnTo>
                  <a:pt x="9016" y="595"/>
                </a:lnTo>
                <a:lnTo>
                  <a:pt x="8818" y="496"/>
                </a:lnTo>
                <a:lnTo>
                  <a:pt x="8521" y="397"/>
                </a:lnTo>
                <a:lnTo>
                  <a:pt x="8323" y="397"/>
                </a:lnTo>
                <a:lnTo>
                  <a:pt x="8223" y="595"/>
                </a:lnTo>
                <a:lnTo>
                  <a:pt x="7926" y="595"/>
                </a:lnTo>
                <a:lnTo>
                  <a:pt x="7827" y="397"/>
                </a:lnTo>
                <a:lnTo>
                  <a:pt x="7728" y="496"/>
                </a:lnTo>
                <a:lnTo>
                  <a:pt x="7629" y="595"/>
                </a:lnTo>
                <a:lnTo>
                  <a:pt x="7431" y="496"/>
                </a:lnTo>
                <a:lnTo>
                  <a:pt x="7233" y="298"/>
                </a:lnTo>
                <a:lnTo>
                  <a:pt x="6737" y="298"/>
                </a:lnTo>
                <a:lnTo>
                  <a:pt x="6440" y="496"/>
                </a:lnTo>
                <a:lnTo>
                  <a:pt x="6242" y="595"/>
                </a:lnTo>
                <a:lnTo>
                  <a:pt x="6143" y="595"/>
                </a:lnTo>
                <a:lnTo>
                  <a:pt x="5945" y="496"/>
                </a:lnTo>
                <a:lnTo>
                  <a:pt x="5647" y="298"/>
                </a:lnTo>
                <a:lnTo>
                  <a:pt x="5251" y="199"/>
                </a:lnTo>
                <a:lnTo>
                  <a:pt x="4756" y="199"/>
                </a:lnTo>
                <a:lnTo>
                  <a:pt x="4359" y="397"/>
                </a:lnTo>
                <a:lnTo>
                  <a:pt x="4260" y="397"/>
                </a:lnTo>
                <a:lnTo>
                  <a:pt x="4260" y="298"/>
                </a:lnTo>
                <a:lnTo>
                  <a:pt x="4260" y="100"/>
                </a:lnTo>
                <a:lnTo>
                  <a:pt x="4062" y="100"/>
                </a:lnTo>
                <a:lnTo>
                  <a:pt x="3963" y="199"/>
                </a:lnTo>
                <a:lnTo>
                  <a:pt x="3864" y="298"/>
                </a:lnTo>
                <a:lnTo>
                  <a:pt x="3765" y="397"/>
                </a:lnTo>
                <a:lnTo>
                  <a:pt x="3666" y="298"/>
                </a:lnTo>
                <a:lnTo>
                  <a:pt x="3468" y="298"/>
                </a:lnTo>
                <a:lnTo>
                  <a:pt x="3270" y="199"/>
                </a:lnTo>
                <a:lnTo>
                  <a:pt x="2972" y="298"/>
                </a:lnTo>
                <a:lnTo>
                  <a:pt x="2081" y="100"/>
                </a:lnTo>
                <a:lnTo>
                  <a:pt x="1288" y="100"/>
                </a:lnTo>
                <a:lnTo>
                  <a:pt x="1189" y="298"/>
                </a:lnTo>
                <a:lnTo>
                  <a:pt x="1090" y="397"/>
                </a:lnTo>
                <a:lnTo>
                  <a:pt x="793" y="397"/>
                </a:lnTo>
                <a:lnTo>
                  <a:pt x="495" y="496"/>
                </a:lnTo>
                <a:lnTo>
                  <a:pt x="198" y="595"/>
                </a:lnTo>
                <a:lnTo>
                  <a:pt x="99" y="694"/>
                </a:lnTo>
                <a:lnTo>
                  <a:pt x="99" y="892"/>
                </a:lnTo>
                <a:lnTo>
                  <a:pt x="0" y="1388"/>
                </a:lnTo>
                <a:lnTo>
                  <a:pt x="99" y="1784"/>
                </a:lnTo>
                <a:lnTo>
                  <a:pt x="297" y="2180"/>
                </a:lnTo>
                <a:lnTo>
                  <a:pt x="594" y="2477"/>
                </a:lnTo>
                <a:lnTo>
                  <a:pt x="1090" y="3171"/>
                </a:lnTo>
                <a:lnTo>
                  <a:pt x="1684" y="3765"/>
                </a:lnTo>
                <a:lnTo>
                  <a:pt x="2180" y="4558"/>
                </a:lnTo>
                <a:lnTo>
                  <a:pt x="2774" y="5252"/>
                </a:lnTo>
                <a:lnTo>
                  <a:pt x="3369" y="5945"/>
                </a:lnTo>
                <a:lnTo>
                  <a:pt x="3864" y="6639"/>
                </a:lnTo>
                <a:lnTo>
                  <a:pt x="4756" y="7927"/>
                </a:lnTo>
                <a:lnTo>
                  <a:pt x="5647" y="9215"/>
                </a:lnTo>
                <a:lnTo>
                  <a:pt x="6143" y="10106"/>
                </a:lnTo>
                <a:lnTo>
                  <a:pt x="6440" y="10503"/>
                </a:lnTo>
                <a:lnTo>
                  <a:pt x="6737" y="10800"/>
                </a:lnTo>
                <a:lnTo>
                  <a:pt x="6935" y="11097"/>
                </a:lnTo>
                <a:lnTo>
                  <a:pt x="7134" y="11394"/>
                </a:lnTo>
                <a:lnTo>
                  <a:pt x="7233" y="11692"/>
                </a:lnTo>
                <a:lnTo>
                  <a:pt x="7431" y="11989"/>
                </a:lnTo>
                <a:lnTo>
                  <a:pt x="7926" y="12782"/>
                </a:lnTo>
                <a:lnTo>
                  <a:pt x="8323" y="13574"/>
                </a:lnTo>
                <a:lnTo>
                  <a:pt x="9016" y="14763"/>
                </a:lnTo>
                <a:lnTo>
                  <a:pt x="9313" y="15358"/>
                </a:lnTo>
                <a:lnTo>
                  <a:pt x="9611" y="15952"/>
                </a:lnTo>
                <a:lnTo>
                  <a:pt x="9908" y="16547"/>
                </a:lnTo>
                <a:lnTo>
                  <a:pt x="10007" y="16745"/>
                </a:lnTo>
                <a:lnTo>
                  <a:pt x="10304" y="17042"/>
                </a:lnTo>
                <a:lnTo>
                  <a:pt x="10403" y="17141"/>
                </a:lnTo>
                <a:lnTo>
                  <a:pt x="10403" y="17339"/>
                </a:lnTo>
                <a:lnTo>
                  <a:pt x="10403" y="17537"/>
                </a:lnTo>
                <a:lnTo>
                  <a:pt x="10502" y="17735"/>
                </a:lnTo>
                <a:lnTo>
                  <a:pt x="10799" y="18231"/>
                </a:lnTo>
                <a:lnTo>
                  <a:pt x="10998" y="18528"/>
                </a:lnTo>
                <a:lnTo>
                  <a:pt x="10899" y="18825"/>
                </a:lnTo>
                <a:lnTo>
                  <a:pt x="10899" y="18924"/>
                </a:lnTo>
                <a:lnTo>
                  <a:pt x="10998" y="18924"/>
                </a:lnTo>
                <a:lnTo>
                  <a:pt x="11196" y="19023"/>
                </a:lnTo>
                <a:lnTo>
                  <a:pt x="11295" y="19123"/>
                </a:lnTo>
                <a:lnTo>
                  <a:pt x="11295" y="19222"/>
                </a:lnTo>
                <a:lnTo>
                  <a:pt x="11295" y="19321"/>
                </a:lnTo>
                <a:lnTo>
                  <a:pt x="11196" y="19519"/>
                </a:lnTo>
                <a:lnTo>
                  <a:pt x="11196" y="19618"/>
                </a:lnTo>
                <a:lnTo>
                  <a:pt x="11394" y="19816"/>
                </a:lnTo>
                <a:lnTo>
                  <a:pt x="11592" y="19915"/>
                </a:lnTo>
                <a:lnTo>
                  <a:pt x="11691" y="20113"/>
                </a:lnTo>
                <a:lnTo>
                  <a:pt x="11691" y="20212"/>
                </a:lnTo>
                <a:lnTo>
                  <a:pt x="11592" y="20411"/>
                </a:lnTo>
                <a:lnTo>
                  <a:pt x="11196" y="21104"/>
                </a:lnTo>
                <a:lnTo>
                  <a:pt x="10799" y="21897"/>
                </a:lnTo>
                <a:lnTo>
                  <a:pt x="10502" y="22590"/>
                </a:lnTo>
                <a:lnTo>
                  <a:pt x="10106" y="23383"/>
                </a:lnTo>
                <a:lnTo>
                  <a:pt x="9214" y="24968"/>
                </a:lnTo>
                <a:lnTo>
                  <a:pt x="8323" y="26652"/>
                </a:lnTo>
                <a:lnTo>
                  <a:pt x="8025" y="27049"/>
                </a:lnTo>
                <a:lnTo>
                  <a:pt x="7728" y="27544"/>
                </a:lnTo>
                <a:lnTo>
                  <a:pt x="6638" y="29229"/>
                </a:lnTo>
                <a:lnTo>
                  <a:pt x="5647" y="31111"/>
                </a:lnTo>
                <a:lnTo>
                  <a:pt x="5152" y="32102"/>
                </a:lnTo>
                <a:lnTo>
                  <a:pt x="4459" y="33192"/>
                </a:lnTo>
                <a:lnTo>
                  <a:pt x="4161" y="33786"/>
                </a:lnTo>
                <a:lnTo>
                  <a:pt x="3765" y="34480"/>
                </a:lnTo>
                <a:lnTo>
                  <a:pt x="3270" y="35768"/>
                </a:lnTo>
                <a:lnTo>
                  <a:pt x="2873" y="36461"/>
                </a:lnTo>
                <a:lnTo>
                  <a:pt x="2576" y="37056"/>
                </a:lnTo>
                <a:lnTo>
                  <a:pt x="1882" y="38046"/>
                </a:lnTo>
                <a:lnTo>
                  <a:pt x="1288" y="39235"/>
                </a:lnTo>
                <a:lnTo>
                  <a:pt x="991" y="39830"/>
                </a:lnTo>
                <a:lnTo>
                  <a:pt x="793" y="40424"/>
                </a:lnTo>
                <a:lnTo>
                  <a:pt x="694" y="41118"/>
                </a:lnTo>
                <a:lnTo>
                  <a:pt x="694" y="41415"/>
                </a:lnTo>
                <a:lnTo>
                  <a:pt x="793" y="41811"/>
                </a:lnTo>
                <a:lnTo>
                  <a:pt x="793" y="42010"/>
                </a:lnTo>
                <a:lnTo>
                  <a:pt x="892" y="42208"/>
                </a:lnTo>
                <a:lnTo>
                  <a:pt x="1090" y="42406"/>
                </a:lnTo>
                <a:lnTo>
                  <a:pt x="1486" y="42307"/>
                </a:lnTo>
                <a:lnTo>
                  <a:pt x="1585" y="42307"/>
                </a:lnTo>
                <a:lnTo>
                  <a:pt x="1783" y="42505"/>
                </a:lnTo>
                <a:lnTo>
                  <a:pt x="1882" y="42703"/>
                </a:lnTo>
                <a:lnTo>
                  <a:pt x="1882" y="43099"/>
                </a:lnTo>
                <a:lnTo>
                  <a:pt x="2081" y="42901"/>
                </a:lnTo>
                <a:lnTo>
                  <a:pt x="2378" y="42802"/>
                </a:lnTo>
                <a:lnTo>
                  <a:pt x="2576" y="42802"/>
                </a:lnTo>
                <a:lnTo>
                  <a:pt x="2873" y="42901"/>
                </a:lnTo>
                <a:lnTo>
                  <a:pt x="3270" y="43000"/>
                </a:lnTo>
                <a:lnTo>
                  <a:pt x="3468" y="43000"/>
                </a:lnTo>
                <a:lnTo>
                  <a:pt x="3666" y="42802"/>
                </a:lnTo>
                <a:lnTo>
                  <a:pt x="3864" y="42703"/>
                </a:lnTo>
                <a:lnTo>
                  <a:pt x="3963" y="42802"/>
                </a:lnTo>
                <a:lnTo>
                  <a:pt x="4260" y="43000"/>
                </a:lnTo>
                <a:lnTo>
                  <a:pt x="4855" y="43000"/>
                </a:lnTo>
                <a:lnTo>
                  <a:pt x="5053" y="42901"/>
                </a:lnTo>
                <a:lnTo>
                  <a:pt x="5152" y="42802"/>
                </a:lnTo>
                <a:lnTo>
                  <a:pt x="5548" y="42802"/>
                </a:lnTo>
                <a:lnTo>
                  <a:pt x="5846" y="42901"/>
                </a:lnTo>
                <a:lnTo>
                  <a:pt x="5945" y="42802"/>
                </a:lnTo>
                <a:lnTo>
                  <a:pt x="5945" y="42703"/>
                </a:lnTo>
                <a:lnTo>
                  <a:pt x="6143" y="42802"/>
                </a:lnTo>
                <a:lnTo>
                  <a:pt x="6341" y="42802"/>
                </a:lnTo>
                <a:lnTo>
                  <a:pt x="6737" y="42901"/>
                </a:lnTo>
                <a:lnTo>
                  <a:pt x="7530" y="42802"/>
                </a:lnTo>
                <a:lnTo>
                  <a:pt x="7926" y="42703"/>
                </a:lnTo>
                <a:lnTo>
                  <a:pt x="8223" y="42505"/>
                </a:lnTo>
                <a:lnTo>
                  <a:pt x="8422" y="42505"/>
                </a:lnTo>
                <a:lnTo>
                  <a:pt x="8521" y="42604"/>
                </a:lnTo>
                <a:lnTo>
                  <a:pt x="9313" y="42604"/>
                </a:lnTo>
                <a:lnTo>
                  <a:pt x="10007" y="42505"/>
                </a:lnTo>
                <a:lnTo>
                  <a:pt x="11790" y="42505"/>
                </a:lnTo>
                <a:lnTo>
                  <a:pt x="12583" y="42406"/>
                </a:lnTo>
                <a:lnTo>
                  <a:pt x="14069" y="42406"/>
                </a:lnTo>
                <a:lnTo>
                  <a:pt x="14664" y="42307"/>
                </a:lnTo>
                <a:lnTo>
                  <a:pt x="15258" y="42208"/>
                </a:lnTo>
                <a:lnTo>
                  <a:pt x="15555" y="42307"/>
                </a:lnTo>
                <a:lnTo>
                  <a:pt x="15852" y="42406"/>
                </a:lnTo>
                <a:lnTo>
                  <a:pt x="16249" y="42406"/>
                </a:lnTo>
                <a:lnTo>
                  <a:pt x="16744" y="42307"/>
                </a:lnTo>
                <a:lnTo>
                  <a:pt x="17339" y="42208"/>
                </a:lnTo>
                <a:lnTo>
                  <a:pt x="18825" y="42208"/>
                </a:lnTo>
                <a:lnTo>
                  <a:pt x="19518" y="42109"/>
                </a:lnTo>
                <a:lnTo>
                  <a:pt x="20311" y="42109"/>
                </a:lnTo>
                <a:lnTo>
                  <a:pt x="20608" y="42208"/>
                </a:lnTo>
                <a:lnTo>
                  <a:pt x="20707" y="42208"/>
                </a:lnTo>
                <a:lnTo>
                  <a:pt x="20905" y="42010"/>
                </a:lnTo>
                <a:lnTo>
                  <a:pt x="21104" y="42010"/>
                </a:lnTo>
                <a:lnTo>
                  <a:pt x="21302" y="42109"/>
                </a:lnTo>
                <a:lnTo>
                  <a:pt x="21698" y="42208"/>
                </a:lnTo>
                <a:lnTo>
                  <a:pt x="22590" y="42208"/>
                </a:lnTo>
                <a:lnTo>
                  <a:pt x="22986" y="42010"/>
                </a:lnTo>
                <a:lnTo>
                  <a:pt x="23184" y="42010"/>
                </a:lnTo>
                <a:lnTo>
                  <a:pt x="23283" y="42109"/>
                </a:lnTo>
                <a:lnTo>
                  <a:pt x="23283" y="42208"/>
                </a:lnTo>
                <a:lnTo>
                  <a:pt x="23382" y="42208"/>
                </a:lnTo>
                <a:lnTo>
                  <a:pt x="23581" y="42010"/>
                </a:lnTo>
                <a:lnTo>
                  <a:pt x="23977" y="42010"/>
                </a:lnTo>
                <a:lnTo>
                  <a:pt x="24274" y="42109"/>
                </a:lnTo>
                <a:lnTo>
                  <a:pt x="24472" y="42208"/>
                </a:lnTo>
                <a:lnTo>
                  <a:pt x="26355" y="42208"/>
                </a:lnTo>
                <a:lnTo>
                  <a:pt x="26652" y="42109"/>
                </a:lnTo>
                <a:lnTo>
                  <a:pt x="26850" y="42010"/>
                </a:lnTo>
                <a:lnTo>
                  <a:pt x="27048" y="42010"/>
                </a:lnTo>
                <a:lnTo>
                  <a:pt x="27246" y="42109"/>
                </a:lnTo>
                <a:lnTo>
                  <a:pt x="27643" y="42010"/>
                </a:lnTo>
                <a:lnTo>
                  <a:pt x="28039" y="41911"/>
                </a:lnTo>
                <a:lnTo>
                  <a:pt x="28237" y="42010"/>
                </a:lnTo>
                <a:lnTo>
                  <a:pt x="28435" y="42010"/>
                </a:lnTo>
                <a:lnTo>
                  <a:pt x="28733" y="42109"/>
                </a:lnTo>
                <a:lnTo>
                  <a:pt x="29030" y="42109"/>
                </a:lnTo>
                <a:lnTo>
                  <a:pt x="29327" y="42010"/>
                </a:lnTo>
                <a:lnTo>
                  <a:pt x="29624" y="42010"/>
                </a:lnTo>
                <a:lnTo>
                  <a:pt x="29921" y="41911"/>
                </a:lnTo>
                <a:lnTo>
                  <a:pt x="30120" y="42010"/>
                </a:lnTo>
                <a:lnTo>
                  <a:pt x="30219" y="42109"/>
                </a:lnTo>
                <a:lnTo>
                  <a:pt x="30219" y="42208"/>
                </a:lnTo>
                <a:lnTo>
                  <a:pt x="30318" y="42109"/>
                </a:lnTo>
                <a:lnTo>
                  <a:pt x="30417" y="42010"/>
                </a:lnTo>
                <a:lnTo>
                  <a:pt x="30714" y="42109"/>
                </a:lnTo>
                <a:lnTo>
                  <a:pt x="31110" y="42109"/>
                </a:lnTo>
                <a:lnTo>
                  <a:pt x="31209" y="42010"/>
                </a:lnTo>
                <a:lnTo>
                  <a:pt x="31408" y="42010"/>
                </a:lnTo>
                <a:lnTo>
                  <a:pt x="31705" y="42109"/>
                </a:lnTo>
                <a:lnTo>
                  <a:pt x="32101" y="42109"/>
                </a:lnTo>
                <a:lnTo>
                  <a:pt x="32795" y="42010"/>
                </a:lnTo>
                <a:lnTo>
                  <a:pt x="33389" y="41911"/>
                </a:lnTo>
                <a:lnTo>
                  <a:pt x="33786" y="41911"/>
                </a:lnTo>
                <a:lnTo>
                  <a:pt x="34083" y="42010"/>
                </a:lnTo>
                <a:lnTo>
                  <a:pt x="34479" y="42010"/>
                </a:lnTo>
                <a:lnTo>
                  <a:pt x="35371" y="41911"/>
                </a:lnTo>
                <a:lnTo>
                  <a:pt x="36163" y="42010"/>
                </a:lnTo>
                <a:lnTo>
                  <a:pt x="36758" y="42010"/>
                </a:lnTo>
                <a:lnTo>
                  <a:pt x="37253" y="42109"/>
                </a:lnTo>
                <a:lnTo>
                  <a:pt x="37550" y="42010"/>
                </a:lnTo>
                <a:lnTo>
                  <a:pt x="37848" y="42109"/>
                </a:lnTo>
                <a:lnTo>
                  <a:pt x="38244" y="42109"/>
                </a:lnTo>
                <a:lnTo>
                  <a:pt x="38343" y="42010"/>
                </a:lnTo>
                <a:lnTo>
                  <a:pt x="38442" y="42109"/>
                </a:lnTo>
                <a:lnTo>
                  <a:pt x="38640" y="42208"/>
                </a:lnTo>
                <a:lnTo>
                  <a:pt x="38938" y="42109"/>
                </a:lnTo>
                <a:lnTo>
                  <a:pt x="39631" y="42109"/>
                </a:lnTo>
                <a:lnTo>
                  <a:pt x="40027" y="42208"/>
                </a:lnTo>
                <a:lnTo>
                  <a:pt x="40820" y="42208"/>
                </a:lnTo>
                <a:lnTo>
                  <a:pt x="41216" y="41911"/>
                </a:lnTo>
                <a:lnTo>
                  <a:pt x="41514" y="41911"/>
                </a:lnTo>
                <a:lnTo>
                  <a:pt x="41811" y="42109"/>
                </a:lnTo>
                <a:lnTo>
                  <a:pt x="42108" y="42109"/>
                </a:lnTo>
                <a:lnTo>
                  <a:pt x="42603" y="41911"/>
                </a:lnTo>
                <a:lnTo>
                  <a:pt x="45179" y="41911"/>
                </a:lnTo>
                <a:lnTo>
                  <a:pt x="45675" y="42010"/>
                </a:lnTo>
                <a:lnTo>
                  <a:pt x="46269" y="42109"/>
                </a:lnTo>
                <a:lnTo>
                  <a:pt x="46368" y="42208"/>
                </a:lnTo>
                <a:lnTo>
                  <a:pt x="46567" y="42208"/>
                </a:lnTo>
                <a:lnTo>
                  <a:pt x="47062" y="42109"/>
                </a:lnTo>
                <a:lnTo>
                  <a:pt x="47557" y="42109"/>
                </a:lnTo>
                <a:lnTo>
                  <a:pt x="48053" y="42010"/>
                </a:lnTo>
                <a:lnTo>
                  <a:pt x="48548" y="41911"/>
                </a:lnTo>
                <a:lnTo>
                  <a:pt x="48845" y="41911"/>
                </a:lnTo>
                <a:lnTo>
                  <a:pt x="49043" y="42010"/>
                </a:lnTo>
                <a:lnTo>
                  <a:pt x="49143" y="42109"/>
                </a:lnTo>
                <a:lnTo>
                  <a:pt x="49341" y="42208"/>
                </a:lnTo>
                <a:lnTo>
                  <a:pt x="49638" y="42109"/>
                </a:lnTo>
                <a:lnTo>
                  <a:pt x="50629" y="42109"/>
                </a:lnTo>
                <a:lnTo>
                  <a:pt x="51025" y="42010"/>
                </a:lnTo>
                <a:lnTo>
                  <a:pt x="51322" y="41911"/>
                </a:lnTo>
                <a:lnTo>
                  <a:pt x="51719" y="42010"/>
                </a:lnTo>
                <a:lnTo>
                  <a:pt x="51917" y="42010"/>
                </a:lnTo>
                <a:lnTo>
                  <a:pt x="52115" y="41911"/>
                </a:lnTo>
                <a:lnTo>
                  <a:pt x="52313" y="41811"/>
                </a:lnTo>
                <a:lnTo>
                  <a:pt x="52610" y="41911"/>
                </a:lnTo>
                <a:lnTo>
                  <a:pt x="52808" y="42010"/>
                </a:lnTo>
                <a:lnTo>
                  <a:pt x="54394" y="42010"/>
                </a:lnTo>
                <a:lnTo>
                  <a:pt x="55087" y="42208"/>
                </a:lnTo>
                <a:lnTo>
                  <a:pt x="55384" y="42208"/>
                </a:lnTo>
                <a:lnTo>
                  <a:pt x="56276" y="42010"/>
                </a:lnTo>
                <a:lnTo>
                  <a:pt x="58951" y="42010"/>
                </a:lnTo>
                <a:lnTo>
                  <a:pt x="59744" y="42109"/>
                </a:lnTo>
                <a:lnTo>
                  <a:pt x="60140" y="42010"/>
                </a:lnTo>
                <a:lnTo>
                  <a:pt x="60537" y="41911"/>
                </a:lnTo>
                <a:lnTo>
                  <a:pt x="60834" y="41911"/>
                </a:lnTo>
                <a:lnTo>
                  <a:pt x="60933" y="42010"/>
                </a:lnTo>
                <a:lnTo>
                  <a:pt x="60933" y="42109"/>
                </a:lnTo>
                <a:lnTo>
                  <a:pt x="60933" y="42208"/>
                </a:lnTo>
                <a:lnTo>
                  <a:pt x="61131" y="42109"/>
                </a:lnTo>
                <a:lnTo>
                  <a:pt x="61329" y="42010"/>
                </a:lnTo>
                <a:lnTo>
                  <a:pt x="61428" y="42010"/>
                </a:lnTo>
                <a:lnTo>
                  <a:pt x="61725" y="42109"/>
                </a:lnTo>
                <a:lnTo>
                  <a:pt x="62023" y="42109"/>
                </a:lnTo>
                <a:lnTo>
                  <a:pt x="62122" y="42010"/>
                </a:lnTo>
                <a:lnTo>
                  <a:pt x="62320" y="42010"/>
                </a:lnTo>
                <a:lnTo>
                  <a:pt x="62815" y="42109"/>
                </a:lnTo>
                <a:lnTo>
                  <a:pt x="63608" y="42109"/>
                </a:lnTo>
                <a:lnTo>
                  <a:pt x="63707" y="41911"/>
                </a:lnTo>
                <a:lnTo>
                  <a:pt x="63707" y="41811"/>
                </a:lnTo>
                <a:lnTo>
                  <a:pt x="63806" y="41811"/>
                </a:lnTo>
                <a:lnTo>
                  <a:pt x="64004" y="41911"/>
                </a:lnTo>
                <a:lnTo>
                  <a:pt x="64103" y="42208"/>
                </a:lnTo>
                <a:lnTo>
                  <a:pt x="64797" y="42208"/>
                </a:lnTo>
                <a:lnTo>
                  <a:pt x="65788" y="42109"/>
                </a:lnTo>
                <a:lnTo>
                  <a:pt x="66679" y="42208"/>
                </a:lnTo>
                <a:lnTo>
                  <a:pt x="68463" y="42208"/>
                </a:lnTo>
                <a:lnTo>
                  <a:pt x="69057" y="42010"/>
                </a:lnTo>
                <a:lnTo>
                  <a:pt x="69156" y="42010"/>
                </a:lnTo>
                <a:lnTo>
                  <a:pt x="69255" y="42109"/>
                </a:lnTo>
                <a:lnTo>
                  <a:pt x="69354" y="42307"/>
                </a:lnTo>
                <a:lnTo>
                  <a:pt x="69652" y="42307"/>
                </a:lnTo>
                <a:lnTo>
                  <a:pt x="69751" y="42109"/>
                </a:lnTo>
                <a:lnTo>
                  <a:pt x="69850" y="42010"/>
                </a:lnTo>
                <a:lnTo>
                  <a:pt x="69949" y="42010"/>
                </a:lnTo>
                <a:lnTo>
                  <a:pt x="70345" y="42208"/>
                </a:lnTo>
                <a:lnTo>
                  <a:pt x="70543" y="42307"/>
                </a:lnTo>
                <a:lnTo>
                  <a:pt x="70841" y="42307"/>
                </a:lnTo>
                <a:lnTo>
                  <a:pt x="71534" y="42208"/>
                </a:lnTo>
                <a:lnTo>
                  <a:pt x="72327" y="42208"/>
                </a:lnTo>
                <a:lnTo>
                  <a:pt x="73813" y="42406"/>
                </a:lnTo>
                <a:lnTo>
                  <a:pt x="74407" y="42406"/>
                </a:lnTo>
                <a:lnTo>
                  <a:pt x="74705" y="42307"/>
                </a:lnTo>
                <a:lnTo>
                  <a:pt x="74903" y="42208"/>
                </a:lnTo>
                <a:lnTo>
                  <a:pt x="75101" y="42109"/>
                </a:lnTo>
                <a:lnTo>
                  <a:pt x="75299" y="42109"/>
                </a:lnTo>
                <a:lnTo>
                  <a:pt x="75596" y="42208"/>
                </a:lnTo>
                <a:lnTo>
                  <a:pt x="76092" y="42307"/>
                </a:lnTo>
                <a:lnTo>
                  <a:pt x="77479" y="42307"/>
                </a:lnTo>
                <a:lnTo>
                  <a:pt x="77974" y="42406"/>
                </a:lnTo>
                <a:lnTo>
                  <a:pt x="78569" y="42406"/>
                </a:lnTo>
                <a:lnTo>
                  <a:pt x="79659" y="42307"/>
                </a:lnTo>
                <a:lnTo>
                  <a:pt x="80451" y="42208"/>
                </a:lnTo>
                <a:lnTo>
                  <a:pt x="81145" y="42307"/>
                </a:lnTo>
                <a:lnTo>
                  <a:pt x="82532" y="42307"/>
                </a:lnTo>
                <a:lnTo>
                  <a:pt x="83523" y="42208"/>
                </a:lnTo>
                <a:lnTo>
                  <a:pt x="84018" y="42208"/>
                </a:lnTo>
                <a:lnTo>
                  <a:pt x="84513" y="42307"/>
                </a:lnTo>
                <a:lnTo>
                  <a:pt x="84811" y="42307"/>
                </a:lnTo>
                <a:lnTo>
                  <a:pt x="85009" y="42208"/>
                </a:lnTo>
                <a:lnTo>
                  <a:pt x="85207" y="42109"/>
                </a:lnTo>
                <a:lnTo>
                  <a:pt x="85603" y="42109"/>
                </a:lnTo>
                <a:lnTo>
                  <a:pt x="85999" y="42208"/>
                </a:lnTo>
                <a:lnTo>
                  <a:pt x="87089" y="42208"/>
                </a:lnTo>
                <a:lnTo>
                  <a:pt x="87188" y="42109"/>
                </a:lnTo>
                <a:lnTo>
                  <a:pt x="87288" y="41911"/>
                </a:lnTo>
                <a:lnTo>
                  <a:pt x="87387" y="41911"/>
                </a:lnTo>
                <a:lnTo>
                  <a:pt x="87684" y="42010"/>
                </a:lnTo>
                <a:lnTo>
                  <a:pt x="87882" y="42010"/>
                </a:lnTo>
                <a:lnTo>
                  <a:pt x="88476" y="41911"/>
                </a:lnTo>
                <a:lnTo>
                  <a:pt x="89368" y="41811"/>
                </a:lnTo>
                <a:lnTo>
                  <a:pt x="89864" y="41811"/>
                </a:lnTo>
                <a:lnTo>
                  <a:pt x="90260" y="41712"/>
                </a:lnTo>
                <a:lnTo>
                  <a:pt x="90953" y="41712"/>
                </a:lnTo>
                <a:lnTo>
                  <a:pt x="91548" y="41911"/>
                </a:lnTo>
                <a:lnTo>
                  <a:pt x="92043" y="42010"/>
                </a:lnTo>
                <a:lnTo>
                  <a:pt x="92241" y="41911"/>
                </a:lnTo>
                <a:lnTo>
                  <a:pt x="92340" y="41712"/>
                </a:lnTo>
                <a:lnTo>
                  <a:pt x="92539" y="41514"/>
                </a:lnTo>
                <a:lnTo>
                  <a:pt x="92737" y="41514"/>
                </a:lnTo>
                <a:lnTo>
                  <a:pt x="92935" y="41613"/>
                </a:lnTo>
                <a:lnTo>
                  <a:pt x="93034" y="41811"/>
                </a:lnTo>
                <a:lnTo>
                  <a:pt x="93232" y="42010"/>
                </a:lnTo>
                <a:lnTo>
                  <a:pt x="93331" y="42109"/>
                </a:lnTo>
                <a:lnTo>
                  <a:pt x="93529" y="42109"/>
                </a:lnTo>
                <a:lnTo>
                  <a:pt x="93728" y="41911"/>
                </a:lnTo>
                <a:lnTo>
                  <a:pt x="94124" y="41415"/>
                </a:lnTo>
                <a:lnTo>
                  <a:pt x="94421" y="40821"/>
                </a:lnTo>
                <a:lnTo>
                  <a:pt x="94520" y="40226"/>
                </a:lnTo>
                <a:lnTo>
                  <a:pt x="94619" y="39632"/>
                </a:lnTo>
                <a:lnTo>
                  <a:pt x="94718" y="38542"/>
                </a:lnTo>
                <a:lnTo>
                  <a:pt x="94718" y="38046"/>
                </a:lnTo>
                <a:lnTo>
                  <a:pt x="94619" y="37551"/>
                </a:lnTo>
                <a:lnTo>
                  <a:pt x="94520" y="36957"/>
                </a:lnTo>
                <a:lnTo>
                  <a:pt x="94520" y="36263"/>
                </a:lnTo>
                <a:lnTo>
                  <a:pt x="94520" y="35669"/>
                </a:lnTo>
                <a:lnTo>
                  <a:pt x="94421" y="35371"/>
                </a:lnTo>
                <a:lnTo>
                  <a:pt x="94322" y="35074"/>
                </a:lnTo>
                <a:lnTo>
                  <a:pt x="94223" y="34975"/>
                </a:lnTo>
                <a:lnTo>
                  <a:pt x="94322" y="34876"/>
                </a:lnTo>
                <a:lnTo>
                  <a:pt x="94322" y="34678"/>
                </a:lnTo>
                <a:lnTo>
                  <a:pt x="94223" y="33687"/>
                </a:lnTo>
                <a:lnTo>
                  <a:pt x="94223" y="32795"/>
                </a:lnTo>
                <a:lnTo>
                  <a:pt x="94223" y="31805"/>
                </a:lnTo>
                <a:lnTo>
                  <a:pt x="94124" y="30913"/>
                </a:lnTo>
                <a:lnTo>
                  <a:pt x="93926" y="28832"/>
                </a:lnTo>
                <a:lnTo>
                  <a:pt x="93827" y="27742"/>
                </a:lnTo>
                <a:lnTo>
                  <a:pt x="93827" y="27247"/>
                </a:lnTo>
                <a:lnTo>
                  <a:pt x="93728" y="26752"/>
                </a:lnTo>
                <a:lnTo>
                  <a:pt x="93728" y="26454"/>
                </a:lnTo>
                <a:lnTo>
                  <a:pt x="93628" y="26058"/>
                </a:lnTo>
                <a:lnTo>
                  <a:pt x="93529" y="25464"/>
                </a:lnTo>
                <a:lnTo>
                  <a:pt x="93331" y="23185"/>
                </a:lnTo>
                <a:lnTo>
                  <a:pt x="93331" y="21798"/>
                </a:lnTo>
                <a:lnTo>
                  <a:pt x="93232" y="21203"/>
                </a:lnTo>
                <a:lnTo>
                  <a:pt x="92935" y="20510"/>
                </a:lnTo>
                <a:lnTo>
                  <a:pt x="92836" y="20411"/>
                </a:lnTo>
                <a:lnTo>
                  <a:pt x="92836" y="20312"/>
                </a:lnTo>
                <a:lnTo>
                  <a:pt x="92935" y="20212"/>
                </a:lnTo>
                <a:lnTo>
                  <a:pt x="93034" y="20113"/>
                </a:lnTo>
                <a:lnTo>
                  <a:pt x="93034" y="20014"/>
                </a:lnTo>
                <a:lnTo>
                  <a:pt x="92836" y="19915"/>
                </a:lnTo>
                <a:lnTo>
                  <a:pt x="92737" y="19915"/>
                </a:lnTo>
                <a:lnTo>
                  <a:pt x="92737" y="19816"/>
                </a:lnTo>
                <a:lnTo>
                  <a:pt x="92935" y="19717"/>
                </a:lnTo>
                <a:lnTo>
                  <a:pt x="93034" y="19618"/>
                </a:lnTo>
                <a:lnTo>
                  <a:pt x="93034" y="19519"/>
                </a:lnTo>
                <a:lnTo>
                  <a:pt x="92935" y="19420"/>
                </a:lnTo>
                <a:lnTo>
                  <a:pt x="92737" y="19123"/>
                </a:lnTo>
                <a:lnTo>
                  <a:pt x="92737" y="19023"/>
                </a:lnTo>
                <a:lnTo>
                  <a:pt x="92935" y="18924"/>
                </a:lnTo>
                <a:lnTo>
                  <a:pt x="92935" y="18825"/>
                </a:lnTo>
                <a:lnTo>
                  <a:pt x="92935" y="18627"/>
                </a:lnTo>
                <a:lnTo>
                  <a:pt x="92737" y="18033"/>
                </a:lnTo>
                <a:lnTo>
                  <a:pt x="92638" y="17438"/>
                </a:lnTo>
                <a:lnTo>
                  <a:pt x="92638" y="16844"/>
                </a:lnTo>
                <a:lnTo>
                  <a:pt x="92539" y="16249"/>
                </a:lnTo>
                <a:lnTo>
                  <a:pt x="92440" y="15159"/>
                </a:lnTo>
                <a:lnTo>
                  <a:pt x="92241" y="14070"/>
                </a:lnTo>
                <a:lnTo>
                  <a:pt x="92043" y="12881"/>
                </a:lnTo>
                <a:lnTo>
                  <a:pt x="91944" y="12286"/>
                </a:lnTo>
                <a:lnTo>
                  <a:pt x="91746" y="11692"/>
                </a:lnTo>
                <a:lnTo>
                  <a:pt x="91746" y="11394"/>
                </a:lnTo>
                <a:lnTo>
                  <a:pt x="91845" y="11097"/>
                </a:lnTo>
                <a:lnTo>
                  <a:pt x="91746" y="10800"/>
                </a:lnTo>
                <a:lnTo>
                  <a:pt x="91647" y="10701"/>
                </a:lnTo>
                <a:lnTo>
                  <a:pt x="91449" y="10602"/>
                </a:lnTo>
                <a:lnTo>
                  <a:pt x="91548" y="10305"/>
                </a:lnTo>
                <a:lnTo>
                  <a:pt x="91449" y="9908"/>
                </a:lnTo>
                <a:lnTo>
                  <a:pt x="91251" y="9314"/>
                </a:lnTo>
                <a:lnTo>
                  <a:pt x="91052" y="7332"/>
                </a:lnTo>
                <a:lnTo>
                  <a:pt x="90854" y="6341"/>
                </a:lnTo>
                <a:lnTo>
                  <a:pt x="90557" y="5450"/>
                </a:lnTo>
                <a:lnTo>
                  <a:pt x="90359" y="4657"/>
                </a:lnTo>
                <a:lnTo>
                  <a:pt x="90260" y="4162"/>
                </a:lnTo>
                <a:lnTo>
                  <a:pt x="90260" y="3765"/>
                </a:lnTo>
                <a:lnTo>
                  <a:pt x="90161" y="3567"/>
                </a:lnTo>
                <a:lnTo>
                  <a:pt x="90062" y="3369"/>
                </a:lnTo>
                <a:lnTo>
                  <a:pt x="89963" y="3171"/>
                </a:lnTo>
                <a:lnTo>
                  <a:pt x="89864" y="2973"/>
                </a:lnTo>
                <a:lnTo>
                  <a:pt x="89864" y="2676"/>
                </a:lnTo>
                <a:lnTo>
                  <a:pt x="89665" y="2477"/>
                </a:lnTo>
                <a:lnTo>
                  <a:pt x="89467" y="2279"/>
                </a:lnTo>
                <a:lnTo>
                  <a:pt x="89170" y="2081"/>
                </a:lnTo>
                <a:lnTo>
                  <a:pt x="88576" y="1883"/>
                </a:lnTo>
                <a:lnTo>
                  <a:pt x="88080" y="1685"/>
                </a:lnTo>
                <a:lnTo>
                  <a:pt x="87684" y="1586"/>
                </a:lnTo>
                <a:lnTo>
                  <a:pt x="87387" y="1487"/>
                </a:lnTo>
                <a:lnTo>
                  <a:pt x="86594" y="1388"/>
                </a:lnTo>
                <a:lnTo>
                  <a:pt x="85900" y="1289"/>
                </a:lnTo>
                <a:lnTo>
                  <a:pt x="85207" y="1090"/>
                </a:lnTo>
                <a:lnTo>
                  <a:pt x="84811" y="991"/>
                </a:lnTo>
                <a:lnTo>
                  <a:pt x="84513" y="991"/>
                </a:lnTo>
                <a:lnTo>
                  <a:pt x="84216" y="1090"/>
                </a:lnTo>
                <a:lnTo>
                  <a:pt x="83820" y="991"/>
                </a:lnTo>
                <a:lnTo>
                  <a:pt x="83423" y="892"/>
                </a:lnTo>
                <a:lnTo>
                  <a:pt x="83027" y="892"/>
                </a:lnTo>
                <a:lnTo>
                  <a:pt x="82829" y="991"/>
                </a:lnTo>
                <a:lnTo>
                  <a:pt x="82433" y="1189"/>
                </a:lnTo>
                <a:lnTo>
                  <a:pt x="82433" y="1090"/>
                </a:lnTo>
                <a:lnTo>
                  <a:pt x="82433" y="991"/>
                </a:lnTo>
                <a:lnTo>
                  <a:pt x="82433" y="892"/>
                </a:lnTo>
                <a:lnTo>
                  <a:pt x="82235" y="892"/>
                </a:lnTo>
                <a:lnTo>
                  <a:pt x="82135" y="1090"/>
                </a:lnTo>
                <a:lnTo>
                  <a:pt x="82036" y="1189"/>
                </a:lnTo>
                <a:lnTo>
                  <a:pt x="81937" y="1189"/>
                </a:lnTo>
                <a:lnTo>
                  <a:pt x="81838" y="1090"/>
                </a:lnTo>
                <a:lnTo>
                  <a:pt x="81739" y="991"/>
                </a:lnTo>
                <a:lnTo>
                  <a:pt x="81442" y="991"/>
                </a:lnTo>
                <a:lnTo>
                  <a:pt x="81244" y="892"/>
                </a:lnTo>
                <a:lnTo>
                  <a:pt x="80947" y="793"/>
                </a:lnTo>
                <a:lnTo>
                  <a:pt x="80847" y="793"/>
                </a:lnTo>
                <a:lnTo>
                  <a:pt x="80649" y="991"/>
                </a:lnTo>
                <a:lnTo>
                  <a:pt x="80550" y="1090"/>
                </a:lnTo>
                <a:lnTo>
                  <a:pt x="80352" y="1090"/>
                </a:lnTo>
                <a:lnTo>
                  <a:pt x="80055" y="991"/>
                </a:lnTo>
                <a:lnTo>
                  <a:pt x="79956" y="892"/>
                </a:lnTo>
                <a:lnTo>
                  <a:pt x="80154" y="892"/>
                </a:lnTo>
                <a:lnTo>
                  <a:pt x="80253" y="793"/>
                </a:lnTo>
                <a:lnTo>
                  <a:pt x="79659" y="892"/>
                </a:lnTo>
                <a:lnTo>
                  <a:pt x="79361" y="991"/>
                </a:lnTo>
                <a:lnTo>
                  <a:pt x="79064" y="991"/>
                </a:lnTo>
                <a:lnTo>
                  <a:pt x="78767" y="892"/>
                </a:lnTo>
                <a:lnTo>
                  <a:pt x="78569" y="892"/>
                </a:lnTo>
                <a:lnTo>
                  <a:pt x="78271" y="793"/>
                </a:lnTo>
                <a:lnTo>
                  <a:pt x="77776" y="793"/>
                </a:lnTo>
                <a:lnTo>
                  <a:pt x="76983" y="991"/>
                </a:lnTo>
                <a:lnTo>
                  <a:pt x="76785" y="991"/>
                </a:lnTo>
                <a:lnTo>
                  <a:pt x="76587" y="892"/>
                </a:lnTo>
                <a:lnTo>
                  <a:pt x="76290" y="793"/>
                </a:lnTo>
                <a:lnTo>
                  <a:pt x="75695" y="892"/>
                </a:lnTo>
                <a:lnTo>
                  <a:pt x="75398" y="991"/>
                </a:lnTo>
                <a:lnTo>
                  <a:pt x="74903" y="991"/>
                </a:lnTo>
                <a:lnTo>
                  <a:pt x="74804" y="892"/>
                </a:lnTo>
                <a:lnTo>
                  <a:pt x="74705" y="793"/>
                </a:lnTo>
                <a:lnTo>
                  <a:pt x="74606" y="793"/>
                </a:lnTo>
                <a:lnTo>
                  <a:pt x="74506" y="991"/>
                </a:lnTo>
                <a:lnTo>
                  <a:pt x="74308" y="1189"/>
                </a:lnTo>
                <a:lnTo>
                  <a:pt x="74209" y="991"/>
                </a:lnTo>
                <a:lnTo>
                  <a:pt x="74011" y="892"/>
                </a:lnTo>
                <a:lnTo>
                  <a:pt x="73714" y="793"/>
                </a:lnTo>
                <a:lnTo>
                  <a:pt x="73218" y="793"/>
                </a:lnTo>
                <a:lnTo>
                  <a:pt x="71930" y="694"/>
                </a:lnTo>
                <a:lnTo>
                  <a:pt x="71237" y="694"/>
                </a:lnTo>
                <a:lnTo>
                  <a:pt x="70543" y="793"/>
                </a:lnTo>
                <a:lnTo>
                  <a:pt x="70147" y="892"/>
                </a:lnTo>
                <a:lnTo>
                  <a:pt x="69850" y="793"/>
                </a:lnTo>
                <a:lnTo>
                  <a:pt x="68859" y="793"/>
                </a:lnTo>
                <a:lnTo>
                  <a:pt x="68760" y="892"/>
                </a:lnTo>
                <a:lnTo>
                  <a:pt x="68760" y="991"/>
                </a:lnTo>
                <a:lnTo>
                  <a:pt x="68562" y="1090"/>
                </a:lnTo>
                <a:lnTo>
                  <a:pt x="68364" y="892"/>
                </a:lnTo>
                <a:lnTo>
                  <a:pt x="68165" y="793"/>
                </a:lnTo>
                <a:lnTo>
                  <a:pt x="67769" y="793"/>
                </a:lnTo>
                <a:lnTo>
                  <a:pt x="67373" y="892"/>
                </a:lnTo>
                <a:lnTo>
                  <a:pt x="66977" y="793"/>
                </a:lnTo>
                <a:lnTo>
                  <a:pt x="66580" y="694"/>
                </a:lnTo>
                <a:lnTo>
                  <a:pt x="66184" y="793"/>
                </a:lnTo>
                <a:lnTo>
                  <a:pt x="65788" y="892"/>
                </a:lnTo>
                <a:lnTo>
                  <a:pt x="65292" y="793"/>
                </a:lnTo>
                <a:lnTo>
                  <a:pt x="64401" y="793"/>
                </a:lnTo>
                <a:lnTo>
                  <a:pt x="63905" y="892"/>
                </a:lnTo>
                <a:lnTo>
                  <a:pt x="63509" y="892"/>
                </a:lnTo>
                <a:lnTo>
                  <a:pt x="62815" y="694"/>
                </a:lnTo>
                <a:lnTo>
                  <a:pt x="62122" y="793"/>
                </a:lnTo>
                <a:lnTo>
                  <a:pt x="60735" y="793"/>
                </a:lnTo>
                <a:lnTo>
                  <a:pt x="59942" y="694"/>
                </a:lnTo>
                <a:lnTo>
                  <a:pt x="56573" y="694"/>
                </a:lnTo>
                <a:lnTo>
                  <a:pt x="55979" y="595"/>
                </a:lnTo>
                <a:lnTo>
                  <a:pt x="55583" y="595"/>
                </a:lnTo>
                <a:lnTo>
                  <a:pt x="55186" y="694"/>
                </a:lnTo>
                <a:lnTo>
                  <a:pt x="53700" y="694"/>
                </a:lnTo>
                <a:lnTo>
                  <a:pt x="53403" y="496"/>
                </a:lnTo>
                <a:lnTo>
                  <a:pt x="53106" y="496"/>
                </a:lnTo>
                <a:lnTo>
                  <a:pt x="52511" y="595"/>
                </a:lnTo>
                <a:lnTo>
                  <a:pt x="52016" y="595"/>
                </a:lnTo>
                <a:lnTo>
                  <a:pt x="51025" y="496"/>
                </a:lnTo>
                <a:lnTo>
                  <a:pt x="50728" y="496"/>
                </a:lnTo>
                <a:lnTo>
                  <a:pt x="50332" y="595"/>
                </a:lnTo>
                <a:lnTo>
                  <a:pt x="50133" y="595"/>
                </a:lnTo>
                <a:lnTo>
                  <a:pt x="50034" y="496"/>
                </a:lnTo>
                <a:lnTo>
                  <a:pt x="49836" y="397"/>
                </a:lnTo>
                <a:lnTo>
                  <a:pt x="48746" y="397"/>
                </a:lnTo>
                <a:lnTo>
                  <a:pt x="48152" y="496"/>
                </a:lnTo>
                <a:lnTo>
                  <a:pt x="47557" y="496"/>
                </a:lnTo>
                <a:lnTo>
                  <a:pt x="47062" y="397"/>
                </a:lnTo>
                <a:lnTo>
                  <a:pt x="46765" y="298"/>
                </a:lnTo>
                <a:lnTo>
                  <a:pt x="46467" y="397"/>
                </a:lnTo>
                <a:lnTo>
                  <a:pt x="46269" y="496"/>
                </a:lnTo>
                <a:lnTo>
                  <a:pt x="45576" y="496"/>
                </a:lnTo>
                <a:lnTo>
                  <a:pt x="45279" y="298"/>
                </a:lnTo>
                <a:lnTo>
                  <a:pt x="45080" y="199"/>
                </a:lnTo>
                <a:lnTo>
                  <a:pt x="44981" y="298"/>
                </a:lnTo>
                <a:lnTo>
                  <a:pt x="44882" y="397"/>
                </a:lnTo>
                <a:lnTo>
                  <a:pt x="45080" y="496"/>
                </a:lnTo>
                <a:lnTo>
                  <a:pt x="45080" y="595"/>
                </a:lnTo>
                <a:lnTo>
                  <a:pt x="44783" y="595"/>
                </a:lnTo>
                <a:lnTo>
                  <a:pt x="44684" y="496"/>
                </a:lnTo>
                <a:lnTo>
                  <a:pt x="44684" y="298"/>
                </a:lnTo>
                <a:lnTo>
                  <a:pt x="44387" y="298"/>
                </a:lnTo>
                <a:lnTo>
                  <a:pt x="44486" y="496"/>
                </a:lnTo>
                <a:lnTo>
                  <a:pt x="44387" y="496"/>
                </a:lnTo>
                <a:lnTo>
                  <a:pt x="44090" y="397"/>
                </a:lnTo>
                <a:lnTo>
                  <a:pt x="43396" y="397"/>
                </a:lnTo>
                <a:lnTo>
                  <a:pt x="42703" y="199"/>
                </a:lnTo>
                <a:lnTo>
                  <a:pt x="40226" y="199"/>
                </a:lnTo>
                <a:lnTo>
                  <a:pt x="39829" y="100"/>
                </a:lnTo>
                <a:lnTo>
                  <a:pt x="39532" y="100"/>
                </a:lnTo>
                <a:lnTo>
                  <a:pt x="39136" y="199"/>
                </a:lnTo>
                <a:lnTo>
                  <a:pt x="38938" y="298"/>
                </a:lnTo>
                <a:lnTo>
                  <a:pt x="38838" y="298"/>
                </a:lnTo>
                <a:lnTo>
                  <a:pt x="38739" y="100"/>
                </a:lnTo>
                <a:lnTo>
                  <a:pt x="38640" y="199"/>
                </a:lnTo>
                <a:lnTo>
                  <a:pt x="38442" y="298"/>
                </a:lnTo>
                <a:lnTo>
                  <a:pt x="38244" y="199"/>
                </a:lnTo>
                <a:lnTo>
                  <a:pt x="38046" y="100"/>
                </a:lnTo>
                <a:lnTo>
                  <a:pt x="37749" y="100"/>
                </a:lnTo>
                <a:lnTo>
                  <a:pt x="37550" y="199"/>
                </a:lnTo>
                <a:lnTo>
                  <a:pt x="37253" y="199"/>
                </a:lnTo>
                <a:lnTo>
                  <a:pt x="36758" y="100"/>
                </a:lnTo>
                <a:lnTo>
                  <a:pt x="35470" y="100"/>
                </a:lnTo>
                <a:lnTo>
                  <a:pt x="35272" y="199"/>
                </a:lnTo>
                <a:lnTo>
                  <a:pt x="35074" y="397"/>
                </a:lnTo>
                <a:lnTo>
                  <a:pt x="34974" y="199"/>
                </a:lnTo>
                <a:lnTo>
                  <a:pt x="34875" y="100"/>
                </a:lnTo>
                <a:lnTo>
                  <a:pt x="34677" y="1"/>
                </a:lnTo>
                <a:lnTo>
                  <a:pt x="34380" y="1"/>
                </a:lnTo>
                <a:lnTo>
                  <a:pt x="34182" y="100"/>
                </a:lnTo>
                <a:lnTo>
                  <a:pt x="33786" y="199"/>
                </a:lnTo>
                <a:lnTo>
                  <a:pt x="33488" y="199"/>
                </a:lnTo>
                <a:lnTo>
                  <a:pt x="33191" y="100"/>
                </a:lnTo>
                <a:lnTo>
                  <a:pt x="32101" y="100"/>
                </a:lnTo>
                <a:lnTo>
                  <a:pt x="31804" y="199"/>
                </a:lnTo>
                <a:lnTo>
                  <a:pt x="31408" y="199"/>
                </a:lnTo>
                <a:lnTo>
                  <a:pt x="30912" y="100"/>
                </a:lnTo>
                <a:lnTo>
                  <a:pt x="29228" y="100"/>
                </a:lnTo>
                <a:lnTo>
                  <a:pt x="27544" y="1"/>
                </a:lnTo>
                <a:lnTo>
                  <a:pt x="25859" y="1"/>
                </a:lnTo>
                <a:lnTo>
                  <a:pt x="25661" y="100"/>
                </a:lnTo>
                <a:lnTo>
                  <a:pt x="25463" y="298"/>
                </a:lnTo>
                <a:lnTo>
                  <a:pt x="25166" y="397"/>
                </a:lnTo>
                <a:lnTo>
                  <a:pt x="24968" y="397"/>
                </a:lnTo>
                <a:lnTo>
                  <a:pt x="24769" y="298"/>
                </a:lnTo>
                <a:lnTo>
                  <a:pt x="24869" y="199"/>
                </a:lnTo>
                <a:lnTo>
                  <a:pt x="24968" y="199"/>
                </a:lnTo>
                <a:lnTo>
                  <a:pt x="25067" y="100"/>
                </a:lnTo>
                <a:lnTo>
                  <a:pt x="25067" y="1"/>
                </a:lnTo>
                <a:lnTo>
                  <a:pt x="24769" y="100"/>
                </a:lnTo>
                <a:lnTo>
                  <a:pt x="24373" y="100"/>
                </a:lnTo>
                <a:lnTo>
                  <a:pt x="23977" y="199"/>
                </a:lnTo>
                <a:lnTo>
                  <a:pt x="23581" y="298"/>
                </a:lnTo>
                <a:lnTo>
                  <a:pt x="23481" y="298"/>
                </a:lnTo>
                <a:lnTo>
                  <a:pt x="23283" y="199"/>
                </a:lnTo>
                <a:lnTo>
                  <a:pt x="23184" y="100"/>
                </a:lnTo>
                <a:lnTo>
                  <a:pt x="227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450450" y="1380600"/>
            <a:ext cx="3084287" cy="1093878"/>
          </a:xfrm>
          <a:custGeom>
            <a:rect b="b" l="l" r="r" t="t"/>
            <a:pathLst>
              <a:path extrusionOk="0" h="43100" w="94719">
                <a:moveTo>
                  <a:pt x="34083" y="1586"/>
                </a:moveTo>
                <a:lnTo>
                  <a:pt x="39928" y="1685"/>
                </a:lnTo>
                <a:lnTo>
                  <a:pt x="42207" y="1685"/>
                </a:lnTo>
                <a:lnTo>
                  <a:pt x="44486" y="1784"/>
                </a:lnTo>
                <a:lnTo>
                  <a:pt x="45675" y="1883"/>
                </a:lnTo>
                <a:lnTo>
                  <a:pt x="50133" y="1883"/>
                </a:lnTo>
                <a:lnTo>
                  <a:pt x="51719" y="1982"/>
                </a:lnTo>
                <a:lnTo>
                  <a:pt x="53205" y="1982"/>
                </a:lnTo>
                <a:lnTo>
                  <a:pt x="54889" y="2081"/>
                </a:lnTo>
                <a:lnTo>
                  <a:pt x="56474" y="2081"/>
                </a:lnTo>
                <a:lnTo>
                  <a:pt x="57960" y="2180"/>
                </a:lnTo>
                <a:lnTo>
                  <a:pt x="65391" y="2180"/>
                </a:lnTo>
                <a:lnTo>
                  <a:pt x="67670" y="2279"/>
                </a:lnTo>
                <a:lnTo>
                  <a:pt x="69850" y="2378"/>
                </a:lnTo>
                <a:lnTo>
                  <a:pt x="70048" y="2378"/>
                </a:lnTo>
                <a:lnTo>
                  <a:pt x="70246" y="2279"/>
                </a:lnTo>
                <a:lnTo>
                  <a:pt x="70345" y="2180"/>
                </a:lnTo>
                <a:lnTo>
                  <a:pt x="70543" y="2180"/>
                </a:lnTo>
                <a:lnTo>
                  <a:pt x="71039" y="2279"/>
                </a:lnTo>
                <a:lnTo>
                  <a:pt x="71633" y="2378"/>
                </a:lnTo>
                <a:lnTo>
                  <a:pt x="74903" y="2378"/>
                </a:lnTo>
                <a:lnTo>
                  <a:pt x="77082" y="2279"/>
                </a:lnTo>
                <a:lnTo>
                  <a:pt x="79361" y="2279"/>
                </a:lnTo>
                <a:lnTo>
                  <a:pt x="80154" y="2378"/>
                </a:lnTo>
                <a:lnTo>
                  <a:pt x="80352" y="2378"/>
                </a:lnTo>
                <a:lnTo>
                  <a:pt x="80451" y="2279"/>
                </a:lnTo>
                <a:lnTo>
                  <a:pt x="80649" y="2180"/>
                </a:lnTo>
                <a:lnTo>
                  <a:pt x="80748" y="2279"/>
                </a:lnTo>
                <a:lnTo>
                  <a:pt x="81145" y="2378"/>
                </a:lnTo>
                <a:lnTo>
                  <a:pt x="81442" y="2477"/>
                </a:lnTo>
                <a:lnTo>
                  <a:pt x="82235" y="2378"/>
                </a:lnTo>
                <a:lnTo>
                  <a:pt x="83721" y="2378"/>
                </a:lnTo>
                <a:lnTo>
                  <a:pt x="85306" y="2577"/>
                </a:lnTo>
                <a:lnTo>
                  <a:pt x="85900" y="2577"/>
                </a:lnTo>
                <a:lnTo>
                  <a:pt x="86594" y="2775"/>
                </a:lnTo>
                <a:lnTo>
                  <a:pt x="87783" y="3072"/>
                </a:lnTo>
                <a:lnTo>
                  <a:pt x="88179" y="3171"/>
                </a:lnTo>
                <a:lnTo>
                  <a:pt x="88476" y="3369"/>
                </a:lnTo>
                <a:lnTo>
                  <a:pt x="88675" y="3567"/>
                </a:lnTo>
                <a:lnTo>
                  <a:pt x="88774" y="3865"/>
                </a:lnTo>
                <a:lnTo>
                  <a:pt x="89269" y="5747"/>
                </a:lnTo>
                <a:lnTo>
                  <a:pt x="89764" y="7630"/>
                </a:lnTo>
                <a:lnTo>
                  <a:pt x="89963" y="9116"/>
                </a:lnTo>
                <a:lnTo>
                  <a:pt x="90161" y="10602"/>
                </a:lnTo>
                <a:lnTo>
                  <a:pt x="90359" y="11989"/>
                </a:lnTo>
                <a:lnTo>
                  <a:pt x="90656" y="13376"/>
                </a:lnTo>
                <a:lnTo>
                  <a:pt x="91052" y="15655"/>
                </a:lnTo>
                <a:lnTo>
                  <a:pt x="91350" y="17934"/>
                </a:lnTo>
                <a:lnTo>
                  <a:pt x="91746" y="21699"/>
                </a:lnTo>
                <a:lnTo>
                  <a:pt x="92043" y="23779"/>
                </a:lnTo>
                <a:lnTo>
                  <a:pt x="92241" y="25860"/>
                </a:lnTo>
                <a:lnTo>
                  <a:pt x="92440" y="28337"/>
                </a:lnTo>
                <a:lnTo>
                  <a:pt x="92737" y="30715"/>
                </a:lnTo>
                <a:lnTo>
                  <a:pt x="92836" y="32201"/>
                </a:lnTo>
                <a:lnTo>
                  <a:pt x="92935" y="33786"/>
                </a:lnTo>
                <a:lnTo>
                  <a:pt x="93034" y="35669"/>
                </a:lnTo>
                <a:lnTo>
                  <a:pt x="93133" y="37551"/>
                </a:lnTo>
                <a:lnTo>
                  <a:pt x="93232" y="38938"/>
                </a:lnTo>
                <a:lnTo>
                  <a:pt x="93133" y="40226"/>
                </a:lnTo>
                <a:lnTo>
                  <a:pt x="93133" y="40424"/>
                </a:lnTo>
                <a:lnTo>
                  <a:pt x="93034" y="40622"/>
                </a:lnTo>
                <a:lnTo>
                  <a:pt x="92935" y="40821"/>
                </a:lnTo>
                <a:lnTo>
                  <a:pt x="92737" y="40821"/>
                </a:lnTo>
                <a:lnTo>
                  <a:pt x="92340" y="40722"/>
                </a:lnTo>
                <a:lnTo>
                  <a:pt x="91944" y="40622"/>
                </a:lnTo>
                <a:lnTo>
                  <a:pt x="91152" y="40622"/>
                </a:lnTo>
                <a:lnTo>
                  <a:pt x="90161" y="40722"/>
                </a:lnTo>
                <a:lnTo>
                  <a:pt x="87387" y="40722"/>
                </a:lnTo>
                <a:lnTo>
                  <a:pt x="85603" y="40920"/>
                </a:lnTo>
                <a:lnTo>
                  <a:pt x="84117" y="40920"/>
                </a:lnTo>
                <a:lnTo>
                  <a:pt x="82730" y="41019"/>
                </a:lnTo>
                <a:lnTo>
                  <a:pt x="81739" y="41019"/>
                </a:lnTo>
                <a:lnTo>
                  <a:pt x="80748" y="40920"/>
                </a:lnTo>
                <a:lnTo>
                  <a:pt x="79460" y="40920"/>
                </a:lnTo>
                <a:lnTo>
                  <a:pt x="78073" y="40821"/>
                </a:lnTo>
                <a:lnTo>
                  <a:pt x="75398" y="40821"/>
                </a:lnTo>
                <a:lnTo>
                  <a:pt x="73417" y="40722"/>
                </a:lnTo>
                <a:lnTo>
                  <a:pt x="71435" y="40821"/>
                </a:lnTo>
                <a:lnTo>
                  <a:pt x="69850" y="40821"/>
                </a:lnTo>
                <a:lnTo>
                  <a:pt x="68265" y="40722"/>
                </a:lnTo>
                <a:lnTo>
                  <a:pt x="66481" y="40821"/>
                </a:lnTo>
                <a:lnTo>
                  <a:pt x="64599" y="40722"/>
                </a:lnTo>
                <a:lnTo>
                  <a:pt x="63608" y="40622"/>
                </a:lnTo>
                <a:lnTo>
                  <a:pt x="62617" y="40722"/>
                </a:lnTo>
                <a:lnTo>
                  <a:pt x="60636" y="40722"/>
                </a:lnTo>
                <a:lnTo>
                  <a:pt x="59744" y="40622"/>
                </a:lnTo>
                <a:lnTo>
                  <a:pt x="58753" y="40722"/>
                </a:lnTo>
                <a:lnTo>
                  <a:pt x="57762" y="40722"/>
                </a:lnTo>
                <a:lnTo>
                  <a:pt x="56871" y="40622"/>
                </a:lnTo>
                <a:lnTo>
                  <a:pt x="54096" y="40622"/>
                </a:lnTo>
                <a:lnTo>
                  <a:pt x="53304" y="40523"/>
                </a:lnTo>
                <a:lnTo>
                  <a:pt x="52412" y="40523"/>
                </a:lnTo>
                <a:lnTo>
                  <a:pt x="51025" y="40622"/>
                </a:lnTo>
                <a:lnTo>
                  <a:pt x="41613" y="40622"/>
                </a:lnTo>
                <a:lnTo>
                  <a:pt x="40721" y="40722"/>
                </a:lnTo>
                <a:lnTo>
                  <a:pt x="39829" y="40722"/>
                </a:lnTo>
                <a:lnTo>
                  <a:pt x="38343" y="40622"/>
                </a:lnTo>
                <a:lnTo>
                  <a:pt x="28832" y="40622"/>
                </a:lnTo>
                <a:lnTo>
                  <a:pt x="27643" y="40722"/>
                </a:lnTo>
                <a:lnTo>
                  <a:pt x="26157" y="40622"/>
                </a:lnTo>
                <a:lnTo>
                  <a:pt x="24670" y="40722"/>
                </a:lnTo>
                <a:lnTo>
                  <a:pt x="18329" y="40722"/>
                </a:lnTo>
                <a:lnTo>
                  <a:pt x="17140" y="40821"/>
                </a:lnTo>
                <a:lnTo>
                  <a:pt x="15753" y="41019"/>
                </a:lnTo>
                <a:lnTo>
                  <a:pt x="12583" y="41019"/>
                </a:lnTo>
                <a:lnTo>
                  <a:pt x="10799" y="41118"/>
                </a:lnTo>
                <a:lnTo>
                  <a:pt x="9115" y="41217"/>
                </a:lnTo>
                <a:lnTo>
                  <a:pt x="7431" y="41316"/>
                </a:lnTo>
                <a:lnTo>
                  <a:pt x="6440" y="41415"/>
                </a:lnTo>
                <a:lnTo>
                  <a:pt x="4855" y="41415"/>
                </a:lnTo>
                <a:lnTo>
                  <a:pt x="3270" y="41514"/>
                </a:lnTo>
                <a:lnTo>
                  <a:pt x="2675" y="41514"/>
                </a:lnTo>
                <a:lnTo>
                  <a:pt x="2279" y="41316"/>
                </a:lnTo>
                <a:lnTo>
                  <a:pt x="2180" y="41118"/>
                </a:lnTo>
                <a:lnTo>
                  <a:pt x="2180" y="40722"/>
                </a:lnTo>
                <a:lnTo>
                  <a:pt x="2378" y="40028"/>
                </a:lnTo>
                <a:lnTo>
                  <a:pt x="2675" y="39434"/>
                </a:lnTo>
                <a:lnTo>
                  <a:pt x="3170" y="38641"/>
                </a:lnTo>
                <a:lnTo>
                  <a:pt x="3666" y="37848"/>
                </a:lnTo>
                <a:lnTo>
                  <a:pt x="4161" y="36957"/>
                </a:lnTo>
                <a:lnTo>
                  <a:pt x="4657" y="35966"/>
                </a:lnTo>
                <a:lnTo>
                  <a:pt x="4855" y="35768"/>
                </a:lnTo>
                <a:lnTo>
                  <a:pt x="4954" y="35570"/>
                </a:lnTo>
                <a:lnTo>
                  <a:pt x="5152" y="35371"/>
                </a:lnTo>
                <a:lnTo>
                  <a:pt x="5251" y="35173"/>
                </a:lnTo>
                <a:lnTo>
                  <a:pt x="5251" y="34777"/>
                </a:lnTo>
                <a:lnTo>
                  <a:pt x="5449" y="34381"/>
                </a:lnTo>
                <a:lnTo>
                  <a:pt x="5846" y="33786"/>
                </a:lnTo>
                <a:lnTo>
                  <a:pt x="6242" y="33093"/>
                </a:lnTo>
                <a:lnTo>
                  <a:pt x="6539" y="32597"/>
                </a:lnTo>
                <a:lnTo>
                  <a:pt x="6737" y="32003"/>
                </a:lnTo>
                <a:lnTo>
                  <a:pt x="6935" y="31606"/>
                </a:lnTo>
                <a:lnTo>
                  <a:pt x="7233" y="31111"/>
                </a:lnTo>
                <a:lnTo>
                  <a:pt x="7530" y="30517"/>
                </a:lnTo>
                <a:lnTo>
                  <a:pt x="7827" y="30021"/>
                </a:lnTo>
                <a:lnTo>
                  <a:pt x="8422" y="28931"/>
                </a:lnTo>
                <a:lnTo>
                  <a:pt x="9214" y="27841"/>
                </a:lnTo>
                <a:lnTo>
                  <a:pt x="9611" y="27247"/>
                </a:lnTo>
                <a:lnTo>
                  <a:pt x="9908" y="26652"/>
                </a:lnTo>
                <a:lnTo>
                  <a:pt x="10007" y="26256"/>
                </a:lnTo>
                <a:lnTo>
                  <a:pt x="10205" y="26058"/>
                </a:lnTo>
                <a:lnTo>
                  <a:pt x="10403" y="25860"/>
                </a:lnTo>
                <a:lnTo>
                  <a:pt x="10502" y="25662"/>
                </a:lnTo>
                <a:lnTo>
                  <a:pt x="10502" y="25364"/>
                </a:lnTo>
                <a:lnTo>
                  <a:pt x="10502" y="25265"/>
                </a:lnTo>
                <a:lnTo>
                  <a:pt x="10502" y="25166"/>
                </a:lnTo>
                <a:lnTo>
                  <a:pt x="10799" y="24869"/>
                </a:lnTo>
                <a:lnTo>
                  <a:pt x="10998" y="24671"/>
                </a:lnTo>
                <a:lnTo>
                  <a:pt x="11196" y="24176"/>
                </a:lnTo>
                <a:lnTo>
                  <a:pt x="11394" y="23581"/>
                </a:lnTo>
                <a:lnTo>
                  <a:pt x="11691" y="23086"/>
                </a:lnTo>
                <a:lnTo>
                  <a:pt x="11988" y="22590"/>
                </a:lnTo>
                <a:lnTo>
                  <a:pt x="12187" y="21996"/>
                </a:lnTo>
                <a:lnTo>
                  <a:pt x="12385" y="21500"/>
                </a:lnTo>
                <a:lnTo>
                  <a:pt x="12781" y="21104"/>
                </a:lnTo>
                <a:lnTo>
                  <a:pt x="12979" y="20906"/>
                </a:lnTo>
                <a:lnTo>
                  <a:pt x="12979" y="20708"/>
                </a:lnTo>
                <a:lnTo>
                  <a:pt x="12979" y="20510"/>
                </a:lnTo>
                <a:lnTo>
                  <a:pt x="13177" y="20312"/>
                </a:lnTo>
                <a:lnTo>
                  <a:pt x="12880" y="19915"/>
                </a:lnTo>
                <a:lnTo>
                  <a:pt x="12781" y="19618"/>
                </a:lnTo>
                <a:lnTo>
                  <a:pt x="12583" y="18825"/>
                </a:lnTo>
                <a:lnTo>
                  <a:pt x="12385" y="18528"/>
                </a:lnTo>
                <a:lnTo>
                  <a:pt x="12385" y="18429"/>
                </a:lnTo>
                <a:lnTo>
                  <a:pt x="12385" y="18231"/>
                </a:lnTo>
                <a:lnTo>
                  <a:pt x="12087" y="17934"/>
                </a:lnTo>
                <a:lnTo>
                  <a:pt x="11889" y="17636"/>
                </a:lnTo>
                <a:lnTo>
                  <a:pt x="11592" y="16844"/>
                </a:lnTo>
                <a:lnTo>
                  <a:pt x="11394" y="16249"/>
                </a:lnTo>
                <a:lnTo>
                  <a:pt x="11097" y="15655"/>
                </a:lnTo>
                <a:lnTo>
                  <a:pt x="10700" y="15159"/>
                </a:lnTo>
                <a:lnTo>
                  <a:pt x="10502" y="14565"/>
                </a:lnTo>
                <a:lnTo>
                  <a:pt x="10106" y="13871"/>
                </a:lnTo>
                <a:lnTo>
                  <a:pt x="9710" y="13178"/>
                </a:lnTo>
                <a:lnTo>
                  <a:pt x="9214" y="12286"/>
                </a:lnTo>
                <a:lnTo>
                  <a:pt x="9016" y="11890"/>
                </a:lnTo>
                <a:lnTo>
                  <a:pt x="8620" y="11494"/>
                </a:lnTo>
                <a:lnTo>
                  <a:pt x="8323" y="11196"/>
                </a:lnTo>
                <a:lnTo>
                  <a:pt x="8223" y="10899"/>
                </a:lnTo>
                <a:lnTo>
                  <a:pt x="8124" y="10701"/>
                </a:lnTo>
                <a:lnTo>
                  <a:pt x="8025" y="10206"/>
                </a:lnTo>
                <a:lnTo>
                  <a:pt x="7827" y="9908"/>
                </a:lnTo>
                <a:lnTo>
                  <a:pt x="7530" y="9512"/>
                </a:lnTo>
                <a:lnTo>
                  <a:pt x="7332" y="9116"/>
                </a:lnTo>
                <a:lnTo>
                  <a:pt x="7134" y="9017"/>
                </a:lnTo>
                <a:lnTo>
                  <a:pt x="7035" y="8818"/>
                </a:lnTo>
                <a:lnTo>
                  <a:pt x="6836" y="8719"/>
                </a:lnTo>
                <a:lnTo>
                  <a:pt x="6737" y="8521"/>
                </a:lnTo>
                <a:lnTo>
                  <a:pt x="6539" y="8125"/>
                </a:lnTo>
                <a:lnTo>
                  <a:pt x="6242" y="7729"/>
                </a:lnTo>
                <a:lnTo>
                  <a:pt x="5747" y="6936"/>
                </a:lnTo>
                <a:lnTo>
                  <a:pt x="5152" y="6143"/>
                </a:lnTo>
                <a:lnTo>
                  <a:pt x="4657" y="5450"/>
                </a:lnTo>
                <a:lnTo>
                  <a:pt x="4062" y="4855"/>
                </a:lnTo>
                <a:lnTo>
                  <a:pt x="3666" y="4360"/>
                </a:lnTo>
                <a:lnTo>
                  <a:pt x="3270" y="3865"/>
                </a:lnTo>
                <a:lnTo>
                  <a:pt x="2477" y="2874"/>
                </a:lnTo>
                <a:lnTo>
                  <a:pt x="2081" y="2378"/>
                </a:lnTo>
                <a:lnTo>
                  <a:pt x="1783" y="1784"/>
                </a:lnTo>
                <a:lnTo>
                  <a:pt x="2180" y="1685"/>
                </a:lnTo>
                <a:lnTo>
                  <a:pt x="2576" y="1586"/>
                </a:lnTo>
                <a:lnTo>
                  <a:pt x="4359" y="1784"/>
                </a:lnTo>
                <a:lnTo>
                  <a:pt x="6044" y="1784"/>
                </a:lnTo>
                <a:lnTo>
                  <a:pt x="7926" y="1883"/>
                </a:lnTo>
                <a:lnTo>
                  <a:pt x="9809" y="1883"/>
                </a:lnTo>
                <a:lnTo>
                  <a:pt x="10700" y="1784"/>
                </a:lnTo>
                <a:lnTo>
                  <a:pt x="11592" y="1883"/>
                </a:lnTo>
                <a:lnTo>
                  <a:pt x="15456" y="1883"/>
                </a:lnTo>
                <a:lnTo>
                  <a:pt x="17438" y="1784"/>
                </a:lnTo>
                <a:lnTo>
                  <a:pt x="19320" y="1784"/>
                </a:lnTo>
                <a:lnTo>
                  <a:pt x="21203" y="1685"/>
                </a:lnTo>
                <a:lnTo>
                  <a:pt x="23779" y="1685"/>
                </a:lnTo>
                <a:lnTo>
                  <a:pt x="26256" y="1586"/>
                </a:lnTo>
                <a:close/>
                <a:moveTo>
                  <a:pt x="22788" y="1"/>
                </a:moveTo>
                <a:lnTo>
                  <a:pt x="21995" y="199"/>
                </a:lnTo>
                <a:lnTo>
                  <a:pt x="21896" y="298"/>
                </a:lnTo>
                <a:lnTo>
                  <a:pt x="21698" y="397"/>
                </a:lnTo>
                <a:lnTo>
                  <a:pt x="21500" y="496"/>
                </a:lnTo>
                <a:lnTo>
                  <a:pt x="21302" y="397"/>
                </a:lnTo>
                <a:lnTo>
                  <a:pt x="20905" y="298"/>
                </a:lnTo>
                <a:lnTo>
                  <a:pt x="20509" y="298"/>
                </a:lnTo>
                <a:lnTo>
                  <a:pt x="19816" y="397"/>
                </a:lnTo>
                <a:lnTo>
                  <a:pt x="19617" y="397"/>
                </a:lnTo>
                <a:lnTo>
                  <a:pt x="19617" y="298"/>
                </a:lnTo>
                <a:lnTo>
                  <a:pt x="19518" y="199"/>
                </a:lnTo>
                <a:lnTo>
                  <a:pt x="19320" y="100"/>
                </a:lnTo>
                <a:lnTo>
                  <a:pt x="19320" y="199"/>
                </a:lnTo>
                <a:lnTo>
                  <a:pt x="19221" y="298"/>
                </a:lnTo>
                <a:lnTo>
                  <a:pt x="19221" y="397"/>
                </a:lnTo>
                <a:lnTo>
                  <a:pt x="19221" y="496"/>
                </a:lnTo>
                <a:lnTo>
                  <a:pt x="19122" y="496"/>
                </a:lnTo>
                <a:lnTo>
                  <a:pt x="19023" y="397"/>
                </a:lnTo>
                <a:lnTo>
                  <a:pt x="18924" y="298"/>
                </a:lnTo>
                <a:lnTo>
                  <a:pt x="18825" y="199"/>
                </a:lnTo>
                <a:lnTo>
                  <a:pt x="18528" y="199"/>
                </a:lnTo>
                <a:lnTo>
                  <a:pt x="18131" y="298"/>
                </a:lnTo>
                <a:lnTo>
                  <a:pt x="16249" y="298"/>
                </a:lnTo>
                <a:lnTo>
                  <a:pt x="15753" y="397"/>
                </a:lnTo>
                <a:lnTo>
                  <a:pt x="15258" y="595"/>
                </a:lnTo>
                <a:lnTo>
                  <a:pt x="15060" y="397"/>
                </a:lnTo>
                <a:lnTo>
                  <a:pt x="14763" y="397"/>
                </a:lnTo>
                <a:lnTo>
                  <a:pt x="14564" y="298"/>
                </a:lnTo>
                <a:lnTo>
                  <a:pt x="14465" y="298"/>
                </a:lnTo>
                <a:lnTo>
                  <a:pt x="14069" y="496"/>
                </a:lnTo>
                <a:lnTo>
                  <a:pt x="13673" y="496"/>
                </a:lnTo>
                <a:lnTo>
                  <a:pt x="12979" y="397"/>
                </a:lnTo>
                <a:lnTo>
                  <a:pt x="12484" y="298"/>
                </a:lnTo>
                <a:lnTo>
                  <a:pt x="11889" y="397"/>
                </a:lnTo>
                <a:lnTo>
                  <a:pt x="11790" y="397"/>
                </a:lnTo>
                <a:lnTo>
                  <a:pt x="11691" y="496"/>
                </a:lnTo>
                <a:lnTo>
                  <a:pt x="11592" y="694"/>
                </a:lnTo>
                <a:lnTo>
                  <a:pt x="11394" y="496"/>
                </a:lnTo>
                <a:lnTo>
                  <a:pt x="11097" y="298"/>
                </a:lnTo>
                <a:lnTo>
                  <a:pt x="10601" y="298"/>
                </a:lnTo>
                <a:lnTo>
                  <a:pt x="10205" y="397"/>
                </a:lnTo>
                <a:lnTo>
                  <a:pt x="9412" y="397"/>
                </a:lnTo>
                <a:lnTo>
                  <a:pt x="9016" y="595"/>
                </a:lnTo>
                <a:lnTo>
                  <a:pt x="8818" y="496"/>
                </a:lnTo>
                <a:lnTo>
                  <a:pt x="8521" y="397"/>
                </a:lnTo>
                <a:lnTo>
                  <a:pt x="8323" y="397"/>
                </a:lnTo>
                <a:lnTo>
                  <a:pt x="8223" y="595"/>
                </a:lnTo>
                <a:lnTo>
                  <a:pt x="7926" y="595"/>
                </a:lnTo>
                <a:lnTo>
                  <a:pt x="7827" y="397"/>
                </a:lnTo>
                <a:lnTo>
                  <a:pt x="7728" y="496"/>
                </a:lnTo>
                <a:lnTo>
                  <a:pt x="7629" y="595"/>
                </a:lnTo>
                <a:lnTo>
                  <a:pt x="7431" y="496"/>
                </a:lnTo>
                <a:lnTo>
                  <a:pt x="7233" y="298"/>
                </a:lnTo>
                <a:lnTo>
                  <a:pt x="6737" y="298"/>
                </a:lnTo>
                <a:lnTo>
                  <a:pt x="6440" y="496"/>
                </a:lnTo>
                <a:lnTo>
                  <a:pt x="6242" y="595"/>
                </a:lnTo>
                <a:lnTo>
                  <a:pt x="6143" y="595"/>
                </a:lnTo>
                <a:lnTo>
                  <a:pt x="5945" y="496"/>
                </a:lnTo>
                <a:lnTo>
                  <a:pt x="5647" y="298"/>
                </a:lnTo>
                <a:lnTo>
                  <a:pt x="5251" y="199"/>
                </a:lnTo>
                <a:lnTo>
                  <a:pt x="4756" y="199"/>
                </a:lnTo>
                <a:lnTo>
                  <a:pt x="4359" y="397"/>
                </a:lnTo>
                <a:lnTo>
                  <a:pt x="4260" y="397"/>
                </a:lnTo>
                <a:lnTo>
                  <a:pt x="4260" y="298"/>
                </a:lnTo>
                <a:lnTo>
                  <a:pt x="4260" y="100"/>
                </a:lnTo>
                <a:lnTo>
                  <a:pt x="4062" y="100"/>
                </a:lnTo>
                <a:lnTo>
                  <a:pt x="3963" y="199"/>
                </a:lnTo>
                <a:lnTo>
                  <a:pt x="3864" y="298"/>
                </a:lnTo>
                <a:lnTo>
                  <a:pt x="3765" y="397"/>
                </a:lnTo>
                <a:lnTo>
                  <a:pt x="3666" y="298"/>
                </a:lnTo>
                <a:lnTo>
                  <a:pt x="3468" y="298"/>
                </a:lnTo>
                <a:lnTo>
                  <a:pt x="3270" y="199"/>
                </a:lnTo>
                <a:lnTo>
                  <a:pt x="2972" y="298"/>
                </a:lnTo>
                <a:lnTo>
                  <a:pt x="2081" y="100"/>
                </a:lnTo>
                <a:lnTo>
                  <a:pt x="1288" y="100"/>
                </a:lnTo>
                <a:lnTo>
                  <a:pt x="1189" y="298"/>
                </a:lnTo>
                <a:lnTo>
                  <a:pt x="1090" y="397"/>
                </a:lnTo>
                <a:lnTo>
                  <a:pt x="793" y="397"/>
                </a:lnTo>
                <a:lnTo>
                  <a:pt x="495" y="496"/>
                </a:lnTo>
                <a:lnTo>
                  <a:pt x="198" y="595"/>
                </a:lnTo>
                <a:lnTo>
                  <a:pt x="99" y="694"/>
                </a:lnTo>
                <a:lnTo>
                  <a:pt x="99" y="892"/>
                </a:lnTo>
                <a:lnTo>
                  <a:pt x="0" y="1388"/>
                </a:lnTo>
                <a:lnTo>
                  <a:pt x="99" y="1784"/>
                </a:lnTo>
                <a:lnTo>
                  <a:pt x="297" y="2180"/>
                </a:lnTo>
                <a:lnTo>
                  <a:pt x="594" y="2477"/>
                </a:lnTo>
                <a:lnTo>
                  <a:pt x="1090" y="3171"/>
                </a:lnTo>
                <a:lnTo>
                  <a:pt x="1684" y="3765"/>
                </a:lnTo>
                <a:lnTo>
                  <a:pt x="2180" y="4558"/>
                </a:lnTo>
                <a:lnTo>
                  <a:pt x="2774" y="5252"/>
                </a:lnTo>
                <a:lnTo>
                  <a:pt x="3369" y="5945"/>
                </a:lnTo>
                <a:lnTo>
                  <a:pt x="3864" y="6639"/>
                </a:lnTo>
                <a:lnTo>
                  <a:pt x="4756" y="7927"/>
                </a:lnTo>
                <a:lnTo>
                  <a:pt x="5647" y="9215"/>
                </a:lnTo>
                <a:lnTo>
                  <a:pt x="6143" y="10106"/>
                </a:lnTo>
                <a:lnTo>
                  <a:pt x="6440" y="10503"/>
                </a:lnTo>
                <a:lnTo>
                  <a:pt x="6737" y="10800"/>
                </a:lnTo>
                <a:lnTo>
                  <a:pt x="6935" y="11097"/>
                </a:lnTo>
                <a:lnTo>
                  <a:pt x="7134" y="11394"/>
                </a:lnTo>
                <a:lnTo>
                  <a:pt x="7233" y="11692"/>
                </a:lnTo>
                <a:lnTo>
                  <a:pt x="7431" y="11989"/>
                </a:lnTo>
                <a:lnTo>
                  <a:pt x="7926" y="12782"/>
                </a:lnTo>
                <a:lnTo>
                  <a:pt x="8323" y="13574"/>
                </a:lnTo>
                <a:lnTo>
                  <a:pt x="9016" y="14763"/>
                </a:lnTo>
                <a:lnTo>
                  <a:pt x="9313" y="15358"/>
                </a:lnTo>
                <a:lnTo>
                  <a:pt x="9611" y="15952"/>
                </a:lnTo>
                <a:lnTo>
                  <a:pt x="9908" y="16547"/>
                </a:lnTo>
                <a:lnTo>
                  <a:pt x="10007" y="16745"/>
                </a:lnTo>
                <a:lnTo>
                  <a:pt x="10304" y="17042"/>
                </a:lnTo>
                <a:lnTo>
                  <a:pt x="10403" y="17141"/>
                </a:lnTo>
                <a:lnTo>
                  <a:pt x="10403" y="17339"/>
                </a:lnTo>
                <a:lnTo>
                  <a:pt x="10403" y="17537"/>
                </a:lnTo>
                <a:lnTo>
                  <a:pt x="10502" y="17735"/>
                </a:lnTo>
                <a:lnTo>
                  <a:pt x="10799" y="18231"/>
                </a:lnTo>
                <a:lnTo>
                  <a:pt x="10998" y="18528"/>
                </a:lnTo>
                <a:lnTo>
                  <a:pt x="10899" y="18825"/>
                </a:lnTo>
                <a:lnTo>
                  <a:pt x="10899" y="18924"/>
                </a:lnTo>
                <a:lnTo>
                  <a:pt x="10998" y="18924"/>
                </a:lnTo>
                <a:lnTo>
                  <a:pt x="11196" y="19023"/>
                </a:lnTo>
                <a:lnTo>
                  <a:pt x="11295" y="19123"/>
                </a:lnTo>
                <a:lnTo>
                  <a:pt x="11295" y="19222"/>
                </a:lnTo>
                <a:lnTo>
                  <a:pt x="11295" y="19321"/>
                </a:lnTo>
                <a:lnTo>
                  <a:pt x="11196" y="19519"/>
                </a:lnTo>
                <a:lnTo>
                  <a:pt x="11196" y="19618"/>
                </a:lnTo>
                <a:lnTo>
                  <a:pt x="11394" y="19816"/>
                </a:lnTo>
                <a:lnTo>
                  <a:pt x="11592" y="19915"/>
                </a:lnTo>
                <a:lnTo>
                  <a:pt x="11691" y="20113"/>
                </a:lnTo>
                <a:lnTo>
                  <a:pt x="11691" y="20212"/>
                </a:lnTo>
                <a:lnTo>
                  <a:pt x="11592" y="20411"/>
                </a:lnTo>
                <a:lnTo>
                  <a:pt x="11196" y="21104"/>
                </a:lnTo>
                <a:lnTo>
                  <a:pt x="10799" y="21897"/>
                </a:lnTo>
                <a:lnTo>
                  <a:pt x="10502" y="22590"/>
                </a:lnTo>
                <a:lnTo>
                  <a:pt x="10106" y="23383"/>
                </a:lnTo>
                <a:lnTo>
                  <a:pt x="9214" y="24968"/>
                </a:lnTo>
                <a:lnTo>
                  <a:pt x="8323" y="26652"/>
                </a:lnTo>
                <a:lnTo>
                  <a:pt x="8025" y="27049"/>
                </a:lnTo>
                <a:lnTo>
                  <a:pt x="7728" y="27544"/>
                </a:lnTo>
                <a:lnTo>
                  <a:pt x="6638" y="29229"/>
                </a:lnTo>
                <a:lnTo>
                  <a:pt x="5647" y="31111"/>
                </a:lnTo>
                <a:lnTo>
                  <a:pt x="5152" y="32102"/>
                </a:lnTo>
                <a:lnTo>
                  <a:pt x="4459" y="33192"/>
                </a:lnTo>
                <a:lnTo>
                  <a:pt x="4161" y="33786"/>
                </a:lnTo>
                <a:lnTo>
                  <a:pt x="3765" y="34480"/>
                </a:lnTo>
                <a:lnTo>
                  <a:pt x="3270" y="35768"/>
                </a:lnTo>
                <a:lnTo>
                  <a:pt x="2873" y="36461"/>
                </a:lnTo>
                <a:lnTo>
                  <a:pt x="2576" y="37056"/>
                </a:lnTo>
                <a:lnTo>
                  <a:pt x="1882" y="38046"/>
                </a:lnTo>
                <a:lnTo>
                  <a:pt x="1288" y="39235"/>
                </a:lnTo>
                <a:lnTo>
                  <a:pt x="991" y="39830"/>
                </a:lnTo>
                <a:lnTo>
                  <a:pt x="793" y="40424"/>
                </a:lnTo>
                <a:lnTo>
                  <a:pt x="694" y="41118"/>
                </a:lnTo>
                <a:lnTo>
                  <a:pt x="694" y="41415"/>
                </a:lnTo>
                <a:lnTo>
                  <a:pt x="793" y="41811"/>
                </a:lnTo>
                <a:lnTo>
                  <a:pt x="793" y="42010"/>
                </a:lnTo>
                <a:lnTo>
                  <a:pt x="892" y="42208"/>
                </a:lnTo>
                <a:lnTo>
                  <a:pt x="1090" y="42406"/>
                </a:lnTo>
                <a:lnTo>
                  <a:pt x="1486" y="42307"/>
                </a:lnTo>
                <a:lnTo>
                  <a:pt x="1585" y="42307"/>
                </a:lnTo>
                <a:lnTo>
                  <a:pt x="1783" y="42505"/>
                </a:lnTo>
                <a:lnTo>
                  <a:pt x="1882" y="42703"/>
                </a:lnTo>
                <a:lnTo>
                  <a:pt x="1882" y="43099"/>
                </a:lnTo>
                <a:lnTo>
                  <a:pt x="2081" y="42901"/>
                </a:lnTo>
                <a:lnTo>
                  <a:pt x="2378" y="42802"/>
                </a:lnTo>
                <a:lnTo>
                  <a:pt x="2576" y="42802"/>
                </a:lnTo>
                <a:lnTo>
                  <a:pt x="2873" y="42901"/>
                </a:lnTo>
                <a:lnTo>
                  <a:pt x="3270" y="43000"/>
                </a:lnTo>
                <a:lnTo>
                  <a:pt x="3468" y="43000"/>
                </a:lnTo>
                <a:lnTo>
                  <a:pt x="3666" y="42802"/>
                </a:lnTo>
                <a:lnTo>
                  <a:pt x="3864" y="42703"/>
                </a:lnTo>
                <a:lnTo>
                  <a:pt x="3963" y="42802"/>
                </a:lnTo>
                <a:lnTo>
                  <a:pt x="4260" y="43000"/>
                </a:lnTo>
                <a:lnTo>
                  <a:pt x="4855" y="43000"/>
                </a:lnTo>
                <a:lnTo>
                  <a:pt x="5053" y="42901"/>
                </a:lnTo>
                <a:lnTo>
                  <a:pt x="5152" y="42802"/>
                </a:lnTo>
                <a:lnTo>
                  <a:pt x="5548" y="42802"/>
                </a:lnTo>
                <a:lnTo>
                  <a:pt x="5846" y="42901"/>
                </a:lnTo>
                <a:lnTo>
                  <a:pt x="5945" y="42802"/>
                </a:lnTo>
                <a:lnTo>
                  <a:pt x="5945" y="42703"/>
                </a:lnTo>
                <a:lnTo>
                  <a:pt x="6143" y="42802"/>
                </a:lnTo>
                <a:lnTo>
                  <a:pt x="6341" y="42802"/>
                </a:lnTo>
                <a:lnTo>
                  <a:pt x="6737" y="42901"/>
                </a:lnTo>
                <a:lnTo>
                  <a:pt x="7530" y="42802"/>
                </a:lnTo>
                <a:lnTo>
                  <a:pt x="7926" y="42703"/>
                </a:lnTo>
                <a:lnTo>
                  <a:pt x="8223" y="42505"/>
                </a:lnTo>
                <a:lnTo>
                  <a:pt x="8422" y="42505"/>
                </a:lnTo>
                <a:lnTo>
                  <a:pt x="8521" y="42604"/>
                </a:lnTo>
                <a:lnTo>
                  <a:pt x="9313" y="42604"/>
                </a:lnTo>
                <a:lnTo>
                  <a:pt x="10007" y="42505"/>
                </a:lnTo>
                <a:lnTo>
                  <a:pt x="11790" y="42505"/>
                </a:lnTo>
                <a:lnTo>
                  <a:pt x="12583" y="42406"/>
                </a:lnTo>
                <a:lnTo>
                  <a:pt x="14069" y="42406"/>
                </a:lnTo>
                <a:lnTo>
                  <a:pt x="14664" y="42307"/>
                </a:lnTo>
                <a:lnTo>
                  <a:pt x="15258" y="42208"/>
                </a:lnTo>
                <a:lnTo>
                  <a:pt x="15555" y="42307"/>
                </a:lnTo>
                <a:lnTo>
                  <a:pt x="15852" y="42406"/>
                </a:lnTo>
                <a:lnTo>
                  <a:pt x="16249" y="42406"/>
                </a:lnTo>
                <a:lnTo>
                  <a:pt x="16744" y="42307"/>
                </a:lnTo>
                <a:lnTo>
                  <a:pt x="17339" y="42208"/>
                </a:lnTo>
                <a:lnTo>
                  <a:pt x="18825" y="42208"/>
                </a:lnTo>
                <a:lnTo>
                  <a:pt x="19518" y="42109"/>
                </a:lnTo>
                <a:lnTo>
                  <a:pt x="20311" y="42109"/>
                </a:lnTo>
                <a:lnTo>
                  <a:pt x="20608" y="42208"/>
                </a:lnTo>
                <a:lnTo>
                  <a:pt x="20707" y="42208"/>
                </a:lnTo>
                <a:lnTo>
                  <a:pt x="20905" y="42010"/>
                </a:lnTo>
                <a:lnTo>
                  <a:pt x="21104" y="42010"/>
                </a:lnTo>
                <a:lnTo>
                  <a:pt x="21302" y="42109"/>
                </a:lnTo>
                <a:lnTo>
                  <a:pt x="21698" y="42208"/>
                </a:lnTo>
                <a:lnTo>
                  <a:pt x="22590" y="42208"/>
                </a:lnTo>
                <a:lnTo>
                  <a:pt x="22986" y="42010"/>
                </a:lnTo>
                <a:lnTo>
                  <a:pt x="23184" y="42010"/>
                </a:lnTo>
                <a:lnTo>
                  <a:pt x="23283" y="42109"/>
                </a:lnTo>
                <a:lnTo>
                  <a:pt x="23283" y="42208"/>
                </a:lnTo>
                <a:lnTo>
                  <a:pt x="23382" y="42208"/>
                </a:lnTo>
                <a:lnTo>
                  <a:pt x="23581" y="42010"/>
                </a:lnTo>
                <a:lnTo>
                  <a:pt x="23977" y="42010"/>
                </a:lnTo>
                <a:lnTo>
                  <a:pt x="24274" y="42109"/>
                </a:lnTo>
                <a:lnTo>
                  <a:pt x="24472" y="42208"/>
                </a:lnTo>
                <a:lnTo>
                  <a:pt x="26355" y="42208"/>
                </a:lnTo>
                <a:lnTo>
                  <a:pt x="26652" y="42109"/>
                </a:lnTo>
                <a:lnTo>
                  <a:pt x="26850" y="42010"/>
                </a:lnTo>
                <a:lnTo>
                  <a:pt x="27048" y="42010"/>
                </a:lnTo>
                <a:lnTo>
                  <a:pt x="27246" y="42109"/>
                </a:lnTo>
                <a:lnTo>
                  <a:pt x="27643" y="42010"/>
                </a:lnTo>
                <a:lnTo>
                  <a:pt x="28039" y="41911"/>
                </a:lnTo>
                <a:lnTo>
                  <a:pt x="28237" y="42010"/>
                </a:lnTo>
                <a:lnTo>
                  <a:pt x="28435" y="42010"/>
                </a:lnTo>
                <a:lnTo>
                  <a:pt x="28733" y="42109"/>
                </a:lnTo>
                <a:lnTo>
                  <a:pt x="29030" y="42109"/>
                </a:lnTo>
                <a:lnTo>
                  <a:pt x="29327" y="42010"/>
                </a:lnTo>
                <a:lnTo>
                  <a:pt x="29624" y="42010"/>
                </a:lnTo>
                <a:lnTo>
                  <a:pt x="29921" y="41911"/>
                </a:lnTo>
                <a:lnTo>
                  <a:pt x="30120" y="42010"/>
                </a:lnTo>
                <a:lnTo>
                  <a:pt x="30219" y="42109"/>
                </a:lnTo>
                <a:lnTo>
                  <a:pt x="30219" y="42208"/>
                </a:lnTo>
                <a:lnTo>
                  <a:pt x="30318" y="42109"/>
                </a:lnTo>
                <a:lnTo>
                  <a:pt x="30417" y="42010"/>
                </a:lnTo>
                <a:lnTo>
                  <a:pt x="30714" y="42109"/>
                </a:lnTo>
                <a:lnTo>
                  <a:pt x="31110" y="42109"/>
                </a:lnTo>
                <a:lnTo>
                  <a:pt x="31209" y="42010"/>
                </a:lnTo>
                <a:lnTo>
                  <a:pt x="31408" y="42010"/>
                </a:lnTo>
                <a:lnTo>
                  <a:pt x="31705" y="42109"/>
                </a:lnTo>
                <a:lnTo>
                  <a:pt x="32101" y="42109"/>
                </a:lnTo>
                <a:lnTo>
                  <a:pt x="32795" y="42010"/>
                </a:lnTo>
                <a:lnTo>
                  <a:pt x="33389" y="41911"/>
                </a:lnTo>
                <a:lnTo>
                  <a:pt x="33786" y="41911"/>
                </a:lnTo>
                <a:lnTo>
                  <a:pt x="34083" y="42010"/>
                </a:lnTo>
                <a:lnTo>
                  <a:pt x="34479" y="42010"/>
                </a:lnTo>
                <a:lnTo>
                  <a:pt x="35371" y="41911"/>
                </a:lnTo>
                <a:lnTo>
                  <a:pt x="36163" y="42010"/>
                </a:lnTo>
                <a:lnTo>
                  <a:pt x="36758" y="42010"/>
                </a:lnTo>
                <a:lnTo>
                  <a:pt x="37253" y="42109"/>
                </a:lnTo>
                <a:lnTo>
                  <a:pt x="37550" y="42010"/>
                </a:lnTo>
                <a:lnTo>
                  <a:pt x="37848" y="42109"/>
                </a:lnTo>
                <a:lnTo>
                  <a:pt x="38244" y="42109"/>
                </a:lnTo>
                <a:lnTo>
                  <a:pt x="38343" y="42010"/>
                </a:lnTo>
                <a:lnTo>
                  <a:pt x="38442" y="42109"/>
                </a:lnTo>
                <a:lnTo>
                  <a:pt x="38640" y="42208"/>
                </a:lnTo>
                <a:lnTo>
                  <a:pt x="38938" y="42109"/>
                </a:lnTo>
                <a:lnTo>
                  <a:pt x="39631" y="42109"/>
                </a:lnTo>
                <a:lnTo>
                  <a:pt x="40027" y="42208"/>
                </a:lnTo>
                <a:lnTo>
                  <a:pt x="40820" y="42208"/>
                </a:lnTo>
                <a:lnTo>
                  <a:pt x="41216" y="41911"/>
                </a:lnTo>
                <a:lnTo>
                  <a:pt x="41514" y="41911"/>
                </a:lnTo>
                <a:lnTo>
                  <a:pt x="41811" y="42109"/>
                </a:lnTo>
                <a:lnTo>
                  <a:pt x="42108" y="42109"/>
                </a:lnTo>
                <a:lnTo>
                  <a:pt x="42603" y="41911"/>
                </a:lnTo>
                <a:lnTo>
                  <a:pt x="45179" y="41911"/>
                </a:lnTo>
                <a:lnTo>
                  <a:pt x="45675" y="42010"/>
                </a:lnTo>
                <a:lnTo>
                  <a:pt x="46269" y="42109"/>
                </a:lnTo>
                <a:lnTo>
                  <a:pt x="46368" y="42208"/>
                </a:lnTo>
                <a:lnTo>
                  <a:pt x="46567" y="42208"/>
                </a:lnTo>
                <a:lnTo>
                  <a:pt x="47062" y="42109"/>
                </a:lnTo>
                <a:lnTo>
                  <a:pt x="47557" y="42109"/>
                </a:lnTo>
                <a:lnTo>
                  <a:pt x="48053" y="42010"/>
                </a:lnTo>
                <a:lnTo>
                  <a:pt x="48548" y="41911"/>
                </a:lnTo>
                <a:lnTo>
                  <a:pt x="48845" y="41911"/>
                </a:lnTo>
                <a:lnTo>
                  <a:pt x="49043" y="42010"/>
                </a:lnTo>
                <a:lnTo>
                  <a:pt x="49143" y="42109"/>
                </a:lnTo>
                <a:lnTo>
                  <a:pt x="49341" y="42208"/>
                </a:lnTo>
                <a:lnTo>
                  <a:pt x="49638" y="42109"/>
                </a:lnTo>
                <a:lnTo>
                  <a:pt x="50629" y="42109"/>
                </a:lnTo>
                <a:lnTo>
                  <a:pt x="51025" y="42010"/>
                </a:lnTo>
                <a:lnTo>
                  <a:pt x="51322" y="41911"/>
                </a:lnTo>
                <a:lnTo>
                  <a:pt x="51719" y="42010"/>
                </a:lnTo>
                <a:lnTo>
                  <a:pt x="51917" y="42010"/>
                </a:lnTo>
                <a:lnTo>
                  <a:pt x="52115" y="41911"/>
                </a:lnTo>
                <a:lnTo>
                  <a:pt x="52313" y="41811"/>
                </a:lnTo>
                <a:lnTo>
                  <a:pt x="52610" y="41911"/>
                </a:lnTo>
                <a:lnTo>
                  <a:pt x="52808" y="42010"/>
                </a:lnTo>
                <a:lnTo>
                  <a:pt x="54394" y="42010"/>
                </a:lnTo>
                <a:lnTo>
                  <a:pt x="55087" y="42208"/>
                </a:lnTo>
                <a:lnTo>
                  <a:pt x="55384" y="42208"/>
                </a:lnTo>
                <a:lnTo>
                  <a:pt x="56276" y="42010"/>
                </a:lnTo>
                <a:lnTo>
                  <a:pt x="58951" y="42010"/>
                </a:lnTo>
                <a:lnTo>
                  <a:pt x="59744" y="42109"/>
                </a:lnTo>
                <a:lnTo>
                  <a:pt x="60140" y="42010"/>
                </a:lnTo>
                <a:lnTo>
                  <a:pt x="60537" y="41911"/>
                </a:lnTo>
                <a:lnTo>
                  <a:pt x="60834" y="41911"/>
                </a:lnTo>
                <a:lnTo>
                  <a:pt x="60933" y="42010"/>
                </a:lnTo>
                <a:lnTo>
                  <a:pt x="60933" y="42109"/>
                </a:lnTo>
                <a:lnTo>
                  <a:pt x="60933" y="42208"/>
                </a:lnTo>
                <a:lnTo>
                  <a:pt x="61131" y="42109"/>
                </a:lnTo>
                <a:lnTo>
                  <a:pt x="61329" y="42010"/>
                </a:lnTo>
                <a:lnTo>
                  <a:pt x="61428" y="42010"/>
                </a:lnTo>
                <a:lnTo>
                  <a:pt x="61725" y="42109"/>
                </a:lnTo>
                <a:lnTo>
                  <a:pt x="62023" y="42109"/>
                </a:lnTo>
                <a:lnTo>
                  <a:pt x="62122" y="42010"/>
                </a:lnTo>
                <a:lnTo>
                  <a:pt x="62320" y="42010"/>
                </a:lnTo>
                <a:lnTo>
                  <a:pt x="62815" y="42109"/>
                </a:lnTo>
                <a:lnTo>
                  <a:pt x="63608" y="42109"/>
                </a:lnTo>
                <a:lnTo>
                  <a:pt x="63707" y="41911"/>
                </a:lnTo>
                <a:lnTo>
                  <a:pt x="63707" y="41811"/>
                </a:lnTo>
                <a:lnTo>
                  <a:pt x="63806" y="41811"/>
                </a:lnTo>
                <a:lnTo>
                  <a:pt x="64004" y="41911"/>
                </a:lnTo>
                <a:lnTo>
                  <a:pt x="64103" y="42208"/>
                </a:lnTo>
                <a:lnTo>
                  <a:pt x="64797" y="42208"/>
                </a:lnTo>
                <a:lnTo>
                  <a:pt x="65788" y="42109"/>
                </a:lnTo>
                <a:lnTo>
                  <a:pt x="66679" y="42208"/>
                </a:lnTo>
                <a:lnTo>
                  <a:pt x="68463" y="42208"/>
                </a:lnTo>
                <a:lnTo>
                  <a:pt x="69057" y="42010"/>
                </a:lnTo>
                <a:lnTo>
                  <a:pt x="69156" y="42010"/>
                </a:lnTo>
                <a:lnTo>
                  <a:pt x="69255" y="42109"/>
                </a:lnTo>
                <a:lnTo>
                  <a:pt x="69354" y="42307"/>
                </a:lnTo>
                <a:lnTo>
                  <a:pt x="69652" y="42307"/>
                </a:lnTo>
                <a:lnTo>
                  <a:pt x="69751" y="42109"/>
                </a:lnTo>
                <a:lnTo>
                  <a:pt x="69850" y="42010"/>
                </a:lnTo>
                <a:lnTo>
                  <a:pt x="69949" y="42010"/>
                </a:lnTo>
                <a:lnTo>
                  <a:pt x="70345" y="42208"/>
                </a:lnTo>
                <a:lnTo>
                  <a:pt x="70543" y="42307"/>
                </a:lnTo>
                <a:lnTo>
                  <a:pt x="70841" y="42307"/>
                </a:lnTo>
                <a:lnTo>
                  <a:pt x="71534" y="42208"/>
                </a:lnTo>
                <a:lnTo>
                  <a:pt x="72327" y="42208"/>
                </a:lnTo>
                <a:lnTo>
                  <a:pt x="73813" y="42406"/>
                </a:lnTo>
                <a:lnTo>
                  <a:pt x="74407" y="42406"/>
                </a:lnTo>
                <a:lnTo>
                  <a:pt x="74705" y="42307"/>
                </a:lnTo>
                <a:lnTo>
                  <a:pt x="74903" y="42208"/>
                </a:lnTo>
                <a:lnTo>
                  <a:pt x="75101" y="42109"/>
                </a:lnTo>
                <a:lnTo>
                  <a:pt x="75299" y="42109"/>
                </a:lnTo>
                <a:lnTo>
                  <a:pt x="75596" y="42208"/>
                </a:lnTo>
                <a:lnTo>
                  <a:pt x="76092" y="42307"/>
                </a:lnTo>
                <a:lnTo>
                  <a:pt x="77479" y="42307"/>
                </a:lnTo>
                <a:lnTo>
                  <a:pt x="77974" y="42406"/>
                </a:lnTo>
                <a:lnTo>
                  <a:pt x="78569" y="42406"/>
                </a:lnTo>
                <a:lnTo>
                  <a:pt x="79659" y="42307"/>
                </a:lnTo>
                <a:lnTo>
                  <a:pt x="80451" y="42208"/>
                </a:lnTo>
                <a:lnTo>
                  <a:pt x="81145" y="42307"/>
                </a:lnTo>
                <a:lnTo>
                  <a:pt x="82532" y="42307"/>
                </a:lnTo>
                <a:lnTo>
                  <a:pt x="83523" y="42208"/>
                </a:lnTo>
                <a:lnTo>
                  <a:pt x="84018" y="42208"/>
                </a:lnTo>
                <a:lnTo>
                  <a:pt x="84513" y="42307"/>
                </a:lnTo>
                <a:lnTo>
                  <a:pt x="84811" y="42307"/>
                </a:lnTo>
                <a:lnTo>
                  <a:pt x="85009" y="42208"/>
                </a:lnTo>
                <a:lnTo>
                  <a:pt x="85207" y="42109"/>
                </a:lnTo>
                <a:lnTo>
                  <a:pt x="85603" y="42109"/>
                </a:lnTo>
                <a:lnTo>
                  <a:pt x="85999" y="42208"/>
                </a:lnTo>
                <a:lnTo>
                  <a:pt x="87089" y="42208"/>
                </a:lnTo>
                <a:lnTo>
                  <a:pt x="87188" y="42109"/>
                </a:lnTo>
                <a:lnTo>
                  <a:pt x="87288" y="41911"/>
                </a:lnTo>
                <a:lnTo>
                  <a:pt x="87387" y="41911"/>
                </a:lnTo>
                <a:lnTo>
                  <a:pt x="87684" y="42010"/>
                </a:lnTo>
                <a:lnTo>
                  <a:pt x="87882" y="42010"/>
                </a:lnTo>
                <a:lnTo>
                  <a:pt x="88476" y="41911"/>
                </a:lnTo>
                <a:lnTo>
                  <a:pt x="89368" y="41811"/>
                </a:lnTo>
                <a:lnTo>
                  <a:pt x="89864" y="41811"/>
                </a:lnTo>
                <a:lnTo>
                  <a:pt x="90260" y="41712"/>
                </a:lnTo>
                <a:lnTo>
                  <a:pt x="90953" y="41712"/>
                </a:lnTo>
                <a:lnTo>
                  <a:pt x="91548" y="41911"/>
                </a:lnTo>
                <a:lnTo>
                  <a:pt x="92043" y="42010"/>
                </a:lnTo>
                <a:lnTo>
                  <a:pt x="92241" y="41911"/>
                </a:lnTo>
                <a:lnTo>
                  <a:pt x="92340" y="41712"/>
                </a:lnTo>
                <a:lnTo>
                  <a:pt x="92539" y="41514"/>
                </a:lnTo>
                <a:lnTo>
                  <a:pt x="92737" y="41514"/>
                </a:lnTo>
                <a:lnTo>
                  <a:pt x="92935" y="41613"/>
                </a:lnTo>
                <a:lnTo>
                  <a:pt x="93034" y="41811"/>
                </a:lnTo>
                <a:lnTo>
                  <a:pt x="93232" y="42010"/>
                </a:lnTo>
                <a:lnTo>
                  <a:pt x="93331" y="42109"/>
                </a:lnTo>
                <a:lnTo>
                  <a:pt x="93529" y="42109"/>
                </a:lnTo>
                <a:lnTo>
                  <a:pt x="93728" y="41911"/>
                </a:lnTo>
                <a:lnTo>
                  <a:pt x="94124" y="41415"/>
                </a:lnTo>
                <a:lnTo>
                  <a:pt x="94421" y="40821"/>
                </a:lnTo>
                <a:lnTo>
                  <a:pt x="94520" y="40226"/>
                </a:lnTo>
                <a:lnTo>
                  <a:pt x="94619" y="39632"/>
                </a:lnTo>
                <a:lnTo>
                  <a:pt x="94718" y="38542"/>
                </a:lnTo>
                <a:lnTo>
                  <a:pt x="94718" y="38046"/>
                </a:lnTo>
                <a:lnTo>
                  <a:pt x="94619" y="37551"/>
                </a:lnTo>
                <a:lnTo>
                  <a:pt x="94520" y="36957"/>
                </a:lnTo>
                <a:lnTo>
                  <a:pt x="94520" y="36263"/>
                </a:lnTo>
                <a:lnTo>
                  <a:pt x="94520" y="35669"/>
                </a:lnTo>
                <a:lnTo>
                  <a:pt x="94421" y="35371"/>
                </a:lnTo>
                <a:lnTo>
                  <a:pt x="94322" y="35074"/>
                </a:lnTo>
                <a:lnTo>
                  <a:pt x="94223" y="34975"/>
                </a:lnTo>
                <a:lnTo>
                  <a:pt x="94322" y="34876"/>
                </a:lnTo>
                <a:lnTo>
                  <a:pt x="94322" y="34678"/>
                </a:lnTo>
                <a:lnTo>
                  <a:pt x="94223" y="33687"/>
                </a:lnTo>
                <a:lnTo>
                  <a:pt x="94223" y="32795"/>
                </a:lnTo>
                <a:lnTo>
                  <a:pt x="94223" y="31805"/>
                </a:lnTo>
                <a:lnTo>
                  <a:pt x="94124" y="30913"/>
                </a:lnTo>
                <a:lnTo>
                  <a:pt x="93926" y="28832"/>
                </a:lnTo>
                <a:lnTo>
                  <a:pt x="93827" y="27742"/>
                </a:lnTo>
                <a:lnTo>
                  <a:pt x="93827" y="27247"/>
                </a:lnTo>
                <a:lnTo>
                  <a:pt x="93728" y="26752"/>
                </a:lnTo>
                <a:lnTo>
                  <a:pt x="93728" y="26454"/>
                </a:lnTo>
                <a:lnTo>
                  <a:pt x="93628" y="26058"/>
                </a:lnTo>
                <a:lnTo>
                  <a:pt x="93529" y="25464"/>
                </a:lnTo>
                <a:lnTo>
                  <a:pt x="93331" y="23185"/>
                </a:lnTo>
                <a:lnTo>
                  <a:pt x="93331" y="21798"/>
                </a:lnTo>
                <a:lnTo>
                  <a:pt x="93232" y="21203"/>
                </a:lnTo>
                <a:lnTo>
                  <a:pt x="92935" y="20510"/>
                </a:lnTo>
                <a:lnTo>
                  <a:pt x="92836" y="20411"/>
                </a:lnTo>
                <a:lnTo>
                  <a:pt x="92836" y="20312"/>
                </a:lnTo>
                <a:lnTo>
                  <a:pt x="92935" y="20212"/>
                </a:lnTo>
                <a:lnTo>
                  <a:pt x="93034" y="20113"/>
                </a:lnTo>
                <a:lnTo>
                  <a:pt x="93034" y="20014"/>
                </a:lnTo>
                <a:lnTo>
                  <a:pt x="92836" y="19915"/>
                </a:lnTo>
                <a:lnTo>
                  <a:pt x="92737" y="19915"/>
                </a:lnTo>
                <a:lnTo>
                  <a:pt x="92737" y="19816"/>
                </a:lnTo>
                <a:lnTo>
                  <a:pt x="92935" y="19717"/>
                </a:lnTo>
                <a:lnTo>
                  <a:pt x="93034" y="19618"/>
                </a:lnTo>
                <a:lnTo>
                  <a:pt x="93034" y="19519"/>
                </a:lnTo>
                <a:lnTo>
                  <a:pt x="92935" y="19420"/>
                </a:lnTo>
                <a:lnTo>
                  <a:pt x="92737" y="19123"/>
                </a:lnTo>
                <a:lnTo>
                  <a:pt x="92737" y="19023"/>
                </a:lnTo>
                <a:lnTo>
                  <a:pt x="92935" y="18924"/>
                </a:lnTo>
                <a:lnTo>
                  <a:pt x="92935" y="18825"/>
                </a:lnTo>
                <a:lnTo>
                  <a:pt x="92935" y="18627"/>
                </a:lnTo>
                <a:lnTo>
                  <a:pt x="92737" y="18033"/>
                </a:lnTo>
                <a:lnTo>
                  <a:pt x="92638" y="17438"/>
                </a:lnTo>
                <a:lnTo>
                  <a:pt x="92638" y="16844"/>
                </a:lnTo>
                <a:lnTo>
                  <a:pt x="92539" y="16249"/>
                </a:lnTo>
                <a:lnTo>
                  <a:pt x="92440" y="15159"/>
                </a:lnTo>
                <a:lnTo>
                  <a:pt x="92241" y="14070"/>
                </a:lnTo>
                <a:lnTo>
                  <a:pt x="92043" y="12881"/>
                </a:lnTo>
                <a:lnTo>
                  <a:pt x="91944" y="12286"/>
                </a:lnTo>
                <a:lnTo>
                  <a:pt x="91746" y="11692"/>
                </a:lnTo>
                <a:lnTo>
                  <a:pt x="91746" y="11394"/>
                </a:lnTo>
                <a:lnTo>
                  <a:pt x="91845" y="11097"/>
                </a:lnTo>
                <a:lnTo>
                  <a:pt x="91746" y="10800"/>
                </a:lnTo>
                <a:lnTo>
                  <a:pt x="91647" y="10701"/>
                </a:lnTo>
                <a:lnTo>
                  <a:pt x="91449" y="10602"/>
                </a:lnTo>
                <a:lnTo>
                  <a:pt x="91548" y="10305"/>
                </a:lnTo>
                <a:lnTo>
                  <a:pt x="91449" y="9908"/>
                </a:lnTo>
                <a:lnTo>
                  <a:pt x="91251" y="9314"/>
                </a:lnTo>
                <a:lnTo>
                  <a:pt x="91052" y="7332"/>
                </a:lnTo>
                <a:lnTo>
                  <a:pt x="90854" y="6341"/>
                </a:lnTo>
                <a:lnTo>
                  <a:pt x="90557" y="5450"/>
                </a:lnTo>
                <a:lnTo>
                  <a:pt x="90359" y="4657"/>
                </a:lnTo>
                <a:lnTo>
                  <a:pt x="90260" y="4162"/>
                </a:lnTo>
                <a:lnTo>
                  <a:pt x="90260" y="3765"/>
                </a:lnTo>
                <a:lnTo>
                  <a:pt x="90161" y="3567"/>
                </a:lnTo>
                <a:lnTo>
                  <a:pt x="90062" y="3369"/>
                </a:lnTo>
                <a:lnTo>
                  <a:pt x="89963" y="3171"/>
                </a:lnTo>
                <a:lnTo>
                  <a:pt x="89864" y="2973"/>
                </a:lnTo>
                <a:lnTo>
                  <a:pt x="89864" y="2676"/>
                </a:lnTo>
                <a:lnTo>
                  <a:pt x="89665" y="2477"/>
                </a:lnTo>
                <a:lnTo>
                  <a:pt x="89467" y="2279"/>
                </a:lnTo>
                <a:lnTo>
                  <a:pt x="89170" y="2081"/>
                </a:lnTo>
                <a:lnTo>
                  <a:pt x="88576" y="1883"/>
                </a:lnTo>
                <a:lnTo>
                  <a:pt x="88080" y="1685"/>
                </a:lnTo>
                <a:lnTo>
                  <a:pt x="87684" y="1586"/>
                </a:lnTo>
                <a:lnTo>
                  <a:pt x="87387" y="1487"/>
                </a:lnTo>
                <a:lnTo>
                  <a:pt x="86594" y="1388"/>
                </a:lnTo>
                <a:lnTo>
                  <a:pt x="85900" y="1289"/>
                </a:lnTo>
                <a:lnTo>
                  <a:pt x="85207" y="1090"/>
                </a:lnTo>
                <a:lnTo>
                  <a:pt x="84811" y="991"/>
                </a:lnTo>
                <a:lnTo>
                  <a:pt x="84513" y="991"/>
                </a:lnTo>
                <a:lnTo>
                  <a:pt x="84216" y="1090"/>
                </a:lnTo>
                <a:lnTo>
                  <a:pt x="83820" y="991"/>
                </a:lnTo>
                <a:lnTo>
                  <a:pt x="83423" y="892"/>
                </a:lnTo>
                <a:lnTo>
                  <a:pt x="83027" y="892"/>
                </a:lnTo>
                <a:lnTo>
                  <a:pt x="82829" y="991"/>
                </a:lnTo>
                <a:lnTo>
                  <a:pt x="82433" y="1189"/>
                </a:lnTo>
                <a:lnTo>
                  <a:pt x="82433" y="1090"/>
                </a:lnTo>
                <a:lnTo>
                  <a:pt x="82433" y="991"/>
                </a:lnTo>
                <a:lnTo>
                  <a:pt x="82433" y="892"/>
                </a:lnTo>
                <a:lnTo>
                  <a:pt x="82235" y="892"/>
                </a:lnTo>
                <a:lnTo>
                  <a:pt x="82135" y="1090"/>
                </a:lnTo>
                <a:lnTo>
                  <a:pt x="82036" y="1189"/>
                </a:lnTo>
                <a:lnTo>
                  <a:pt x="81937" y="1189"/>
                </a:lnTo>
                <a:lnTo>
                  <a:pt x="81838" y="1090"/>
                </a:lnTo>
                <a:lnTo>
                  <a:pt x="81739" y="991"/>
                </a:lnTo>
                <a:lnTo>
                  <a:pt x="81442" y="991"/>
                </a:lnTo>
                <a:lnTo>
                  <a:pt x="81244" y="892"/>
                </a:lnTo>
                <a:lnTo>
                  <a:pt x="80947" y="793"/>
                </a:lnTo>
                <a:lnTo>
                  <a:pt x="80847" y="793"/>
                </a:lnTo>
                <a:lnTo>
                  <a:pt x="80649" y="991"/>
                </a:lnTo>
                <a:lnTo>
                  <a:pt x="80550" y="1090"/>
                </a:lnTo>
                <a:lnTo>
                  <a:pt x="80352" y="1090"/>
                </a:lnTo>
                <a:lnTo>
                  <a:pt x="80055" y="991"/>
                </a:lnTo>
                <a:lnTo>
                  <a:pt x="79956" y="892"/>
                </a:lnTo>
                <a:lnTo>
                  <a:pt x="80154" y="892"/>
                </a:lnTo>
                <a:lnTo>
                  <a:pt x="80253" y="793"/>
                </a:lnTo>
                <a:lnTo>
                  <a:pt x="79659" y="892"/>
                </a:lnTo>
                <a:lnTo>
                  <a:pt x="79361" y="991"/>
                </a:lnTo>
                <a:lnTo>
                  <a:pt x="79064" y="991"/>
                </a:lnTo>
                <a:lnTo>
                  <a:pt x="78767" y="892"/>
                </a:lnTo>
                <a:lnTo>
                  <a:pt x="78569" y="892"/>
                </a:lnTo>
                <a:lnTo>
                  <a:pt x="78271" y="793"/>
                </a:lnTo>
                <a:lnTo>
                  <a:pt x="77776" y="793"/>
                </a:lnTo>
                <a:lnTo>
                  <a:pt x="76983" y="991"/>
                </a:lnTo>
                <a:lnTo>
                  <a:pt x="76785" y="991"/>
                </a:lnTo>
                <a:lnTo>
                  <a:pt x="76587" y="892"/>
                </a:lnTo>
                <a:lnTo>
                  <a:pt x="76290" y="793"/>
                </a:lnTo>
                <a:lnTo>
                  <a:pt x="75695" y="892"/>
                </a:lnTo>
                <a:lnTo>
                  <a:pt x="75398" y="991"/>
                </a:lnTo>
                <a:lnTo>
                  <a:pt x="74903" y="991"/>
                </a:lnTo>
                <a:lnTo>
                  <a:pt x="74804" y="892"/>
                </a:lnTo>
                <a:lnTo>
                  <a:pt x="74705" y="793"/>
                </a:lnTo>
                <a:lnTo>
                  <a:pt x="74606" y="793"/>
                </a:lnTo>
                <a:lnTo>
                  <a:pt x="74506" y="991"/>
                </a:lnTo>
                <a:lnTo>
                  <a:pt x="74308" y="1189"/>
                </a:lnTo>
                <a:lnTo>
                  <a:pt x="74209" y="991"/>
                </a:lnTo>
                <a:lnTo>
                  <a:pt x="74011" y="892"/>
                </a:lnTo>
                <a:lnTo>
                  <a:pt x="73714" y="793"/>
                </a:lnTo>
                <a:lnTo>
                  <a:pt x="73218" y="793"/>
                </a:lnTo>
                <a:lnTo>
                  <a:pt x="71930" y="694"/>
                </a:lnTo>
                <a:lnTo>
                  <a:pt x="71237" y="694"/>
                </a:lnTo>
                <a:lnTo>
                  <a:pt x="70543" y="793"/>
                </a:lnTo>
                <a:lnTo>
                  <a:pt x="70147" y="892"/>
                </a:lnTo>
                <a:lnTo>
                  <a:pt x="69850" y="793"/>
                </a:lnTo>
                <a:lnTo>
                  <a:pt x="68859" y="793"/>
                </a:lnTo>
                <a:lnTo>
                  <a:pt x="68760" y="892"/>
                </a:lnTo>
                <a:lnTo>
                  <a:pt x="68760" y="991"/>
                </a:lnTo>
                <a:lnTo>
                  <a:pt x="68562" y="1090"/>
                </a:lnTo>
                <a:lnTo>
                  <a:pt x="68364" y="892"/>
                </a:lnTo>
                <a:lnTo>
                  <a:pt x="68165" y="793"/>
                </a:lnTo>
                <a:lnTo>
                  <a:pt x="67769" y="793"/>
                </a:lnTo>
                <a:lnTo>
                  <a:pt x="67373" y="892"/>
                </a:lnTo>
                <a:lnTo>
                  <a:pt x="66977" y="793"/>
                </a:lnTo>
                <a:lnTo>
                  <a:pt x="66580" y="694"/>
                </a:lnTo>
                <a:lnTo>
                  <a:pt x="66184" y="793"/>
                </a:lnTo>
                <a:lnTo>
                  <a:pt x="65788" y="892"/>
                </a:lnTo>
                <a:lnTo>
                  <a:pt x="65292" y="793"/>
                </a:lnTo>
                <a:lnTo>
                  <a:pt x="64401" y="793"/>
                </a:lnTo>
                <a:lnTo>
                  <a:pt x="63905" y="892"/>
                </a:lnTo>
                <a:lnTo>
                  <a:pt x="63509" y="892"/>
                </a:lnTo>
                <a:lnTo>
                  <a:pt x="62815" y="694"/>
                </a:lnTo>
                <a:lnTo>
                  <a:pt x="62122" y="793"/>
                </a:lnTo>
                <a:lnTo>
                  <a:pt x="60735" y="793"/>
                </a:lnTo>
                <a:lnTo>
                  <a:pt x="59942" y="694"/>
                </a:lnTo>
                <a:lnTo>
                  <a:pt x="56573" y="694"/>
                </a:lnTo>
                <a:lnTo>
                  <a:pt x="55979" y="595"/>
                </a:lnTo>
                <a:lnTo>
                  <a:pt x="55583" y="595"/>
                </a:lnTo>
                <a:lnTo>
                  <a:pt x="55186" y="694"/>
                </a:lnTo>
                <a:lnTo>
                  <a:pt x="53700" y="694"/>
                </a:lnTo>
                <a:lnTo>
                  <a:pt x="53403" y="496"/>
                </a:lnTo>
                <a:lnTo>
                  <a:pt x="53106" y="496"/>
                </a:lnTo>
                <a:lnTo>
                  <a:pt x="52511" y="595"/>
                </a:lnTo>
                <a:lnTo>
                  <a:pt x="52016" y="595"/>
                </a:lnTo>
                <a:lnTo>
                  <a:pt x="51025" y="496"/>
                </a:lnTo>
                <a:lnTo>
                  <a:pt x="50728" y="496"/>
                </a:lnTo>
                <a:lnTo>
                  <a:pt x="50332" y="595"/>
                </a:lnTo>
                <a:lnTo>
                  <a:pt x="50133" y="595"/>
                </a:lnTo>
                <a:lnTo>
                  <a:pt x="50034" y="496"/>
                </a:lnTo>
                <a:lnTo>
                  <a:pt x="49836" y="397"/>
                </a:lnTo>
                <a:lnTo>
                  <a:pt x="48746" y="397"/>
                </a:lnTo>
                <a:lnTo>
                  <a:pt x="48152" y="496"/>
                </a:lnTo>
                <a:lnTo>
                  <a:pt x="47557" y="496"/>
                </a:lnTo>
                <a:lnTo>
                  <a:pt x="47062" y="397"/>
                </a:lnTo>
                <a:lnTo>
                  <a:pt x="46765" y="298"/>
                </a:lnTo>
                <a:lnTo>
                  <a:pt x="46467" y="397"/>
                </a:lnTo>
                <a:lnTo>
                  <a:pt x="46269" y="496"/>
                </a:lnTo>
                <a:lnTo>
                  <a:pt x="45576" y="496"/>
                </a:lnTo>
                <a:lnTo>
                  <a:pt x="45279" y="298"/>
                </a:lnTo>
                <a:lnTo>
                  <a:pt x="45080" y="199"/>
                </a:lnTo>
                <a:lnTo>
                  <a:pt x="44981" y="298"/>
                </a:lnTo>
                <a:lnTo>
                  <a:pt x="44882" y="397"/>
                </a:lnTo>
                <a:lnTo>
                  <a:pt x="45080" y="496"/>
                </a:lnTo>
                <a:lnTo>
                  <a:pt x="45080" y="595"/>
                </a:lnTo>
                <a:lnTo>
                  <a:pt x="44783" y="595"/>
                </a:lnTo>
                <a:lnTo>
                  <a:pt x="44684" y="496"/>
                </a:lnTo>
                <a:lnTo>
                  <a:pt x="44684" y="298"/>
                </a:lnTo>
                <a:lnTo>
                  <a:pt x="44387" y="298"/>
                </a:lnTo>
                <a:lnTo>
                  <a:pt x="44486" y="496"/>
                </a:lnTo>
                <a:lnTo>
                  <a:pt x="44387" y="496"/>
                </a:lnTo>
                <a:lnTo>
                  <a:pt x="44090" y="397"/>
                </a:lnTo>
                <a:lnTo>
                  <a:pt x="43396" y="397"/>
                </a:lnTo>
                <a:lnTo>
                  <a:pt x="42703" y="199"/>
                </a:lnTo>
                <a:lnTo>
                  <a:pt x="40226" y="199"/>
                </a:lnTo>
                <a:lnTo>
                  <a:pt x="39829" y="100"/>
                </a:lnTo>
                <a:lnTo>
                  <a:pt x="39532" y="100"/>
                </a:lnTo>
                <a:lnTo>
                  <a:pt x="39136" y="199"/>
                </a:lnTo>
                <a:lnTo>
                  <a:pt x="38938" y="298"/>
                </a:lnTo>
                <a:lnTo>
                  <a:pt x="38838" y="298"/>
                </a:lnTo>
                <a:lnTo>
                  <a:pt x="38739" y="100"/>
                </a:lnTo>
                <a:lnTo>
                  <a:pt x="38640" y="199"/>
                </a:lnTo>
                <a:lnTo>
                  <a:pt x="38442" y="298"/>
                </a:lnTo>
                <a:lnTo>
                  <a:pt x="38244" y="199"/>
                </a:lnTo>
                <a:lnTo>
                  <a:pt x="38046" y="100"/>
                </a:lnTo>
                <a:lnTo>
                  <a:pt x="37749" y="100"/>
                </a:lnTo>
                <a:lnTo>
                  <a:pt x="37550" y="199"/>
                </a:lnTo>
                <a:lnTo>
                  <a:pt x="37253" y="199"/>
                </a:lnTo>
                <a:lnTo>
                  <a:pt x="36758" y="100"/>
                </a:lnTo>
                <a:lnTo>
                  <a:pt x="35470" y="100"/>
                </a:lnTo>
                <a:lnTo>
                  <a:pt x="35272" y="199"/>
                </a:lnTo>
                <a:lnTo>
                  <a:pt x="35074" y="397"/>
                </a:lnTo>
                <a:lnTo>
                  <a:pt x="34974" y="199"/>
                </a:lnTo>
                <a:lnTo>
                  <a:pt x="34875" y="100"/>
                </a:lnTo>
                <a:lnTo>
                  <a:pt x="34677" y="1"/>
                </a:lnTo>
                <a:lnTo>
                  <a:pt x="34380" y="1"/>
                </a:lnTo>
                <a:lnTo>
                  <a:pt x="34182" y="100"/>
                </a:lnTo>
                <a:lnTo>
                  <a:pt x="33786" y="199"/>
                </a:lnTo>
                <a:lnTo>
                  <a:pt x="33488" y="199"/>
                </a:lnTo>
                <a:lnTo>
                  <a:pt x="33191" y="100"/>
                </a:lnTo>
                <a:lnTo>
                  <a:pt x="32101" y="100"/>
                </a:lnTo>
                <a:lnTo>
                  <a:pt x="31804" y="199"/>
                </a:lnTo>
                <a:lnTo>
                  <a:pt x="31408" y="199"/>
                </a:lnTo>
                <a:lnTo>
                  <a:pt x="30912" y="100"/>
                </a:lnTo>
                <a:lnTo>
                  <a:pt x="29228" y="100"/>
                </a:lnTo>
                <a:lnTo>
                  <a:pt x="27544" y="1"/>
                </a:lnTo>
                <a:lnTo>
                  <a:pt x="25859" y="1"/>
                </a:lnTo>
                <a:lnTo>
                  <a:pt x="25661" y="100"/>
                </a:lnTo>
                <a:lnTo>
                  <a:pt x="25463" y="298"/>
                </a:lnTo>
                <a:lnTo>
                  <a:pt x="25166" y="397"/>
                </a:lnTo>
                <a:lnTo>
                  <a:pt x="24968" y="397"/>
                </a:lnTo>
                <a:lnTo>
                  <a:pt x="24769" y="298"/>
                </a:lnTo>
                <a:lnTo>
                  <a:pt x="24869" y="199"/>
                </a:lnTo>
                <a:lnTo>
                  <a:pt x="24968" y="199"/>
                </a:lnTo>
                <a:lnTo>
                  <a:pt x="25067" y="100"/>
                </a:lnTo>
                <a:lnTo>
                  <a:pt x="25067" y="1"/>
                </a:lnTo>
                <a:lnTo>
                  <a:pt x="24769" y="100"/>
                </a:lnTo>
                <a:lnTo>
                  <a:pt x="24373" y="100"/>
                </a:lnTo>
                <a:lnTo>
                  <a:pt x="23977" y="199"/>
                </a:lnTo>
                <a:lnTo>
                  <a:pt x="23581" y="298"/>
                </a:lnTo>
                <a:lnTo>
                  <a:pt x="23481" y="298"/>
                </a:lnTo>
                <a:lnTo>
                  <a:pt x="23283" y="199"/>
                </a:lnTo>
                <a:lnTo>
                  <a:pt x="23184" y="100"/>
                </a:lnTo>
                <a:lnTo>
                  <a:pt x="2278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3249367" y="1156254"/>
            <a:ext cx="2640465" cy="3575819"/>
          </a:xfrm>
          <a:custGeom>
            <a:rect b="b" l="l" r="r" t="t"/>
            <a:pathLst>
              <a:path extrusionOk="0" h="115526" w="85307">
                <a:moveTo>
                  <a:pt x="6144" y="4756"/>
                </a:moveTo>
                <a:lnTo>
                  <a:pt x="7135" y="4954"/>
                </a:lnTo>
                <a:lnTo>
                  <a:pt x="8125" y="5152"/>
                </a:lnTo>
                <a:lnTo>
                  <a:pt x="9116" y="5251"/>
                </a:lnTo>
                <a:lnTo>
                  <a:pt x="10107" y="5350"/>
                </a:lnTo>
                <a:lnTo>
                  <a:pt x="11593" y="5648"/>
                </a:lnTo>
                <a:lnTo>
                  <a:pt x="12386" y="5747"/>
                </a:lnTo>
                <a:lnTo>
                  <a:pt x="13079" y="5648"/>
                </a:lnTo>
                <a:lnTo>
                  <a:pt x="13575" y="5747"/>
                </a:lnTo>
                <a:lnTo>
                  <a:pt x="14268" y="5747"/>
                </a:lnTo>
                <a:lnTo>
                  <a:pt x="14466" y="5846"/>
                </a:lnTo>
                <a:lnTo>
                  <a:pt x="14565" y="6044"/>
                </a:lnTo>
                <a:lnTo>
                  <a:pt x="14664" y="6341"/>
                </a:lnTo>
                <a:lnTo>
                  <a:pt x="14863" y="6936"/>
                </a:lnTo>
                <a:lnTo>
                  <a:pt x="15061" y="7629"/>
                </a:lnTo>
                <a:lnTo>
                  <a:pt x="15556" y="8818"/>
                </a:lnTo>
                <a:lnTo>
                  <a:pt x="16151" y="10007"/>
                </a:lnTo>
                <a:lnTo>
                  <a:pt x="16547" y="10503"/>
                </a:lnTo>
                <a:lnTo>
                  <a:pt x="16943" y="11097"/>
                </a:lnTo>
                <a:lnTo>
                  <a:pt x="17637" y="11791"/>
                </a:lnTo>
                <a:lnTo>
                  <a:pt x="18429" y="12484"/>
                </a:lnTo>
                <a:lnTo>
                  <a:pt x="18826" y="12880"/>
                </a:lnTo>
                <a:lnTo>
                  <a:pt x="19024" y="13079"/>
                </a:lnTo>
                <a:lnTo>
                  <a:pt x="19321" y="13178"/>
                </a:lnTo>
                <a:lnTo>
                  <a:pt x="19420" y="13376"/>
                </a:lnTo>
                <a:lnTo>
                  <a:pt x="19420" y="13475"/>
                </a:lnTo>
                <a:lnTo>
                  <a:pt x="19420" y="13673"/>
                </a:lnTo>
                <a:lnTo>
                  <a:pt x="19222" y="14168"/>
                </a:lnTo>
                <a:lnTo>
                  <a:pt x="19123" y="14664"/>
                </a:lnTo>
                <a:lnTo>
                  <a:pt x="19024" y="15754"/>
                </a:lnTo>
                <a:lnTo>
                  <a:pt x="18925" y="16447"/>
                </a:lnTo>
                <a:lnTo>
                  <a:pt x="18826" y="17042"/>
                </a:lnTo>
                <a:lnTo>
                  <a:pt x="18628" y="17636"/>
                </a:lnTo>
                <a:lnTo>
                  <a:pt x="18628" y="18330"/>
                </a:lnTo>
                <a:lnTo>
                  <a:pt x="18429" y="19320"/>
                </a:lnTo>
                <a:lnTo>
                  <a:pt x="18231" y="20212"/>
                </a:lnTo>
                <a:lnTo>
                  <a:pt x="18132" y="20807"/>
                </a:lnTo>
                <a:lnTo>
                  <a:pt x="18033" y="21500"/>
                </a:lnTo>
                <a:lnTo>
                  <a:pt x="17934" y="22689"/>
                </a:lnTo>
                <a:lnTo>
                  <a:pt x="17736" y="23779"/>
                </a:lnTo>
                <a:lnTo>
                  <a:pt x="17736" y="24770"/>
                </a:lnTo>
                <a:lnTo>
                  <a:pt x="17439" y="28931"/>
                </a:lnTo>
                <a:lnTo>
                  <a:pt x="17439" y="29724"/>
                </a:lnTo>
                <a:lnTo>
                  <a:pt x="17439" y="30516"/>
                </a:lnTo>
                <a:lnTo>
                  <a:pt x="17538" y="31408"/>
                </a:lnTo>
                <a:lnTo>
                  <a:pt x="17439" y="32300"/>
                </a:lnTo>
                <a:lnTo>
                  <a:pt x="17439" y="32498"/>
                </a:lnTo>
                <a:lnTo>
                  <a:pt x="17538" y="32597"/>
                </a:lnTo>
                <a:lnTo>
                  <a:pt x="17538" y="32795"/>
                </a:lnTo>
                <a:lnTo>
                  <a:pt x="17439" y="32894"/>
                </a:lnTo>
                <a:lnTo>
                  <a:pt x="17240" y="32894"/>
                </a:lnTo>
                <a:lnTo>
                  <a:pt x="17141" y="32696"/>
                </a:lnTo>
                <a:lnTo>
                  <a:pt x="16943" y="32399"/>
                </a:lnTo>
                <a:lnTo>
                  <a:pt x="15655" y="30814"/>
                </a:lnTo>
                <a:lnTo>
                  <a:pt x="15061" y="30021"/>
                </a:lnTo>
                <a:lnTo>
                  <a:pt x="14466" y="29228"/>
                </a:lnTo>
                <a:lnTo>
                  <a:pt x="13079" y="27049"/>
                </a:lnTo>
                <a:lnTo>
                  <a:pt x="11692" y="24968"/>
                </a:lnTo>
                <a:lnTo>
                  <a:pt x="9810" y="21698"/>
                </a:lnTo>
                <a:lnTo>
                  <a:pt x="9314" y="20608"/>
                </a:lnTo>
                <a:lnTo>
                  <a:pt x="8819" y="19519"/>
                </a:lnTo>
                <a:lnTo>
                  <a:pt x="7927" y="17339"/>
                </a:lnTo>
                <a:lnTo>
                  <a:pt x="7234" y="15357"/>
                </a:lnTo>
                <a:lnTo>
                  <a:pt x="6639" y="13277"/>
                </a:lnTo>
                <a:lnTo>
                  <a:pt x="6243" y="11592"/>
                </a:lnTo>
                <a:lnTo>
                  <a:pt x="5946" y="9809"/>
                </a:lnTo>
                <a:lnTo>
                  <a:pt x="5847" y="8620"/>
                </a:lnTo>
                <a:lnTo>
                  <a:pt x="5747" y="7332"/>
                </a:lnTo>
                <a:lnTo>
                  <a:pt x="5648" y="6738"/>
                </a:lnTo>
                <a:lnTo>
                  <a:pt x="5747" y="6143"/>
                </a:lnTo>
                <a:lnTo>
                  <a:pt x="5847" y="4855"/>
                </a:lnTo>
                <a:lnTo>
                  <a:pt x="5946" y="4756"/>
                </a:lnTo>
                <a:close/>
                <a:moveTo>
                  <a:pt x="78966" y="4954"/>
                </a:moveTo>
                <a:lnTo>
                  <a:pt x="79263" y="5053"/>
                </a:lnTo>
                <a:lnTo>
                  <a:pt x="79362" y="5053"/>
                </a:lnTo>
                <a:lnTo>
                  <a:pt x="79461" y="5251"/>
                </a:lnTo>
                <a:lnTo>
                  <a:pt x="79461" y="5549"/>
                </a:lnTo>
                <a:lnTo>
                  <a:pt x="79560" y="5846"/>
                </a:lnTo>
                <a:lnTo>
                  <a:pt x="79560" y="6242"/>
                </a:lnTo>
                <a:lnTo>
                  <a:pt x="79560" y="6936"/>
                </a:lnTo>
                <a:lnTo>
                  <a:pt x="79560" y="7233"/>
                </a:lnTo>
                <a:lnTo>
                  <a:pt x="79560" y="7431"/>
                </a:lnTo>
                <a:lnTo>
                  <a:pt x="79659" y="7530"/>
                </a:lnTo>
                <a:lnTo>
                  <a:pt x="79759" y="7629"/>
                </a:lnTo>
                <a:lnTo>
                  <a:pt x="79659" y="7728"/>
                </a:lnTo>
                <a:lnTo>
                  <a:pt x="79560" y="7827"/>
                </a:lnTo>
                <a:lnTo>
                  <a:pt x="79461" y="7926"/>
                </a:lnTo>
                <a:lnTo>
                  <a:pt x="79659" y="8026"/>
                </a:lnTo>
                <a:lnTo>
                  <a:pt x="79560" y="8125"/>
                </a:lnTo>
                <a:lnTo>
                  <a:pt x="79560" y="8224"/>
                </a:lnTo>
                <a:lnTo>
                  <a:pt x="79560" y="8422"/>
                </a:lnTo>
                <a:lnTo>
                  <a:pt x="79560" y="8620"/>
                </a:lnTo>
                <a:lnTo>
                  <a:pt x="79560" y="8719"/>
                </a:lnTo>
                <a:lnTo>
                  <a:pt x="79461" y="8818"/>
                </a:lnTo>
                <a:lnTo>
                  <a:pt x="79362" y="8917"/>
                </a:lnTo>
                <a:lnTo>
                  <a:pt x="79461" y="9016"/>
                </a:lnTo>
                <a:lnTo>
                  <a:pt x="79560" y="9115"/>
                </a:lnTo>
                <a:lnTo>
                  <a:pt x="79461" y="9314"/>
                </a:lnTo>
                <a:lnTo>
                  <a:pt x="79461" y="9413"/>
                </a:lnTo>
                <a:lnTo>
                  <a:pt x="79461" y="9710"/>
                </a:lnTo>
                <a:lnTo>
                  <a:pt x="79560" y="10007"/>
                </a:lnTo>
                <a:lnTo>
                  <a:pt x="79560" y="10106"/>
                </a:lnTo>
                <a:lnTo>
                  <a:pt x="79560" y="10304"/>
                </a:lnTo>
                <a:lnTo>
                  <a:pt x="79461" y="10602"/>
                </a:lnTo>
                <a:lnTo>
                  <a:pt x="79362" y="10800"/>
                </a:lnTo>
                <a:lnTo>
                  <a:pt x="79263" y="10998"/>
                </a:lnTo>
                <a:lnTo>
                  <a:pt x="79263" y="11097"/>
                </a:lnTo>
                <a:lnTo>
                  <a:pt x="79461" y="11295"/>
                </a:lnTo>
                <a:lnTo>
                  <a:pt x="79362" y="11592"/>
                </a:lnTo>
                <a:lnTo>
                  <a:pt x="79362" y="11691"/>
                </a:lnTo>
                <a:lnTo>
                  <a:pt x="79164" y="11791"/>
                </a:lnTo>
                <a:lnTo>
                  <a:pt x="79065" y="11890"/>
                </a:lnTo>
                <a:lnTo>
                  <a:pt x="78966" y="11989"/>
                </a:lnTo>
                <a:lnTo>
                  <a:pt x="78966" y="12286"/>
                </a:lnTo>
                <a:lnTo>
                  <a:pt x="78966" y="12385"/>
                </a:lnTo>
                <a:lnTo>
                  <a:pt x="79164" y="12385"/>
                </a:lnTo>
                <a:lnTo>
                  <a:pt x="79263" y="12484"/>
                </a:lnTo>
                <a:lnTo>
                  <a:pt x="78966" y="12682"/>
                </a:lnTo>
                <a:lnTo>
                  <a:pt x="78867" y="12880"/>
                </a:lnTo>
                <a:lnTo>
                  <a:pt x="78768" y="13178"/>
                </a:lnTo>
                <a:lnTo>
                  <a:pt x="78768" y="13574"/>
                </a:lnTo>
                <a:lnTo>
                  <a:pt x="78768" y="13673"/>
                </a:lnTo>
                <a:lnTo>
                  <a:pt x="78669" y="13871"/>
                </a:lnTo>
                <a:lnTo>
                  <a:pt x="78570" y="14069"/>
                </a:lnTo>
                <a:lnTo>
                  <a:pt x="78768" y="14267"/>
                </a:lnTo>
                <a:lnTo>
                  <a:pt x="78570" y="14367"/>
                </a:lnTo>
                <a:lnTo>
                  <a:pt x="78471" y="14565"/>
                </a:lnTo>
                <a:lnTo>
                  <a:pt x="78272" y="15456"/>
                </a:lnTo>
                <a:lnTo>
                  <a:pt x="78074" y="15952"/>
                </a:lnTo>
                <a:lnTo>
                  <a:pt x="77777" y="16249"/>
                </a:lnTo>
                <a:lnTo>
                  <a:pt x="77678" y="16348"/>
                </a:lnTo>
                <a:lnTo>
                  <a:pt x="77678" y="16447"/>
                </a:lnTo>
                <a:lnTo>
                  <a:pt x="77777" y="16844"/>
                </a:lnTo>
                <a:lnTo>
                  <a:pt x="77678" y="17240"/>
                </a:lnTo>
                <a:lnTo>
                  <a:pt x="77183" y="18032"/>
                </a:lnTo>
                <a:lnTo>
                  <a:pt x="76885" y="18627"/>
                </a:lnTo>
                <a:lnTo>
                  <a:pt x="76885" y="18924"/>
                </a:lnTo>
                <a:lnTo>
                  <a:pt x="76885" y="19320"/>
                </a:lnTo>
                <a:lnTo>
                  <a:pt x="76885" y="19420"/>
                </a:lnTo>
                <a:lnTo>
                  <a:pt x="76687" y="19320"/>
                </a:lnTo>
                <a:lnTo>
                  <a:pt x="76588" y="19420"/>
                </a:lnTo>
                <a:lnTo>
                  <a:pt x="76588" y="19717"/>
                </a:lnTo>
                <a:lnTo>
                  <a:pt x="76489" y="20014"/>
                </a:lnTo>
                <a:lnTo>
                  <a:pt x="76489" y="20113"/>
                </a:lnTo>
                <a:lnTo>
                  <a:pt x="76291" y="20113"/>
                </a:lnTo>
                <a:lnTo>
                  <a:pt x="76192" y="20608"/>
                </a:lnTo>
                <a:lnTo>
                  <a:pt x="76093" y="21005"/>
                </a:lnTo>
                <a:lnTo>
                  <a:pt x="75895" y="21302"/>
                </a:lnTo>
                <a:lnTo>
                  <a:pt x="75696" y="21599"/>
                </a:lnTo>
                <a:lnTo>
                  <a:pt x="75399" y="21896"/>
                </a:lnTo>
                <a:lnTo>
                  <a:pt x="75498" y="22095"/>
                </a:lnTo>
                <a:lnTo>
                  <a:pt x="75498" y="22194"/>
                </a:lnTo>
                <a:lnTo>
                  <a:pt x="75300" y="22491"/>
                </a:lnTo>
                <a:lnTo>
                  <a:pt x="75102" y="22689"/>
                </a:lnTo>
                <a:lnTo>
                  <a:pt x="75003" y="22986"/>
                </a:lnTo>
                <a:lnTo>
                  <a:pt x="74805" y="23383"/>
                </a:lnTo>
                <a:lnTo>
                  <a:pt x="74607" y="23779"/>
                </a:lnTo>
                <a:lnTo>
                  <a:pt x="74111" y="24473"/>
                </a:lnTo>
                <a:lnTo>
                  <a:pt x="73616" y="25166"/>
                </a:lnTo>
                <a:lnTo>
                  <a:pt x="72724" y="26652"/>
                </a:lnTo>
                <a:lnTo>
                  <a:pt x="71931" y="27841"/>
                </a:lnTo>
                <a:lnTo>
                  <a:pt x="71535" y="28436"/>
                </a:lnTo>
                <a:lnTo>
                  <a:pt x="71238" y="29030"/>
                </a:lnTo>
                <a:lnTo>
                  <a:pt x="71040" y="29228"/>
                </a:lnTo>
                <a:lnTo>
                  <a:pt x="70842" y="29426"/>
                </a:lnTo>
                <a:lnTo>
                  <a:pt x="70643" y="29724"/>
                </a:lnTo>
                <a:lnTo>
                  <a:pt x="70544" y="30021"/>
                </a:lnTo>
                <a:lnTo>
                  <a:pt x="70544" y="30120"/>
                </a:lnTo>
                <a:lnTo>
                  <a:pt x="70346" y="30120"/>
                </a:lnTo>
                <a:lnTo>
                  <a:pt x="70247" y="30219"/>
                </a:lnTo>
                <a:lnTo>
                  <a:pt x="70148" y="30219"/>
                </a:lnTo>
                <a:lnTo>
                  <a:pt x="69950" y="30714"/>
                </a:lnTo>
                <a:lnTo>
                  <a:pt x="69653" y="31111"/>
                </a:lnTo>
                <a:lnTo>
                  <a:pt x="69058" y="31804"/>
                </a:lnTo>
                <a:lnTo>
                  <a:pt x="68662" y="32399"/>
                </a:lnTo>
                <a:lnTo>
                  <a:pt x="68464" y="32696"/>
                </a:lnTo>
                <a:lnTo>
                  <a:pt x="68166" y="32993"/>
                </a:lnTo>
                <a:lnTo>
                  <a:pt x="68067" y="33092"/>
                </a:lnTo>
                <a:lnTo>
                  <a:pt x="67968" y="33290"/>
                </a:lnTo>
                <a:lnTo>
                  <a:pt x="67869" y="33489"/>
                </a:lnTo>
                <a:lnTo>
                  <a:pt x="67770" y="33588"/>
                </a:lnTo>
                <a:lnTo>
                  <a:pt x="67473" y="33588"/>
                </a:lnTo>
                <a:lnTo>
                  <a:pt x="67671" y="33290"/>
                </a:lnTo>
                <a:lnTo>
                  <a:pt x="67671" y="32993"/>
                </a:lnTo>
                <a:lnTo>
                  <a:pt x="67572" y="32399"/>
                </a:lnTo>
                <a:lnTo>
                  <a:pt x="67572" y="31210"/>
                </a:lnTo>
                <a:lnTo>
                  <a:pt x="67572" y="29922"/>
                </a:lnTo>
                <a:lnTo>
                  <a:pt x="67572" y="28237"/>
                </a:lnTo>
                <a:lnTo>
                  <a:pt x="67572" y="27445"/>
                </a:lnTo>
                <a:lnTo>
                  <a:pt x="67473" y="26553"/>
                </a:lnTo>
                <a:lnTo>
                  <a:pt x="67374" y="25959"/>
                </a:lnTo>
                <a:lnTo>
                  <a:pt x="67374" y="25661"/>
                </a:lnTo>
                <a:lnTo>
                  <a:pt x="67374" y="25265"/>
                </a:lnTo>
                <a:lnTo>
                  <a:pt x="67374" y="24968"/>
                </a:lnTo>
                <a:lnTo>
                  <a:pt x="67374" y="24572"/>
                </a:lnTo>
                <a:lnTo>
                  <a:pt x="67176" y="23779"/>
                </a:lnTo>
                <a:lnTo>
                  <a:pt x="66978" y="21896"/>
                </a:lnTo>
                <a:lnTo>
                  <a:pt x="66680" y="20014"/>
                </a:lnTo>
                <a:lnTo>
                  <a:pt x="66383" y="18330"/>
                </a:lnTo>
                <a:lnTo>
                  <a:pt x="66086" y="16645"/>
                </a:lnTo>
                <a:lnTo>
                  <a:pt x="65888" y="15258"/>
                </a:lnTo>
                <a:lnTo>
                  <a:pt x="65590" y="13871"/>
                </a:lnTo>
                <a:lnTo>
                  <a:pt x="65491" y="13673"/>
                </a:lnTo>
                <a:lnTo>
                  <a:pt x="65590" y="13475"/>
                </a:lnTo>
                <a:lnTo>
                  <a:pt x="65690" y="13178"/>
                </a:lnTo>
                <a:lnTo>
                  <a:pt x="65987" y="12979"/>
                </a:lnTo>
                <a:lnTo>
                  <a:pt x="66284" y="12979"/>
                </a:lnTo>
                <a:lnTo>
                  <a:pt x="66878" y="12682"/>
                </a:lnTo>
                <a:lnTo>
                  <a:pt x="67374" y="12187"/>
                </a:lnTo>
                <a:lnTo>
                  <a:pt x="68166" y="11295"/>
                </a:lnTo>
                <a:lnTo>
                  <a:pt x="68761" y="10602"/>
                </a:lnTo>
                <a:lnTo>
                  <a:pt x="69256" y="9809"/>
                </a:lnTo>
                <a:lnTo>
                  <a:pt x="69752" y="8917"/>
                </a:lnTo>
                <a:lnTo>
                  <a:pt x="70049" y="8026"/>
                </a:lnTo>
                <a:lnTo>
                  <a:pt x="70346" y="7134"/>
                </a:lnTo>
                <a:lnTo>
                  <a:pt x="70544" y="6341"/>
                </a:lnTo>
                <a:lnTo>
                  <a:pt x="70643" y="6143"/>
                </a:lnTo>
                <a:lnTo>
                  <a:pt x="70742" y="5945"/>
                </a:lnTo>
                <a:lnTo>
                  <a:pt x="70941" y="5846"/>
                </a:lnTo>
                <a:lnTo>
                  <a:pt x="72526" y="5846"/>
                </a:lnTo>
                <a:lnTo>
                  <a:pt x="73913" y="5648"/>
                </a:lnTo>
                <a:lnTo>
                  <a:pt x="75399" y="5549"/>
                </a:lnTo>
                <a:lnTo>
                  <a:pt x="76786" y="5251"/>
                </a:lnTo>
                <a:lnTo>
                  <a:pt x="77678" y="5152"/>
                </a:lnTo>
                <a:lnTo>
                  <a:pt x="78669" y="5053"/>
                </a:lnTo>
                <a:lnTo>
                  <a:pt x="78966" y="4954"/>
                </a:lnTo>
                <a:close/>
                <a:moveTo>
                  <a:pt x="2082" y="0"/>
                </a:moveTo>
                <a:lnTo>
                  <a:pt x="1685" y="99"/>
                </a:lnTo>
                <a:lnTo>
                  <a:pt x="1091" y="397"/>
                </a:lnTo>
                <a:lnTo>
                  <a:pt x="794" y="595"/>
                </a:lnTo>
                <a:lnTo>
                  <a:pt x="595" y="991"/>
                </a:lnTo>
                <a:lnTo>
                  <a:pt x="397" y="1685"/>
                </a:lnTo>
                <a:lnTo>
                  <a:pt x="298" y="2378"/>
                </a:lnTo>
                <a:lnTo>
                  <a:pt x="100" y="4360"/>
                </a:lnTo>
                <a:lnTo>
                  <a:pt x="1" y="6242"/>
                </a:lnTo>
                <a:lnTo>
                  <a:pt x="1" y="7035"/>
                </a:lnTo>
                <a:lnTo>
                  <a:pt x="100" y="7926"/>
                </a:lnTo>
                <a:lnTo>
                  <a:pt x="298" y="9512"/>
                </a:lnTo>
                <a:lnTo>
                  <a:pt x="496" y="10998"/>
                </a:lnTo>
                <a:lnTo>
                  <a:pt x="893" y="12583"/>
                </a:lnTo>
                <a:lnTo>
                  <a:pt x="1091" y="13475"/>
                </a:lnTo>
                <a:lnTo>
                  <a:pt x="1487" y="14267"/>
                </a:lnTo>
                <a:lnTo>
                  <a:pt x="2082" y="16051"/>
                </a:lnTo>
                <a:lnTo>
                  <a:pt x="2478" y="17042"/>
                </a:lnTo>
                <a:lnTo>
                  <a:pt x="2874" y="18032"/>
                </a:lnTo>
                <a:lnTo>
                  <a:pt x="2973" y="18528"/>
                </a:lnTo>
                <a:lnTo>
                  <a:pt x="3072" y="18825"/>
                </a:lnTo>
                <a:lnTo>
                  <a:pt x="3271" y="19122"/>
                </a:lnTo>
                <a:lnTo>
                  <a:pt x="3568" y="19717"/>
                </a:lnTo>
                <a:lnTo>
                  <a:pt x="3865" y="20311"/>
                </a:lnTo>
                <a:lnTo>
                  <a:pt x="4459" y="21500"/>
                </a:lnTo>
                <a:lnTo>
                  <a:pt x="5153" y="22887"/>
                </a:lnTo>
                <a:lnTo>
                  <a:pt x="5847" y="24175"/>
                </a:lnTo>
                <a:lnTo>
                  <a:pt x="6639" y="25364"/>
                </a:lnTo>
                <a:lnTo>
                  <a:pt x="7531" y="26553"/>
                </a:lnTo>
                <a:lnTo>
                  <a:pt x="8323" y="27643"/>
                </a:lnTo>
                <a:lnTo>
                  <a:pt x="9215" y="28733"/>
                </a:lnTo>
                <a:lnTo>
                  <a:pt x="9711" y="29228"/>
                </a:lnTo>
                <a:lnTo>
                  <a:pt x="10107" y="29823"/>
                </a:lnTo>
                <a:lnTo>
                  <a:pt x="10602" y="30417"/>
                </a:lnTo>
                <a:lnTo>
                  <a:pt x="11098" y="30913"/>
                </a:lnTo>
                <a:lnTo>
                  <a:pt x="11593" y="31309"/>
                </a:lnTo>
                <a:lnTo>
                  <a:pt x="11989" y="31705"/>
                </a:lnTo>
                <a:lnTo>
                  <a:pt x="12386" y="32102"/>
                </a:lnTo>
                <a:lnTo>
                  <a:pt x="12782" y="32399"/>
                </a:lnTo>
                <a:lnTo>
                  <a:pt x="13277" y="32795"/>
                </a:lnTo>
                <a:lnTo>
                  <a:pt x="13773" y="33290"/>
                </a:lnTo>
                <a:lnTo>
                  <a:pt x="14169" y="33687"/>
                </a:lnTo>
                <a:lnTo>
                  <a:pt x="14664" y="34182"/>
                </a:lnTo>
                <a:lnTo>
                  <a:pt x="16052" y="35272"/>
                </a:lnTo>
                <a:lnTo>
                  <a:pt x="16745" y="35767"/>
                </a:lnTo>
                <a:lnTo>
                  <a:pt x="17439" y="36164"/>
                </a:lnTo>
                <a:lnTo>
                  <a:pt x="17637" y="36362"/>
                </a:lnTo>
                <a:lnTo>
                  <a:pt x="17736" y="36659"/>
                </a:lnTo>
                <a:lnTo>
                  <a:pt x="18033" y="37650"/>
                </a:lnTo>
                <a:lnTo>
                  <a:pt x="18231" y="38641"/>
                </a:lnTo>
                <a:lnTo>
                  <a:pt x="18429" y="39731"/>
                </a:lnTo>
                <a:lnTo>
                  <a:pt x="18826" y="40919"/>
                </a:lnTo>
                <a:lnTo>
                  <a:pt x="19321" y="41910"/>
                </a:lnTo>
                <a:lnTo>
                  <a:pt x="19916" y="43000"/>
                </a:lnTo>
                <a:lnTo>
                  <a:pt x="20213" y="43595"/>
                </a:lnTo>
                <a:lnTo>
                  <a:pt x="20411" y="43793"/>
                </a:lnTo>
                <a:lnTo>
                  <a:pt x="20609" y="43991"/>
                </a:lnTo>
                <a:lnTo>
                  <a:pt x="21005" y="44189"/>
                </a:lnTo>
                <a:lnTo>
                  <a:pt x="21303" y="44486"/>
                </a:lnTo>
                <a:lnTo>
                  <a:pt x="21600" y="44784"/>
                </a:lnTo>
                <a:lnTo>
                  <a:pt x="21798" y="44982"/>
                </a:lnTo>
                <a:lnTo>
                  <a:pt x="22293" y="45477"/>
                </a:lnTo>
                <a:lnTo>
                  <a:pt x="22888" y="45873"/>
                </a:lnTo>
                <a:lnTo>
                  <a:pt x="23780" y="46468"/>
                </a:lnTo>
                <a:lnTo>
                  <a:pt x="24671" y="46963"/>
                </a:lnTo>
                <a:lnTo>
                  <a:pt x="27346" y="48053"/>
                </a:lnTo>
                <a:lnTo>
                  <a:pt x="28634" y="48548"/>
                </a:lnTo>
                <a:lnTo>
                  <a:pt x="30022" y="48945"/>
                </a:lnTo>
                <a:lnTo>
                  <a:pt x="31111" y="49341"/>
                </a:lnTo>
                <a:lnTo>
                  <a:pt x="32300" y="49638"/>
                </a:lnTo>
                <a:lnTo>
                  <a:pt x="33390" y="49836"/>
                </a:lnTo>
                <a:lnTo>
                  <a:pt x="34480" y="50035"/>
                </a:lnTo>
                <a:lnTo>
                  <a:pt x="35570" y="50332"/>
                </a:lnTo>
                <a:lnTo>
                  <a:pt x="35867" y="50332"/>
                </a:lnTo>
                <a:lnTo>
                  <a:pt x="36065" y="50431"/>
                </a:lnTo>
                <a:lnTo>
                  <a:pt x="36065" y="50629"/>
                </a:lnTo>
                <a:lnTo>
                  <a:pt x="36164" y="51125"/>
                </a:lnTo>
                <a:lnTo>
                  <a:pt x="36164" y="51620"/>
                </a:lnTo>
                <a:lnTo>
                  <a:pt x="36164" y="52016"/>
                </a:lnTo>
                <a:lnTo>
                  <a:pt x="36164" y="52313"/>
                </a:lnTo>
                <a:lnTo>
                  <a:pt x="36362" y="52908"/>
                </a:lnTo>
                <a:lnTo>
                  <a:pt x="36660" y="53403"/>
                </a:lnTo>
                <a:lnTo>
                  <a:pt x="36759" y="53998"/>
                </a:lnTo>
                <a:lnTo>
                  <a:pt x="36759" y="54196"/>
                </a:lnTo>
                <a:lnTo>
                  <a:pt x="36858" y="54493"/>
                </a:lnTo>
                <a:lnTo>
                  <a:pt x="36957" y="54691"/>
                </a:lnTo>
                <a:lnTo>
                  <a:pt x="37056" y="54989"/>
                </a:lnTo>
                <a:lnTo>
                  <a:pt x="37254" y="55682"/>
                </a:lnTo>
                <a:lnTo>
                  <a:pt x="37452" y="56376"/>
                </a:lnTo>
                <a:lnTo>
                  <a:pt x="37651" y="56772"/>
                </a:lnTo>
                <a:lnTo>
                  <a:pt x="37948" y="56970"/>
                </a:lnTo>
                <a:lnTo>
                  <a:pt x="38344" y="57168"/>
                </a:lnTo>
                <a:lnTo>
                  <a:pt x="38740" y="57168"/>
                </a:lnTo>
                <a:lnTo>
                  <a:pt x="39137" y="57267"/>
                </a:lnTo>
                <a:lnTo>
                  <a:pt x="39236" y="57366"/>
                </a:lnTo>
                <a:lnTo>
                  <a:pt x="39236" y="57565"/>
                </a:lnTo>
                <a:lnTo>
                  <a:pt x="39137" y="57862"/>
                </a:lnTo>
                <a:lnTo>
                  <a:pt x="39137" y="58258"/>
                </a:lnTo>
                <a:lnTo>
                  <a:pt x="39038" y="59150"/>
                </a:lnTo>
                <a:lnTo>
                  <a:pt x="39038" y="59942"/>
                </a:lnTo>
                <a:lnTo>
                  <a:pt x="39137" y="60834"/>
                </a:lnTo>
                <a:lnTo>
                  <a:pt x="39038" y="61726"/>
                </a:lnTo>
                <a:lnTo>
                  <a:pt x="39038" y="62915"/>
                </a:lnTo>
                <a:lnTo>
                  <a:pt x="38939" y="63608"/>
                </a:lnTo>
                <a:lnTo>
                  <a:pt x="38839" y="64203"/>
                </a:lnTo>
                <a:lnTo>
                  <a:pt x="38839" y="64500"/>
                </a:lnTo>
                <a:lnTo>
                  <a:pt x="38839" y="64896"/>
                </a:lnTo>
                <a:lnTo>
                  <a:pt x="38939" y="65689"/>
                </a:lnTo>
                <a:lnTo>
                  <a:pt x="38839" y="66581"/>
                </a:lnTo>
                <a:lnTo>
                  <a:pt x="38740" y="67373"/>
                </a:lnTo>
                <a:lnTo>
                  <a:pt x="38740" y="68265"/>
                </a:lnTo>
                <a:lnTo>
                  <a:pt x="38740" y="68661"/>
                </a:lnTo>
                <a:lnTo>
                  <a:pt x="38641" y="69058"/>
                </a:lnTo>
                <a:lnTo>
                  <a:pt x="38641" y="69454"/>
                </a:lnTo>
                <a:lnTo>
                  <a:pt x="38740" y="69850"/>
                </a:lnTo>
                <a:lnTo>
                  <a:pt x="38839" y="70247"/>
                </a:lnTo>
                <a:lnTo>
                  <a:pt x="38740" y="70445"/>
                </a:lnTo>
                <a:lnTo>
                  <a:pt x="38740" y="70643"/>
                </a:lnTo>
                <a:lnTo>
                  <a:pt x="38542" y="71039"/>
                </a:lnTo>
                <a:lnTo>
                  <a:pt x="38641" y="71436"/>
                </a:lnTo>
                <a:lnTo>
                  <a:pt x="38641" y="71634"/>
                </a:lnTo>
                <a:lnTo>
                  <a:pt x="38641" y="71733"/>
                </a:lnTo>
                <a:lnTo>
                  <a:pt x="38443" y="72030"/>
                </a:lnTo>
                <a:lnTo>
                  <a:pt x="38344" y="72228"/>
                </a:lnTo>
                <a:lnTo>
                  <a:pt x="38443" y="72426"/>
                </a:lnTo>
                <a:lnTo>
                  <a:pt x="38344" y="72922"/>
                </a:lnTo>
                <a:lnTo>
                  <a:pt x="38047" y="73516"/>
                </a:lnTo>
                <a:lnTo>
                  <a:pt x="37750" y="74111"/>
                </a:lnTo>
                <a:lnTo>
                  <a:pt x="37551" y="74210"/>
                </a:lnTo>
                <a:lnTo>
                  <a:pt x="37353" y="74408"/>
                </a:lnTo>
                <a:lnTo>
                  <a:pt x="36957" y="74507"/>
                </a:lnTo>
                <a:lnTo>
                  <a:pt x="36759" y="74705"/>
                </a:lnTo>
                <a:lnTo>
                  <a:pt x="36263" y="75101"/>
                </a:lnTo>
                <a:lnTo>
                  <a:pt x="35669" y="75498"/>
                </a:lnTo>
                <a:lnTo>
                  <a:pt x="35074" y="75795"/>
                </a:lnTo>
                <a:lnTo>
                  <a:pt x="33886" y="76290"/>
                </a:lnTo>
                <a:lnTo>
                  <a:pt x="32994" y="76687"/>
                </a:lnTo>
                <a:lnTo>
                  <a:pt x="32201" y="77083"/>
                </a:lnTo>
                <a:lnTo>
                  <a:pt x="30616" y="77975"/>
                </a:lnTo>
                <a:lnTo>
                  <a:pt x="29031" y="78767"/>
                </a:lnTo>
                <a:lnTo>
                  <a:pt x="27941" y="79263"/>
                </a:lnTo>
                <a:lnTo>
                  <a:pt x="27445" y="79560"/>
                </a:lnTo>
                <a:lnTo>
                  <a:pt x="26950" y="79956"/>
                </a:lnTo>
                <a:lnTo>
                  <a:pt x="26752" y="80154"/>
                </a:lnTo>
                <a:lnTo>
                  <a:pt x="26653" y="80452"/>
                </a:lnTo>
                <a:lnTo>
                  <a:pt x="26455" y="81244"/>
                </a:lnTo>
                <a:lnTo>
                  <a:pt x="26455" y="81641"/>
                </a:lnTo>
                <a:lnTo>
                  <a:pt x="26455" y="82136"/>
                </a:lnTo>
                <a:lnTo>
                  <a:pt x="26455" y="82235"/>
                </a:lnTo>
                <a:lnTo>
                  <a:pt x="26356" y="82334"/>
                </a:lnTo>
                <a:lnTo>
                  <a:pt x="25860" y="82334"/>
                </a:lnTo>
                <a:lnTo>
                  <a:pt x="25365" y="82532"/>
                </a:lnTo>
                <a:lnTo>
                  <a:pt x="24473" y="82929"/>
                </a:lnTo>
                <a:lnTo>
                  <a:pt x="23879" y="83127"/>
                </a:lnTo>
                <a:lnTo>
                  <a:pt x="23284" y="83523"/>
                </a:lnTo>
                <a:lnTo>
                  <a:pt x="22888" y="84018"/>
                </a:lnTo>
                <a:lnTo>
                  <a:pt x="22789" y="84316"/>
                </a:lnTo>
                <a:lnTo>
                  <a:pt x="22690" y="84613"/>
                </a:lnTo>
                <a:lnTo>
                  <a:pt x="22492" y="86297"/>
                </a:lnTo>
                <a:lnTo>
                  <a:pt x="22393" y="87090"/>
                </a:lnTo>
                <a:lnTo>
                  <a:pt x="22393" y="87982"/>
                </a:lnTo>
                <a:lnTo>
                  <a:pt x="22393" y="88180"/>
                </a:lnTo>
                <a:lnTo>
                  <a:pt x="22492" y="88378"/>
                </a:lnTo>
                <a:lnTo>
                  <a:pt x="22690" y="88477"/>
                </a:lnTo>
                <a:lnTo>
                  <a:pt x="23086" y="88477"/>
                </a:lnTo>
                <a:lnTo>
                  <a:pt x="23185" y="88378"/>
                </a:lnTo>
                <a:lnTo>
                  <a:pt x="23284" y="88180"/>
                </a:lnTo>
                <a:lnTo>
                  <a:pt x="23185" y="87982"/>
                </a:lnTo>
                <a:lnTo>
                  <a:pt x="23185" y="87684"/>
                </a:lnTo>
                <a:lnTo>
                  <a:pt x="23482" y="85108"/>
                </a:lnTo>
                <a:lnTo>
                  <a:pt x="23581" y="84613"/>
                </a:lnTo>
                <a:lnTo>
                  <a:pt x="23681" y="84217"/>
                </a:lnTo>
                <a:lnTo>
                  <a:pt x="23978" y="83919"/>
                </a:lnTo>
                <a:lnTo>
                  <a:pt x="24374" y="83721"/>
                </a:lnTo>
                <a:lnTo>
                  <a:pt x="26356" y="83226"/>
                </a:lnTo>
                <a:lnTo>
                  <a:pt x="27545" y="82929"/>
                </a:lnTo>
                <a:lnTo>
                  <a:pt x="28833" y="82730"/>
                </a:lnTo>
                <a:lnTo>
                  <a:pt x="31310" y="82334"/>
                </a:lnTo>
                <a:lnTo>
                  <a:pt x="33985" y="82037"/>
                </a:lnTo>
                <a:lnTo>
                  <a:pt x="36759" y="81839"/>
                </a:lnTo>
                <a:lnTo>
                  <a:pt x="37651" y="81740"/>
                </a:lnTo>
                <a:lnTo>
                  <a:pt x="38542" y="81740"/>
                </a:lnTo>
                <a:lnTo>
                  <a:pt x="39533" y="81641"/>
                </a:lnTo>
                <a:lnTo>
                  <a:pt x="40524" y="81740"/>
                </a:lnTo>
                <a:lnTo>
                  <a:pt x="41713" y="81740"/>
                </a:lnTo>
                <a:lnTo>
                  <a:pt x="42902" y="81839"/>
                </a:lnTo>
                <a:lnTo>
                  <a:pt x="44982" y="81839"/>
                </a:lnTo>
                <a:lnTo>
                  <a:pt x="47162" y="82037"/>
                </a:lnTo>
                <a:lnTo>
                  <a:pt x="47955" y="82037"/>
                </a:lnTo>
                <a:lnTo>
                  <a:pt x="48648" y="82136"/>
                </a:lnTo>
                <a:lnTo>
                  <a:pt x="49243" y="82136"/>
                </a:lnTo>
                <a:lnTo>
                  <a:pt x="49837" y="82235"/>
                </a:lnTo>
                <a:lnTo>
                  <a:pt x="50531" y="82334"/>
                </a:lnTo>
                <a:lnTo>
                  <a:pt x="51521" y="82433"/>
                </a:lnTo>
                <a:lnTo>
                  <a:pt x="52710" y="82532"/>
                </a:lnTo>
                <a:lnTo>
                  <a:pt x="53701" y="82730"/>
                </a:lnTo>
                <a:lnTo>
                  <a:pt x="54791" y="82829"/>
                </a:lnTo>
                <a:lnTo>
                  <a:pt x="55881" y="82929"/>
                </a:lnTo>
                <a:lnTo>
                  <a:pt x="57070" y="83127"/>
                </a:lnTo>
                <a:lnTo>
                  <a:pt x="58061" y="83325"/>
                </a:lnTo>
                <a:lnTo>
                  <a:pt x="59051" y="83523"/>
                </a:lnTo>
                <a:lnTo>
                  <a:pt x="61033" y="83919"/>
                </a:lnTo>
                <a:lnTo>
                  <a:pt x="61231" y="84018"/>
                </a:lnTo>
                <a:lnTo>
                  <a:pt x="61429" y="84117"/>
                </a:lnTo>
                <a:lnTo>
                  <a:pt x="61627" y="84316"/>
                </a:lnTo>
                <a:lnTo>
                  <a:pt x="61627" y="84514"/>
                </a:lnTo>
                <a:lnTo>
                  <a:pt x="61726" y="85406"/>
                </a:lnTo>
                <a:lnTo>
                  <a:pt x="61825" y="86297"/>
                </a:lnTo>
                <a:lnTo>
                  <a:pt x="61925" y="87189"/>
                </a:lnTo>
                <a:lnTo>
                  <a:pt x="62024" y="88081"/>
                </a:lnTo>
                <a:lnTo>
                  <a:pt x="62123" y="88279"/>
                </a:lnTo>
                <a:lnTo>
                  <a:pt x="62024" y="88378"/>
                </a:lnTo>
                <a:lnTo>
                  <a:pt x="61925" y="88378"/>
                </a:lnTo>
                <a:lnTo>
                  <a:pt x="61231" y="88279"/>
                </a:lnTo>
                <a:lnTo>
                  <a:pt x="60637" y="88180"/>
                </a:lnTo>
                <a:lnTo>
                  <a:pt x="60042" y="88081"/>
                </a:lnTo>
                <a:lnTo>
                  <a:pt x="59448" y="87982"/>
                </a:lnTo>
                <a:lnTo>
                  <a:pt x="58259" y="87882"/>
                </a:lnTo>
                <a:lnTo>
                  <a:pt x="56079" y="87684"/>
                </a:lnTo>
                <a:lnTo>
                  <a:pt x="54989" y="87486"/>
                </a:lnTo>
                <a:lnTo>
                  <a:pt x="53899" y="87387"/>
                </a:lnTo>
                <a:lnTo>
                  <a:pt x="52413" y="87288"/>
                </a:lnTo>
                <a:lnTo>
                  <a:pt x="50828" y="87189"/>
                </a:lnTo>
                <a:lnTo>
                  <a:pt x="48351" y="86991"/>
                </a:lnTo>
                <a:lnTo>
                  <a:pt x="45874" y="86892"/>
                </a:lnTo>
                <a:lnTo>
                  <a:pt x="41812" y="86892"/>
                </a:lnTo>
                <a:lnTo>
                  <a:pt x="40227" y="86991"/>
                </a:lnTo>
                <a:lnTo>
                  <a:pt x="38740" y="86991"/>
                </a:lnTo>
                <a:lnTo>
                  <a:pt x="35174" y="87288"/>
                </a:lnTo>
                <a:lnTo>
                  <a:pt x="34084" y="87387"/>
                </a:lnTo>
                <a:lnTo>
                  <a:pt x="33093" y="87486"/>
                </a:lnTo>
                <a:lnTo>
                  <a:pt x="32003" y="87585"/>
                </a:lnTo>
                <a:lnTo>
                  <a:pt x="31012" y="87684"/>
                </a:lnTo>
                <a:lnTo>
                  <a:pt x="30022" y="87783"/>
                </a:lnTo>
                <a:lnTo>
                  <a:pt x="29031" y="87982"/>
                </a:lnTo>
                <a:lnTo>
                  <a:pt x="27247" y="88081"/>
                </a:lnTo>
                <a:lnTo>
                  <a:pt x="26058" y="88180"/>
                </a:lnTo>
                <a:lnTo>
                  <a:pt x="24869" y="88279"/>
                </a:lnTo>
                <a:lnTo>
                  <a:pt x="24473" y="88279"/>
                </a:lnTo>
                <a:lnTo>
                  <a:pt x="24176" y="88378"/>
                </a:lnTo>
                <a:lnTo>
                  <a:pt x="23681" y="88576"/>
                </a:lnTo>
                <a:lnTo>
                  <a:pt x="23185" y="88675"/>
                </a:lnTo>
                <a:lnTo>
                  <a:pt x="22591" y="88675"/>
                </a:lnTo>
                <a:lnTo>
                  <a:pt x="22095" y="88774"/>
                </a:lnTo>
                <a:lnTo>
                  <a:pt x="21600" y="88873"/>
                </a:lnTo>
                <a:lnTo>
                  <a:pt x="21005" y="88972"/>
                </a:lnTo>
                <a:lnTo>
                  <a:pt x="20510" y="88972"/>
                </a:lnTo>
                <a:lnTo>
                  <a:pt x="19916" y="89071"/>
                </a:lnTo>
                <a:lnTo>
                  <a:pt x="18231" y="89567"/>
                </a:lnTo>
                <a:lnTo>
                  <a:pt x="16448" y="89963"/>
                </a:lnTo>
                <a:lnTo>
                  <a:pt x="16151" y="90062"/>
                </a:lnTo>
                <a:lnTo>
                  <a:pt x="15952" y="90161"/>
                </a:lnTo>
                <a:lnTo>
                  <a:pt x="15853" y="90359"/>
                </a:lnTo>
                <a:lnTo>
                  <a:pt x="15853" y="90657"/>
                </a:lnTo>
                <a:lnTo>
                  <a:pt x="15853" y="91548"/>
                </a:lnTo>
                <a:lnTo>
                  <a:pt x="15754" y="92341"/>
                </a:lnTo>
                <a:lnTo>
                  <a:pt x="15754" y="93134"/>
                </a:lnTo>
                <a:lnTo>
                  <a:pt x="15754" y="94025"/>
                </a:lnTo>
                <a:lnTo>
                  <a:pt x="15853" y="94521"/>
                </a:lnTo>
                <a:lnTo>
                  <a:pt x="15853" y="94818"/>
                </a:lnTo>
                <a:lnTo>
                  <a:pt x="15754" y="95115"/>
                </a:lnTo>
                <a:lnTo>
                  <a:pt x="15754" y="95214"/>
                </a:lnTo>
                <a:lnTo>
                  <a:pt x="15754" y="95412"/>
                </a:lnTo>
                <a:lnTo>
                  <a:pt x="15655" y="95511"/>
                </a:lnTo>
                <a:lnTo>
                  <a:pt x="15655" y="95710"/>
                </a:lnTo>
                <a:lnTo>
                  <a:pt x="15754" y="96007"/>
                </a:lnTo>
                <a:lnTo>
                  <a:pt x="15754" y="96403"/>
                </a:lnTo>
                <a:lnTo>
                  <a:pt x="15754" y="96998"/>
                </a:lnTo>
                <a:lnTo>
                  <a:pt x="15655" y="97394"/>
                </a:lnTo>
                <a:lnTo>
                  <a:pt x="15754" y="97790"/>
                </a:lnTo>
                <a:lnTo>
                  <a:pt x="15754" y="98187"/>
                </a:lnTo>
                <a:lnTo>
                  <a:pt x="15754" y="98385"/>
                </a:lnTo>
                <a:lnTo>
                  <a:pt x="15655" y="98583"/>
                </a:lnTo>
                <a:lnTo>
                  <a:pt x="15655" y="98682"/>
                </a:lnTo>
                <a:lnTo>
                  <a:pt x="15754" y="99177"/>
                </a:lnTo>
                <a:lnTo>
                  <a:pt x="15754" y="99574"/>
                </a:lnTo>
                <a:lnTo>
                  <a:pt x="15655" y="100267"/>
                </a:lnTo>
                <a:lnTo>
                  <a:pt x="15556" y="100564"/>
                </a:lnTo>
                <a:lnTo>
                  <a:pt x="15655" y="100763"/>
                </a:lnTo>
                <a:lnTo>
                  <a:pt x="15754" y="101159"/>
                </a:lnTo>
                <a:lnTo>
                  <a:pt x="15655" y="101555"/>
                </a:lnTo>
                <a:lnTo>
                  <a:pt x="15655" y="102249"/>
                </a:lnTo>
                <a:lnTo>
                  <a:pt x="15754" y="102942"/>
                </a:lnTo>
                <a:lnTo>
                  <a:pt x="15754" y="103339"/>
                </a:lnTo>
                <a:lnTo>
                  <a:pt x="15655" y="103636"/>
                </a:lnTo>
                <a:lnTo>
                  <a:pt x="15556" y="104131"/>
                </a:lnTo>
                <a:lnTo>
                  <a:pt x="15655" y="104528"/>
                </a:lnTo>
                <a:lnTo>
                  <a:pt x="15655" y="105023"/>
                </a:lnTo>
                <a:lnTo>
                  <a:pt x="15556" y="105419"/>
                </a:lnTo>
                <a:lnTo>
                  <a:pt x="15556" y="105716"/>
                </a:lnTo>
                <a:lnTo>
                  <a:pt x="15556" y="106014"/>
                </a:lnTo>
                <a:lnTo>
                  <a:pt x="15655" y="106608"/>
                </a:lnTo>
                <a:lnTo>
                  <a:pt x="15655" y="107104"/>
                </a:lnTo>
                <a:lnTo>
                  <a:pt x="15655" y="107500"/>
                </a:lnTo>
                <a:lnTo>
                  <a:pt x="15556" y="108392"/>
                </a:lnTo>
                <a:lnTo>
                  <a:pt x="15556" y="108986"/>
                </a:lnTo>
                <a:lnTo>
                  <a:pt x="15655" y="109680"/>
                </a:lnTo>
                <a:lnTo>
                  <a:pt x="15655" y="110373"/>
                </a:lnTo>
                <a:lnTo>
                  <a:pt x="15556" y="110968"/>
                </a:lnTo>
                <a:lnTo>
                  <a:pt x="15556" y="111760"/>
                </a:lnTo>
                <a:lnTo>
                  <a:pt x="15556" y="112553"/>
                </a:lnTo>
                <a:lnTo>
                  <a:pt x="15655" y="112949"/>
                </a:lnTo>
                <a:lnTo>
                  <a:pt x="15655" y="113346"/>
                </a:lnTo>
                <a:lnTo>
                  <a:pt x="15655" y="113841"/>
                </a:lnTo>
                <a:lnTo>
                  <a:pt x="15754" y="114336"/>
                </a:lnTo>
                <a:lnTo>
                  <a:pt x="15952" y="114832"/>
                </a:lnTo>
                <a:lnTo>
                  <a:pt x="16250" y="115228"/>
                </a:lnTo>
                <a:lnTo>
                  <a:pt x="16745" y="115525"/>
                </a:lnTo>
                <a:lnTo>
                  <a:pt x="17141" y="115525"/>
                </a:lnTo>
                <a:lnTo>
                  <a:pt x="17637" y="115426"/>
                </a:lnTo>
                <a:lnTo>
                  <a:pt x="18132" y="115426"/>
                </a:lnTo>
                <a:lnTo>
                  <a:pt x="20807" y="115525"/>
                </a:lnTo>
                <a:lnTo>
                  <a:pt x="24275" y="115525"/>
                </a:lnTo>
                <a:lnTo>
                  <a:pt x="27842" y="115426"/>
                </a:lnTo>
                <a:lnTo>
                  <a:pt x="33985" y="115327"/>
                </a:lnTo>
                <a:lnTo>
                  <a:pt x="49936" y="115327"/>
                </a:lnTo>
                <a:lnTo>
                  <a:pt x="55484" y="115426"/>
                </a:lnTo>
                <a:lnTo>
                  <a:pt x="57169" y="115426"/>
                </a:lnTo>
                <a:lnTo>
                  <a:pt x="58754" y="115525"/>
                </a:lnTo>
                <a:lnTo>
                  <a:pt x="68563" y="115525"/>
                </a:lnTo>
                <a:lnTo>
                  <a:pt x="68761" y="115426"/>
                </a:lnTo>
                <a:lnTo>
                  <a:pt x="68860" y="115426"/>
                </a:lnTo>
                <a:lnTo>
                  <a:pt x="68860" y="115129"/>
                </a:lnTo>
                <a:lnTo>
                  <a:pt x="68959" y="114931"/>
                </a:lnTo>
                <a:lnTo>
                  <a:pt x="69058" y="114832"/>
                </a:lnTo>
                <a:lnTo>
                  <a:pt x="69454" y="114634"/>
                </a:lnTo>
                <a:lnTo>
                  <a:pt x="69653" y="114435"/>
                </a:lnTo>
                <a:lnTo>
                  <a:pt x="69653" y="114237"/>
                </a:lnTo>
                <a:lnTo>
                  <a:pt x="69653" y="111562"/>
                </a:lnTo>
                <a:lnTo>
                  <a:pt x="69752" y="110076"/>
                </a:lnTo>
                <a:lnTo>
                  <a:pt x="69752" y="108491"/>
                </a:lnTo>
                <a:lnTo>
                  <a:pt x="69653" y="104924"/>
                </a:lnTo>
                <a:lnTo>
                  <a:pt x="69653" y="103140"/>
                </a:lnTo>
                <a:lnTo>
                  <a:pt x="69653" y="101357"/>
                </a:lnTo>
                <a:lnTo>
                  <a:pt x="69653" y="100465"/>
                </a:lnTo>
                <a:lnTo>
                  <a:pt x="69653" y="99475"/>
                </a:lnTo>
                <a:lnTo>
                  <a:pt x="69554" y="98682"/>
                </a:lnTo>
                <a:lnTo>
                  <a:pt x="69653" y="97790"/>
                </a:lnTo>
                <a:lnTo>
                  <a:pt x="69653" y="97097"/>
                </a:lnTo>
                <a:lnTo>
                  <a:pt x="69653" y="96403"/>
                </a:lnTo>
                <a:lnTo>
                  <a:pt x="69554" y="95016"/>
                </a:lnTo>
                <a:lnTo>
                  <a:pt x="69554" y="93827"/>
                </a:lnTo>
                <a:lnTo>
                  <a:pt x="69554" y="92638"/>
                </a:lnTo>
                <a:lnTo>
                  <a:pt x="69454" y="91350"/>
                </a:lnTo>
                <a:lnTo>
                  <a:pt x="69355" y="90657"/>
                </a:lnTo>
                <a:lnTo>
                  <a:pt x="69355" y="90062"/>
                </a:lnTo>
                <a:lnTo>
                  <a:pt x="69355" y="89963"/>
                </a:lnTo>
                <a:lnTo>
                  <a:pt x="69256" y="89864"/>
                </a:lnTo>
                <a:lnTo>
                  <a:pt x="68365" y="89666"/>
                </a:lnTo>
                <a:lnTo>
                  <a:pt x="67473" y="89369"/>
                </a:lnTo>
                <a:lnTo>
                  <a:pt x="66482" y="89170"/>
                </a:lnTo>
                <a:lnTo>
                  <a:pt x="65491" y="88972"/>
                </a:lnTo>
                <a:lnTo>
                  <a:pt x="64501" y="88774"/>
                </a:lnTo>
                <a:lnTo>
                  <a:pt x="64005" y="88675"/>
                </a:lnTo>
                <a:lnTo>
                  <a:pt x="63510" y="88576"/>
                </a:lnTo>
                <a:lnTo>
                  <a:pt x="63213" y="88576"/>
                </a:lnTo>
                <a:lnTo>
                  <a:pt x="63014" y="88378"/>
                </a:lnTo>
                <a:lnTo>
                  <a:pt x="62816" y="88180"/>
                </a:lnTo>
                <a:lnTo>
                  <a:pt x="62816" y="87783"/>
                </a:lnTo>
                <a:lnTo>
                  <a:pt x="62816" y="87288"/>
                </a:lnTo>
                <a:lnTo>
                  <a:pt x="62816" y="87090"/>
                </a:lnTo>
                <a:lnTo>
                  <a:pt x="62816" y="86793"/>
                </a:lnTo>
                <a:lnTo>
                  <a:pt x="62618" y="86297"/>
                </a:lnTo>
                <a:lnTo>
                  <a:pt x="62618" y="85802"/>
                </a:lnTo>
                <a:lnTo>
                  <a:pt x="62420" y="84712"/>
                </a:lnTo>
                <a:lnTo>
                  <a:pt x="62222" y="84117"/>
                </a:lnTo>
                <a:lnTo>
                  <a:pt x="61925" y="83721"/>
                </a:lnTo>
                <a:lnTo>
                  <a:pt x="61627" y="83424"/>
                </a:lnTo>
                <a:lnTo>
                  <a:pt x="61132" y="83127"/>
                </a:lnTo>
                <a:lnTo>
                  <a:pt x="60438" y="82929"/>
                </a:lnTo>
                <a:lnTo>
                  <a:pt x="60141" y="82730"/>
                </a:lnTo>
                <a:lnTo>
                  <a:pt x="59844" y="82631"/>
                </a:lnTo>
                <a:lnTo>
                  <a:pt x="59249" y="82532"/>
                </a:lnTo>
                <a:lnTo>
                  <a:pt x="58952" y="82433"/>
                </a:lnTo>
                <a:lnTo>
                  <a:pt x="58655" y="82433"/>
                </a:lnTo>
                <a:lnTo>
                  <a:pt x="58853" y="81641"/>
                </a:lnTo>
                <a:lnTo>
                  <a:pt x="58853" y="81244"/>
                </a:lnTo>
                <a:lnTo>
                  <a:pt x="58754" y="80848"/>
                </a:lnTo>
                <a:lnTo>
                  <a:pt x="58655" y="80353"/>
                </a:lnTo>
                <a:lnTo>
                  <a:pt x="58556" y="80055"/>
                </a:lnTo>
                <a:lnTo>
                  <a:pt x="58358" y="79857"/>
                </a:lnTo>
                <a:lnTo>
                  <a:pt x="57862" y="79461"/>
                </a:lnTo>
                <a:lnTo>
                  <a:pt x="57367" y="79164"/>
                </a:lnTo>
                <a:lnTo>
                  <a:pt x="56773" y="78866"/>
                </a:lnTo>
                <a:lnTo>
                  <a:pt x="56178" y="78668"/>
                </a:lnTo>
                <a:lnTo>
                  <a:pt x="54989" y="78173"/>
                </a:lnTo>
                <a:lnTo>
                  <a:pt x="53998" y="77578"/>
                </a:lnTo>
                <a:lnTo>
                  <a:pt x="53305" y="77182"/>
                </a:lnTo>
                <a:lnTo>
                  <a:pt x="52611" y="76885"/>
                </a:lnTo>
                <a:lnTo>
                  <a:pt x="51323" y="76290"/>
                </a:lnTo>
                <a:lnTo>
                  <a:pt x="50134" y="75597"/>
                </a:lnTo>
                <a:lnTo>
                  <a:pt x="49639" y="75399"/>
                </a:lnTo>
                <a:lnTo>
                  <a:pt x="49243" y="75101"/>
                </a:lnTo>
                <a:lnTo>
                  <a:pt x="48747" y="74903"/>
                </a:lnTo>
                <a:lnTo>
                  <a:pt x="48351" y="74606"/>
                </a:lnTo>
                <a:lnTo>
                  <a:pt x="47657" y="74012"/>
                </a:lnTo>
                <a:lnTo>
                  <a:pt x="47360" y="73813"/>
                </a:lnTo>
                <a:lnTo>
                  <a:pt x="47162" y="73516"/>
                </a:lnTo>
                <a:lnTo>
                  <a:pt x="46964" y="72922"/>
                </a:lnTo>
                <a:lnTo>
                  <a:pt x="46865" y="72327"/>
                </a:lnTo>
                <a:lnTo>
                  <a:pt x="46766" y="71733"/>
                </a:lnTo>
                <a:lnTo>
                  <a:pt x="46667" y="69553"/>
                </a:lnTo>
                <a:lnTo>
                  <a:pt x="46468" y="67274"/>
                </a:lnTo>
                <a:lnTo>
                  <a:pt x="46369" y="63806"/>
                </a:lnTo>
                <a:lnTo>
                  <a:pt x="46270" y="61627"/>
                </a:lnTo>
                <a:lnTo>
                  <a:pt x="46171" y="57664"/>
                </a:lnTo>
                <a:lnTo>
                  <a:pt x="46171" y="57466"/>
                </a:lnTo>
                <a:lnTo>
                  <a:pt x="46171" y="57366"/>
                </a:lnTo>
                <a:lnTo>
                  <a:pt x="46369" y="57267"/>
                </a:lnTo>
                <a:lnTo>
                  <a:pt x="46568" y="57168"/>
                </a:lnTo>
                <a:lnTo>
                  <a:pt x="47360" y="56871"/>
                </a:lnTo>
                <a:lnTo>
                  <a:pt x="47657" y="56673"/>
                </a:lnTo>
                <a:lnTo>
                  <a:pt x="47756" y="56475"/>
                </a:lnTo>
                <a:lnTo>
                  <a:pt x="47856" y="56277"/>
                </a:lnTo>
                <a:lnTo>
                  <a:pt x="48351" y="54493"/>
                </a:lnTo>
                <a:lnTo>
                  <a:pt x="48549" y="53998"/>
                </a:lnTo>
                <a:lnTo>
                  <a:pt x="48648" y="53601"/>
                </a:lnTo>
                <a:lnTo>
                  <a:pt x="48747" y="53205"/>
                </a:lnTo>
                <a:lnTo>
                  <a:pt x="48846" y="52710"/>
                </a:lnTo>
                <a:lnTo>
                  <a:pt x="49044" y="52313"/>
                </a:lnTo>
                <a:lnTo>
                  <a:pt x="49044" y="51917"/>
                </a:lnTo>
                <a:lnTo>
                  <a:pt x="49243" y="51323"/>
                </a:lnTo>
                <a:lnTo>
                  <a:pt x="49342" y="50728"/>
                </a:lnTo>
                <a:lnTo>
                  <a:pt x="49342" y="50530"/>
                </a:lnTo>
                <a:lnTo>
                  <a:pt x="49441" y="50431"/>
                </a:lnTo>
                <a:lnTo>
                  <a:pt x="49738" y="50332"/>
                </a:lnTo>
                <a:lnTo>
                  <a:pt x="51720" y="49936"/>
                </a:lnTo>
                <a:lnTo>
                  <a:pt x="55187" y="49044"/>
                </a:lnTo>
                <a:lnTo>
                  <a:pt x="56773" y="48548"/>
                </a:lnTo>
                <a:lnTo>
                  <a:pt x="58259" y="47855"/>
                </a:lnTo>
                <a:lnTo>
                  <a:pt x="58853" y="47558"/>
                </a:lnTo>
                <a:lnTo>
                  <a:pt x="59150" y="47459"/>
                </a:lnTo>
                <a:lnTo>
                  <a:pt x="59448" y="47459"/>
                </a:lnTo>
                <a:lnTo>
                  <a:pt x="59745" y="47360"/>
                </a:lnTo>
                <a:lnTo>
                  <a:pt x="60141" y="47260"/>
                </a:lnTo>
                <a:lnTo>
                  <a:pt x="60438" y="47161"/>
                </a:lnTo>
                <a:lnTo>
                  <a:pt x="60736" y="47062"/>
                </a:lnTo>
                <a:lnTo>
                  <a:pt x="60934" y="46963"/>
                </a:lnTo>
                <a:lnTo>
                  <a:pt x="61132" y="46864"/>
                </a:lnTo>
                <a:lnTo>
                  <a:pt x="61528" y="46567"/>
                </a:lnTo>
                <a:lnTo>
                  <a:pt x="62123" y="46270"/>
                </a:lnTo>
                <a:lnTo>
                  <a:pt x="62519" y="45873"/>
                </a:lnTo>
                <a:lnTo>
                  <a:pt x="63510" y="45180"/>
                </a:lnTo>
                <a:lnTo>
                  <a:pt x="63906" y="44684"/>
                </a:lnTo>
                <a:lnTo>
                  <a:pt x="64104" y="44486"/>
                </a:lnTo>
                <a:lnTo>
                  <a:pt x="64302" y="44288"/>
                </a:lnTo>
                <a:lnTo>
                  <a:pt x="64897" y="43892"/>
                </a:lnTo>
                <a:lnTo>
                  <a:pt x="65293" y="43396"/>
                </a:lnTo>
                <a:lnTo>
                  <a:pt x="65690" y="42901"/>
                </a:lnTo>
                <a:lnTo>
                  <a:pt x="66086" y="42307"/>
                </a:lnTo>
                <a:lnTo>
                  <a:pt x="66383" y="41712"/>
                </a:lnTo>
                <a:lnTo>
                  <a:pt x="66581" y="41019"/>
                </a:lnTo>
                <a:lnTo>
                  <a:pt x="66978" y="39731"/>
                </a:lnTo>
                <a:lnTo>
                  <a:pt x="67077" y="39037"/>
                </a:lnTo>
                <a:lnTo>
                  <a:pt x="67077" y="38343"/>
                </a:lnTo>
                <a:lnTo>
                  <a:pt x="67176" y="37749"/>
                </a:lnTo>
                <a:lnTo>
                  <a:pt x="67275" y="37055"/>
                </a:lnTo>
                <a:lnTo>
                  <a:pt x="67374" y="36659"/>
                </a:lnTo>
                <a:lnTo>
                  <a:pt x="67572" y="36461"/>
                </a:lnTo>
                <a:lnTo>
                  <a:pt x="68067" y="35966"/>
                </a:lnTo>
                <a:lnTo>
                  <a:pt x="69752" y="34777"/>
                </a:lnTo>
                <a:lnTo>
                  <a:pt x="70346" y="34281"/>
                </a:lnTo>
                <a:lnTo>
                  <a:pt x="70643" y="33984"/>
                </a:lnTo>
                <a:lnTo>
                  <a:pt x="70941" y="33786"/>
                </a:lnTo>
                <a:lnTo>
                  <a:pt x="71337" y="33588"/>
                </a:lnTo>
                <a:lnTo>
                  <a:pt x="71634" y="33290"/>
                </a:lnTo>
                <a:lnTo>
                  <a:pt x="71832" y="32993"/>
                </a:lnTo>
                <a:lnTo>
                  <a:pt x="72229" y="32795"/>
                </a:lnTo>
                <a:lnTo>
                  <a:pt x="72427" y="32597"/>
                </a:lnTo>
                <a:lnTo>
                  <a:pt x="72625" y="32498"/>
                </a:lnTo>
                <a:lnTo>
                  <a:pt x="72922" y="32102"/>
                </a:lnTo>
                <a:lnTo>
                  <a:pt x="74309" y="30714"/>
                </a:lnTo>
                <a:lnTo>
                  <a:pt x="74805" y="30120"/>
                </a:lnTo>
                <a:lnTo>
                  <a:pt x="75300" y="29625"/>
                </a:lnTo>
                <a:lnTo>
                  <a:pt x="75795" y="29129"/>
                </a:lnTo>
                <a:lnTo>
                  <a:pt x="76192" y="28634"/>
                </a:lnTo>
                <a:lnTo>
                  <a:pt x="76588" y="28138"/>
                </a:lnTo>
                <a:lnTo>
                  <a:pt x="76984" y="27643"/>
                </a:lnTo>
                <a:lnTo>
                  <a:pt x="77480" y="27148"/>
                </a:lnTo>
                <a:lnTo>
                  <a:pt x="77876" y="26553"/>
                </a:lnTo>
                <a:lnTo>
                  <a:pt x="78669" y="25463"/>
                </a:lnTo>
                <a:lnTo>
                  <a:pt x="79263" y="24373"/>
                </a:lnTo>
                <a:lnTo>
                  <a:pt x="79858" y="23383"/>
                </a:lnTo>
                <a:lnTo>
                  <a:pt x="80650" y="21896"/>
                </a:lnTo>
                <a:lnTo>
                  <a:pt x="81443" y="20311"/>
                </a:lnTo>
                <a:lnTo>
                  <a:pt x="81938" y="19320"/>
                </a:lnTo>
                <a:lnTo>
                  <a:pt x="82335" y="18330"/>
                </a:lnTo>
                <a:lnTo>
                  <a:pt x="83127" y="16348"/>
                </a:lnTo>
                <a:lnTo>
                  <a:pt x="83424" y="15357"/>
                </a:lnTo>
                <a:lnTo>
                  <a:pt x="83623" y="14862"/>
                </a:lnTo>
                <a:lnTo>
                  <a:pt x="83821" y="14367"/>
                </a:lnTo>
                <a:lnTo>
                  <a:pt x="84217" y="13277"/>
                </a:lnTo>
                <a:lnTo>
                  <a:pt x="84514" y="12088"/>
                </a:lnTo>
                <a:lnTo>
                  <a:pt x="85010" y="9908"/>
                </a:lnTo>
                <a:lnTo>
                  <a:pt x="85208" y="7530"/>
                </a:lnTo>
                <a:lnTo>
                  <a:pt x="85307" y="6143"/>
                </a:lnTo>
                <a:lnTo>
                  <a:pt x="85307" y="4756"/>
                </a:lnTo>
                <a:lnTo>
                  <a:pt x="85208" y="3171"/>
                </a:lnTo>
                <a:lnTo>
                  <a:pt x="84812" y="1486"/>
                </a:lnTo>
                <a:lnTo>
                  <a:pt x="84613" y="793"/>
                </a:lnTo>
                <a:lnTo>
                  <a:pt x="84415" y="595"/>
                </a:lnTo>
                <a:lnTo>
                  <a:pt x="84118" y="397"/>
                </a:lnTo>
                <a:lnTo>
                  <a:pt x="83920" y="198"/>
                </a:lnTo>
                <a:lnTo>
                  <a:pt x="83623" y="99"/>
                </a:lnTo>
                <a:lnTo>
                  <a:pt x="82929" y="99"/>
                </a:lnTo>
                <a:lnTo>
                  <a:pt x="82136" y="198"/>
                </a:lnTo>
                <a:lnTo>
                  <a:pt x="80650" y="198"/>
                </a:lnTo>
                <a:lnTo>
                  <a:pt x="78669" y="397"/>
                </a:lnTo>
                <a:lnTo>
                  <a:pt x="76687" y="496"/>
                </a:lnTo>
                <a:lnTo>
                  <a:pt x="74805" y="793"/>
                </a:lnTo>
                <a:lnTo>
                  <a:pt x="73021" y="1090"/>
                </a:lnTo>
                <a:lnTo>
                  <a:pt x="71436" y="1387"/>
                </a:lnTo>
                <a:lnTo>
                  <a:pt x="69851" y="1586"/>
                </a:lnTo>
                <a:lnTo>
                  <a:pt x="69355" y="1784"/>
                </a:lnTo>
                <a:lnTo>
                  <a:pt x="68761" y="1883"/>
                </a:lnTo>
                <a:lnTo>
                  <a:pt x="68266" y="1883"/>
                </a:lnTo>
                <a:lnTo>
                  <a:pt x="67869" y="2081"/>
                </a:lnTo>
                <a:lnTo>
                  <a:pt x="67671" y="2279"/>
                </a:lnTo>
                <a:lnTo>
                  <a:pt x="67572" y="2675"/>
                </a:lnTo>
                <a:lnTo>
                  <a:pt x="67572" y="3171"/>
                </a:lnTo>
                <a:lnTo>
                  <a:pt x="67572" y="3567"/>
                </a:lnTo>
                <a:lnTo>
                  <a:pt x="67572" y="4360"/>
                </a:lnTo>
                <a:lnTo>
                  <a:pt x="67473" y="5152"/>
                </a:lnTo>
                <a:lnTo>
                  <a:pt x="67077" y="6539"/>
                </a:lnTo>
                <a:lnTo>
                  <a:pt x="66978" y="7233"/>
                </a:lnTo>
                <a:lnTo>
                  <a:pt x="66680" y="7827"/>
                </a:lnTo>
                <a:lnTo>
                  <a:pt x="66284" y="8422"/>
                </a:lnTo>
                <a:lnTo>
                  <a:pt x="65888" y="9016"/>
                </a:lnTo>
                <a:lnTo>
                  <a:pt x="65392" y="9512"/>
                </a:lnTo>
                <a:lnTo>
                  <a:pt x="64798" y="9809"/>
                </a:lnTo>
                <a:lnTo>
                  <a:pt x="64699" y="9809"/>
                </a:lnTo>
                <a:lnTo>
                  <a:pt x="64600" y="9512"/>
                </a:lnTo>
                <a:lnTo>
                  <a:pt x="64600" y="9215"/>
                </a:lnTo>
                <a:lnTo>
                  <a:pt x="64501" y="9016"/>
                </a:lnTo>
                <a:lnTo>
                  <a:pt x="64501" y="8917"/>
                </a:lnTo>
                <a:lnTo>
                  <a:pt x="64104" y="7926"/>
                </a:lnTo>
                <a:lnTo>
                  <a:pt x="63906" y="6936"/>
                </a:lnTo>
                <a:lnTo>
                  <a:pt x="63510" y="5648"/>
                </a:lnTo>
                <a:lnTo>
                  <a:pt x="63213" y="4459"/>
                </a:lnTo>
                <a:lnTo>
                  <a:pt x="63113" y="4261"/>
                </a:lnTo>
                <a:lnTo>
                  <a:pt x="62915" y="4162"/>
                </a:lnTo>
                <a:lnTo>
                  <a:pt x="62816" y="4162"/>
                </a:lnTo>
                <a:lnTo>
                  <a:pt x="62717" y="4261"/>
                </a:lnTo>
                <a:lnTo>
                  <a:pt x="62618" y="4360"/>
                </a:lnTo>
                <a:lnTo>
                  <a:pt x="62519" y="4360"/>
                </a:lnTo>
                <a:lnTo>
                  <a:pt x="62321" y="4261"/>
                </a:lnTo>
                <a:lnTo>
                  <a:pt x="61726" y="3963"/>
                </a:lnTo>
                <a:lnTo>
                  <a:pt x="61132" y="3864"/>
                </a:lnTo>
                <a:lnTo>
                  <a:pt x="59844" y="3567"/>
                </a:lnTo>
                <a:lnTo>
                  <a:pt x="59249" y="3567"/>
                </a:lnTo>
                <a:lnTo>
                  <a:pt x="58952" y="3468"/>
                </a:lnTo>
                <a:lnTo>
                  <a:pt x="58655" y="3369"/>
                </a:lnTo>
                <a:lnTo>
                  <a:pt x="58061" y="3171"/>
                </a:lnTo>
                <a:lnTo>
                  <a:pt x="56971" y="3171"/>
                </a:lnTo>
                <a:lnTo>
                  <a:pt x="56376" y="3072"/>
                </a:lnTo>
                <a:lnTo>
                  <a:pt x="55187" y="2874"/>
                </a:lnTo>
                <a:lnTo>
                  <a:pt x="53998" y="2774"/>
                </a:lnTo>
                <a:lnTo>
                  <a:pt x="52809" y="2675"/>
                </a:lnTo>
                <a:lnTo>
                  <a:pt x="50927" y="2576"/>
                </a:lnTo>
                <a:lnTo>
                  <a:pt x="49540" y="2477"/>
                </a:lnTo>
                <a:lnTo>
                  <a:pt x="48153" y="2477"/>
                </a:lnTo>
                <a:lnTo>
                  <a:pt x="44982" y="2378"/>
                </a:lnTo>
                <a:lnTo>
                  <a:pt x="40326" y="2279"/>
                </a:lnTo>
                <a:lnTo>
                  <a:pt x="37750" y="2279"/>
                </a:lnTo>
                <a:lnTo>
                  <a:pt x="35074" y="2378"/>
                </a:lnTo>
                <a:lnTo>
                  <a:pt x="33489" y="2477"/>
                </a:lnTo>
                <a:lnTo>
                  <a:pt x="31904" y="2576"/>
                </a:lnTo>
                <a:lnTo>
                  <a:pt x="31111" y="2576"/>
                </a:lnTo>
                <a:lnTo>
                  <a:pt x="30220" y="2675"/>
                </a:lnTo>
                <a:lnTo>
                  <a:pt x="28535" y="2874"/>
                </a:lnTo>
                <a:lnTo>
                  <a:pt x="27148" y="2973"/>
                </a:lnTo>
                <a:lnTo>
                  <a:pt x="25860" y="3270"/>
                </a:lnTo>
                <a:lnTo>
                  <a:pt x="25167" y="3270"/>
                </a:lnTo>
                <a:lnTo>
                  <a:pt x="24869" y="3369"/>
                </a:lnTo>
                <a:lnTo>
                  <a:pt x="24473" y="3468"/>
                </a:lnTo>
                <a:lnTo>
                  <a:pt x="24077" y="3567"/>
                </a:lnTo>
                <a:lnTo>
                  <a:pt x="23681" y="3666"/>
                </a:lnTo>
                <a:lnTo>
                  <a:pt x="23284" y="3864"/>
                </a:lnTo>
                <a:lnTo>
                  <a:pt x="22987" y="4062"/>
                </a:lnTo>
                <a:lnTo>
                  <a:pt x="22789" y="4162"/>
                </a:lnTo>
                <a:lnTo>
                  <a:pt x="22591" y="4162"/>
                </a:lnTo>
                <a:lnTo>
                  <a:pt x="22293" y="4062"/>
                </a:lnTo>
                <a:lnTo>
                  <a:pt x="22095" y="4162"/>
                </a:lnTo>
                <a:lnTo>
                  <a:pt x="21996" y="4360"/>
                </a:lnTo>
                <a:lnTo>
                  <a:pt x="21897" y="4558"/>
                </a:lnTo>
                <a:lnTo>
                  <a:pt x="21600" y="5152"/>
                </a:lnTo>
                <a:lnTo>
                  <a:pt x="21402" y="5747"/>
                </a:lnTo>
                <a:lnTo>
                  <a:pt x="20807" y="7926"/>
                </a:lnTo>
                <a:lnTo>
                  <a:pt x="20312" y="9908"/>
                </a:lnTo>
                <a:lnTo>
                  <a:pt x="20015" y="9413"/>
                </a:lnTo>
                <a:lnTo>
                  <a:pt x="19618" y="9016"/>
                </a:lnTo>
                <a:lnTo>
                  <a:pt x="19222" y="8620"/>
                </a:lnTo>
                <a:lnTo>
                  <a:pt x="18925" y="8125"/>
                </a:lnTo>
                <a:lnTo>
                  <a:pt x="18528" y="7233"/>
                </a:lnTo>
                <a:lnTo>
                  <a:pt x="18330" y="6440"/>
                </a:lnTo>
                <a:lnTo>
                  <a:pt x="18132" y="5549"/>
                </a:lnTo>
                <a:lnTo>
                  <a:pt x="17934" y="4558"/>
                </a:lnTo>
                <a:lnTo>
                  <a:pt x="17835" y="2675"/>
                </a:lnTo>
                <a:lnTo>
                  <a:pt x="17736" y="2378"/>
                </a:lnTo>
                <a:lnTo>
                  <a:pt x="17637" y="2180"/>
                </a:lnTo>
                <a:lnTo>
                  <a:pt x="17439" y="2081"/>
                </a:lnTo>
                <a:lnTo>
                  <a:pt x="17141" y="2180"/>
                </a:lnTo>
                <a:lnTo>
                  <a:pt x="16844" y="2279"/>
                </a:lnTo>
                <a:lnTo>
                  <a:pt x="16646" y="2180"/>
                </a:lnTo>
                <a:lnTo>
                  <a:pt x="16547" y="2081"/>
                </a:lnTo>
                <a:lnTo>
                  <a:pt x="16547" y="1883"/>
                </a:lnTo>
                <a:lnTo>
                  <a:pt x="16448" y="1883"/>
                </a:lnTo>
                <a:lnTo>
                  <a:pt x="16151" y="1982"/>
                </a:lnTo>
                <a:lnTo>
                  <a:pt x="15952" y="1982"/>
                </a:lnTo>
                <a:lnTo>
                  <a:pt x="15754" y="1883"/>
                </a:lnTo>
                <a:lnTo>
                  <a:pt x="15556" y="1784"/>
                </a:lnTo>
                <a:lnTo>
                  <a:pt x="15358" y="1685"/>
                </a:lnTo>
                <a:lnTo>
                  <a:pt x="14664" y="1685"/>
                </a:lnTo>
                <a:lnTo>
                  <a:pt x="14268" y="1486"/>
                </a:lnTo>
                <a:lnTo>
                  <a:pt x="13971" y="1387"/>
                </a:lnTo>
                <a:lnTo>
                  <a:pt x="13575" y="1387"/>
                </a:lnTo>
                <a:lnTo>
                  <a:pt x="13376" y="1288"/>
                </a:lnTo>
                <a:lnTo>
                  <a:pt x="13277" y="1189"/>
                </a:lnTo>
                <a:lnTo>
                  <a:pt x="13079" y="1189"/>
                </a:lnTo>
                <a:lnTo>
                  <a:pt x="12881" y="1387"/>
                </a:lnTo>
                <a:lnTo>
                  <a:pt x="12683" y="1387"/>
                </a:lnTo>
                <a:lnTo>
                  <a:pt x="12584" y="1288"/>
                </a:lnTo>
                <a:lnTo>
                  <a:pt x="12386" y="1090"/>
                </a:lnTo>
                <a:lnTo>
                  <a:pt x="12287" y="1090"/>
                </a:lnTo>
                <a:lnTo>
                  <a:pt x="12088" y="1189"/>
                </a:lnTo>
                <a:lnTo>
                  <a:pt x="11890" y="1189"/>
                </a:lnTo>
                <a:lnTo>
                  <a:pt x="11791" y="1090"/>
                </a:lnTo>
                <a:lnTo>
                  <a:pt x="11593" y="991"/>
                </a:lnTo>
                <a:lnTo>
                  <a:pt x="11395" y="991"/>
                </a:lnTo>
                <a:lnTo>
                  <a:pt x="10999" y="1090"/>
                </a:lnTo>
                <a:lnTo>
                  <a:pt x="10602" y="991"/>
                </a:lnTo>
                <a:lnTo>
                  <a:pt x="10206" y="892"/>
                </a:lnTo>
                <a:lnTo>
                  <a:pt x="9810" y="892"/>
                </a:lnTo>
                <a:lnTo>
                  <a:pt x="9711" y="793"/>
                </a:lnTo>
                <a:lnTo>
                  <a:pt x="9611" y="694"/>
                </a:lnTo>
                <a:lnTo>
                  <a:pt x="9017" y="694"/>
                </a:lnTo>
                <a:lnTo>
                  <a:pt x="8720" y="595"/>
                </a:lnTo>
                <a:lnTo>
                  <a:pt x="8323" y="595"/>
                </a:lnTo>
                <a:lnTo>
                  <a:pt x="7828" y="496"/>
                </a:lnTo>
                <a:lnTo>
                  <a:pt x="7333" y="496"/>
                </a:lnTo>
                <a:lnTo>
                  <a:pt x="6738" y="397"/>
                </a:lnTo>
                <a:lnTo>
                  <a:pt x="3667" y="397"/>
                </a:lnTo>
                <a:lnTo>
                  <a:pt x="3370" y="496"/>
                </a:lnTo>
                <a:lnTo>
                  <a:pt x="3171" y="397"/>
                </a:lnTo>
                <a:lnTo>
                  <a:pt x="24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3249367" y="1156254"/>
            <a:ext cx="2640465" cy="3575819"/>
          </a:xfrm>
          <a:custGeom>
            <a:rect b="b" l="l" r="r" t="t"/>
            <a:pathLst>
              <a:path extrusionOk="0" h="115526" w="85307">
                <a:moveTo>
                  <a:pt x="6144" y="4756"/>
                </a:moveTo>
                <a:lnTo>
                  <a:pt x="7135" y="4954"/>
                </a:lnTo>
                <a:lnTo>
                  <a:pt x="8125" y="5152"/>
                </a:lnTo>
                <a:lnTo>
                  <a:pt x="9116" y="5251"/>
                </a:lnTo>
                <a:lnTo>
                  <a:pt x="10107" y="5350"/>
                </a:lnTo>
                <a:lnTo>
                  <a:pt x="11593" y="5648"/>
                </a:lnTo>
                <a:lnTo>
                  <a:pt x="12386" y="5747"/>
                </a:lnTo>
                <a:lnTo>
                  <a:pt x="13079" y="5648"/>
                </a:lnTo>
                <a:lnTo>
                  <a:pt x="13575" y="5747"/>
                </a:lnTo>
                <a:lnTo>
                  <a:pt x="14268" y="5747"/>
                </a:lnTo>
                <a:lnTo>
                  <a:pt x="14466" y="5846"/>
                </a:lnTo>
                <a:lnTo>
                  <a:pt x="14565" y="6044"/>
                </a:lnTo>
                <a:lnTo>
                  <a:pt x="14664" y="6341"/>
                </a:lnTo>
                <a:lnTo>
                  <a:pt x="14863" y="6936"/>
                </a:lnTo>
                <a:lnTo>
                  <a:pt x="15061" y="7629"/>
                </a:lnTo>
                <a:lnTo>
                  <a:pt x="15556" y="8818"/>
                </a:lnTo>
                <a:lnTo>
                  <a:pt x="16151" y="10007"/>
                </a:lnTo>
                <a:lnTo>
                  <a:pt x="16547" y="10503"/>
                </a:lnTo>
                <a:lnTo>
                  <a:pt x="16943" y="11097"/>
                </a:lnTo>
                <a:lnTo>
                  <a:pt x="17637" y="11791"/>
                </a:lnTo>
                <a:lnTo>
                  <a:pt x="18429" y="12484"/>
                </a:lnTo>
                <a:lnTo>
                  <a:pt x="18826" y="12880"/>
                </a:lnTo>
                <a:lnTo>
                  <a:pt x="19024" y="13079"/>
                </a:lnTo>
                <a:lnTo>
                  <a:pt x="19321" y="13178"/>
                </a:lnTo>
                <a:lnTo>
                  <a:pt x="19420" y="13376"/>
                </a:lnTo>
                <a:lnTo>
                  <a:pt x="19420" y="13475"/>
                </a:lnTo>
                <a:lnTo>
                  <a:pt x="19420" y="13673"/>
                </a:lnTo>
                <a:lnTo>
                  <a:pt x="19222" y="14168"/>
                </a:lnTo>
                <a:lnTo>
                  <a:pt x="19123" y="14664"/>
                </a:lnTo>
                <a:lnTo>
                  <a:pt x="19024" y="15754"/>
                </a:lnTo>
                <a:lnTo>
                  <a:pt x="18925" y="16447"/>
                </a:lnTo>
                <a:lnTo>
                  <a:pt x="18826" y="17042"/>
                </a:lnTo>
                <a:lnTo>
                  <a:pt x="18628" y="17636"/>
                </a:lnTo>
                <a:lnTo>
                  <a:pt x="18628" y="18330"/>
                </a:lnTo>
                <a:lnTo>
                  <a:pt x="18429" y="19320"/>
                </a:lnTo>
                <a:lnTo>
                  <a:pt x="18231" y="20212"/>
                </a:lnTo>
                <a:lnTo>
                  <a:pt x="18132" y="20807"/>
                </a:lnTo>
                <a:lnTo>
                  <a:pt x="18033" y="21500"/>
                </a:lnTo>
                <a:lnTo>
                  <a:pt x="17934" y="22689"/>
                </a:lnTo>
                <a:lnTo>
                  <a:pt x="17736" y="23779"/>
                </a:lnTo>
                <a:lnTo>
                  <a:pt x="17736" y="24770"/>
                </a:lnTo>
                <a:lnTo>
                  <a:pt x="17439" y="28931"/>
                </a:lnTo>
                <a:lnTo>
                  <a:pt x="17439" y="29724"/>
                </a:lnTo>
                <a:lnTo>
                  <a:pt x="17439" y="30516"/>
                </a:lnTo>
                <a:lnTo>
                  <a:pt x="17538" y="31408"/>
                </a:lnTo>
                <a:lnTo>
                  <a:pt x="17439" y="32300"/>
                </a:lnTo>
                <a:lnTo>
                  <a:pt x="17439" y="32498"/>
                </a:lnTo>
                <a:lnTo>
                  <a:pt x="17538" y="32597"/>
                </a:lnTo>
                <a:lnTo>
                  <a:pt x="17538" y="32795"/>
                </a:lnTo>
                <a:lnTo>
                  <a:pt x="17439" y="32894"/>
                </a:lnTo>
                <a:lnTo>
                  <a:pt x="17240" y="32894"/>
                </a:lnTo>
                <a:lnTo>
                  <a:pt x="17141" y="32696"/>
                </a:lnTo>
                <a:lnTo>
                  <a:pt x="16943" y="32399"/>
                </a:lnTo>
                <a:lnTo>
                  <a:pt x="15655" y="30814"/>
                </a:lnTo>
                <a:lnTo>
                  <a:pt x="15061" y="30021"/>
                </a:lnTo>
                <a:lnTo>
                  <a:pt x="14466" y="29228"/>
                </a:lnTo>
                <a:lnTo>
                  <a:pt x="13079" y="27049"/>
                </a:lnTo>
                <a:lnTo>
                  <a:pt x="11692" y="24968"/>
                </a:lnTo>
                <a:lnTo>
                  <a:pt x="9810" y="21698"/>
                </a:lnTo>
                <a:lnTo>
                  <a:pt x="9314" y="20608"/>
                </a:lnTo>
                <a:lnTo>
                  <a:pt x="8819" y="19519"/>
                </a:lnTo>
                <a:lnTo>
                  <a:pt x="7927" y="17339"/>
                </a:lnTo>
                <a:lnTo>
                  <a:pt x="7234" y="15357"/>
                </a:lnTo>
                <a:lnTo>
                  <a:pt x="6639" y="13277"/>
                </a:lnTo>
                <a:lnTo>
                  <a:pt x="6243" y="11592"/>
                </a:lnTo>
                <a:lnTo>
                  <a:pt x="5946" y="9809"/>
                </a:lnTo>
                <a:lnTo>
                  <a:pt x="5847" y="8620"/>
                </a:lnTo>
                <a:lnTo>
                  <a:pt x="5747" y="7332"/>
                </a:lnTo>
                <a:lnTo>
                  <a:pt x="5648" y="6738"/>
                </a:lnTo>
                <a:lnTo>
                  <a:pt x="5747" y="6143"/>
                </a:lnTo>
                <a:lnTo>
                  <a:pt x="5847" y="4855"/>
                </a:lnTo>
                <a:lnTo>
                  <a:pt x="5946" y="4756"/>
                </a:lnTo>
                <a:close/>
                <a:moveTo>
                  <a:pt x="78966" y="4954"/>
                </a:moveTo>
                <a:lnTo>
                  <a:pt x="79263" y="5053"/>
                </a:lnTo>
                <a:lnTo>
                  <a:pt x="79362" y="5053"/>
                </a:lnTo>
                <a:lnTo>
                  <a:pt x="79461" y="5251"/>
                </a:lnTo>
                <a:lnTo>
                  <a:pt x="79461" y="5549"/>
                </a:lnTo>
                <a:lnTo>
                  <a:pt x="79560" y="5846"/>
                </a:lnTo>
                <a:lnTo>
                  <a:pt x="79560" y="6242"/>
                </a:lnTo>
                <a:lnTo>
                  <a:pt x="79560" y="6936"/>
                </a:lnTo>
                <a:lnTo>
                  <a:pt x="79560" y="7233"/>
                </a:lnTo>
                <a:lnTo>
                  <a:pt x="79560" y="7431"/>
                </a:lnTo>
                <a:lnTo>
                  <a:pt x="79659" y="7530"/>
                </a:lnTo>
                <a:lnTo>
                  <a:pt x="79759" y="7629"/>
                </a:lnTo>
                <a:lnTo>
                  <a:pt x="79659" y="7728"/>
                </a:lnTo>
                <a:lnTo>
                  <a:pt x="79560" y="7827"/>
                </a:lnTo>
                <a:lnTo>
                  <a:pt x="79461" y="7926"/>
                </a:lnTo>
                <a:lnTo>
                  <a:pt x="79659" y="8026"/>
                </a:lnTo>
                <a:lnTo>
                  <a:pt x="79560" y="8125"/>
                </a:lnTo>
                <a:lnTo>
                  <a:pt x="79560" y="8224"/>
                </a:lnTo>
                <a:lnTo>
                  <a:pt x="79560" y="8422"/>
                </a:lnTo>
                <a:lnTo>
                  <a:pt x="79560" y="8620"/>
                </a:lnTo>
                <a:lnTo>
                  <a:pt x="79560" y="8719"/>
                </a:lnTo>
                <a:lnTo>
                  <a:pt x="79461" y="8818"/>
                </a:lnTo>
                <a:lnTo>
                  <a:pt x="79362" y="8917"/>
                </a:lnTo>
                <a:lnTo>
                  <a:pt x="79461" y="9016"/>
                </a:lnTo>
                <a:lnTo>
                  <a:pt x="79560" y="9115"/>
                </a:lnTo>
                <a:lnTo>
                  <a:pt x="79461" y="9314"/>
                </a:lnTo>
                <a:lnTo>
                  <a:pt x="79461" y="9413"/>
                </a:lnTo>
                <a:lnTo>
                  <a:pt x="79461" y="9710"/>
                </a:lnTo>
                <a:lnTo>
                  <a:pt x="79560" y="10007"/>
                </a:lnTo>
                <a:lnTo>
                  <a:pt x="79560" y="10106"/>
                </a:lnTo>
                <a:lnTo>
                  <a:pt x="79560" y="10304"/>
                </a:lnTo>
                <a:lnTo>
                  <a:pt x="79461" y="10602"/>
                </a:lnTo>
                <a:lnTo>
                  <a:pt x="79362" y="10800"/>
                </a:lnTo>
                <a:lnTo>
                  <a:pt x="79263" y="10998"/>
                </a:lnTo>
                <a:lnTo>
                  <a:pt x="79263" y="11097"/>
                </a:lnTo>
                <a:lnTo>
                  <a:pt x="79461" y="11295"/>
                </a:lnTo>
                <a:lnTo>
                  <a:pt x="79362" y="11592"/>
                </a:lnTo>
                <a:lnTo>
                  <a:pt x="79362" y="11691"/>
                </a:lnTo>
                <a:lnTo>
                  <a:pt x="79164" y="11791"/>
                </a:lnTo>
                <a:lnTo>
                  <a:pt x="79065" y="11890"/>
                </a:lnTo>
                <a:lnTo>
                  <a:pt x="78966" y="11989"/>
                </a:lnTo>
                <a:lnTo>
                  <a:pt x="78966" y="12286"/>
                </a:lnTo>
                <a:lnTo>
                  <a:pt x="78966" y="12385"/>
                </a:lnTo>
                <a:lnTo>
                  <a:pt x="79164" y="12385"/>
                </a:lnTo>
                <a:lnTo>
                  <a:pt x="79263" y="12484"/>
                </a:lnTo>
                <a:lnTo>
                  <a:pt x="78966" y="12682"/>
                </a:lnTo>
                <a:lnTo>
                  <a:pt x="78867" y="12880"/>
                </a:lnTo>
                <a:lnTo>
                  <a:pt x="78768" y="13178"/>
                </a:lnTo>
                <a:lnTo>
                  <a:pt x="78768" y="13574"/>
                </a:lnTo>
                <a:lnTo>
                  <a:pt x="78768" y="13673"/>
                </a:lnTo>
                <a:lnTo>
                  <a:pt x="78669" y="13871"/>
                </a:lnTo>
                <a:lnTo>
                  <a:pt x="78570" y="14069"/>
                </a:lnTo>
                <a:lnTo>
                  <a:pt x="78768" y="14267"/>
                </a:lnTo>
                <a:lnTo>
                  <a:pt x="78570" y="14367"/>
                </a:lnTo>
                <a:lnTo>
                  <a:pt x="78471" y="14565"/>
                </a:lnTo>
                <a:lnTo>
                  <a:pt x="78272" y="15456"/>
                </a:lnTo>
                <a:lnTo>
                  <a:pt x="78074" y="15952"/>
                </a:lnTo>
                <a:lnTo>
                  <a:pt x="77777" y="16249"/>
                </a:lnTo>
                <a:lnTo>
                  <a:pt x="77678" y="16348"/>
                </a:lnTo>
                <a:lnTo>
                  <a:pt x="77678" y="16447"/>
                </a:lnTo>
                <a:lnTo>
                  <a:pt x="77777" y="16844"/>
                </a:lnTo>
                <a:lnTo>
                  <a:pt x="77678" y="17240"/>
                </a:lnTo>
                <a:lnTo>
                  <a:pt x="77183" y="18032"/>
                </a:lnTo>
                <a:lnTo>
                  <a:pt x="76885" y="18627"/>
                </a:lnTo>
                <a:lnTo>
                  <a:pt x="76885" y="18924"/>
                </a:lnTo>
                <a:lnTo>
                  <a:pt x="76885" y="19320"/>
                </a:lnTo>
                <a:lnTo>
                  <a:pt x="76885" y="19420"/>
                </a:lnTo>
                <a:lnTo>
                  <a:pt x="76687" y="19320"/>
                </a:lnTo>
                <a:lnTo>
                  <a:pt x="76588" y="19420"/>
                </a:lnTo>
                <a:lnTo>
                  <a:pt x="76588" y="19717"/>
                </a:lnTo>
                <a:lnTo>
                  <a:pt x="76489" y="20014"/>
                </a:lnTo>
                <a:lnTo>
                  <a:pt x="76489" y="20113"/>
                </a:lnTo>
                <a:lnTo>
                  <a:pt x="76291" y="20113"/>
                </a:lnTo>
                <a:lnTo>
                  <a:pt x="76192" y="20608"/>
                </a:lnTo>
                <a:lnTo>
                  <a:pt x="76093" y="21005"/>
                </a:lnTo>
                <a:lnTo>
                  <a:pt x="75895" y="21302"/>
                </a:lnTo>
                <a:lnTo>
                  <a:pt x="75696" y="21599"/>
                </a:lnTo>
                <a:lnTo>
                  <a:pt x="75399" y="21896"/>
                </a:lnTo>
                <a:lnTo>
                  <a:pt x="75498" y="22095"/>
                </a:lnTo>
                <a:lnTo>
                  <a:pt x="75498" y="22194"/>
                </a:lnTo>
                <a:lnTo>
                  <a:pt x="75300" y="22491"/>
                </a:lnTo>
                <a:lnTo>
                  <a:pt x="75102" y="22689"/>
                </a:lnTo>
                <a:lnTo>
                  <a:pt x="75003" y="22986"/>
                </a:lnTo>
                <a:lnTo>
                  <a:pt x="74805" y="23383"/>
                </a:lnTo>
                <a:lnTo>
                  <a:pt x="74607" y="23779"/>
                </a:lnTo>
                <a:lnTo>
                  <a:pt x="74111" y="24473"/>
                </a:lnTo>
                <a:lnTo>
                  <a:pt x="73616" y="25166"/>
                </a:lnTo>
                <a:lnTo>
                  <a:pt x="72724" y="26652"/>
                </a:lnTo>
                <a:lnTo>
                  <a:pt x="71931" y="27841"/>
                </a:lnTo>
                <a:lnTo>
                  <a:pt x="71535" y="28436"/>
                </a:lnTo>
                <a:lnTo>
                  <a:pt x="71238" y="29030"/>
                </a:lnTo>
                <a:lnTo>
                  <a:pt x="71040" y="29228"/>
                </a:lnTo>
                <a:lnTo>
                  <a:pt x="70842" y="29426"/>
                </a:lnTo>
                <a:lnTo>
                  <a:pt x="70643" y="29724"/>
                </a:lnTo>
                <a:lnTo>
                  <a:pt x="70544" y="30021"/>
                </a:lnTo>
                <a:lnTo>
                  <a:pt x="70544" y="30120"/>
                </a:lnTo>
                <a:lnTo>
                  <a:pt x="70346" y="30120"/>
                </a:lnTo>
                <a:lnTo>
                  <a:pt x="70247" y="30219"/>
                </a:lnTo>
                <a:lnTo>
                  <a:pt x="70148" y="30219"/>
                </a:lnTo>
                <a:lnTo>
                  <a:pt x="69950" y="30714"/>
                </a:lnTo>
                <a:lnTo>
                  <a:pt x="69653" y="31111"/>
                </a:lnTo>
                <a:lnTo>
                  <a:pt x="69058" y="31804"/>
                </a:lnTo>
                <a:lnTo>
                  <a:pt x="68662" y="32399"/>
                </a:lnTo>
                <a:lnTo>
                  <a:pt x="68464" y="32696"/>
                </a:lnTo>
                <a:lnTo>
                  <a:pt x="68166" y="32993"/>
                </a:lnTo>
                <a:lnTo>
                  <a:pt x="68067" y="33092"/>
                </a:lnTo>
                <a:lnTo>
                  <a:pt x="67968" y="33290"/>
                </a:lnTo>
                <a:lnTo>
                  <a:pt x="67869" y="33489"/>
                </a:lnTo>
                <a:lnTo>
                  <a:pt x="67770" y="33588"/>
                </a:lnTo>
                <a:lnTo>
                  <a:pt x="67473" y="33588"/>
                </a:lnTo>
                <a:lnTo>
                  <a:pt x="67671" y="33290"/>
                </a:lnTo>
                <a:lnTo>
                  <a:pt x="67671" y="32993"/>
                </a:lnTo>
                <a:lnTo>
                  <a:pt x="67572" y="32399"/>
                </a:lnTo>
                <a:lnTo>
                  <a:pt x="67572" y="31210"/>
                </a:lnTo>
                <a:lnTo>
                  <a:pt x="67572" y="29922"/>
                </a:lnTo>
                <a:lnTo>
                  <a:pt x="67572" y="28237"/>
                </a:lnTo>
                <a:lnTo>
                  <a:pt x="67572" y="27445"/>
                </a:lnTo>
                <a:lnTo>
                  <a:pt x="67473" y="26553"/>
                </a:lnTo>
                <a:lnTo>
                  <a:pt x="67374" y="25959"/>
                </a:lnTo>
                <a:lnTo>
                  <a:pt x="67374" y="25661"/>
                </a:lnTo>
                <a:lnTo>
                  <a:pt x="67374" y="25265"/>
                </a:lnTo>
                <a:lnTo>
                  <a:pt x="67374" y="24968"/>
                </a:lnTo>
                <a:lnTo>
                  <a:pt x="67374" y="24572"/>
                </a:lnTo>
                <a:lnTo>
                  <a:pt x="67176" y="23779"/>
                </a:lnTo>
                <a:lnTo>
                  <a:pt x="66978" y="21896"/>
                </a:lnTo>
                <a:lnTo>
                  <a:pt x="66680" y="20014"/>
                </a:lnTo>
                <a:lnTo>
                  <a:pt x="66383" y="18330"/>
                </a:lnTo>
                <a:lnTo>
                  <a:pt x="66086" y="16645"/>
                </a:lnTo>
                <a:lnTo>
                  <a:pt x="65888" y="15258"/>
                </a:lnTo>
                <a:lnTo>
                  <a:pt x="65590" y="13871"/>
                </a:lnTo>
                <a:lnTo>
                  <a:pt x="65491" y="13673"/>
                </a:lnTo>
                <a:lnTo>
                  <a:pt x="65590" y="13475"/>
                </a:lnTo>
                <a:lnTo>
                  <a:pt x="65690" y="13178"/>
                </a:lnTo>
                <a:lnTo>
                  <a:pt x="65987" y="12979"/>
                </a:lnTo>
                <a:lnTo>
                  <a:pt x="66284" y="12979"/>
                </a:lnTo>
                <a:lnTo>
                  <a:pt x="66878" y="12682"/>
                </a:lnTo>
                <a:lnTo>
                  <a:pt x="67374" y="12187"/>
                </a:lnTo>
                <a:lnTo>
                  <a:pt x="68166" y="11295"/>
                </a:lnTo>
                <a:lnTo>
                  <a:pt x="68761" y="10602"/>
                </a:lnTo>
                <a:lnTo>
                  <a:pt x="69256" y="9809"/>
                </a:lnTo>
                <a:lnTo>
                  <a:pt x="69752" y="8917"/>
                </a:lnTo>
                <a:lnTo>
                  <a:pt x="70049" y="8026"/>
                </a:lnTo>
                <a:lnTo>
                  <a:pt x="70346" y="7134"/>
                </a:lnTo>
                <a:lnTo>
                  <a:pt x="70544" y="6341"/>
                </a:lnTo>
                <a:lnTo>
                  <a:pt x="70643" y="6143"/>
                </a:lnTo>
                <a:lnTo>
                  <a:pt x="70742" y="5945"/>
                </a:lnTo>
                <a:lnTo>
                  <a:pt x="70941" y="5846"/>
                </a:lnTo>
                <a:lnTo>
                  <a:pt x="72526" y="5846"/>
                </a:lnTo>
                <a:lnTo>
                  <a:pt x="73913" y="5648"/>
                </a:lnTo>
                <a:lnTo>
                  <a:pt x="75399" y="5549"/>
                </a:lnTo>
                <a:lnTo>
                  <a:pt x="76786" y="5251"/>
                </a:lnTo>
                <a:lnTo>
                  <a:pt x="77678" y="5152"/>
                </a:lnTo>
                <a:lnTo>
                  <a:pt x="78669" y="5053"/>
                </a:lnTo>
                <a:lnTo>
                  <a:pt x="78966" y="4954"/>
                </a:lnTo>
                <a:close/>
                <a:moveTo>
                  <a:pt x="1883" y="1288"/>
                </a:moveTo>
                <a:lnTo>
                  <a:pt x="2379" y="1387"/>
                </a:lnTo>
                <a:lnTo>
                  <a:pt x="5747" y="1387"/>
                </a:lnTo>
                <a:lnTo>
                  <a:pt x="7630" y="1586"/>
                </a:lnTo>
                <a:lnTo>
                  <a:pt x="9215" y="1685"/>
                </a:lnTo>
                <a:lnTo>
                  <a:pt x="10900" y="1883"/>
                </a:lnTo>
                <a:lnTo>
                  <a:pt x="11989" y="2081"/>
                </a:lnTo>
                <a:lnTo>
                  <a:pt x="12584" y="2180"/>
                </a:lnTo>
                <a:lnTo>
                  <a:pt x="13178" y="2279"/>
                </a:lnTo>
                <a:lnTo>
                  <a:pt x="13575" y="2279"/>
                </a:lnTo>
                <a:lnTo>
                  <a:pt x="13971" y="2378"/>
                </a:lnTo>
                <a:lnTo>
                  <a:pt x="14664" y="2576"/>
                </a:lnTo>
                <a:lnTo>
                  <a:pt x="16250" y="2774"/>
                </a:lnTo>
                <a:lnTo>
                  <a:pt x="16646" y="2874"/>
                </a:lnTo>
                <a:lnTo>
                  <a:pt x="16943" y="3072"/>
                </a:lnTo>
                <a:lnTo>
                  <a:pt x="17042" y="3369"/>
                </a:lnTo>
                <a:lnTo>
                  <a:pt x="17042" y="3864"/>
                </a:lnTo>
                <a:lnTo>
                  <a:pt x="17141" y="5053"/>
                </a:lnTo>
                <a:lnTo>
                  <a:pt x="17439" y="6143"/>
                </a:lnTo>
                <a:lnTo>
                  <a:pt x="17637" y="7134"/>
                </a:lnTo>
                <a:lnTo>
                  <a:pt x="17835" y="7629"/>
                </a:lnTo>
                <a:lnTo>
                  <a:pt x="18033" y="8125"/>
                </a:lnTo>
                <a:lnTo>
                  <a:pt x="18330" y="8719"/>
                </a:lnTo>
                <a:lnTo>
                  <a:pt x="18528" y="8917"/>
                </a:lnTo>
                <a:lnTo>
                  <a:pt x="18727" y="9215"/>
                </a:lnTo>
                <a:lnTo>
                  <a:pt x="20015" y="10602"/>
                </a:lnTo>
                <a:lnTo>
                  <a:pt x="20114" y="10701"/>
                </a:lnTo>
                <a:lnTo>
                  <a:pt x="20015" y="10800"/>
                </a:lnTo>
                <a:lnTo>
                  <a:pt x="19817" y="11592"/>
                </a:lnTo>
                <a:lnTo>
                  <a:pt x="19717" y="12088"/>
                </a:lnTo>
                <a:lnTo>
                  <a:pt x="19618" y="12385"/>
                </a:lnTo>
                <a:lnTo>
                  <a:pt x="19420" y="12286"/>
                </a:lnTo>
                <a:lnTo>
                  <a:pt x="19024" y="11989"/>
                </a:lnTo>
                <a:lnTo>
                  <a:pt x="18330" y="11394"/>
                </a:lnTo>
                <a:lnTo>
                  <a:pt x="17637" y="10800"/>
                </a:lnTo>
                <a:lnTo>
                  <a:pt x="17141" y="10106"/>
                </a:lnTo>
                <a:lnTo>
                  <a:pt x="16646" y="9413"/>
                </a:lnTo>
                <a:lnTo>
                  <a:pt x="15952" y="8125"/>
                </a:lnTo>
                <a:lnTo>
                  <a:pt x="15556" y="6738"/>
                </a:lnTo>
                <a:lnTo>
                  <a:pt x="15160" y="5450"/>
                </a:lnTo>
                <a:lnTo>
                  <a:pt x="14962" y="5152"/>
                </a:lnTo>
                <a:lnTo>
                  <a:pt x="14664" y="5053"/>
                </a:lnTo>
                <a:lnTo>
                  <a:pt x="14070" y="4954"/>
                </a:lnTo>
                <a:lnTo>
                  <a:pt x="11395" y="4657"/>
                </a:lnTo>
                <a:lnTo>
                  <a:pt x="8819" y="4360"/>
                </a:lnTo>
                <a:lnTo>
                  <a:pt x="7432" y="4162"/>
                </a:lnTo>
                <a:lnTo>
                  <a:pt x="5648" y="4162"/>
                </a:lnTo>
                <a:lnTo>
                  <a:pt x="5450" y="4360"/>
                </a:lnTo>
                <a:lnTo>
                  <a:pt x="5252" y="4657"/>
                </a:lnTo>
                <a:lnTo>
                  <a:pt x="5153" y="5053"/>
                </a:lnTo>
                <a:lnTo>
                  <a:pt x="5153" y="5945"/>
                </a:lnTo>
                <a:lnTo>
                  <a:pt x="5054" y="6341"/>
                </a:lnTo>
                <a:lnTo>
                  <a:pt x="4955" y="6837"/>
                </a:lnTo>
                <a:lnTo>
                  <a:pt x="4856" y="7035"/>
                </a:lnTo>
                <a:lnTo>
                  <a:pt x="4757" y="7431"/>
                </a:lnTo>
                <a:lnTo>
                  <a:pt x="4856" y="7728"/>
                </a:lnTo>
                <a:lnTo>
                  <a:pt x="5054" y="8026"/>
                </a:lnTo>
                <a:lnTo>
                  <a:pt x="4955" y="8521"/>
                </a:lnTo>
                <a:lnTo>
                  <a:pt x="4955" y="9016"/>
                </a:lnTo>
                <a:lnTo>
                  <a:pt x="5054" y="9611"/>
                </a:lnTo>
                <a:lnTo>
                  <a:pt x="5054" y="10106"/>
                </a:lnTo>
                <a:lnTo>
                  <a:pt x="4955" y="10602"/>
                </a:lnTo>
                <a:lnTo>
                  <a:pt x="5054" y="11097"/>
                </a:lnTo>
                <a:lnTo>
                  <a:pt x="5351" y="12187"/>
                </a:lnTo>
                <a:lnTo>
                  <a:pt x="5450" y="12880"/>
                </a:lnTo>
                <a:lnTo>
                  <a:pt x="5549" y="13178"/>
                </a:lnTo>
                <a:lnTo>
                  <a:pt x="5648" y="13475"/>
                </a:lnTo>
                <a:lnTo>
                  <a:pt x="5747" y="13970"/>
                </a:lnTo>
                <a:lnTo>
                  <a:pt x="5847" y="14466"/>
                </a:lnTo>
                <a:lnTo>
                  <a:pt x="5946" y="14961"/>
                </a:lnTo>
                <a:lnTo>
                  <a:pt x="6045" y="15258"/>
                </a:lnTo>
                <a:lnTo>
                  <a:pt x="6144" y="15456"/>
                </a:lnTo>
                <a:lnTo>
                  <a:pt x="6441" y="15754"/>
                </a:lnTo>
                <a:lnTo>
                  <a:pt x="6540" y="16051"/>
                </a:lnTo>
                <a:lnTo>
                  <a:pt x="6639" y="16744"/>
                </a:lnTo>
                <a:lnTo>
                  <a:pt x="6837" y="17141"/>
                </a:lnTo>
                <a:lnTo>
                  <a:pt x="7135" y="17636"/>
                </a:lnTo>
                <a:lnTo>
                  <a:pt x="7234" y="18032"/>
                </a:lnTo>
                <a:lnTo>
                  <a:pt x="7234" y="18627"/>
                </a:lnTo>
                <a:lnTo>
                  <a:pt x="7333" y="18726"/>
                </a:lnTo>
                <a:lnTo>
                  <a:pt x="7432" y="18825"/>
                </a:lnTo>
                <a:lnTo>
                  <a:pt x="7630" y="18924"/>
                </a:lnTo>
                <a:lnTo>
                  <a:pt x="7630" y="19023"/>
                </a:lnTo>
                <a:lnTo>
                  <a:pt x="7630" y="19420"/>
                </a:lnTo>
                <a:lnTo>
                  <a:pt x="7828" y="19717"/>
                </a:lnTo>
                <a:lnTo>
                  <a:pt x="7927" y="20014"/>
                </a:lnTo>
                <a:lnTo>
                  <a:pt x="8125" y="20212"/>
                </a:lnTo>
                <a:lnTo>
                  <a:pt x="8423" y="21005"/>
                </a:lnTo>
                <a:lnTo>
                  <a:pt x="8819" y="21797"/>
                </a:lnTo>
                <a:lnTo>
                  <a:pt x="9215" y="22590"/>
                </a:lnTo>
                <a:lnTo>
                  <a:pt x="9413" y="23383"/>
                </a:lnTo>
                <a:lnTo>
                  <a:pt x="9512" y="23581"/>
                </a:lnTo>
                <a:lnTo>
                  <a:pt x="9711" y="23779"/>
                </a:lnTo>
                <a:lnTo>
                  <a:pt x="10107" y="24274"/>
                </a:lnTo>
                <a:lnTo>
                  <a:pt x="10305" y="24572"/>
                </a:lnTo>
                <a:lnTo>
                  <a:pt x="10503" y="24869"/>
                </a:lnTo>
                <a:lnTo>
                  <a:pt x="10800" y="25463"/>
                </a:lnTo>
                <a:lnTo>
                  <a:pt x="11098" y="25860"/>
                </a:lnTo>
                <a:lnTo>
                  <a:pt x="11494" y="26256"/>
                </a:lnTo>
                <a:lnTo>
                  <a:pt x="11692" y="26751"/>
                </a:lnTo>
                <a:lnTo>
                  <a:pt x="11989" y="27148"/>
                </a:lnTo>
                <a:lnTo>
                  <a:pt x="12584" y="28039"/>
                </a:lnTo>
                <a:lnTo>
                  <a:pt x="13277" y="29030"/>
                </a:lnTo>
                <a:lnTo>
                  <a:pt x="13872" y="30021"/>
                </a:lnTo>
                <a:lnTo>
                  <a:pt x="14565" y="30913"/>
                </a:lnTo>
                <a:lnTo>
                  <a:pt x="14863" y="31507"/>
                </a:lnTo>
                <a:lnTo>
                  <a:pt x="15061" y="31804"/>
                </a:lnTo>
                <a:lnTo>
                  <a:pt x="15457" y="32002"/>
                </a:lnTo>
                <a:lnTo>
                  <a:pt x="15556" y="32102"/>
                </a:lnTo>
                <a:lnTo>
                  <a:pt x="15754" y="32300"/>
                </a:lnTo>
                <a:lnTo>
                  <a:pt x="15952" y="32795"/>
                </a:lnTo>
                <a:lnTo>
                  <a:pt x="16250" y="33191"/>
                </a:lnTo>
                <a:lnTo>
                  <a:pt x="16547" y="33489"/>
                </a:lnTo>
                <a:lnTo>
                  <a:pt x="17240" y="34182"/>
                </a:lnTo>
                <a:lnTo>
                  <a:pt x="17439" y="34479"/>
                </a:lnTo>
                <a:lnTo>
                  <a:pt x="17538" y="34876"/>
                </a:lnTo>
                <a:lnTo>
                  <a:pt x="17637" y="35173"/>
                </a:lnTo>
                <a:lnTo>
                  <a:pt x="17736" y="35569"/>
                </a:lnTo>
                <a:lnTo>
                  <a:pt x="15754" y="33885"/>
                </a:lnTo>
                <a:lnTo>
                  <a:pt x="14764" y="32993"/>
                </a:lnTo>
                <a:lnTo>
                  <a:pt x="13773" y="32102"/>
                </a:lnTo>
                <a:lnTo>
                  <a:pt x="12683" y="31111"/>
                </a:lnTo>
                <a:lnTo>
                  <a:pt x="11593" y="30120"/>
                </a:lnTo>
                <a:lnTo>
                  <a:pt x="10999" y="29426"/>
                </a:lnTo>
                <a:lnTo>
                  <a:pt x="10404" y="28733"/>
                </a:lnTo>
                <a:lnTo>
                  <a:pt x="9810" y="28138"/>
                </a:lnTo>
                <a:lnTo>
                  <a:pt x="9413" y="27643"/>
                </a:lnTo>
                <a:lnTo>
                  <a:pt x="8522" y="26454"/>
                </a:lnTo>
                <a:lnTo>
                  <a:pt x="7729" y="25364"/>
                </a:lnTo>
                <a:lnTo>
                  <a:pt x="6936" y="24175"/>
                </a:lnTo>
                <a:lnTo>
                  <a:pt x="6639" y="23680"/>
                </a:lnTo>
                <a:lnTo>
                  <a:pt x="6342" y="23085"/>
                </a:lnTo>
                <a:lnTo>
                  <a:pt x="5747" y="21996"/>
                </a:lnTo>
                <a:lnTo>
                  <a:pt x="5252" y="21104"/>
                </a:lnTo>
                <a:lnTo>
                  <a:pt x="4757" y="20113"/>
                </a:lnTo>
                <a:lnTo>
                  <a:pt x="3964" y="18528"/>
                </a:lnTo>
                <a:lnTo>
                  <a:pt x="3667" y="17735"/>
                </a:lnTo>
                <a:lnTo>
                  <a:pt x="3271" y="16844"/>
                </a:lnTo>
                <a:lnTo>
                  <a:pt x="2874" y="15655"/>
                </a:lnTo>
                <a:lnTo>
                  <a:pt x="2577" y="14367"/>
                </a:lnTo>
                <a:lnTo>
                  <a:pt x="2280" y="13277"/>
                </a:lnTo>
                <a:lnTo>
                  <a:pt x="1983" y="12187"/>
                </a:lnTo>
                <a:lnTo>
                  <a:pt x="1487" y="9809"/>
                </a:lnTo>
                <a:lnTo>
                  <a:pt x="1289" y="8719"/>
                </a:lnTo>
                <a:lnTo>
                  <a:pt x="1190" y="7530"/>
                </a:lnTo>
                <a:lnTo>
                  <a:pt x="1091" y="6539"/>
                </a:lnTo>
                <a:lnTo>
                  <a:pt x="992" y="5648"/>
                </a:lnTo>
                <a:lnTo>
                  <a:pt x="893" y="4756"/>
                </a:lnTo>
                <a:lnTo>
                  <a:pt x="992" y="3864"/>
                </a:lnTo>
                <a:lnTo>
                  <a:pt x="1190" y="2675"/>
                </a:lnTo>
                <a:lnTo>
                  <a:pt x="1289" y="2081"/>
                </a:lnTo>
                <a:lnTo>
                  <a:pt x="1487" y="1586"/>
                </a:lnTo>
                <a:lnTo>
                  <a:pt x="1685" y="1288"/>
                </a:lnTo>
                <a:close/>
                <a:moveTo>
                  <a:pt x="83524" y="1090"/>
                </a:moveTo>
                <a:lnTo>
                  <a:pt x="83722" y="1288"/>
                </a:lnTo>
                <a:lnTo>
                  <a:pt x="83920" y="1586"/>
                </a:lnTo>
                <a:lnTo>
                  <a:pt x="84118" y="2874"/>
                </a:lnTo>
                <a:lnTo>
                  <a:pt x="84316" y="4162"/>
                </a:lnTo>
                <a:lnTo>
                  <a:pt x="84316" y="5152"/>
                </a:lnTo>
                <a:lnTo>
                  <a:pt x="84316" y="6143"/>
                </a:lnTo>
                <a:lnTo>
                  <a:pt x="84019" y="8224"/>
                </a:lnTo>
                <a:lnTo>
                  <a:pt x="83821" y="9512"/>
                </a:lnTo>
                <a:lnTo>
                  <a:pt x="83623" y="10899"/>
                </a:lnTo>
                <a:lnTo>
                  <a:pt x="83424" y="11890"/>
                </a:lnTo>
                <a:lnTo>
                  <a:pt x="83127" y="12880"/>
                </a:lnTo>
                <a:lnTo>
                  <a:pt x="82929" y="13673"/>
                </a:lnTo>
                <a:lnTo>
                  <a:pt x="82731" y="14466"/>
                </a:lnTo>
                <a:lnTo>
                  <a:pt x="82235" y="15952"/>
                </a:lnTo>
                <a:lnTo>
                  <a:pt x="81938" y="17240"/>
                </a:lnTo>
                <a:lnTo>
                  <a:pt x="81641" y="17834"/>
                </a:lnTo>
                <a:lnTo>
                  <a:pt x="81245" y="18429"/>
                </a:lnTo>
                <a:lnTo>
                  <a:pt x="81047" y="18825"/>
                </a:lnTo>
                <a:lnTo>
                  <a:pt x="80947" y="19023"/>
                </a:lnTo>
                <a:lnTo>
                  <a:pt x="80947" y="19320"/>
                </a:lnTo>
                <a:lnTo>
                  <a:pt x="80848" y="19519"/>
                </a:lnTo>
                <a:lnTo>
                  <a:pt x="80650" y="19816"/>
                </a:lnTo>
                <a:lnTo>
                  <a:pt x="80452" y="20113"/>
                </a:lnTo>
                <a:lnTo>
                  <a:pt x="80254" y="20708"/>
                </a:lnTo>
                <a:lnTo>
                  <a:pt x="79759" y="21500"/>
                </a:lnTo>
                <a:lnTo>
                  <a:pt x="79362" y="22392"/>
                </a:lnTo>
                <a:lnTo>
                  <a:pt x="78867" y="23383"/>
                </a:lnTo>
                <a:lnTo>
                  <a:pt x="78272" y="24373"/>
                </a:lnTo>
                <a:lnTo>
                  <a:pt x="77975" y="24869"/>
                </a:lnTo>
                <a:lnTo>
                  <a:pt x="77579" y="25364"/>
                </a:lnTo>
                <a:lnTo>
                  <a:pt x="76885" y="26256"/>
                </a:lnTo>
                <a:lnTo>
                  <a:pt x="76192" y="27346"/>
                </a:lnTo>
                <a:lnTo>
                  <a:pt x="75300" y="28237"/>
                </a:lnTo>
                <a:lnTo>
                  <a:pt x="73517" y="30219"/>
                </a:lnTo>
                <a:lnTo>
                  <a:pt x="72427" y="31309"/>
                </a:lnTo>
                <a:lnTo>
                  <a:pt x="71238" y="32399"/>
                </a:lnTo>
                <a:lnTo>
                  <a:pt x="70346" y="33191"/>
                </a:lnTo>
                <a:lnTo>
                  <a:pt x="69454" y="33984"/>
                </a:lnTo>
                <a:lnTo>
                  <a:pt x="68563" y="34678"/>
                </a:lnTo>
                <a:lnTo>
                  <a:pt x="67770" y="35470"/>
                </a:lnTo>
                <a:lnTo>
                  <a:pt x="67572" y="35569"/>
                </a:lnTo>
                <a:lnTo>
                  <a:pt x="67374" y="35569"/>
                </a:lnTo>
                <a:lnTo>
                  <a:pt x="67374" y="35470"/>
                </a:lnTo>
                <a:lnTo>
                  <a:pt x="67473" y="35272"/>
                </a:lnTo>
                <a:lnTo>
                  <a:pt x="67473" y="34975"/>
                </a:lnTo>
                <a:lnTo>
                  <a:pt x="67572" y="34777"/>
                </a:lnTo>
                <a:lnTo>
                  <a:pt x="67869" y="34380"/>
                </a:lnTo>
                <a:lnTo>
                  <a:pt x="68266" y="33984"/>
                </a:lnTo>
                <a:lnTo>
                  <a:pt x="68662" y="33687"/>
                </a:lnTo>
                <a:lnTo>
                  <a:pt x="69851" y="32300"/>
                </a:lnTo>
                <a:lnTo>
                  <a:pt x="70941" y="30913"/>
                </a:lnTo>
                <a:lnTo>
                  <a:pt x="72625" y="28634"/>
                </a:lnTo>
                <a:lnTo>
                  <a:pt x="73616" y="26949"/>
                </a:lnTo>
                <a:lnTo>
                  <a:pt x="74706" y="25364"/>
                </a:lnTo>
                <a:lnTo>
                  <a:pt x="75300" y="24274"/>
                </a:lnTo>
                <a:lnTo>
                  <a:pt x="75994" y="23085"/>
                </a:lnTo>
                <a:lnTo>
                  <a:pt x="76390" y="22095"/>
                </a:lnTo>
                <a:lnTo>
                  <a:pt x="76687" y="21599"/>
                </a:lnTo>
                <a:lnTo>
                  <a:pt x="76984" y="21203"/>
                </a:lnTo>
                <a:lnTo>
                  <a:pt x="77183" y="20906"/>
                </a:lnTo>
                <a:lnTo>
                  <a:pt x="77183" y="20708"/>
                </a:lnTo>
                <a:lnTo>
                  <a:pt x="77381" y="20113"/>
                </a:lnTo>
                <a:lnTo>
                  <a:pt x="77678" y="19420"/>
                </a:lnTo>
                <a:lnTo>
                  <a:pt x="78173" y="18231"/>
                </a:lnTo>
                <a:lnTo>
                  <a:pt x="79362" y="14763"/>
                </a:lnTo>
                <a:lnTo>
                  <a:pt x="79659" y="13772"/>
                </a:lnTo>
                <a:lnTo>
                  <a:pt x="79858" y="12781"/>
                </a:lnTo>
                <a:lnTo>
                  <a:pt x="80155" y="10701"/>
                </a:lnTo>
                <a:lnTo>
                  <a:pt x="80353" y="9611"/>
                </a:lnTo>
                <a:lnTo>
                  <a:pt x="80452" y="8422"/>
                </a:lnTo>
                <a:lnTo>
                  <a:pt x="80452" y="7332"/>
                </a:lnTo>
                <a:lnTo>
                  <a:pt x="80452" y="6143"/>
                </a:lnTo>
                <a:lnTo>
                  <a:pt x="80353" y="5648"/>
                </a:lnTo>
                <a:lnTo>
                  <a:pt x="80254" y="5152"/>
                </a:lnTo>
                <a:lnTo>
                  <a:pt x="80056" y="4756"/>
                </a:lnTo>
                <a:lnTo>
                  <a:pt x="79659" y="4360"/>
                </a:lnTo>
                <a:lnTo>
                  <a:pt x="79461" y="4261"/>
                </a:lnTo>
                <a:lnTo>
                  <a:pt x="79362" y="4162"/>
                </a:lnTo>
                <a:lnTo>
                  <a:pt x="79263" y="4261"/>
                </a:lnTo>
                <a:lnTo>
                  <a:pt x="78966" y="4360"/>
                </a:lnTo>
                <a:lnTo>
                  <a:pt x="78074" y="4360"/>
                </a:lnTo>
                <a:lnTo>
                  <a:pt x="77282" y="4459"/>
                </a:lnTo>
                <a:lnTo>
                  <a:pt x="76588" y="4558"/>
                </a:lnTo>
                <a:lnTo>
                  <a:pt x="75994" y="4657"/>
                </a:lnTo>
                <a:lnTo>
                  <a:pt x="75399" y="4657"/>
                </a:lnTo>
                <a:lnTo>
                  <a:pt x="74805" y="4756"/>
                </a:lnTo>
                <a:lnTo>
                  <a:pt x="74210" y="4855"/>
                </a:lnTo>
                <a:lnTo>
                  <a:pt x="73418" y="4954"/>
                </a:lnTo>
                <a:lnTo>
                  <a:pt x="72625" y="5053"/>
                </a:lnTo>
                <a:lnTo>
                  <a:pt x="72130" y="5053"/>
                </a:lnTo>
                <a:lnTo>
                  <a:pt x="71634" y="5152"/>
                </a:lnTo>
                <a:lnTo>
                  <a:pt x="70643" y="5251"/>
                </a:lnTo>
                <a:lnTo>
                  <a:pt x="70445" y="5251"/>
                </a:lnTo>
                <a:lnTo>
                  <a:pt x="70346" y="5350"/>
                </a:lnTo>
                <a:lnTo>
                  <a:pt x="70247" y="5450"/>
                </a:lnTo>
                <a:lnTo>
                  <a:pt x="70148" y="5747"/>
                </a:lnTo>
                <a:lnTo>
                  <a:pt x="69851" y="6539"/>
                </a:lnTo>
                <a:lnTo>
                  <a:pt x="69554" y="7332"/>
                </a:lnTo>
                <a:lnTo>
                  <a:pt x="68959" y="8719"/>
                </a:lnTo>
                <a:lnTo>
                  <a:pt x="68662" y="9413"/>
                </a:lnTo>
                <a:lnTo>
                  <a:pt x="68266" y="10007"/>
                </a:lnTo>
                <a:lnTo>
                  <a:pt x="67572" y="10800"/>
                </a:lnTo>
                <a:lnTo>
                  <a:pt x="66878" y="11493"/>
                </a:lnTo>
                <a:lnTo>
                  <a:pt x="66185" y="12088"/>
                </a:lnTo>
                <a:lnTo>
                  <a:pt x="65293" y="12682"/>
                </a:lnTo>
                <a:lnTo>
                  <a:pt x="65293" y="12187"/>
                </a:lnTo>
                <a:lnTo>
                  <a:pt x="65194" y="11791"/>
                </a:lnTo>
                <a:lnTo>
                  <a:pt x="64996" y="11097"/>
                </a:lnTo>
                <a:lnTo>
                  <a:pt x="64996" y="10800"/>
                </a:lnTo>
                <a:lnTo>
                  <a:pt x="65194" y="10503"/>
                </a:lnTo>
                <a:lnTo>
                  <a:pt x="66185" y="9710"/>
                </a:lnTo>
                <a:lnTo>
                  <a:pt x="66680" y="9215"/>
                </a:lnTo>
                <a:lnTo>
                  <a:pt x="67077" y="8620"/>
                </a:lnTo>
                <a:lnTo>
                  <a:pt x="67671" y="7431"/>
                </a:lnTo>
                <a:lnTo>
                  <a:pt x="67968" y="6242"/>
                </a:lnTo>
                <a:lnTo>
                  <a:pt x="68266" y="4954"/>
                </a:lnTo>
                <a:lnTo>
                  <a:pt x="68464" y="3666"/>
                </a:lnTo>
                <a:lnTo>
                  <a:pt x="68365" y="3369"/>
                </a:lnTo>
                <a:lnTo>
                  <a:pt x="68563" y="3072"/>
                </a:lnTo>
                <a:lnTo>
                  <a:pt x="68662" y="2874"/>
                </a:lnTo>
                <a:lnTo>
                  <a:pt x="68860" y="2874"/>
                </a:lnTo>
                <a:lnTo>
                  <a:pt x="69653" y="2576"/>
                </a:lnTo>
                <a:lnTo>
                  <a:pt x="70049" y="2477"/>
                </a:lnTo>
                <a:lnTo>
                  <a:pt x="70445" y="2477"/>
                </a:lnTo>
                <a:lnTo>
                  <a:pt x="70941" y="2378"/>
                </a:lnTo>
                <a:lnTo>
                  <a:pt x="71436" y="2279"/>
                </a:lnTo>
                <a:lnTo>
                  <a:pt x="71931" y="2180"/>
                </a:lnTo>
                <a:lnTo>
                  <a:pt x="72427" y="2081"/>
                </a:lnTo>
                <a:lnTo>
                  <a:pt x="73616" y="2081"/>
                </a:lnTo>
                <a:lnTo>
                  <a:pt x="74210" y="1982"/>
                </a:lnTo>
                <a:lnTo>
                  <a:pt x="74706" y="1685"/>
                </a:lnTo>
                <a:lnTo>
                  <a:pt x="75003" y="1586"/>
                </a:lnTo>
                <a:lnTo>
                  <a:pt x="75201" y="1486"/>
                </a:lnTo>
                <a:lnTo>
                  <a:pt x="75300" y="1288"/>
                </a:lnTo>
                <a:lnTo>
                  <a:pt x="75399" y="1586"/>
                </a:lnTo>
                <a:lnTo>
                  <a:pt x="75597" y="1685"/>
                </a:lnTo>
                <a:lnTo>
                  <a:pt x="75795" y="1685"/>
                </a:lnTo>
                <a:lnTo>
                  <a:pt x="76093" y="1586"/>
                </a:lnTo>
                <a:lnTo>
                  <a:pt x="76390" y="1486"/>
                </a:lnTo>
                <a:lnTo>
                  <a:pt x="77282" y="1486"/>
                </a:lnTo>
                <a:lnTo>
                  <a:pt x="78173" y="1288"/>
                </a:lnTo>
                <a:lnTo>
                  <a:pt x="79263" y="1288"/>
                </a:lnTo>
                <a:lnTo>
                  <a:pt x="79759" y="1387"/>
                </a:lnTo>
                <a:lnTo>
                  <a:pt x="80155" y="1288"/>
                </a:lnTo>
                <a:lnTo>
                  <a:pt x="81047" y="1288"/>
                </a:lnTo>
                <a:lnTo>
                  <a:pt x="81938" y="1387"/>
                </a:lnTo>
                <a:lnTo>
                  <a:pt x="82335" y="1288"/>
                </a:lnTo>
                <a:lnTo>
                  <a:pt x="82731" y="1189"/>
                </a:lnTo>
                <a:lnTo>
                  <a:pt x="82929" y="1189"/>
                </a:lnTo>
                <a:lnTo>
                  <a:pt x="83127" y="1288"/>
                </a:lnTo>
                <a:lnTo>
                  <a:pt x="83325" y="1288"/>
                </a:lnTo>
                <a:lnTo>
                  <a:pt x="83524" y="1090"/>
                </a:lnTo>
                <a:close/>
                <a:moveTo>
                  <a:pt x="46270" y="3567"/>
                </a:moveTo>
                <a:lnTo>
                  <a:pt x="49243" y="3666"/>
                </a:lnTo>
                <a:lnTo>
                  <a:pt x="52116" y="3864"/>
                </a:lnTo>
                <a:lnTo>
                  <a:pt x="55484" y="4162"/>
                </a:lnTo>
                <a:lnTo>
                  <a:pt x="56872" y="4261"/>
                </a:lnTo>
                <a:lnTo>
                  <a:pt x="57664" y="4360"/>
                </a:lnTo>
                <a:lnTo>
                  <a:pt x="58358" y="4261"/>
                </a:lnTo>
                <a:lnTo>
                  <a:pt x="59249" y="4261"/>
                </a:lnTo>
                <a:lnTo>
                  <a:pt x="60042" y="4459"/>
                </a:lnTo>
                <a:lnTo>
                  <a:pt x="61726" y="4756"/>
                </a:lnTo>
                <a:lnTo>
                  <a:pt x="62123" y="4954"/>
                </a:lnTo>
                <a:lnTo>
                  <a:pt x="62420" y="5152"/>
                </a:lnTo>
                <a:lnTo>
                  <a:pt x="62717" y="5549"/>
                </a:lnTo>
                <a:lnTo>
                  <a:pt x="62816" y="6143"/>
                </a:lnTo>
                <a:lnTo>
                  <a:pt x="63312" y="8818"/>
                </a:lnTo>
                <a:lnTo>
                  <a:pt x="63510" y="9512"/>
                </a:lnTo>
                <a:lnTo>
                  <a:pt x="63807" y="10205"/>
                </a:lnTo>
                <a:lnTo>
                  <a:pt x="63906" y="10503"/>
                </a:lnTo>
                <a:lnTo>
                  <a:pt x="63807" y="10602"/>
                </a:lnTo>
                <a:lnTo>
                  <a:pt x="63807" y="10800"/>
                </a:lnTo>
                <a:lnTo>
                  <a:pt x="63807" y="10998"/>
                </a:lnTo>
                <a:lnTo>
                  <a:pt x="64005" y="11493"/>
                </a:lnTo>
                <a:lnTo>
                  <a:pt x="64203" y="12088"/>
                </a:lnTo>
                <a:lnTo>
                  <a:pt x="64401" y="13178"/>
                </a:lnTo>
                <a:lnTo>
                  <a:pt x="64501" y="13673"/>
                </a:lnTo>
                <a:lnTo>
                  <a:pt x="64600" y="13970"/>
                </a:lnTo>
                <a:lnTo>
                  <a:pt x="64798" y="14168"/>
                </a:lnTo>
                <a:lnTo>
                  <a:pt x="64897" y="14168"/>
                </a:lnTo>
                <a:lnTo>
                  <a:pt x="64897" y="14267"/>
                </a:lnTo>
                <a:lnTo>
                  <a:pt x="64798" y="14367"/>
                </a:lnTo>
                <a:lnTo>
                  <a:pt x="64699" y="14466"/>
                </a:lnTo>
                <a:lnTo>
                  <a:pt x="64897" y="15060"/>
                </a:lnTo>
                <a:lnTo>
                  <a:pt x="64996" y="15754"/>
                </a:lnTo>
                <a:lnTo>
                  <a:pt x="65194" y="17141"/>
                </a:lnTo>
                <a:lnTo>
                  <a:pt x="65392" y="18528"/>
                </a:lnTo>
                <a:lnTo>
                  <a:pt x="65888" y="21302"/>
                </a:lnTo>
                <a:lnTo>
                  <a:pt x="65987" y="21996"/>
                </a:lnTo>
                <a:lnTo>
                  <a:pt x="65987" y="22788"/>
                </a:lnTo>
                <a:lnTo>
                  <a:pt x="66185" y="23581"/>
                </a:lnTo>
                <a:lnTo>
                  <a:pt x="66284" y="24473"/>
                </a:lnTo>
                <a:lnTo>
                  <a:pt x="66383" y="25959"/>
                </a:lnTo>
                <a:lnTo>
                  <a:pt x="66482" y="27445"/>
                </a:lnTo>
                <a:lnTo>
                  <a:pt x="66581" y="29426"/>
                </a:lnTo>
                <a:lnTo>
                  <a:pt x="66581" y="31408"/>
                </a:lnTo>
                <a:lnTo>
                  <a:pt x="66581" y="33092"/>
                </a:lnTo>
                <a:lnTo>
                  <a:pt x="66482" y="34777"/>
                </a:lnTo>
                <a:lnTo>
                  <a:pt x="66482" y="35668"/>
                </a:lnTo>
                <a:lnTo>
                  <a:pt x="66383" y="36164"/>
                </a:lnTo>
                <a:lnTo>
                  <a:pt x="66284" y="36659"/>
                </a:lnTo>
                <a:lnTo>
                  <a:pt x="66185" y="36857"/>
                </a:lnTo>
                <a:lnTo>
                  <a:pt x="66086" y="36956"/>
                </a:lnTo>
                <a:lnTo>
                  <a:pt x="65888" y="37155"/>
                </a:lnTo>
                <a:lnTo>
                  <a:pt x="65789" y="37254"/>
                </a:lnTo>
                <a:lnTo>
                  <a:pt x="65888" y="37353"/>
                </a:lnTo>
                <a:lnTo>
                  <a:pt x="66086" y="37452"/>
                </a:lnTo>
                <a:lnTo>
                  <a:pt x="66185" y="37650"/>
                </a:lnTo>
                <a:lnTo>
                  <a:pt x="66086" y="37947"/>
                </a:lnTo>
                <a:lnTo>
                  <a:pt x="65987" y="38343"/>
                </a:lnTo>
                <a:lnTo>
                  <a:pt x="65888" y="39136"/>
                </a:lnTo>
                <a:lnTo>
                  <a:pt x="65392" y="40919"/>
                </a:lnTo>
                <a:lnTo>
                  <a:pt x="64897" y="42009"/>
                </a:lnTo>
                <a:lnTo>
                  <a:pt x="64600" y="42406"/>
                </a:lnTo>
                <a:lnTo>
                  <a:pt x="64302" y="42802"/>
                </a:lnTo>
                <a:lnTo>
                  <a:pt x="64005" y="43198"/>
                </a:lnTo>
                <a:lnTo>
                  <a:pt x="63807" y="43694"/>
                </a:lnTo>
                <a:lnTo>
                  <a:pt x="63609" y="43793"/>
                </a:lnTo>
                <a:lnTo>
                  <a:pt x="63213" y="43991"/>
                </a:lnTo>
                <a:lnTo>
                  <a:pt x="62915" y="44288"/>
                </a:lnTo>
                <a:lnTo>
                  <a:pt x="62321" y="44883"/>
                </a:lnTo>
                <a:lnTo>
                  <a:pt x="61528" y="45378"/>
                </a:lnTo>
                <a:lnTo>
                  <a:pt x="60637" y="45873"/>
                </a:lnTo>
                <a:lnTo>
                  <a:pt x="59547" y="46468"/>
                </a:lnTo>
                <a:lnTo>
                  <a:pt x="59051" y="46765"/>
                </a:lnTo>
                <a:lnTo>
                  <a:pt x="58556" y="46963"/>
                </a:lnTo>
                <a:lnTo>
                  <a:pt x="57862" y="47161"/>
                </a:lnTo>
                <a:lnTo>
                  <a:pt x="57565" y="47260"/>
                </a:lnTo>
                <a:lnTo>
                  <a:pt x="57169" y="47360"/>
                </a:lnTo>
                <a:lnTo>
                  <a:pt x="56971" y="47360"/>
                </a:lnTo>
                <a:lnTo>
                  <a:pt x="56872" y="47558"/>
                </a:lnTo>
                <a:lnTo>
                  <a:pt x="56773" y="47657"/>
                </a:lnTo>
                <a:lnTo>
                  <a:pt x="56574" y="47657"/>
                </a:lnTo>
                <a:lnTo>
                  <a:pt x="56376" y="47558"/>
                </a:lnTo>
                <a:lnTo>
                  <a:pt x="56277" y="47558"/>
                </a:lnTo>
                <a:lnTo>
                  <a:pt x="55980" y="47657"/>
                </a:lnTo>
                <a:lnTo>
                  <a:pt x="54395" y="48251"/>
                </a:lnTo>
                <a:lnTo>
                  <a:pt x="53305" y="48449"/>
                </a:lnTo>
                <a:lnTo>
                  <a:pt x="52314" y="48747"/>
                </a:lnTo>
                <a:lnTo>
                  <a:pt x="51620" y="48945"/>
                </a:lnTo>
                <a:lnTo>
                  <a:pt x="50927" y="49143"/>
                </a:lnTo>
                <a:lnTo>
                  <a:pt x="49540" y="49341"/>
                </a:lnTo>
                <a:lnTo>
                  <a:pt x="48945" y="49440"/>
                </a:lnTo>
                <a:lnTo>
                  <a:pt x="48648" y="49539"/>
                </a:lnTo>
                <a:lnTo>
                  <a:pt x="48351" y="49638"/>
                </a:lnTo>
                <a:lnTo>
                  <a:pt x="48153" y="49638"/>
                </a:lnTo>
                <a:lnTo>
                  <a:pt x="48054" y="49539"/>
                </a:lnTo>
                <a:lnTo>
                  <a:pt x="47657" y="49539"/>
                </a:lnTo>
                <a:lnTo>
                  <a:pt x="46964" y="49737"/>
                </a:lnTo>
                <a:lnTo>
                  <a:pt x="46270" y="49936"/>
                </a:lnTo>
                <a:lnTo>
                  <a:pt x="44883" y="50035"/>
                </a:lnTo>
                <a:lnTo>
                  <a:pt x="43991" y="50035"/>
                </a:lnTo>
                <a:lnTo>
                  <a:pt x="43100" y="49936"/>
                </a:lnTo>
                <a:lnTo>
                  <a:pt x="40920" y="49936"/>
                </a:lnTo>
                <a:lnTo>
                  <a:pt x="38740" y="49737"/>
                </a:lnTo>
                <a:lnTo>
                  <a:pt x="35174" y="49242"/>
                </a:lnTo>
                <a:lnTo>
                  <a:pt x="33886" y="49044"/>
                </a:lnTo>
                <a:lnTo>
                  <a:pt x="32498" y="48648"/>
                </a:lnTo>
                <a:lnTo>
                  <a:pt x="29823" y="47855"/>
                </a:lnTo>
                <a:lnTo>
                  <a:pt x="28238" y="47360"/>
                </a:lnTo>
                <a:lnTo>
                  <a:pt x="26653" y="46765"/>
                </a:lnTo>
                <a:lnTo>
                  <a:pt x="25860" y="46468"/>
                </a:lnTo>
                <a:lnTo>
                  <a:pt x="25068" y="46072"/>
                </a:lnTo>
                <a:lnTo>
                  <a:pt x="23482" y="45180"/>
                </a:lnTo>
                <a:lnTo>
                  <a:pt x="22888" y="44684"/>
                </a:lnTo>
                <a:lnTo>
                  <a:pt x="22293" y="44189"/>
                </a:lnTo>
                <a:lnTo>
                  <a:pt x="21798" y="43694"/>
                </a:lnTo>
                <a:lnTo>
                  <a:pt x="21303" y="43099"/>
                </a:lnTo>
                <a:lnTo>
                  <a:pt x="20510" y="41811"/>
                </a:lnTo>
                <a:lnTo>
                  <a:pt x="19817" y="40424"/>
                </a:lnTo>
                <a:lnTo>
                  <a:pt x="19519" y="39334"/>
                </a:lnTo>
                <a:lnTo>
                  <a:pt x="19321" y="38839"/>
                </a:lnTo>
                <a:lnTo>
                  <a:pt x="19123" y="38343"/>
                </a:lnTo>
                <a:lnTo>
                  <a:pt x="19123" y="38244"/>
                </a:lnTo>
                <a:lnTo>
                  <a:pt x="19222" y="38145"/>
                </a:lnTo>
                <a:lnTo>
                  <a:pt x="19321" y="37947"/>
                </a:lnTo>
                <a:lnTo>
                  <a:pt x="19222" y="37848"/>
                </a:lnTo>
                <a:lnTo>
                  <a:pt x="19024" y="37551"/>
                </a:lnTo>
                <a:lnTo>
                  <a:pt x="18826" y="37353"/>
                </a:lnTo>
                <a:lnTo>
                  <a:pt x="19024" y="37254"/>
                </a:lnTo>
                <a:lnTo>
                  <a:pt x="19123" y="37254"/>
                </a:lnTo>
                <a:lnTo>
                  <a:pt x="19321" y="37353"/>
                </a:lnTo>
                <a:lnTo>
                  <a:pt x="19519" y="37254"/>
                </a:lnTo>
                <a:lnTo>
                  <a:pt x="19123" y="36857"/>
                </a:lnTo>
                <a:lnTo>
                  <a:pt x="18925" y="36560"/>
                </a:lnTo>
                <a:lnTo>
                  <a:pt x="18826" y="36263"/>
                </a:lnTo>
                <a:lnTo>
                  <a:pt x="18727" y="35866"/>
                </a:lnTo>
                <a:lnTo>
                  <a:pt x="18727" y="35668"/>
                </a:lnTo>
                <a:lnTo>
                  <a:pt x="18727" y="35371"/>
                </a:lnTo>
                <a:lnTo>
                  <a:pt x="18826" y="35272"/>
                </a:lnTo>
                <a:lnTo>
                  <a:pt x="18727" y="35173"/>
                </a:lnTo>
                <a:lnTo>
                  <a:pt x="18628" y="34876"/>
                </a:lnTo>
                <a:lnTo>
                  <a:pt x="18628" y="33687"/>
                </a:lnTo>
                <a:lnTo>
                  <a:pt x="18628" y="32498"/>
                </a:lnTo>
                <a:lnTo>
                  <a:pt x="18628" y="32399"/>
                </a:lnTo>
                <a:lnTo>
                  <a:pt x="18528" y="32201"/>
                </a:lnTo>
                <a:lnTo>
                  <a:pt x="18330" y="32002"/>
                </a:lnTo>
                <a:lnTo>
                  <a:pt x="18528" y="31903"/>
                </a:lnTo>
                <a:lnTo>
                  <a:pt x="18628" y="31705"/>
                </a:lnTo>
                <a:lnTo>
                  <a:pt x="18628" y="31210"/>
                </a:lnTo>
                <a:lnTo>
                  <a:pt x="18528" y="30516"/>
                </a:lnTo>
                <a:lnTo>
                  <a:pt x="18628" y="29724"/>
                </a:lnTo>
                <a:lnTo>
                  <a:pt x="18628" y="29129"/>
                </a:lnTo>
                <a:lnTo>
                  <a:pt x="18628" y="28535"/>
                </a:lnTo>
                <a:lnTo>
                  <a:pt x="18727" y="27346"/>
                </a:lnTo>
                <a:lnTo>
                  <a:pt x="18826" y="26157"/>
                </a:lnTo>
                <a:lnTo>
                  <a:pt x="18925" y="24373"/>
                </a:lnTo>
                <a:lnTo>
                  <a:pt x="18925" y="23779"/>
                </a:lnTo>
                <a:lnTo>
                  <a:pt x="19024" y="23482"/>
                </a:lnTo>
                <a:lnTo>
                  <a:pt x="19123" y="23185"/>
                </a:lnTo>
                <a:lnTo>
                  <a:pt x="19222" y="22986"/>
                </a:lnTo>
                <a:lnTo>
                  <a:pt x="19222" y="22887"/>
                </a:lnTo>
                <a:lnTo>
                  <a:pt x="19123" y="22590"/>
                </a:lnTo>
                <a:lnTo>
                  <a:pt x="19024" y="22293"/>
                </a:lnTo>
                <a:lnTo>
                  <a:pt x="19123" y="21797"/>
                </a:lnTo>
                <a:lnTo>
                  <a:pt x="19321" y="21302"/>
                </a:lnTo>
                <a:lnTo>
                  <a:pt x="19321" y="20708"/>
                </a:lnTo>
                <a:lnTo>
                  <a:pt x="19420" y="20113"/>
                </a:lnTo>
                <a:lnTo>
                  <a:pt x="19519" y="19717"/>
                </a:lnTo>
                <a:lnTo>
                  <a:pt x="19618" y="19320"/>
                </a:lnTo>
                <a:lnTo>
                  <a:pt x="19717" y="19023"/>
                </a:lnTo>
                <a:lnTo>
                  <a:pt x="19717" y="18330"/>
                </a:lnTo>
                <a:lnTo>
                  <a:pt x="20015" y="17339"/>
                </a:lnTo>
                <a:lnTo>
                  <a:pt x="20114" y="16844"/>
                </a:lnTo>
                <a:lnTo>
                  <a:pt x="20015" y="16348"/>
                </a:lnTo>
                <a:lnTo>
                  <a:pt x="20015" y="16051"/>
                </a:lnTo>
                <a:lnTo>
                  <a:pt x="20015" y="15754"/>
                </a:lnTo>
                <a:lnTo>
                  <a:pt x="20114" y="15456"/>
                </a:lnTo>
                <a:lnTo>
                  <a:pt x="20312" y="15159"/>
                </a:lnTo>
                <a:lnTo>
                  <a:pt x="20411" y="14961"/>
                </a:lnTo>
                <a:lnTo>
                  <a:pt x="20411" y="14763"/>
                </a:lnTo>
                <a:lnTo>
                  <a:pt x="20411" y="14466"/>
                </a:lnTo>
                <a:lnTo>
                  <a:pt x="20411" y="14069"/>
                </a:lnTo>
                <a:lnTo>
                  <a:pt x="20609" y="13772"/>
                </a:lnTo>
                <a:lnTo>
                  <a:pt x="20708" y="13574"/>
                </a:lnTo>
                <a:lnTo>
                  <a:pt x="20807" y="13178"/>
                </a:lnTo>
                <a:lnTo>
                  <a:pt x="20906" y="12484"/>
                </a:lnTo>
                <a:lnTo>
                  <a:pt x="21105" y="11890"/>
                </a:lnTo>
                <a:lnTo>
                  <a:pt x="21105" y="11691"/>
                </a:lnTo>
                <a:lnTo>
                  <a:pt x="21105" y="11592"/>
                </a:lnTo>
                <a:lnTo>
                  <a:pt x="21105" y="11394"/>
                </a:lnTo>
                <a:lnTo>
                  <a:pt x="21105" y="11196"/>
                </a:lnTo>
                <a:lnTo>
                  <a:pt x="21303" y="11097"/>
                </a:lnTo>
                <a:lnTo>
                  <a:pt x="21501" y="10998"/>
                </a:lnTo>
                <a:lnTo>
                  <a:pt x="21501" y="10899"/>
                </a:lnTo>
                <a:lnTo>
                  <a:pt x="21501" y="10701"/>
                </a:lnTo>
                <a:lnTo>
                  <a:pt x="21402" y="10403"/>
                </a:lnTo>
                <a:lnTo>
                  <a:pt x="21402" y="10106"/>
                </a:lnTo>
                <a:lnTo>
                  <a:pt x="21501" y="9512"/>
                </a:lnTo>
                <a:lnTo>
                  <a:pt x="21600" y="9215"/>
                </a:lnTo>
                <a:lnTo>
                  <a:pt x="21699" y="8917"/>
                </a:lnTo>
                <a:lnTo>
                  <a:pt x="21798" y="8719"/>
                </a:lnTo>
                <a:lnTo>
                  <a:pt x="21897" y="8521"/>
                </a:lnTo>
                <a:lnTo>
                  <a:pt x="21897" y="8224"/>
                </a:lnTo>
                <a:lnTo>
                  <a:pt x="21897" y="8026"/>
                </a:lnTo>
                <a:lnTo>
                  <a:pt x="21996" y="7629"/>
                </a:lnTo>
                <a:lnTo>
                  <a:pt x="22095" y="7134"/>
                </a:lnTo>
                <a:lnTo>
                  <a:pt x="22095" y="6738"/>
                </a:lnTo>
                <a:lnTo>
                  <a:pt x="22194" y="6341"/>
                </a:lnTo>
                <a:lnTo>
                  <a:pt x="22393" y="5945"/>
                </a:lnTo>
                <a:lnTo>
                  <a:pt x="22492" y="5549"/>
                </a:lnTo>
                <a:lnTo>
                  <a:pt x="22690" y="5152"/>
                </a:lnTo>
                <a:lnTo>
                  <a:pt x="22789" y="5053"/>
                </a:lnTo>
                <a:lnTo>
                  <a:pt x="22987" y="4855"/>
                </a:lnTo>
                <a:lnTo>
                  <a:pt x="23086" y="4855"/>
                </a:lnTo>
                <a:lnTo>
                  <a:pt x="23185" y="4756"/>
                </a:lnTo>
                <a:lnTo>
                  <a:pt x="23780" y="4756"/>
                </a:lnTo>
                <a:lnTo>
                  <a:pt x="24374" y="4459"/>
                </a:lnTo>
                <a:lnTo>
                  <a:pt x="24869" y="4261"/>
                </a:lnTo>
                <a:lnTo>
                  <a:pt x="25365" y="4162"/>
                </a:lnTo>
                <a:lnTo>
                  <a:pt x="25860" y="4162"/>
                </a:lnTo>
                <a:lnTo>
                  <a:pt x="26356" y="4261"/>
                </a:lnTo>
                <a:lnTo>
                  <a:pt x="28238" y="4261"/>
                </a:lnTo>
                <a:lnTo>
                  <a:pt x="28833" y="4360"/>
                </a:lnTo>
                <a:lnTo>
                  <a:pt x="29427" y="4360"/>
                </a:lnTo>
                <a:lnTo>
                  <a:pt x="29625" y="4162"/>
                </a:lnTo>
                <a:lnTo>
                  <a:pt x="30616" y="4162"/>
                </a:lnTo>
                <a:lnTo>
                  <a:pt x="31508" y="4062"/>
                </a:lnTo>
                <a:lnTo>
                  <a:pt x="32598" y="4062"/>
                </a:lnTo>
                <a:lnTo>
                  <a:pt x="33786" y="3963"/>
                </a:lnTo>
                <a:lnTo>
                  <a:pt x="34678" y="3864"/>
                </a:lnTo>
                <a:lnTo>
                  <a:pt x="35570" y="3864"/>
                </a:lnTo>
                <a:lnTo>
                  <a:pt x="37155" y="3666"/>
                </a:lnTo>
                <a:lnTo>
                  <a:pt x="38839" y="3666"/>
                </a:lnTo>
                <a:lnTo>
                  <a:pt x="41019" y="3567"/>
                </a:lnTo>
                <a:close/>
                <a:moveTo>
                  <a:pt x="47558" y="50530"/>
                </a:moveTo>
                <a:lnTo>
                  <a:pt x="48054" y="50629"/>
                </a:lnTo>
                <a:lnTo>
                  <a:pt x="48252" y="50728"/>
                </a:lnTo>
                <a:lnTo>
                  <a:pt x="48351" y="51025"/>
                </a:lnTo>
                <a:lnTo>
                  <a:pt x="48153" y="51422"/>
                </a:lnTo>
                <a:lnTo>
                  <a:pt x="48054" y="51620"/>
                </a:lnTo>
                <a:lnTo>
                  <a:pt x="48054" y="51917"/>
                </a:lnTo>
                <a:lnTo>
                  <a:pt x="47955" y="52413"/>
                </a:lnTo>
                <a:lnTo>
                  <a:pt x="47856" y="52611"/>
                </a:lnTo>
                <a:lnTo>
                  <a:pt x="47756" y="52809"/>
                </a:lnTo>
                <a:lnTo>
                  <a:pt x="47558" y="52809"/>
                </a:lnTo>
                <a:lnTo>
                  <a:pt x="47360" y="52908"/>
                </a:lnTo>
                <a:lnTo>
                  <a:pt x="45478" y="52710"/>
                </a:lnTo>
                <a:lnTo>
                  <a:pt x="44487" y="52611"/>
                </a:lnTo>
                <a:lnTo>
                  <a:pt x="43595" y="52710"/>
                </a:lnTo>
                <a:lnTo>
                  <a:pt x="39533" y="52710"/>
                </a:lnTo>
                <a:lnTo>
                  <a:pt x="38641" y="52809"/>
                </a:lnTo>
                <a:lnTo>
                  <a:pt x="37750" y="52809"/>
                </a:lnTo>
                <a:lnTo>
                  <a:pt x="37452" y="52710"/>
                </a:lnTo>
                <a:lnTo>
                  <a:pt x="37353" y="52611"/>
                </a:lnTo>
                <a:lnTo>
                  <a:pt x="37353" y="52413"/>
                </a:lnTo>
                <a:lnTo>
                  <a:pt x="37155" y="51719"/>
                </a:lnTo>
                <a:lnTo>
                  <a:pt x="37056" y="51422"/>
                </a:lnTo>
                <a:lnTo>
                  <a:pt x="37056" y="51025"/>
                </a:lnTo>
                <a:lnTo>
                  <a:pt x="36957" y="50827"/>
                </a:lnTo>
                <a:lnTo>
                  <a:pt x="36759" y="50530"/>
                </a:lnTo>
                <a:lnTo>
                  <a:pt x="37551" y="50530"/>
                </a:lnTo>
                <a:lnTo>
                  <a:pt x="38245" y="50629"/>
                </a:lnTo>
                <a:lnTo>
                  <a:pt x="39038" y="50728"/>
                </a:lnTo>
                <a:lnTo>
                  <a:pt x="45577" y="50728"/>
                </a:lnTo>
                <a:lnTo>
                  <a:pt x="46568" y="50629"/>
                </a:lnTo>
                <a:lnTo>
                  <a:pt x="47558" y="50530"/>
                </a:lnTo>
                <a:close/>
                <a:moveTo>
                  <a:pt x="38443" y="53205"/>
                </a:moveTo>
                <a:lnTo>
                  <a:pt x="40127" y="53403"/>
                </a:lnTo>
                <a:lnTo>
                  <a:pt x="41911" y="53502"/>
                </a:lnTo>
                <a:lnTo>
                  <a:pt x="42604" y="53601"/>
                </a:lnTo>
                <a:lnTo>
                  <a:pt x="43298" y="53502"/>
                </a:lnTo>
                <a:lnTo>
                  <a:pt x="44784" y="53502"/>
                </a:lnTo>
                <a:lnTo>
                  <a:pt x="46072" y="53403"/>
                </a:lnTo>
                <a:lnTo>
                  <a:pt x="47261" y="53304"/>
                </a:lnTo>
                <a:lnTo>
                  <a:pt x="47558" y="53403"/>
                </a:lnTo>
                <a:lnTo>
                  <a:pt x="47657" y="53403"/>
                </a:lnTo>
                <a:lnTo>
                  <a:pt x="47756" y="53601"/>
                </a:lnTo>
                <a:lnTo>
                  <a:pt x="47657" y="53899"/>
                </a:lnTo>
                <a:lnTo>
                  <a:pt x="47459" y="54889"/>
                </a:lnTo>
                <a:lnTo>
                  <a:pt x="47261" y="55880"/>
                </a:lnTo>
                <a:lnTo>
                  <a:pt x="47261" y="56078"/>
                </a:lnTo>
                <a:lnTo>
                  <a:pt x="47162" y="56177"/>
                </a:lnTo>
                <a:lnTo>
                  <a:pt x="47063" y="56277"/>
                </a:lnTo>
                <a:lnTo>
                  <a:pt x="46766" y="56277"/>
                </a:lnTo>
                <a:lnTo>
                  <a:pt x="43595" y="56376"/>
                </a:lnTo>
                <a:lnTo>
                  <a:pt x="39137" y="56277"/>
                </a:lnTo>
                <a:lnTo>
                  <a:pt x="38740" y="56277"/>
                </a:lnTo>
                <a:lnTo>
                  <a:pt x="38443" y="56376"/>
                </a:lnTo>
                <a:lnTo>
                  <a:pt x="38146" y="56376"/>
                </a:lnTo>
                <a:lnTo>
                  <a:pt x="38047" y="56078"/>
                </a:lnTo>
                <a:lnTo>
                  <a:pt x="37849" y="55286"/>
                </a:lnTo>
                <a:lnTo>
                  <a:pt x="37750" y="54790"/>
                </a:lnTo>
                <a:lnTo>
                  <a:pt x="37750" y="54394"/>
                </a:lnTo>
                <a:lnTo>
                  <a:pt x="37750" y="54196"/>
                </a:lnTo>
                <a:lnTo>
                  <a:pt x="37551" y="53998"/>
                </a:lnTo>
                <a:lnTo>
                  <a:pt x="37452" y="53701"/>
                </a:lnTo>
                <a:lnTo>
                  <a:pt x="37551" y="53403"/>
                </a:lnTo>
                <a:lnTo>
                  <a:pt x="37750" y="53304"/>
                </a:lnTo>
                <a:lnTo>
                  <a:pt x="38047" y="53205"/>
                </a:lnTo>
                <a:close/>
                <a:moveTo>
                  <a:pt x="44586" y="57168"/>
                </a:moveTo>
                <a:lnTo>
                  <a:pt x="45180" y="57267"/>
                </a:lnTo>
                <a:lnTo>
                  <a:pt x="45379" y="57366"/>
                </a:lnTo>
                <a:lnTo>
                  <a:pt x="45478" y="57565"/>
                </a:lnTo>
                <a:lnTo>
                  <a:pt x="45478" y="57763"/>
                </a:lnTo>
                <a:lnTo>
                  <a:pt x="45478" y="57961"/>
                </a:lnTo>
                <a:lnTo>
                  <a:pt x="45379" y="58952"/>
                </a:lnTo>
                <a:lnTo>
                  <a:pt x="45379" y="59942"/>
                </a:lnTo>
                <a:lnTo>
                  <a:pt x="45379" y="60834"/>
                </a:lnTo>
                <a:lnTo>
                  <a:pt x="45379" y="61726"/>
                </a:lnTo>
                <a:lnTo>
                  <a:pt x="45379" y="62717"/>
                </a:lnTo>
                <a:lnTo>
                  <a:pt x="45478" y="63608"/>
                </a:lnTo>
                <a:lnTo>
                  <a:pt x="45478" y="64797"/>
                </a:lnTo>
                <a:lnTo>
                  <a:pt x="45478" y="66085"/>
                </a:lnTo>
                <a:lnTo>
                  <a:pt x="45577" y="68364"/>
                </a:lnTo>
                <a:lnTo>
                  <a:pt x="45676" y="69454"/>
                </a:lnTo>
                <a:lnTo>
                  <a:pt x="45775" y="70544"/>
                </a:lnTo>
                <a:lnTo>
                  <a:pt x="45874" y="72129"/>
                </a:lnTo>
                <a:lnTo>
                  <a:pt x="46171" y="73714"/>
                </a:lnTo>
                <a:lnTo>
                  <a:pt x="46468" y="74210"/>
                </a:lnTo>
                <a:lnTo>
                  <a:pt x="46865" y="74705"/>
                </a:lnTo>
                <a:lnTo>
                  <a:pt x="47756" y="75498"/>
                </a:lnTo>
                <a:lnTo>
                  <a:pt x="48153" y="75795"/>
                </a:lnTo>
                <a:lnTo>
                  <a:pt x="48648" y="75993"/>
                </a:lnTo>
                <a:lnTo>
                  <a:pt x="49044" y="76191"/>
                </a:lnTo>
                <a:lnTo>
                  <a:pt x="49441" y="76588"/>
                </a:lnTo>
                <a:lnTo>
                  <a:pt x="49540" y="76687"/>
                </a:lnTo>
                <a:lnTo>
                  <a:pt x="49837" y="76786"/>
                </a:lnTo>
                <a:lnTo>
                  <a:pt x="50332" y="76984"/>
                </a:lnTo>
                <a:lnTo>
                  <a:pt x="50531" y="76984"/>
                </a:lnTo>
                <a:lnTo>
                  <a:pt x="50630" y="77083"/>
                </a:lnTo>
                <a:lnTo>
                  <a:pt x="50828" y="77182"/>
                </a:lnTo>
                <a:lnTo>
                  <a:pt x="51026" y="77380"/>
                </a:lnTo>
                <a:lnTo>
                  <a:pt x="51323" y="77479"/>
                </a:lnTo>
                <a:lnTo>
                  <a:pt x="51521" y="77677"/>
                </a:lnTo>
                <a:lnTo>
                  <a:pt x="51819" y="77876"/>
                </a:lnTo>
                <a:lnTo>
                  <a:pt x="52215" y="78074"/>
                </a:lnTo>
                <a:lnTo>
                  <a:pt x="53107" y="78470"/>
                </a:lnTo>
                <a:lnTo>
                  <a:pt x="54692" y="79164"/>
                </a:lnTo>
                <a:lnTo>
                  <a:pt x="55286" y="79560"/>
                </a:lnTo>
                <a:lnTo>
                  <a:pt x="55584" y="79758"/>
                </a:lnTo>
                <a:lnTo>
                  <a:pt x="55980" y="79956"/>
                </a:lnTo>
                <a:lnTo>
                  <a:pt x="56673" y="80055"/>
                </a:lnTo>
                <a:lnTo>
                  <a:pt x="57070" y="80253"/>
                </a:lnTo>
                <a:lnTo>
                  <a:pt x="57268" y="80452"/>
                </a:lnTo>
                <a:lnTo>
                  <a:pt x="57664" y="81046"/>
                </a:lnTo>
                <a:lnTo>
                  <a:pt x="57862" y="81442"/>
                </a:lnTo>
                <a:lnTo>
                  <a:pt x="57862" y="81839"/>
                </a:lnTo>
                <a:lnTo>
                  <a:pt x="57862" y="81938"/>
                </a:lnTo>
                <a:lnTo>
                  <a:pt x="57862" y="82037"/>
                </a:lnTo>
                <a:lnTo>
                  <a:pt x="57664" y="82037"/>
                </a:lnTo>
                <a:lnTo>
                  <a:pt x="56773" y="81938"/>
                </a:lnTo>
                <a:lnTo>
                  <a:pt x="55584" y="81938"/>
                </a:lnTo>
                <a:lnTo>
                  <a:pt x="55385" y="81839"/>
                </a:lnTo>
                <a:lnTo>
                  <a:pt x="54593" y="81839"/>
                </a:lnTo>
                <a:lnTo>
                  <a:pt x="54097" y="81740"/>
                </a:lnTo>
                <a:lnTo>
                  <a:pt x="53899" y="81740"/>
                </a:lnTo>
                <a:lnTo>
                  <a:pt x="53899" y="81641"/>
                </a:lnTo>
                <a:lnTo>
                  <a:pt x="53800" y="81541"/>
                </a:lnTo>
                <a:lnTo>
                  <a:pt x="53800" y="81442"/>
                </a:lnTo>
                <a:lnTo>
                  <a:pt x="53701" y="81442"/>
                </a:lnTo>
                <a:lnTo>
                  <a:pt x="53404" y="81541"/>
                </a:lnTo>
                <a:lnTo>
                  <a:pt x="53206" y="81541"/>
                </a:lnTo>
                <a:lnTo>
                  <a:pt x="52908" y="81442"/>
                </a:lnTo>
                <a:lnTo>
                  <a:pt x="52611" y="81343"/>
                </a:lnTo>
                <a:lnTo>
                  <a:pt x="52116" y="81442"/>
                </a:lnTo>
                <a:lnTo>
                  <a:pt x="51720" y="81442"/>
                </a:lnTo>
                <a:lnTo>
                  <a:pt x="50729" y="81244"/>
                </a:lnTo>
                <a:lnTo>
                  <a:pt x="49837" y="81145"/>
                </a:lnTo>
                <a:lnTo>
                  <a:pt x="48846" y="81046"/>
                </a:lnTo>
                <a:lnTo>
                  <a:pt x="47955" y="81046"/>
                </a:lnTo>
                <a:lnTo>
                  <a:pt x="46964" y="80947"/>
                </a:lnTo>
                <a:lnTo>
                  <a:pt x="45676" y="80848"/>
                </a:lnTo>
                <a:lnTo>
                  <a:pt x="44487" y="80749"/>
                </a:lnTo>
                <a:lnTo>
                  <a:pt x="43793" y="80650"/>
                </a:lnTo>
                <a:lnTo>
                  <a:pt x="41118" y="80650"/>
                </a:lnTo>
                <a:lnTo>
                  <a:pt x="40425" y="80749"/>
                </a:lnTo>
                <a:lnTo>
                  <a:pt x="39929" y="80848"/>
                </a:lnTo>
                <a:lnTo>
                  <a:pt x="39731" y="80848"/>
                </a:lnTo>
                <a:lnTo>
                  <a:pt x="39434" y="80749"/>
                </a:lnTo>
                <a:lnTo>
                  <a:pt x="39236" y="80650"/>
                </a:lnTo>
                <a:lnTo>
                  <a:pt x="38939" y="80749"/>
                </a:lnTo>
                <a:lnTo>
                  <a:pt x="38443" y="80848"/>
                </a:lnTo>
                <a:lnTo>
                  <a:pt x="36759" y="80848"/>
                </a:lnTo>
                <a:lnTo>
                  <a:pt x="34975" y="81046"/>
                </a:lnTo>
                <a:lnTo>
                  <a:pt x="33390" y="81244"/>
                </a:lnTo>
                <a:lnTo>
                  <a:pt x="31805" y="81343"/>
                </a:lnTo>
                <a:lnTo>
                  <a:pt x="31310" y="81442"/>
                </a:lnTo>
                <a:lnTo>
                  <a:pt x="30913" y="81541"/>
                </a:lnTo>
                <a:lnTo>
                  <a:pt x="29328" y="81740"/>
                </a:lnTo>
                <a:lnTo>
                  <a:pt x="27743" y="81839"/>
                </a:lnTo>
                <a:lnTo>
                  <a:pt x="27545" y="81839"/>
                </a:lnTo>
                <a:lnTo>
                  <a:pt x="27445" y="81740"/>
                </a:lnTo>
                <a:lnTo>
                  <a:pt x="27545" y="81541"/>
                </a:lnTo>
                <a:lnTo>
                  <a:pt x="27644" y="81046"/>
                </a:lnTo>
                <a:lnTo>
                  <a:pt x="27743" y="80848"/>
                </a:lnTo>
                <a:lnTo>
                  <a:pt x="28040" y="80749"/>
                </a:lnTo>
                <a:lnTo>
                  <a:pt x="28139" y="80551"/>
                </a:lnTo>
                <a:lnTo>
                  <a:pt x="28139" y="80353"/>
                </a:lnTo>
                <a:lnTo>
                  <a:pt x="28238" y="80154"/>
                </a:lnTo>
                <a:lnTo>
                  <a:pt x="28634" y="80154"/>
                </a:lnTo>
                <a:lnTo>
                  <a:pt x="29229" y="80055"/>
                </a:lnTo>
                <a:lnTo>
                  <a:pt x="29724" y="79758"/>
                </a:lnTo>
                <a:lnTo>
                  <a:pt x="30022" y="79560"/>
                </a:lnTo>
                <a:lnTo>
                  <a:pt x="30517" y="79461"/>
                </a:lnTo>
                <a:lnTo>
                  <a:pt x="30715" y="79362"/>
                </a:lnTo>
                <a:lnTo>
                  <a:pt x="30913" y="79263"/>
                </a:lnTo>
                <a:lnTo>
                  <a:pt x="31111" y="78965"/>
                </a:lnTo>
                <a:lnTo>
                  <a:pt x="31409" y="78866"/>
                </a:lnTo>
                <a:lnTo>
                  <a:pt x="31706" y="78767"/>
                </a:lnTo>
                <a:lnTo>
                  <a:pt x="32003" y="78668"/>
                </a:lnTo>
                <a:lnTo>
                  <a:pt x="32201" y="78569"/>
                </a:lnTo>
                <a:lnTo>
                  <a:pt x="32300" y="78470"/>
                </a:lnTo>
                <a:lnTo>
                  <a:pt x="32399" y="78173"/>
                </a:lnTo>
                <a:lnTo>
                  <a:pt x="32697" y="78074"/>
                </a:lnTo>
                <a:lnTo>
                  <a:pt x="33192" y="78074"/>
                </a:lnTo>
                <a:lnTo>
                  <a:pt x="33390" y="77975"/>
                </a:lnTo>
                <a:lnTo>
                  <a:pt x="33687" y="77776"/>
                </a:lnTo>
                <a:lnTo>
                  <a:pt x="33786" y="77578"/>
                </a:lnTo>
                <a:lnTo>
                  <a:pt x="33985" y="77479"/>
                </a:lnTo>
                <a:lnTo>
                  <a:pt x="34480" y="77380"/>
                </a:lnTo>
                <a:lnTo>
                  <a:pt x="34876" y="77281"/>
                </a:lnTo>
                <a:lnTo>
                  <a:pt x="35074" y="76984"/>
                </a:lnTo>
                <a:lnTo>
                  <a:pt x="35273" y="76786"/>
                </a:lnTo>
                <a:lnTo>
                  <a:pt x="35372" y="76687"/>
                </a:lnTo>
                <a:lnTo>
                  <a:pt x="35570" y="76786"/>
                </a:lnTo>
                <a:lnTo>
                  <a:pt x="35867" y="76786"/>
                </a:lnTo>
                <a:lnTo>
                  <a:pt x="36065" y="76687"/>
                </a:lnTo>
                <a:lnTo>
                  <a:pt x="36263" y="76488"/>
                </a:lnTo>
                <a:lnTo>
                  <a:pt x="36561" y="76191"/>
                </a:lnTo>
                <a:lnTo>
                  <a:pt x="36957" y="75795"/>
                </a:lnTo>
                <a:lnTo>
                  <a:pt x="37849" y="75300"/>
                </a:lnTo>
                <a:lnTo>
                  <a:pt x="38344" y="74903"/>
                </a:lnTo>
                <a:lnTo>
                  <a:pt x="38839" y="74507"/>
                </a:lnTo>
                <a:lnTo>
                  <a:pt x="39038" y="73912"/>
                </a:lnTo>
                <a:lnTo>
                  <a:pt x="39236" y="73318"/>
                </a:lnTo>
                <a:lnTo>
                  <a:pt x="39335" y="72525"/>
                </a:lnTo>
                <a:lnTo>
                  <a:pt x="39434" y="71634"/>
                </a:lnTo>
                <a:lnTo>
                  <a:pt x="39533" y="70048"/>
                </a:lnTo>
                <a:lnTo>
                  <a:pt x="39632" y="69058"/>
                </a:lnTo>
                <a:lnTo>
                  <a:pt x="39731" y="68067"/>
                </a:lnTo>
                <a:lnTo>
                  <a:pt x="39731" y="66977"/>
                </a:lnTo>
                <a:lnTo>
                  <a:pt x="39830" y="65788"/>
                </a:lnTo>
                <a:lnTo>
                  <a:pt x="39731" y="64401"/>
                </a:lnTo>
                <a:lnTo>
                  <a:pt x="39830" y="63014"/>
                </a:lnTo>
                <a:lnTo>
                  <a:pt x="39929" y="61330"/>
                </a:lnTo>
                <a:lnTo>
                  <a:pt x="39830" y="59546"/>
                </a:lnTo>
                <a:lnTo>
                  <a:pt x="39830" y="57168"/>
                </a:lnTo>
                <a:lnTo>
                  <a:pt x="42902" y="57366"/>
                </a:lnTo>
                <a:lnTo>
                  <a:pt x="43496" y="57366"/>
                </a:lnTo>
                <a:lnTo>
                  <a:pt x="44091" y="57267"/>
                </a:lnTo>
                <a:lnTo>
                  <a:pt x="44586" y="57168"/>
                </a:lnTo>
                <a:close/>
                <a:moveTo>
                  <a:pt x="39533" y="81641"/>
                </a:moveTo>
                <a:lnTo>
                  <a:pt x="40524" y="81740"/>
                </a:lnTo>
                <a:lnTo>
                  <a:pt x="41713" y="81740"/>
                </a:lnTo>
                <a:lnTo>
                  <a:pt x="42902" y="81839"/>
                </a:lnTo>
                <a:lnTo>
                  <a:pt x="44982" y="81839"/>
                </a:lnTo>
                <a:lnTo>
                  <a:pt x="47162" y="82037"/>
                </a:lnTo>
                <a:lnTo>
                  <a:pt x="47955" y="82037"/>
                </a:lnTo>
                <a:lnTo>
                  <a:pt x="48648" y="82136"/>
                </a:lnTo>
                <a:lnTo>
                  <a:pt x="49243" y="82136"/>
                </a:lnTo>
                <a:lnTo>
                  <a:pt x="49837" y="82235"/>
                </a:lnTo>
                <a:lnTo>
                  <a:pt x="50531" y="82334"/>
                </a:lnTo>
                <a:lnTo>
                  <a:pt x="51521" y="82433"/>
                </a:lnTo>
                <a:lnTo>
                  <a:pt x="52710" y="82532"/>
                </a:lnTo>
                <a:lnTo>
                  <a:pt x="53701" y="82730"/>
                </a:lnTo>
                <a:lnTo>
                  <a:pt x="54791" y="82829"/>
                </a:lnTo>
                <a:lnTo>
                  <a:pt x="55881" y="82929"/>
                </a:lnTo>
                <a:lnTo>
                  <a:pt x="57070" y="83127"/>
                </a:lnTo>
                <a:lnTo>
                  <a:pt x="58061" y="83325"/>
                </a:lnTo>
                <a:lnTo>
                  <a:pt x="59051" y="83523"/>
                </a:lnTo>
                <a:lnTo>
                  <a:pt x="61033" y="83919"/>
                </a:lnTo>
                <a:lnTo>
                  <a:pt x="61231" y="84018"/>
                </a:lnTo>
                <a:lnTo>
                  <a:pt x="61429" y="84117"/>
                </a:lnTo>
                <a:lnTo>
                  <a:pt x="61627" y="84316"/>
                </a:lnTo>
                <a:lnTo>
                  <a:pt x="61627" y="84514"/>
                </a:lnTo>
                <a:lnTo>
                  <a:pt x="61726" y="85406"/>
                </a:lnTo>
                <a:lnTo>
                  <a:pt x="61825" y="86297"/>
                </a:lnTo>
                <a:lnTo>
                  <a:pt x="61925" y="87189"/>
                </a:lnTo>
                <a:lnTo>
                  <a:pt x="62024" y="88081"/>
                </a:lnTo>
                <a:lnTo>
                  <a:pt x="62123" y="88279"/>
                </a:lnTo>
                <a:lnTo>
                  <a:pt x="62024" y="88378"/>
                </a:lnTo>
                <a:lnTo>
                  <a:pt x="61925" y="88378"/>
                </a:lnTo>
                <a:lnTo>
                  <a:pt x="61231" y="88279"/>
                </a:lnTo>
                <a:lnTo>
                  <a:pt x="60637" y="88180"/>
                </a:lnTo>
                <a:lnTo>
                  <a:pt x="60042" y="88081"/>
                </a:lnTo>
                <a:lnTo>
                  <a:pt x="59448" y="87982"/>
                </a:lnTo>
                <a:lnTo>
                  <a:pt x="58259" y="87882"/>
                </a:lnTo>
                <a:lnTo>
                  <a:pt x="56079" y="87684"/>
                </a:lnTo>
                <a:lnTo>
                  <a:pt x="54989" y="87486"/>
                </a:lnTo>
                <a:lnTo>
                  <a:pt x="53899" y="87387"/>
                </a:lnTo>
                <a:lnTo>
                  <a:pt x="52413" y="87288"/>
                </a:lnTo>
                <a:lnTo>
                  <a:pt x="50828" y="87189"/>
                </a:lnTo>
                <a:lnTo>
                  <a:pt x="48351" y="86991"/>
                </a:lnTo>
                <a:lnTo>
                  <a:pt x="45874" y="86892"/>
                </a:lnTo>
                <a:lnTo>
                  <a:pt x="41812" y="86892"/>
                </a:lnTo>
                <a:lnTo>
                  <a:pt x="40227" y="86991"/>
                </a:lnTo>
                <a:lnTo>
                  <a:pt x="38740" y="86991"/>
                </a:lnTo>
                <a:lnTo>
                  <a:pt x="35174" y="87288"/>
                </a:lnTo>
                <a:lnTo>
                  <a:pt x="34084" y="87387"/>
                </a:lnTo>
                <a:lnTo>
                  <a:pt x="33093" y="87486"/>
                </a:lnTo>
                <a:lnTo>
                  <a:pt x="32003" y="87585"/>
                </a:lnTo>
                <a:lnTo>
                  <a:pt x="31012" y="87684"/>
                </a:lnTo>
                <a:lnTo>
                  <a:pt x="30022" y="87783"/>
                </a:lnTo>
                <a:lnTo>
                  <a:pt x="29031" y="87982"/>
                </a:lnTo>
                <a:lnTo>
                  <a:pt x="27247" y="88081"/>
                </a:lnTo>
                <a:lnTo>
                  <a:pt x="26058" y="88180"/>
                </a:lnTo>
                <a:lnTo>
                  <a:pt x="24869" y="88279"/>
                </a:lnTo>
                <a:lnTo>
                  <a:pt x="24473" y="88279"/>
                </a:lnTo>
                <a:lnTo>
                  <a:pt x="24176" y="88378"/>
                </a:lnTo>
                <a:lnTo>
                  <a:pt x="23681" y="88576"/>
                </a:lnTo>
                <a:lnTo>
                  <a:pt x="23284" y="88675"/>
                </a:lnTo>
                <a:lnTo>
                  <a:pt x="23284" y="88477"/>
                </a:lnTo>
                <a:lnTo>
                  <a:pt x="23185" y="88279"/>
                </a:lnTo>
                <a:lnTo>
                  <a:pt x="23185" y="87982"/>
                </a:lnTo>
                <a:lnTo>
                  <a:pt x="23185" y="87684"/>
                </a:lnTo>
                <a:lnTo>
                  <a:pt x="23482" y="85108"/>
                </a:lnTo>
                <a:lnTo>
                  <a:pt x="23581" y="84613"/>
                </a:lnTo>
                <a:lnTo>
                  <a:pt x="23681" y="84217"/>
                </a:lnTo>
                <a:lnTo>
                  <a:pt x="23978" y="83919"/>
                </a:lnTo>
                <a:lnTo>
                  <a:pt x="24374" y="83721"/>
                </a:lnTo>
                <a:lnTo>
                  <a:pt x="26356" y="83226"/>
                </a:lnTo>
                <a:lnTo>
                  <a:pt x="27545" y="82929"/>
                </a:lnTo>
                <a:lnTo>
                  <a:pt x="28833" y="82730"/>
                </a:lnTo>
                <a:lnTo>
                  <a:pt x="31310" y="82334"/>
                </a:lnTo>
                <a:lnTo>
                  <a:pt x="33985" y="82037"/>
                </a:lnTo>
                <a:lnTo>
                  <a:pt x="36759" y="81839"/>
                </a:lnTo>
                <a:lnTo>
                  <a:pt x="37651" y="81740"/>
                </a:lnTo>
                <a:lnTo>
                  <a:pt x="38542" y="81740"/>
                </a:lnTo>
                <a:lnTo>
                  <a:pt x="39533" y="81641"/>
                </a:lnTo>
                <a:close/>
                <a:moveTo>
                  <a:pt x="46865" y="88081"/>
                </a:moveTo>
                <a:lnTo>
                  <a:pt x="48153" y="88180"/>
                </a:lnTo>
                <a:lnTo>
                  <a:pt x="49540" y="88180"/>
                </a:lnTo>
                <a:lnTo>
                  <a:pt x="50729" y="88279"/>
                </a:lnTo>
                <a:lnTo>
                  <a:pt x="52017" y="88378"/>
                </a:lnTo>
                <a:lnTo>
                  <a:pt x="53008" y="88477"/>
                </a:lnTo>
                <a:lnTo>
                  <a:pt x="53602" y="88477"/>
                </a:lnTo>
                <a:lnTo>
                  <a:pt x="54097" y="88378"/>
                </a:lnTo>
                <a:lnTo>
                  <a:pt x="54692" y="88378"/>
                </a:lnTo>
                <a:lnTo>
                  <a:pt x="55187" y="88477"/>
                </a:lnTo>
                <a:lnTo>
                  <a:pt x="56277" y="88675"/>
                </a:lnTo>
                <a:lnTo>
                  <a:pt x="56475" y="88675"/>
                </a:lnTo>
                <a:lnTo>
                  <a:pt x="56574" y="88576"/>
                </a:lnTo>
                <a:lnTo>
                  <a:pt x="56773" y="88477"/>
                </a:lnTo>
                <a:lnTo>
                  <a:pt x="56872" y="88477"/>
                </a:lnTo>
                <a:lnTo>
                  <a:pt x="56872" y="88675"/>
                </a:lnTo>
                <a:lnTo>
                  <a:pt x="56872" y="88774"/>
                </a:lnTo>
                <a:lnTo>
                  <a:pt x="56971" y="88774"/>
                </a:lnTo>
                <a:lnTo>
                  <a:pt x="57367" y="88873"/>
                </a:lnTo>
                <a:lnTo>
                  <a:pt x="57565" y="88873"/>
                </a:lnTo>
                <a:lnTo>
                  <a:pt x="57763" y="88774"/>
                </a:lnTo>
                <a:lnTo>
                  <a:pt x="57961" y="88675"/>
                </a:lnTo>
                <a:lnTo>
                  <a:pt x="58061" y="88675"/>
                </a:lnTo>
                <a:lnTo>
                  <a:pt x="58160" y="88774"/>
                </a:lnTo>
                <a:lnTo>
                  <a:pt x="58457" y="88972"/>
                </a:lnTo>
                <a:lnTo>
                  <a:pt x="58655" y="88972"/>
                </a:lnTo>
                <a:lnTo>
                  <a:pt x="59150" y="88774"/>
                </a:lnTo>
                <a:lnTo>
                  <a:pt x="59349" y="88774"/>
                </a:lnTo>
                <a:lnTo>
                  <a:pt x="59349" y="88873"/>
                </a:lnTo>
                <a:lnTo>
                  <a:pt x="59349" y="88972"/>
                </a:lnTo>
                <a:lnTo>
                  <a:pt x="59646" y="89071"/>
                </a:lnTo>
                <a:lnTo>
                  <a:pt x="59844" y="89071"/>
                </a:lnTo>
                <a:lnTo>
                  <a:pt x="60042" y="88972"/>
                </a:lnTo>
                <a:lnTo>
                  <a:pt x="60141" y="88873"/>
                </a:lnTo>
                <a:lnTo>
                  <a:pt x="60339" y="89071"/>
                </a:lnTo>
                <a:lnTo>
                  <a:pt x="60438" y="89170"/>
                </a:lnTo>
                <a:lnTo>
                  <a:pt x="60736" y="89071"/>
                </a:lnTo>
                <a:lnTo>
                  <a:pt x="60934" y="89170"/>
                </a:lnTo>
                <a:lnTo>
                  <a:pt x="61231" y="89270"/>
                </a:lnTo>
                <a:lnTo>
                  <a:pt x="61429" y="89270"/>
                </a:lnTo>
                <a:lnTo>
                  <a:pt x="61825" y="89170"/>
                </a:lnTo>
                <a:lnTo>
                  <a:pt x="62024" y="89170"/>
                </a:lnTo>
                <a:lnTo>
                  <a:pt x="62222" y="89270"/>
                </a:lnTo>
                <a:lnTo>
                  <a:pt x="62519" y="89468"/>
                </a:lnTo>
                <a:lnTo>
                  <a:pt x="63510" y="89468"/>
                </a:lnTo>
                <a:lnTo>
                  <a:pt x="64203" y="89567"/>
                </a:lnTo>
                <a:lnTo>
                  <a:pt x="64798" y="89765"/>
                </a:lnTo>
                <a:lnTo>
                  <a:pt x="65491" y="89864"/>
                </a:lnTo>
                <a:lnTo>
                  <a:pt x="66284" y="89864"/>
                </a:lnTo>
                <a:lnTo>
                  <a:pt x="66482" y="89963"/>
                </a:lnTo>
                <a:lnTo>
                  <a:pt x="66581" y="90062"/>
                </a:lnTo>
                <a:lnTo>
                  <a:pt x="66779" y="90062"/>
                </a:lnTo>
                <a:lnTo>
                  <a:pt x="67671" y="90161"/>
                </a:lnTo>
                <a:lnTo>
                  <a:pt x="68464" y="90260"/>
                </a:lnTo>
                <a:lnTo>
                  <a:pt x="68761" y="90359"/>
                </a:lnTo>
                <a:lnTo>
                  <a:pt x="68860" y="90458"/>
                </a:lnTo>
                <a:lnTo>
                  <a:pt x="68761" y="90657"/>
                </a:lnTo>
                <a:lnTo>
                  <a:pt x="68563" y="91053"/>
                </a:lnTo>
                <a:lnTo>
                  <a:pt x="68563" y="91548"/>
                </a:lnTo>
                <a:lnTo>
                  <a:pt x="68563" y="92539"/>
                </a:lnTo>
                <a:lnTo>
                  <a:pt x="68563" y="93629"/>
                </a:lnTo>
                <a:lnTo>
                  <a:pt x="68464" y="94719"/>
                </a:lnTo>
                <a:lnTo>
                  <a:pt x="68464" y="96205"/>
                </a:lnTo>
                <a:lnTo>
                  <a:pt x="68464" y="97691"/>
                </a:lnTo>
                <a:lnTo>
                  <a:pt x="68464" y="100267"/>
                </a:lnTo>
                <a:lnTo>
                  <a:pt x="68563" y="101456"/>
                </a:lnTo>
                <a:lnTo>
                  <a:pt x="68563" y="101952"/>
                </a:lnTo>
                <a:lnTo>
                  <a:pt x="68563" y="102546"/>
                </a:lnTo>
                <a:lnTo>
                  <a:pt x="68464" y="103240"/>
                </a:lnTo>
                <a:lnTo>
                  <a:pt x="68563" y="103933"/>
                </a:lnTo>
                <a:lnTo>
                  <a:pt x="68563" y="104726"/>
                </a:lnTo>
                <a:lnTo>
                  <a:pt x="68563" y="105518"/>
                </a:lnTo>
                <a:lnTo>
                  <a:pt x="68563" y="106311"/>
                </a:lnTo>
                <a:lnTo>
                  <a:pt x="68563" y="107104"/>
                </a:lnTo>
                <a:lnTo>
                  <a:pt x="68563" y="109382"/>
                </a:lnTo>
                <a:lnTo>
                  <a:pt x="68563" y="111958"/>
                </a:lnTo>
                <a:lnTo>
                  <a:pt x="68563" y="113246"/>
                </a:lnTo>
                <a:lnTo>
                  <a:pt x="68563" y="114435"/>
                </a:lnTo>
                <a:lnTo>
                  <a:pt x="68563" y="114733"/>
                </a:lnTo>
                <a:lnTo>
                  <a:pt x="68464" y="114832"/>
                </a:lnTo>
                <a:lnTo>
                  <a:pt x="68266" y="114832"/>
                </a:lnTo>
                <a:lnTo>
                  <a:pt x="66878" y="114733"/>
                </a:lnTo>
                <a:lnTo>
                  <a:pt x="65392" y="114634"/>
                </a:lnTo>
                <a:lnTo>
                  <a:pt x="63411" y="114435"/>
                </a:lnTo>
                <a:lnTo>
                  <a:pt x="61330" y="114435"/>
                </a:lnTo>
                <a:lnTo>
                  <a:pt x="60339" y="114336"/>
                </a:lnTo>
                <a:lnTo>
                  <a:pt x="59448" y="114237"/>
                </a:lnTo>
                <a:lnTo>
                  <a:pt x="58259" y="114138"/>
                </a:lnTo>
                <a:lnTo>
                  <a:pt x="56971" y="114237"/>
                </a:lnTo>
                <a:lnTo>
                  <a:pt x="55187" y="114237"/>
                </a:lnTo>
                <a:lnTo>
                  <a:pt x="54196" y="114138"/>
                </a:lnTo>
                <a:lnTo>
                  <a:pt x="51224" y="114138"/>
                </a:lnTo>
                <a:lnTo>
                  <a:pt x="49441" y="114039"/>
                </a:lnTo>
                <a:lnTo>
                  <a:pt x="32300" y="114039"/>
                </a:lnTo>
                <a:lnTo>
                  <a:pt x="30418" y="114138"/>
                </a:lnTo>
                <a:lnTo>
                  <a:pt x="28436" y="114237"/>
                </a:lnTo>
                <a:lnTo>
                  <a:pt x="24374" y="114237"/>
                </a:lnTo>
                <a:lnTo>
                  <a:pt x="22393" y="114336"/>
                </a:lnTo>
                <a:lnTo>
                  <a:pt x="20312" y="114435"/>
                </a:lnTo>
                <a:lnTo>
                  <a:pt x="19222" y="114435"/>
                </a:lnTo>
                <a:lnTo>
                  <a:pt x="18925" y="114534"/>
                </a:lnTo>
                <a:lnTo>
                  <a:pt x="18528" y="114634"/>
                </a:lnTo>
                <a:lnTo>
                  <a:pt x="18231" y="114634"/>
                </a:lnTo>
                <a:lnTo>
                  <a:pt x="17439" y="114733"/>
                </a:lnTo>
                <a:lnTo>
                  <a:pt x="17141" y="114634"/>
                </a:lnTo>
                <a:lnTo>
                  <a:pt x="16943" y="114634"/>
                </a:lnTo>
                <a:lnTo>
                  <a:pt x="16745" y="114733"/>
                </a:lnTo>
                <a:lnTo>
                  <a:pt x="16745" y="114733"/>
                </a:lnTo>
                <a:lnTo>
                  <a:pt x="16844" y="113742"/>
                </a:lnTo>
                <a:lnTo>
                  <a:pt x="16844" y="113147"/>
                </a:lnTo>
                <a:lnTo>
                  <a:pt x="16646" y="112652"/>
                </a:lnTo>
                <a:lnTo>
                  <a:pt x="16646" y="112454"/>
                </a:lnTo>
                <a:lnTo>
                  <a:pt x="16646" y="112157"/>
                </a:lnTo>
                <a:lnTo>
                  <a:pt x="16745" y="111562"/>
                </a:lnTo>
                <a:lnTo>
                  <a:pt x="16844" y="110968"/>
                </a:lnTo>
                <a:lnTo>
                  <a:pt x="16745" y="110373"/>
                </a:lnTo>
                <a:lnTo>
                  <a:pt x="16844" y="109779"/>
                </a:lnTo>
                <a:lnTo>
                  <a:pt x="16844" y="109581"/>
                </a:lnTo>
                <a:lnTo>
                  <a:pt x="16745" y="109283"/>
                </a:lnTo>
                <a:lnTo>
                  <a:pt x="16646" y="109085"/>
                </a:lnTo>
                <a:lnTo>
                  <a:pt x="16745" y="108887"/>
                </a:lnTo>
                <a:lnTo>
                  <a:pt x="16844" y="108491"/>
                </a:lnTo>
                <a:lnTo>
                  <a:pt x="16844" y="108193"/>
                </a:lnTo>
                <a:lnTo>
                  <a:pt x="16844" y="107401"/>
                </a:lnTo>
                <a:lnTo>
                  <a:pt x="16943" y="106806"/>
                </a:lnTo>
                <a:lnTo>
                  <a:pt x="16844" y="106212"/>
                </a:lnTo>
                <a:lnTo>
                  <a:pt x="16844" y="105419"/>
                </a:lnTo>
                <a:lnTo>
                  <a:pt x="16844" y="104726"/>
                </a:lnTo>
                <a:lnTo>
                  <a:pt x="16844" y="103735"/>
                </a:lnTo>
                <a:lnTo>
                  <a:pt x="16844" y="102744"/>
                </a:lnTo>
                <a:lnTo>
                  <a:pt x="16844" y="102249"/>
                </a:lnTo>
                <a:lnTo>
                  <a:pt x="16844" y="101654"/>
                </a:lnTo>
                <a:lnTo>
                  <a:pt x="16943" y="101159"/>
                </a:lnTo>
                <a:lnTo>
                  <a:pt x="16943" y="100664"/>
                </a:lnTo>
                <a:lnTo>
                  <a:pt x="16844" y="100168"/>
                </a:lnTo>
                <a:lnTo>
                  <a:pt x="16844" y="99772"/>
                </a:lnTo>
                <a:lnTo>
                  <a:pt x="16943" y="99276"/>
                </a:lnTo>
                <a:lnTo>
                  <a:pt x="16844" y="98880"/>
                </a:lnTo>
                <a:lnTo>
                  <a:pt x="16844" y="98583"/>
                </a:lnTo>
                <a:lnTo>
                  <a:pt x="16943" y="98385"/>
                </a:lnTo>
                <a:lnTo>
                  <a:pt x="16943" y="98187"/>
                </a:lnTo>
                <a:lnTo>
                  <a:pt x="16844" y="97988"/>
                </a:lnTo>
                <a:lnTo>
                  <a:pt x="16943" y="97889"/>
                </a:lnTo>
                <a:lnTo>
                  <a:pt x="16943" y="97790"/>
                </a:lnTo>
                <a:lnTo>
                  <a:pt x="16943" y="97493"/>
                </a:lnTo>
                <a:lnTo>
                  <a:pt x="16844" y="97295"/>
                </a:lnTo>
                <a:lnTo>
                  <a:pt x="16844" y="97196"/>
                </a:lnTo>
                <a:lnTo>
                  <a:pt x="16844" y="96998"/>
                </a:lnTo>
                <a:lnTo>
                  <a:pt x="16943" y="96700"/>
                </a:lnTo>
                <a:lnTo>
                  <a:pt x="16943" y="96403"/>
                </a:lnTo>
                <a:lnTo>
                  <a:pt x="16844" y="95809"/>
                </a:lnTo>
                <a:lnTo>
                  <a:pt x="16943" y="95313"/>
                </a:lnTo>
                <a:lnTo>
                  <a:pt x="16943" y="95016"/>
                </a:lnTo>
                <a:lnTo>
                  <a:pt x="16745" y="94818"/>
                </a:lnTo>
                <a:lnTo>
                  <a:pt x="16745" y="94719"/>
                </a:lnTo>
                <a:lnTo>
                  <a:pt x="16844" y="94025"/>
                </a:lnTo>
                <a:lnTo>
                  <a:pt x="16844" y="93431"/>
                </a:lnTo>
                <a:lnTo>
                  <a:pt x="16646" y="92143"/>
                </a:lnTo>
                <a:lnTo>
                  <a:pt x="16646" y="91350"/>
                </a:lnTo>
                <a:lnTo>
                  <a:pt x="16646" y="91053"/>
                </a:lnTo>
                <a:lnTo>
                  <a:pt x="16646" y="90657"/>
                </a:lnTo>
                <a:lnTo>
                  <a:pt x="16646" y="90458"/>
                </a:lnTo>
                <a:lnTo>
                  <a:pt x="16844" y="90359"/>
                </a:lnTo>
                <a:lnTo>
                  <a:pt x="17736" y="90359"/>
                </a:lnTo>
                <a:lnTo>
                  <a:pt x="18628" y="90161"/>
                </a:lnTo>
                <a:lnTo>
                  <a:pt x="20411" y="89765"/>
                </a:lnTo>
                <a:lnTo>
                  <a:pt x="21600" y="89666"/>
                </a:lnTo>
                <a:lnTo>
                  <a:pt x="22789" y="89468"/>
                </a:lnTo>
                <a:lnTo>
                  <a:pt x="22987" y="89468"/>
                </a:lnTo>
                <a:lnTo>
                  <a:pt x="23482" y="89369"/>
                </a:lnTo>
                <a:lnTo>
                  <a:pt x="24077" y="89270"/>
                </a:lnTo>
                <a:lnTo>
                  <a:pt x="24770" y="89170"/>
                </a:lnTo>
                <a:lnTo>
                  <a:pt x="26058" y="89071"/>
                </a:lnTo>
                <a:lnTo>
                  <a:pt x="26752" y="89071"/>
                </a:lnTo>
                <a:lnTo>
                  <a:pt x="27445" y="88972"/>
                </a:lnTo>
                <a:lnTo>
                  <a:pt x="28139" y="88873"/>
                </a:lnTo>
                <a:lnTo>
                  <a:pt x="28734" y="88873"/>
                </a:lnTo>
                <a:lnTo>
                  <a:pt x="29328" y="88774"/>
                </a:lnTo>
                <a:lnTo>
                  <a:pt x="29922" y="88675"/>
                </a:lnTo>
                <a:lnTo>
                  <a:pt x="30616" y="88576"/>
                </a:lnTo>
                <a:lnTo>
                  <a:pt x="32598" y="88576"/>
                </a:lnTo>
                <a:lnTo>
                  <a:pt x="33886" y="88477"/>
                </a:lnTo>
                <a:lnTo>
                  <a:pt x="35174" y="88378"/>
                </a:lnTo>
                <a:lnTo>
                  <a:pt x="36164" y="88378"/>
                </a:lnTo>
                <a:lnTo>
                  <a:pt x="36759" y="88279"/>
                </a:lnTo>
                <a:lnTo>
                  <a:pt x="37254" y="88180"/>
                </a:lnTo>
                <a:lnTo>
                  <a:pt x="37849" y="88081"/>
                </a:lnTo>
                <a:lnTo>
                  <a:pt x="38344" y="88081"/>
                </a:lnTo>
                <a:lnTo>
                  <a:pt x="39533" y="88180"/>
                </a:lnTo>
                <a:lnTo>
                  <a:pt x="41118" y="88081"/>
                </a:lnTo>
                <a:close/>
                <a:moveTo>
                  <a:pt x="2082" y="0"/>
                </a:moveTo>
                <a:lnTo>
                  <a:pt x="1685" y="99"/>
                </a:lnTo>
                <a:lnTo>
                  <a:pt x="1091" y="397"/>
                </a:lnTo>
                <a:lnTo>
                  <a:pt x="794" y="595"/>
                </a:lnTo>
                <a:lnTo>
                  <a:pt x="595" y="991"/>
                </a:lnTo>
                <a:lnTo>
                  <a:pt x="397" y="1685"/>
                </a:lnTo>
                <a:lnTo>
                  <a:pt x="298" y="2378"/>
                </a:lnTo>
                <a:lnTo>
                  <a:pt x="100" y="4360"/>
                </a:lnTo>
                <a:lnTo>
                  <a:pt x="1" y="6242"/>
                </a:lnTo>
                <a:lnTo>
                  <a:pt x="1" y="7035"/>
                </a:lnTo>
                <a:lnTo>
                  <a:pt x="100" y="7926"/>
                </a:lnTo>
                <a:lnTo>
                  <a:pt x="298" y="9512"/>
                </a:lnTo>
                <a:lnTo>
                  <a:pt x="496" y="10998"/>
                </a:lnTo>
                <a:lnTo>
                  <a:pt x="893" y="12583"/>
                </a:lnTo>
                <a:lnTo>
                  <a:pt x="1091" y="13475"/>
                </a:lnTo>
                <a:lnTo>
                  <a:pt x="1487" y="14267"/>
                </a:lnTo>
                <a:lnTo>
                  <a:pt x="2082" y="16051"/>
                </a:lnTo>
                <a:lnTo>
                  <a:pt x="2478" y="17042"/>
                </a:lnTo>
                <a:lnTo>
                  <a:pt x="2874" y="18032"/>
                </a:lnTo>
                <a:lnTo>
                  <a:pt x="2973" y="18528"/>
                </a:lnTo>
                <a:lnTo>
                  <a:pt x="3072" y="18825"/>
                </a:lnTo>
                <a:lnTo>
                  <a:pt x="3271" y="19122"/>
                </a:lnTo>
                <a:lnTo>
                  <a:pt x="3568" y="19717"/>
                </a:lnTo>
                <a:lnTo>
                  <a:pt x="3865" y="20311"/>
                </a:lnTo>
                <a:lnTo>
                  <a:pt x="4459" y="21500"/>
                </a:lnTo>
                <a:lnTo>
                  <a:pt x="5153" y="22887"/>
                </a:lnTo>
                <a:lnTo>
                  <a:pt x="5847" y="24175"/>
                </a:lnTo>
                <a:lnTo>
                  <a:pt x="6639" y="25364"/>
                </a:lnTo>
                <a:lnTo>
                  <a:pt x="7531" y="26553"/>
                </a:lnTo>
                <a:lnTo>
                  <a:pt x="8323" y="27643"/>
                </a:lnTo>
                <a:lnTo>
                  <a:pt x="9215" y="28733"/>
                </a:lnTo>
                <a:lnTo>
                  <a:pt x="9711" y="29228"/>
                </a:lnTo>
                <a:lnTo>
                  <a:pt x="10107" y="29823"/>
                </a:lnTo>
                <a:lnTo>
                  <a:pt x="10602" y="30417"/>
                </a:lnTo>
                <a:lnTo>
                  <a:pt x="11098" y="30913"/>
                </a:lnTo>
                <a:lnTo>
                  <a:pt x="11593" y="31309"/>
                </a:lnTo>
                <a:lnTo>
                  <a:pt x="11989" y="31705"/>
                </a:lnTo>
                <a:lnTo>
                  <a:pt x="12386" y="32102"/>
                </a:lnTo>
                <a:lnTo>
                  <a:pt x="12782" y="32399"/>
                </a:lnTo>
                <a:lnTo>
                  <a:pt x="13277" y="32795"/>
                </a:lnTo>
                <a:lnTo>
                  <a:pt x="13773" y="33290"/>
                </a:lnTo>
                <a:lnTo>
                  <a:pt x="14169" y="33687"/>
                </a:lnTo>
                <a:lnTo>
                  <a:pt x="14664" y="34182"/>
                </a:lnTo>
                <a:lnTo>
                  <a:pt x="16052" y="35272"/>
                </a:lnTo>
                <a:lnTo>
                  <a:pt x="16745" y="35767"/>
                </a:lnTo>
                <a:lnTo>
                  <a:pt x="17439" y="36164"/>
                </a:lnTo>
                <a:lnTo>
                  <a:pt x="17637" y="36362"/>
                </a:lnTo>
                <a:lnTo>
                  <a:pt x="17736" y="36659"/>
                </a:lnTo>
                <a:lnTo>
                  <a:pt x="18033" y="37650"/>
                </a:lnTo>
                <a:lnTo>
                  <a:pt x="18231" y="38641"/>
                </a:lnTo>
                <a:lnTo>
                  <a:pt x="18429" y="39731"/>
                </a:lnTo>
                <a:lnTo>
                  <a:pt x="18826" y="40919"/>
                </a:lnTo>
                <a:lnTo>
                  <a:pt x="19321" y="41910"/>
                </a:lnTo>
                <a:lnTo>
                  <a:pt x="19916" y="43000"/>
                </a:lnTo>
                <a:lnTo>
                  <a:pt x="20213" y="43595"/>
                </a:lnTo>
                <a:lnTo>
                  <a:pt x="20411" y="43793"/>
                </a:lnTo>
                <a:lnTo>
                  <a:pt x="20609" y="43991"/>
                </a:lnTo>
                <a:lnTo>
                  <a:pt x="21005" y="44189"/>
                </a:lnTo>
                <a:lnTo>
                  <a:pt x="21303" y="44486"/>
                </a:lnTo>
                <a:lnTo>
                  <a:pt x="21600" y="44784"/>
                </a:lnTo>
                <a:lnTo>
                  <a:pt x="21798" y="44982"/>
                </a:lnTo>
                <a:lnTo>
                  <a:pt x="22293" y="45477"/>
                </a:lnTo>
                <a:lnTo>
                  <a:pt x="22888" y="45873"/>
                </a:lnTo>
                <a:lnTo>
                  <a:pt x="23780" y="46468"/>
                </a:lnTo>
                <a:lnTo>
                  <a:pt x="24671" y="46963"/>
                </a:lnTo>
                <a:lnTo>
                  <a:pt x="27346" y="48053"/>
                </a:lnTo>
                <a:lnTo>
                  <a:pt x="28634" y="48548"/>
                </a:lnTo>
                <a:lnTo>
                  <a:pt x="30022" y="48945"/>
                </a:lnTo>
                <a:lnTo>
                  <a:pt x="31111" y="49341"/>
                </a:lnTo>
                <a:lnTo>
                  <a:pt x="32300" y="49638"/>
                </a:lnTo>
                <a:lnTo>
                  <a:pt x="33390" y="49836"/>
                </a:lnTo>
                <a:lnTo>
                  <a:pt x="34480" y="50035"/>
                </a:lnTo>
                <a:lnTo>
                  <a:pt x="35570" y="50332"/>
                </a:lnTo>
                <a:lnTo>
                  <a:pt x="35867" y="50332"/>
                </a:lnTo>
                <a:lnTo>
                  <a:pt x="36065" y="50431"/>
                </a:lnTo>
                <a:lnTo>
                  <a:pt x="36065" y="50629"/>
                </a:lnTo>
                <a:lnTo>
                  <a:pt x="36164" y="51125"/>
                </a:lnTo>
                <a:lnTo>
                  <a:pt x="36164" y="51620"/>
                </a:lnTo>
                <a:lnTo>
                  <a:pt x="36164" y="52016"/>
                </a:lnTo>
                <a:lnTo>
                  <a:pt x="36164" y="52313"/>
                </a:lnTo>
                <a:lnTo>
                  <a:pt x="36362" y="52908"/>
                </a:lnTo>
                <a:lnTo>
                  <a:pt x="36660" y="53403"/>
                </a:lnTo>
                <a:lnTo>
                  <a:pt x="36759" y="53998"/>
                </a:lnTo>
                <a:lnTo>
                  <a:pt x="36759" y="54196"/>
                </a:lnTo>
                <a:lnTo>
                  <a:pt x="36858" y="54493"/>
                </a:lnTo>
                <a:lnTo>
                  <a:pt x="36957" y="54691"/>
                </a:lnTo>
                <a:lnTo>
                  <a:pt x="37056" y="54989"/>
                </a:lnTo>
                <a:lnTo>
                  <a:pt x="37254" y="55682"/>
                </a:lnTo>
                <a:lnTo>
                  <a:pt x="37452" y="56376"/>
                </a:lnTo>
                <a:lnTo>
                  <a:pt x="37651" y="56772"/>
                </a:lnTo>
                <a:lnTo>
                  <a:pt x="37948" y="56970"/>
                </a:lnTo>
                <a:lnTo>
                  <a:pt x="38344" y="57168"/>
                </a:lnTo>
                <a:lnTo>
                  <a:pt x="38740" y="57168"/>
                </a:lnTo>
                <a:lnTo>
                  <a:pt x="39137" y="57267"/>
                </a:lnTo>
                <a:lnTo>
                  <a:pt x="39236" y="57366"/>
                </a:lnTo>
                <a:lnTo>
                  <a:pt x="39236" y="57565"/>
                </a:lnTo>
                <a:lnTo>
                  <a:pt x="39137" y="57862"/>
                </a:lnTo>
                <a:lnTo>
                  <a:pt x="39137" y="58258"/>
                </a:lnTo>
                <a:lnTo>
                  <a:pt x="39038" y="59150"/>
                </a:lnTo>
                <a:lnTo>
                  <a:pt x="39038" y="59942"/>
                </a:lnTo>
                <a:lnTo>
                  <a:pt x="39137" y="60834"/>
                </a:lnTo>
                <a:lnTo>
                  <a:pt x="39038" y="61726"/>
                </a:lnTo>
                <a:lnTo>
                  <a:pt x="39038" y="62915"/>
                </a:lnTo>
                <a:lnTo>
                  <a:pt x="38939" y="63608"/>
                </a:lnTo>
                <a:lnTo>
                  <a:pt x="38839" y="64203"/>
                </a:lnTo>
                <a:lnTo>
                  <a:pt x="38839" y="64500"/>
                </a:lnTo>
                <a:lnTo>
                  <a:pt x="38839" y="64896"/>
                </a:lnTo>
                <a:lnTo>
                  <a:pt x="38939" y="65689"/>
                </a:lnTo>
                <a:lnTo>
                  <a:pt x="38839" y="66581"/>
                </a:lnTo>
                <a:lnTo>
                  <a:pt x="38740" y="67373"/>
                </a:lnTo>
                <a:lnTo>
                  <a:pt x="38740" y="68265"/>
                </a:lnTo>
                <a:lnTo>
                  <a:pt x="38740" y="68661"/>
                </a:lnTo>
                <a:lnTo>
                  <a:pt x="38641" y="69058"/>
                </a:lnTo>
                <a:lnTo>
                  <a:pt x="38641" y="69454"/>
                </a:lnTo>
                <a:lnTo>
                  <a:pt x="38740" y="69850"/>
                </a:lnTo>
                <a:lnTo>
                  <a:pt x="38839" y="70247"/>
                </a:lnTo>
                <a:lnTo>
                  <a:pt x="38740" y="70445"/>
                </a:lnTo>
                <a:lnTo>
                  <a:pt x="38740" y="70643"/>
                </a:lnTo>
                <a:lnTo>
                  <a:pt x="38542" y="71039"/>
                </a:lnTo>
                <a:lnTo>
                  <a:pt x="38641" y="71436"/>
                </a:lnTo>
                <a:lnTo>
                  <a:pt x="38641" y="71634"/>
                </a:lnTo>
                <a:lnTo>
                  <a:pt x="38641" y="71733"/>
                </a:lnTo>
                <a:lnTo>
                  <a:pt x="38443" y="72030"/>
                </a:lnTo>
                <a:lnTo>
                  <a:pt x="38344" y="72228"/>
                </a:lnTo>
                <a:lnTo>
                  <a:pt x="38443" y="72426"/>
                </a:lnTo>
                <a:lnTo>
                  <a:pt x="38344" y="72922"/>
                </a:lnTo>
                <a:lnTo>
                  <a:pt x="38047" y="73516"/>
                </a:lnTo>
                <a:lnTo>
                  <a:pt x="37750" y="74111"/>
                </a:lnTo>
                <a:lnTo>
                  <a:pt x="37551" y="74210"/>
                </a:lnTo>
                <a:lnTo>
                  <a:pt x="37353" y="74408"/>
                </a:lnTo>
                <a:lnTo>
                  <a:pt x="36957" y="74507"/>
                </a:lnTo>
                <a:lnTo>
                  <a:pt x="36759" y="74705"/>
                </a:lnTo>
                <a:lnTo>
                  <a:pt x="36263" y="75101"/>
                </a:lnTo>
                <a:lnTo>
                  <a:pt x="35669" y="75498"/>
                </a:lnTo>
                <a:lnTo>
                  <a:pt x="35074" y="75795"/>
                </a:lnTo>
                <a:lnTo>
                  <a:pt x="33886" y="76290"/>
                </a:lnTo>
                <a:lnTo>
                  <a:pt x="32994" y="76687"/>
                </a:lnTo>
                <a:lnTo>
                  <a:pt x="32201" y="77083"/>
                </a:lnTo>
                <a:lnTo>
                  <a:pt x="30616" y="77975"/>
                </a:lnTo>
                <a:lnTo>
                  <a:pt x="29031" y="78767"/>
                </a:lnTo>
                <a:lnTo>
                  <a:pt x="27941" y="79263"/>
                </a:lnTo>
                <a:lnTo>
                  <a:pt x="27445" y="79560"/>
                </a:lnTo>
                <a:lnTo>
                  <a:pt x="26950" y="79956"/>
                </a:lnTo>
                <a:lnTo>
                  <a:pt x="26752" y="80154"/>
                </a:lnTo>
                <a:lnTo>
                  <a:pt x="26653" y="80452"/>
                </a:lnTo>
                <a:lnTo>
                  <a:pt x="26455" y="81244"/>
                </a:lnTo>
                <a:lnTo>
                  <a:pt x="26455" y="81641"/>
                </a:lnTo>
                <a:lnTo>
                  <a:pt x="26455" y="82136"/>
                </a:lnTo>
                <a:lnTo>
                  <a:pt x="26455" y="82235"/>
                </a:lnTo>
                <a:lnTo>
                  <a:pt x="26356" y="82334"/>
                </a:lnTo>
                <a:lnTo>
                  <a:pt x="25860" y="82334"/>
                </a:lnTo>
                <a:lnTo>
                  <a:pt x="25365" y="82532"/>
                </a:lnTo>
                <a:lnTo>
                  <a:pt x="24473" y="82929"/>
                </a:lnTo>
                <a:lnTo>
                  <a:pt x="23879" y="83127"/>
                </a:lnTo>
                <a:lnTo>
                  <a:pt x="23284" y="83523"/>
                </a:lnTo>
                <a:lnTo>
                  <a:pt x="22888" y="84018"/>
                </a:lnTo>
                <a:lnTo>
                  <a:pt x="22789" y="84316"/>
                </a:lnTo>
                <a:lnTo>
                  <a:pt x="22690" y="84613"/>
                </a:lnTo>
                <a:lnTo>
                  <a:pt x="22492" y="86297"/>
                </a:lnTo>
                <a:lnTo>
                  <a:pt x="22393" y="87090"/>
                </a:lnTo>
                <a:lnTo>
                  <a:pt x="22393" y="87982"/>
                </a:lnTo>
                <a:lnTo>
                  <a:pt x="22393" y="88180"/>
                </a:lnTo>
                <a:lnTo>
                  <a:pt x="22393" y="88477"/>
                </a:lnTo>
                <a:lnTo>
                  <a:pt x="22393" y="88675"/>
                </a:lnTo>
                <a:lnTo>
                  <a:pt x="22095" y="88774"/>
                </a:lnTo>
                <a:lnTo>
                  <a:pt x="21600" y="88873"/>
                </a:lnTo>
                <a:lnTo>
                  <a:pt x="21005" y="88972"/>
                </a:lnTo>
                <a:lnTo>
                  <a:pt x="20510" y="88972"/>
                </a:lnTo>
                <a:lnTo>
                  <a:pt x="19916" y="89071"/>
                </a:lnTo>
                <a:lnTo>
                  <a:pt x="18231" y="89567"/>
                </a:lnTo>
                <a:lnTo>
                  <a:pt x="16448" y="89963"/>
                </a:lnTo>
                <a:lnTo>
                  <a:pt x="16151" y="90062"/>
                </a:lnTo>
                <a:lnTo>
                  <a:pt x="15952" y="90161"/>
                </a:lnTo>
                <a:lnTo>
                  <a:pt x="15853" y="90359"/>
                </a:lnTo>
                <a:lnTo>
                  <a:pt x="15853" y="90657"/>
                </a:lnTo>
                <a:lnTo>
                  <a:pt x="15853" y="91548"/>
                </a:lnTo>
                <a:lnTo>
                  <a:pt x="15754" y="92341"/>
                </a:lnTo>
                <a:lnTo>
                  <a:pt x="15754" y="93134"/>
                </a:lnTo>
                <a:lnTo>
                  <a:pt x="15754" y="94025"/>
                </a:lnTo>
                <a:lnTo>
                  <a:pt x="15853" y="94521"/>
                </a:lnTo>
                <a:lnTo>
                  <a:pt x="15853" y="94818"/>
                </a:lnTo>
                <a:lnTo>
                  <a:pt x="15754" y="95115"/>
                </a:lnTo>
                <a:lnTo>
                  <a:pt x="15754" y="95214"/>
                </a:lnTo>
                <a:lnTo>
                  <a:pt x="15754" y="95412"/>
                </a:lnTo>
                <a:lnTo>
                  <a:pt x="15655" y="95511"/>
                </a:lnTo>
                <a:lnTo>
                  <a:pt x="15655" y="95710"/>
                </a:lnTo>
                <a:lnTo>
                  <a:pt x="15754" y="96007"/>
                </a:lnTo>
                <a:lnTo>
                  <a:pt x="15754" y="96403"/>
                </a:lnTo>
                <a:lnTo>
                  <a:pt x="15754" y="96998"/>
                </a:lnTo>
                <a:lnTo>
                  <a:pt x="15655" y="97394"/>
                </a:lnTo>
                <a:lnTo>
                  <a:pt x="15754" y="97790"/>
                </a:lnTo>
                <a:lnTo>
                  <a:pt x="15754" y="98187"/>
                </a:lnTo>
                <a:lnTo>
                  <a:pt x="15754" y="98385"/>
                </a:lnTo>
                <a:lnTo>
                  <a:pt x="15655" y="98583"/>
                </a:lnTo>
                <a:lnTo>
                  <a:pt x="15655" y="98682"/>
                </a:lnTo>
                <a:lnTo>
                  <a:pt x="15754" y="99177"/>
                </a:lnTo>
                <a:lnTo>
                  <a:pt x="15754" y="99574"/>
                </a:lnTo>
                <a:lnTo>
                  <a:pt x="15655" y="100267"/>
                </a:lnTo>
                <a:lnTo>
                  <a:pt x="15556" y="100564"/>
                </a:lnTo>
                <a:lnTo>
                  <a:pt x="15655" y="100763"/>
                </a:lnTo>
                <a:lnTo>
                  <a:pt x="15754" y="101159"/>
                </a:lnTo>
                <a:lnTo>
                  <a:pt x="15655" y="101555"/>
                </a:lnTo>
                <a:lnTo>
                  <a:pt x="15655" y="102249"/>
                </a:lnTo>
                <a:lnTo>
                  <a:pt x="15754" y="102942"/>
                </a:lnTo>
                <a:lnTo>
                  <a:pt x="15754" y="103339"/>
                </a:lnTo>
                <a:lnTo>
                  <a:pt x="15655" y="103636"/>
                </a:lnTo>
                <a:lnTo>
                  <a:pt x="15556" y="104131"/>
                </a:lnTo>
                <a:lnTo>
                  <a:pt x="15655" y="104528"/>
                </a:lnTo>
                <a:lnTo>
                  <a:pt x="15655" y="105023"/>
                </a:lnTo>
                <a:lnTo>
                  <a:pt x="15556" y="105419"/>
                </a:lnTo>
                <a:lnTo>
                  <a:pt x="15556" y="105716"/>
                </a:lnTo>
                <a:lnTo>
                  <a:pt x="15556" y="106014"/>
                </a:lnTo>
                <a:lnTo>
                  <a:pt x="15655" y="106608"/>
                </a:lnTo>
                <a:lnTo>
                  <a:pt x="15655" y="107104"/>
                </a:lnTo>
                <a:lnTo>
                  <a:pt x="15655" y="107500"/>
                </a:lnTo>
                <a:lnTo>
                  <a:pt x="15556" y="108392"/>
                </a:lnTo>
                <a:lnTo>
                  <a:pt x="15556" y="108986"/>
                </a:lnTo>
                <a:lnTo>
                  <a:pt x="15655" y="109680"/>
                </a:lnTo>
                <a:lnTo>
                  <a:pt x="15655" y="110373"/>
                </a:lnTo>
                <a:lnTo>
                  <a:pt x="15556" y="110968"/>
                </a:lnTo>
                <a:lnTo>
                  <a:pt x="15556" y="111760"/>
                </a:lnTo>
                <a:lnTo>
                  <a:pt x="15556" y="112553"/>
                </a:lnTo>
                <a:lnTo>
                  <a:pt x="15655" y="112949"/>
                </a:lnTo>
                <a:lnTo>
                  <a:pt x="15655" y="113346"/>
                </a:lnTo>
                <a:lnTo>
                  <a:pt x="15655" y="113841"/>
                </a:lnTo>
                <a:lnTo>
                  <a:pt x="15754" y="114336"/>
                </a:lnTo>
                <a:lnTo>
                  <a:pt x="15952" y="114832"/>
                </a:lnTo>
                <a:lnTo>
                  <a:pt x="16250" y="115228"/>
                </a:lnTo>
                <a:lnTo>
                  <a:pt x="16745" y="115525"/>
                </a:lnTo>
                <a:lnTo>
                  <a:pt x="17141" y="115525"/>
                </a:lnTo>
                <a:lnTo>
                  <a:pt x="17637" y="115426"/>
                </a:lnTo>
                <a:lnTo>
                  <a:pt x="18132" y="115426"/>
                </a:lnTo>
                <a:lnTo>
                  <a:pt x="20807" y="115525"/>
                </a:lnTo>
                <a:lnTo>
                  <a:pt x="24275" y="115525"/>
                </a:lnTo>
                <a:lnTo>
                  <a:pt x="27842" y="115426"/>
                </a:lnTo>
                <a:lnTo>
                  <a:pt x="33985" y="115327"/>
                </a:lnTo>
                <a:lnTo>
                  <a:pt x="49936" y="115327"/>
                </a:lnTo>
                <a:lnTo>
                  <a:pt x="55484" y="115426"/>
                </a:lnTo>
                <a:lnTo>
                  <a:pt x="57169" y="115426"/>
                </a:lnTo>
                <a:lnTo>
                  <a:pt x="58754" y="115525"/>
                </a:lnTo>
                <a:lnTo>
                  <a:pt x="68563" y="115525"/>
                </a:lnTo>
                <a:lnTo>
                  <a:pt x="68761" y="115426"/>
                </a:lnTo>
                <a:lnTo>
                  <a:pt x="68860" y="115426"/>
                </a:lnTo>
                <a:lnTo>
                  <a:pt x="68860" y="115129"/>
                </a:lnTo>
                <a:lnTo>
                  <a:pt x="68959" y="114931"/>
                </a:lnTo>
                <a:lnTo>
                  <a:pt x="69058" y="114832"/>
                </a:lnTo>
                <a:lnTo>
                  <a:pt x="69454" y="114634"/>
                </a:lnTo>
                <a:lnTo>
                  <a:pt x="69653" y="114435"/>
                </a:lnTo>
                <a:lnTo>
                  <a:pt x="69653" y="114237"/>
                </a:lnTo>
                <a:lnTo>
                  <a:pt x="69653" y="111562"/>
                </a:lnTo>
                <a:lnTo>
                  <a:pt x="69752" y="110076"/>
                </a:lnTo>
                <a:lnTo>
                  <a:pt x="69752" y="108491"/>
                </a:lnTo>
                <a:lnTo>
                  <a:pt x="69653" y="104924"/>
                </a:lnTo>
                <a:lnTo>
                  <a:pt x="69653" y="103140"/>
                </a:lnTo>
                <a:lnTo>
                  <a:pt x="69653" y="101357"/>
                </a:lnTo>
                <a:lnTo>
                  <a:pt x="69653" y="100465"/>
                </a:lnTo>
                <a:lnTo>
                  <a:pt x="69653" y="99475"/>
                </a:lnTo>
                <a:lnTo>
                  <a:pt x="69554" y="98682"/>
                </a:lnTo>
                <a:lnTo>
                  <a:pt x="69653" y="97790"/>
                </a:lnTo>
                <a:lnTo>
                  <a:pt x="69653" y="97097"/>
                </a:lnTo>
                <a:lnTo>
                  <a:pt x="69653" y="96403"/>
                </a:lnTo>
                <a:lnTo>
                  <a:pt x="69554" y="95016"/>
                </a:lnTo>
                <a:lnTo>
                  <a:pt x="69554" y="93827"/>
                </a:lnTo>
                <a:lnTo>
                  <a:pt x="69554" y="92638"/>
                </a:lnTo>
                <a:lnTo>
                  <a:pt x="69454" y="91350"/>
                </a:lnTo>
                <a:lnTo>
                  <a:pt x="69355" y="90657"/>
                </a:lnTo>
                <a:lnTo>
                  <a:pt x="69355" y="90062"/>
                </a:lnTo>
                <a:lnTo>
                  <a:pt x="69355" y="89963"/>
                </a:lnTo>
                <a:lnTo>
                  <a:pt x="69256" y="89864"/>
                </a:lnTo>
                <a:lnTo>
                  <a:pt x="68365" y="89666"/>
                </a:lnTo>
                <a:lnTo>
                  <a:pt x="67473" y="89369"/>
                </a:lnTo>
                <a:lnTo>
                  <a:pt x="66482" y="89170"/>
                </a:lnTo>
                <a:lnTo>
                  <a:pt x="65491" y="88972"/>
                </a:lnTo>
                <a:lnTo>
                  <a:pt x="64501" y="88774"/>
                </a:lnTo>
                <a:lnTo>
                  <a:pt x="64005" y="88675"/>
                </a:lnTo>
                <a:lnTo>
                  <a:pt x="63510" y="88576"/>
                </a:lnTo>
                <a:lnTo>
                  <a:pt x="63213" y="88576"/>
                </a:lnTo>
                <a:lnTo>
                  <a:pt x="63014" y="88378"/>
                </a:lnTo>
                <a:lnTo>
                  <a:pt x="62816" y="88180"/>
                </a:lnTo>
                <a:lnTo>
                  <a:pt x="62816" y="87783"/>
                </a:lnTo>
                <a:lnTo>
                  <a:pt x="62816" y="87288"/>
                </a:lnTo>
                <a:lnTo>
                  <a:pt x="62816" y="87090"/>
                </a:lnTo>
                <a:lnTo>
                  <a:pt x="62816" y="86793"/>
                </a:lnTo>
                <a:lnTo>
                  <a:pt x="62618" y="86297"/>
                </a:lnTo>
                <a:lnTo>
                  <a:pt x="62618" y="85802"/>
                </a:lnTo>
                <a:lnTo>
                  <a:pt x="62420" y="84712"/>
                </a:lnTo>
                <a:lnTo>
                  <a:pt x="62222" y="84117"/>
                </a:lnTo>
                <a:lnTo>
                  <a:pt x="61925" y="83721"/>
                </a:lnTo>
                <a:lnTo>
                  <a:pt x="61627" y="83424"/>
                </a:lnTo>
                <a:lnTo>
                  <a:pt x="61132" y="83127"/>
                </a:lnTo>
                <a:lnTo>
                  <a:pt x="60438" y="82929"/>
                </a:lnTo>
                <a:lnTo>
                  <a:pt x="60141" y="82730"/>
                </a:lnTo>
                <a:lnTo>
                  <a:pt x="59844" y="82631"/>
                </a:lnTo>
                <a:lnTo>
                  <a:pt x="59249" y="82532"/>
                </a:lnTo>
                <a:lnTo>
                  <a:pt x="58952" y="82433"/>
                </a:lnTo>
                <a:lnTo>
                  <a:pt x="58655" y="82433"/>
                </a:lnTo>
                <a:lnTo>
                  <a:pt x="58853" y="81641"/>
                </a:lnTo>
                <a:lnTo>
                  <a:pt x="58853" y="81244"/>
                </a:lnTo>
                <a:lnTo>
                  <a:pt x="58754" y="80848"/>
                </a:lnTo>
                <a:lnTo>
                  <a:pt x="58655" y="80353"/>
                </a:lnTo>
                <a:lnTo>
                  <a:pt x="58556" y="80055"/>
                </a:lnTo>
                <a:lnTo>
                  <a:pt x="58358" y="79857"/>
                </a:lnTo>
                <a:lnTo>
                  <a:pt x="57862" y="79461"/>
                </a:lnTo>
                <a:lnTo>
                  <a:pt x="57367" y="79164"/>
                </a:lnTo>
                <a:lnTo>
                  <a:pt x="56773" y="78866"/>
                </a:lnTo>
                <a:lnTo>
                  <a:pt x="56178" y="78668"/>
                </a:lnTo>
                <a:lnTo>
                  <a:pt x="54989" y="78173"/>
                </a:lnTo>
                <a:lnTo>
                  <a:pt x="53998" y="77578"/>
                </a:lnTo>
                <a:lnTo>
                  <a:pt x="53305" y="77182"/>
                </a:lnTo>
                <a:lnTo>
                  <a:pt x="52611" y="76885"/>
                </a:lnTo>
                <a:lnTo>
                  <a:pt x="51323" y="76290"/>
                </a:lnTo>
                <a:lnTo>
                  <a:pt x="50134" y="75597"/>
                </a:lnTo>
                <a:lnTo>
                  <a:pt x="49639" y="75399"/>
                </a:lnTo>
                <a:lnTo>
                  <a:pt x="49243" y="75101"/>
                </a:lnTo>
                <a:lnTo>
                  <a:pt x="48747" y="74903"/>
                </a:lnTo>
                <a:lnTo>
                  <a:pt x="48351" y="74606"/>
                </a:lnTo>
                <a:lnTo>
                  <a:pt x="47657" y="74012"/>
                </a:lnTo>
                <a:lnTo>
                  <a:pt x="47360" y="73813"/>
                </a:lnTo>
                <a:lnTo>
                  <a:pt x="47162" y="73516"/>
                </a:lnTo>
                <a:lnTo>
                  <a:pt x="46964" y="72922"/>
                </a:lnTo>
                <a:lnTo>
                  <a:pt x="46865" y="72327"/>
                </a:lnTo>
                <a:lnTo>
                  <a:pt x="46766" y="71733"/>
                </a:lnTo>
                <a:lnTo>
                  <a:pt x="46667" y="69553"/>
                </a:lnTo>
                <a:lnTo>
                  <a:pt x="46468" y="67274"/>
                </a:lnTo>
                <a:lnTo>
                  <a:pt x="46369" y="63806"/>
                </a:lnTo>
                <a:lnTo>
                  <a:pt x="46270" y="61627"/>
                </a:lnTo>
                <a:lnTo>
                  <a:pt x="46171" y="57664"/>
                </a:lnTo>
                <a:lnTo>
                  <a:pt x="46171" y="57466"/>
                </a:lnTo>
                <a:lnTo>
                  <a:pt x="46171" y="57366"/>
                </a:lnTo>
                <a:lnTo>
                  <a:pt x="46369" y="57267"/>
                </a:lnTo>
                <a:lnTo>
                  <a:pt x="46568" y="57168"/>
                </a:lnTo>
                <a:lnTo>
                  <a:pt x="47360" y="56871"/>
                </a:lnTo>
                <a:lnTo>
                  <a:pt x="47657" y="56673"/>
                </a:lnTo>
                <a:lnTo>
                  <a:pt x="47756" y="56475"/>
                </a:lnTo>
                <a:lnTo>
                  <a:pt x="47856" y="56277"/>
                </a:lnTo>
                <a:lnTo>
                  <a:pt x="48351" y="54493"/>
                </a:lnTo>
                <a:lnTo>
                  <a:pt x="48549" y="53998"/>
                </a:lnTo>
                <a:lnTo>
                  <a:pt x="48648" y="53601"/>
                </a:lnTo>
                <a:lnTo>
                  <a:pt x="48747" y="53205"/>
                </a:lnTo>
                <a:lnTo>
                  <a:pt x="48846" y="52710"/>
                </a:lnTo>
                <a:lnTo>
                  <a:pt x="49044" y="52313"/>
                </a:lnTo>
                <a:lnTo>
                  <a:pt x="49044" y="51917"/>
                </a:lnTo>
                <a:lnTo>
                  <a:pt x="49243" y="51323"/>
                </a:lnTo>
                <a:lnTo>
                  <a:pt x="49342" y="50728"/>
                </a:lnTo>
                <a:lnTo>
                  <a:pt x="49342" y="50530"/>
                </a:lnTo>
                <a:lnTo>
                  <a:pt x="49441" y="50431"/>
                </a:lnTo>
                <a:lnTo>
                  <a:pt x="49738" y="50332"/>
                </a:lnTo>
                <a:lnTo>
                  <a:pt x="51720" y="49936"/>
                </a:lnTo>
                <a:lnTo>
                  <a:pt x="55187" y="49044"/>
                </a:lnTo>
                <a:lnTo>
                  <a:pt x="56773" y="48548"/>
                </a:lnTo>
                <a:lnTo>
                  <a:pt x="58259" y="47855"/>
                </a:lnTo>
                <a:lnTo>
                  <a:pt x="58853" y="47558"/>
                </a:lnTo>
                <a:lnTo>
                  <a:pt x="59150" y="47459"/>
                </a:lnTo>
                <a:lnTo>
                  <a:pt x="59448" y="47459"/>
                </a:lnTo>
                <a:lnTo>
                  <a:pt x="59745" y="47360"/>
                </a:lnTo>
                <a:lnTo>
                  <a:pt x="60141" y="47260"/>
                </a:lnTo>
                <a:lnTo>
                  <a:pt x="60438" y="47161"/>
                </a:lnTo>
                <a:lnTo>
                  <a:pt x="60736" y="47062"/>
                </a:lnTo>
                <a:lnTo>
                  <a:pt x="60934" y="46963"/>
                </a:lnTo>
                <a:lnTo>
                  <a:pt x="61132" y="46864"/>
                </a:lnTo>
                <a:lnTo>
                  <a:pt x="61528" y="46567"/>
                </a:lnTo>
                <a:lnTo>
                  <a:pt x="62123" y="46270"/>
                </a:lnTo>
                <a:lnTo>
                  <a:pt x="62519" y="45873"/>
                </a:lnTo>
                <a:lnTo>
                  <a:pt x="63510" y="45180"/>
                </a:lnTo>
                <a:lnTo>
                  <a:pt x="63906" y="44684"/>
                </a:lnTo>
                <a:lnTo>
                  <a:pt x="64104" y="44486"/>
                </a:lnTo>
                <a:lnTo>
                  <a:pt x="64302" y="44288"/>
                </a:lnTo>
                <a:lnTo>
                  <a:pt x="64897" y="43892"/>
                </a:lnTo>
                <a:lnTo>
                  <a:pt x="65293" y="43396"/>
                </a:lnTo>
                <a:lnTo>
                  <a:pt x="65690" y="42901"/>
                </a:lnTo>
                <a:lnTo>
                  <a:pt x="66086" y="42307"/>
                </a:lnTo>
                <a:lnTo>
                  <a:pt x="66383" y="41712"/>
                </a:lnTo>
                <a:lnTo>
                  <a:pt x="66581" y="41019"/>
                </a:lnTo>
                <a:lnTo>
                  <a:pt x="66978" y="39731"/>
                </a:lnTo>
                <a:lnTo>
                  <a:pt x="67077" y="39037"/>
                </a:lnTo>
                <a:lnTo>
                  <a:pt x="67077" y="38343"/>
                </a:lnTo>
                <a:lnTo>
                  <a:pt x="67176" y="37749"/>
                </a:lnTo>
                <a:lnTo>
                  <a:pt x="67275" y="37055"/>
                </a:lnTo>
                <a:lnTo>
                  <a:pt x="67374" y="36659"/>
                </a:lnTo>
                <a:lnTo>
                  <a:pt x="67572" y="36461"/>
                </a:lnTo>
                <a:lnTo>
                  <a:pt x="68067" y="35966"/>
                </a:lnTo>
                <a:lnTo>
                  <a:pt x="69752" y="34777"/>
                </a:lnTo>
                <a:lnTo>
                  <a:pt x="70346" y="34281"/>
                </a:lnTo>
                <a:lnTo>
                  <a:pt x="70643" y="33984"/>
                </a:lnTo>
                <a:lnTo>
                  <a:pt x="70941" y="33786"/>
                </a:lnTo>
                <a:lnTo>
                  <a:pt x="71337" y="33588"/>
                </a:lnTo>
                <a:lnTo>
                  <a:pt x="71634" y="33290"/>
                </a:lnTo>
                <a:lnTo>
                  <a:pt x="71832" y="32993"/>
                </a:lnTo>
                <a:lnTo>
                  <a:pt x="72229" y="32795"/>
                </a:lnTo>
                <a:lnTo>
                  <a:pt x="72427" y="32597"/>
                </a:lnTo>
                <a:lnTo>
                  <a:pt x="72625" y="32498"/>
                </a:lnTo>
                <a:lnTo>
                  <a:pt x="72922" y="32102"/>
                </a:lnTo>
                <a:lnTo>
                  <a:pt x="74309" y="30714"/>
                </a:lnTo>
                <a:lnTo>
                  <a:pt x="74805" y="30120"/>
                </a:lnTo>
                <a:lnTo>
                  <a:pt x="75300" y="29625"/>
                </a:lnTo>
                <a:lnTo>
                  <a:pt x="75795" y="29129"/>
                </a:lnTo>
                <a:lnTo>
                  <a:pt x="76192" y="28634"/>
                </a:lnTo>
                <a:lnTo>
                  <a:pt x="76588" y="28138"/>
                </a:lnTo>
                <a:lnTo>
                  <a:pt x="76984" y="27643"/>
                </a:lnTo>
                <a:lnTo>
                  <a:pt x="77480" y="27148"/>
                </a:lnTo>
                <a:lnTo>
                  <a:pt x="77876" y="26553"/>
                </a:lnTo>
                <a:lnTo>
                  <a:pt x="78669" y="25463"/>
                </a:lnTo>
                <a:lnTo>
                  <a:pt x="79263" y="24373"/>
                </a:lnTo>
                <a:lnTo>
                  <a:pt x="79858" y="23383"/>
                </a:lnTo>
                <a:lnTo>
                  <a:pt x="80650" y="21896"/>
                </a:lnTo>
                <a:lnTo>
                  <a:pt x="81443" y="20311"/>
                </a:lnTo>
                <a:lnTo>
                  <a:pt x="81938" y="19320"/>
                </a:lnTo>
                <a:lnTo>
                  <a:pt x="82335" y="18330"/>
                </a:lnTo>
                <a:lnTo>
                  <a:pt x="83127" y="16348"/>
                </a:lnTo>
                <a:lnTo>
                  <a:pt x="83424" y="15357"/>
                </a:lnTo>
                <a:lnTo>
                  <a:pt x="83623" y="14862"/>
                </a:lnTo>
                <a:lnTo>
                  <a:pt x="83821" y="14367"/>
                </a:lnTo>
                <a:lnTo>
                  <a:pt x="84217" y="13277"/>
                </a:lnTo>
                <a:lnTo>
                  <a:pt x="84514" y="12088"/>
                </a:lnTo>
                <a:lnTo>
                  <a:pt x="85010" y="9908"/>
                </a:lnTo>
                <a:lnTo>
                  <a:pt x="85208" y="7530"/>
                </a:lnTo>
                <a:lnTo>
                  <a:pt x="85307" y="6143"/>
                </a:lnTo>
                <a:lnTo>
                  <a:pt x="85307" y="4756"/>
                </a:lnTo>
                <a:lnTo>
                  <a:pt x="85208" y="3171"/>
                </a:lnTo>
                <a:lnTo>
                  <a:pt x="84812" y="1486"/>
                </a:lnTo>
                <a:lnTo>
                  <a:pt x="84613" y="793"/>
                </a:lnTo>
                <a:lnTo>
                  <a:pt x="84415" y="595"/>
                </a:lnTo>
                <a:lnTo>
                  <a:pt x="84118" y="397"/>
                </a:lnTo>
                <a:lnTo>
                  <a:pt x="83920" y="198"/>
                </a:lnTo>
                <a:lnTo>
                  <a:pt x="83623" y="99"/>
                </a:lnTo>
                <a:lnTo>
                  <a:pt x="82929" y="99"/>
                </a:lnTo>
                <a:lnTo>
                  <a:pt x="82136" y="198"/>
                </a:lnTo>
                <a:lnTo>
                  <a:pt x="80650" y="198"/>
                </a:lnTo>
                <a:lnTo>
                  <a:pt x="78669" y="397"/>
                </a:lnTo>
                <a:lnTo>
                  <a:pt x="76687" y="496"/>
                </a:lnTo>
                <a:lnTo>
                  <a:pt x="74805" y="793"/>
                </a:lnTo>
                <a:lnTo>
                  <a:pt x="73021" y="1090"/>
                </a:lnTo>
                <a:lnTo>
                  <a:pt x="71436" y="1387"/>
                </a:lnTo>
                <a:lnTo>
                  <a:pt x="69851" y="1586"/>
                </a:lnTo>
                <a:lnTo>
                  <a:pt x="69355" y="1784"/>
                </a:lnTo>
                <a:lnTo>
                  <a:pt x="68761" y="1883"/>
                </a:lnTo>
                <a:lnTo>
                  <a:pt x="68266" y="1883"/>
                </a:lnTo>
                <a:lnTo>
                  <a:pt x="67869" y="2081"/>
                </a:lnTo>
                <a:lnTo>
                  <a:pt x="67671" y="2279"/>
                </a:lnTo>
                <a:lnTo>
                  <a:pt x="67572" y="2675"/>
                </a:lnTo>
                <a:lnTo>
                  <a:pt x="67572" y="3171"/>
                </a:lnTo>
                <a:lnTo>
                  <a:pt x="67572" y="3567"/>
                </a:lnTo>
                <a:lnTo>
                  <a:pt x="67572" y="4360"/>
                </a:lnTo>
                <a:lnTo>
                  <a:pt x="67473" y="5152"/>
                </a:lnTo>
                <a:lnTo>
                  <a:pt x="67077" y="6539"/>
                </a:lnTo>
                <a:lnTo>
                  <a:pt x="66978" y="7233"/>
                </a:lnTo>
                <a:lnTo>
                  <a:pt x="66680" y="7827"/>
                </a:lnTo>
                <a:lnTo>
                  <a:pt x="66284" y="8422"/>
                </a:lnTo>
                <a:lnTo>
                  <a:pt x="65888" y="9016"/>
                </a:lnTo>
                <a:lnTo>
                  <a:pt x="65392" y="9512"/>
                </a:lnTo>
                <a:lnTo>
                  <a:pt x="64798" y="9809"/>
                </a:lnTo>
                <a:lnTo>
                  <a:pt x="64699" y="9809"/>
                </a:lnTo>
                <a:lnTo>
                  <a:pt x="64600" y="9512"/>
                </a:lnTo>
                <a:lnTo>
                  <a:pt x="64600" y="9215"/>
                </a:lnTo>
                <a:lnTo>
                  <a:pt x="64501" y="9016"/>
                </a:lnTo>
                <a:lnTo>
                  <a:pt x="64501" y="8917"/>
                </a:lnTo>
                <a:lnTo>
                  <a:pt x="64104" y="7926"/>
                </a:lnTo>
                <a:lnTo>
                  <a:pt x="63906" y="6936"/>
                </a:lnTo>
                <a:lnTo>
                  <a:pt x="63510" y="5648"/>
                </a:lnTo>
                <a:lnTo>
                  <a:pt x="63213" y="4459"/>
                </a:lnTo>
                <a:lnTo>
                  <a:pt x="63113" y="4261"/>
                </a:lnTo>
                <a:lnTo>
                  <a:pt x="62915" y="4162"/>
                </a:lnTo>
                <a:lnTo>
                  <a:pt x="62816" y="4162"/>
                </a:lnTo>
                <a:lnTo>
                  <a:pt x="62717" y="4261"/>
                </a:lnTo>
                <a:lnTo>
                  <a:pt x="62618" y="4360"/>
                </a:lnTo>
                <a:lnTo>
                  <a:pt x="62519" y="4360"/>
                </a:lnTo>
                <a:lnTo>
                  <a:pt x="62321" y="4261"/>
                </a:lnTo>
                <a:lnTo>
                  <a:pt x="61726" y="3963"/>
                </a:lnTo>
                <a:lnTo>
                  <a:pt x="61132" y="3864"/>
                </a:lnTo>
                <a:lnTo>
                  <a:pt x="59844" y="3567"/>
                </a:lnTo>
                <a:lnTo>
                  <a:pt x="59249" y="3567"/>
                </a:lnTo>
                <a:lnTo>
                  <a:pt x="58952" y="3468"/>
                </a:lnTo>
                <a:lnTo>
                  <a:pt x="58655" y="3369"/>
                </a:lnTo>
                <a:lnTo>
                  <a:pt x="58061" y="3171"/>
                </a:lnTo>
                <a:lnTo>
                  <a:pt x="56971" y="3171"/>
                </a:lnTo>
                <a:lnTo>
                  <a:pt x="56376" y="3072"/>
                </a:lnTo>
                <a:lnTo>
                  <a:pt x="55187" y="2874"/>
                </a:lnTo>
                <a:lnTo>
                  <a:pt x="53998" y="2774"/>
                </a:lnTo>
                <a:lnTo>
                  <a:pt x="52809" y="2675"/>
                </a:lnTo>
                <a:lnTo>
                  <a:pt x="50927" y="2576"/>
                </a:lnTo>
                <a:lnTo>
                  <a:pt x="49540" y="2477"/>
                </a:lnTo>
                <a:lnTo>
                  <a:pt x="48153" y="2477"/>
                </a:lnTo>
                <a:lnTo>
                  <a:pt x="44982" y="2378"/>
                </a:lnTo>
                <a:lnTo>
                  <a:pt x="40326" y="2279"/>
                </a:lnTo>
                <a:lnTo>
                  <a:pt x="37750" y="2279"/>
                </a:lnTo>
                <a:lnTo>
                  <a:pt x="35074" y="2378"/>
                </a:lnTo>
                <a:lnTo>
                  <a:pt x="33489" y="2477"/>
                </a:lnTo>
                <a:lnTo>
                  <a:pt x="31904" y="2576"/>
                </a:lnTo>
                <a:lnTo>
                  <a:pt x="31111" y="2576"/>
                </a:lnTo>
                <a:lnTo>
                  <a:pt x="30220" y="2675"/>
                </a:lnTo>
                <a:lnTo>
                  <a:pt x="28535" y="2874"/>
                </a:lnTo>
                <a:lnTo>
                  <a:pt x="27148" y="2973"/>
                </a:lnTo>
                <a:lnTo>
                  <a:pt x="25860" y="3270"/>
                </a:lnTo>
                <a:lnTo>
                  <a:pt x="25167" y="3270"/>
                </a:lnTo>
                <a:lnTo>
                  <a:pt x="24869" y="3369"/>
                </a:lnTo>
                <a:lnTo>
                  <a:pt x="24473" y="3468"/>
                </a:lnTo>
                <a:lnTo>
                  <a:pt x="24077" y="3567"/>
                </a:lnTo>
                <a:lnTo>
                  <a:pt x="23681" y="3666"/>
                </a:lnTo>
                <a:lnTo>
                  <a:pt x="23284" y="3864"/>
                </a:lnTo>
                <a:lnTo>
                  <a:pt x="22987" y="4062"/>
                </a:lnTo>
                <a:lnTo>
                  <a:pt x="22789" y="4162"/>
                </a:lnTo>
                <a:lnTo>
                  <a:pt x="22591" y="4162"/>
                </a:lnTo>
                <a:lnTo>
                  <a:pt x="22293" y="4062"/>
                </a:lnTo>
                <a:lnTo>
                  <a:pt x="22095" y="4162"/>
                </a:lnTo>
                <a:lnTo>
                  <a:pt x="21996" y="4360"/>
                </a:lnTo>
                <a:lnTo>
                  <a:pt x="21897" y="4558"/>
                </a:lnTo>
                <a:lnTo>
                  <a:pt x="21600" y="5152"/>
                </a:lnTo>
                <a:lnTo>
                  <a:pt x="21402" y="5747"/>
                </a:lnTo>
                <a:lnTo>
                  <a:pt x="20807" y="7926"/>
                </a:lnTo>
                <a:lnTo>
                  <a:pt x="20312" y="9908"/>
                </a:lnTo>
                <a:lnTo>
                  <a:pt x="20015" y="9413"/>
                </a:lnTo>
                <a:lnTo>
                  <a:pt x="19618" y="9016"/>
                </a:lnTo>
                <a:lnTo>
                  <a:pt x="19222" y="8620"/>
                </a:lnTo>
                <a:lnTo>
                  <a:pt x="18925" y="8125"/>
                </a:lnTo>
                <a:lnTo>
                  <a:pt x="18528" y="7233"/>
                </a:lnTo>
                <a:lnTo>
                  <a:pt x="18330" y="6440"/>
                </a:lnTo>
                <a:lnTo>
                  <a:pt x="18132" y="5549"/>
                </a:lnTo>
                <a:lnTo>
                  <a:pt x="17934" y="4558"/>
                </a:lnTo>
                <a:lnTo>
                  <a:pt x="17835" y="2675"/>
                </a:lnTo>
                <a:lnTo>
                  <a:pt x="17736" y="2378"/>
                </a:lnTo>
                <a:lnTo>
                  <a:pt x="17637" y="2180"/>
                </a:lnTo>
                <a:lnTo>
                  <a:pt x="17439" y="2081"/>
                </a:lnTo>
                <a:lnTo>
                  <a:pt x="17141" y="2180"/>
                </a:lnTo>
                <a:lnTo>
                  <a:pt x="16844" y="2279"/>
                </a:lnTo>
                <a:lnTo>
                  <a:pt x="16646" y="2180"/>
                </a:lnTo>
                <a:lnTo>
                  <a:pt x="16547" y="2081"/>
                </a:lnTo>
                <a:lnTo>
                  <a:pt x="16547" y="1883"/>
                </a:lnTo>
                <a:lnTo>
                  <a:pt x="16448" y="1883"/>
                </a:lnTo>
                <a:lnTo>
                  <a:pt x="16151" y="1982"/>
                </a:lnTo>
                <a:lnTo>
                  <a:pt x="15952" y="1982"/>
                </a:lnTo>
                <a:lnTo>
                  <a:pt x="15754" y="1883"/>
                </a:lnTo>
                <a:lnTo>
                  <a:pt x="15556" y="1784"/>
                </a:lnTo>
                <a:lnTo>
                  <a:pt x="15358" y="1685"/>
                </a:lnTo>
                <a:lnTo>
                  <a:pt x="14664" y="1685"/>
                </a:lnTo>
                <a:lnTo>
                  <a:pt x="14268" y="1486"/>
                </a:lnTo>
                <a:lnTo>
                  <a:pt x="13971" y="1387"/>
                </a:lnTo>
                <a:lnTo>
                  <a:pt x="13575" y="1387"/>
                </a:lnTo>
                <a:lnTo>
                  <a:pt x="13376" y="1288"/>
                </a:lnTo>
                <a:lnTo>
                  <a:pt x="13277" y="1189"/>
                </a:lnTo>
                <a:lnTo>
                  <a:pt x="13079" y="1189"/>
                </a:lnTo>
                <a:lnTo>
                  <a:pt x="12881" y="1387"/>
                </a:lnTo>
                <a:lnTo>
                  <a:pt x="12683" y="1387"/>
                </a:lnTo>
                <a:lnTo>
                  <a:pt x="12584" y="1288"/>
                </a:lnTo>
                <a:lnTo>
                  <a:pt x="12386" y="1090"/>
                </a:lnTo>
                <a:lnTo>
                  <a:pt x="12287" y="1090"/>
                </a:lnTo>
                <a:lnTo>
                  <a:pt x="12088" y="1189"/>
                </a:lnTo>
                <a:lnTo>
                  <a:pt x="11890" y="1189"/>
                </a:lnTo>
                <a:lnTo>
                  <a:pt x="11791" y="1090"/>
                </a:lnTo>
                <a:lnTo>
                  <a:pt x="11593" y="991"/>
                </a:lnTo>
                <a:lnTo>
                  <a:pt x="11395" y="991"/>
                </a:lnTo>
                <a:lnTo>
                  <a:pt x="10999" y="1090"/>
                </a:lnTo>
                <a:lnTo>
                  <a:pt x="10602" y="991"/>
                </a:lnTo>
                <a:lnTo>
                  <a:pt x="10206" y="892"/>
                </a:lnTo>
                <a:lnTo>
                  <a:pt x="9810" y="892"/>
                </a:lnTo>
                <a:lnTo>
                  <a:pt x="9711" y="793"/>
                </a:lnTo>
                <a:lnTo>
                  <a:pt x="9611" y="694"/>
                </a:lnTo>
                <a:lnTo>
                  <a:pt x="9017" y="694"/>
                </a:lnTo>
                <a:lnTo>
                  <a:pt x="8720" y="595"/>
                </a:lnTo>
                <a:lnTo>
                  <a:pt x="8323" y="595"/>
                </a:lnTo>
                <a:lnTo>
                  <a:pt x="7828" y="496"/>
                </a:lnTo>
                <a:lnTo>
                  <a:pt x="7333" y="496"/>
                </a:lnTo>
                <a:lnTo>
                  <a:pt x="6738" y="397"/>
                </a:lnTo>
                <a:lnTo>
                  <a:pt x="3667" y="397"/>
                </a:lnTo>
                <a:lnTo>
                  <a:pt x="3370" y="496"/>
                </a:lnTo>
                <a:lnTo>
                  <a:pt x="3171" y="397"/>
                </a:lnTo>
                <a:lnTo>
                  <a:pt x="24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4690716" y="1536500"/>
            <a:ext cx="518300" cy="846458"/>
          </a:xfrm>
          <a:custGeom>
            <a:rect b="b" l="l" r="r" t="t"/>
            <a:pathLst>
              <a:path extrusionOk="0" h="27347" w="16745">
                <a:moveTo>
                  <a:pt x="8125" y="1"/>
                </a:moveTo>
                <a:lnTo>
                  <a:pt x="7927" y="100"/>
                </a:lnTo>
                <a:lnTo>
                  <a:pt x="7828" y="298"/>
                </a:lnTo>
                <a:lnTo>
                  <a:pt x="7629" y="992"/>
                </a:lnTo>
                <a:lnTo>
                  <a:pt x="7431" y="2280"/>
                </a:lnTo>
                <a:lnTo>
                  <a:pt x="7332" y="2874"/>
                </a:lnTo>
                <a:lnTo>
                  <a:pt x="7332" y="3568"/>
                </a:lnTo>
                <a:lnTo>
                  <a:pt x="7431" y="4261"/>
                </a:lnTo>
                <a:lnTo>
                  <a:pt x="7629" y="5054"/>
                </a:lnTo>
                <a:lnTo>
                  <a:pt x="7828" y="5747"/>
                </a:lnTo>
                <a:lnTo>
                  <a:pt x="8125" y="6540"/>
                </a:lnTo>
                <a:lnTo>
                  <a:pt x="8521" y="7234"/>
                </a:lnTo>
                <a:lnTo>
                  <a:pt x="8917" y="7828"/>
                </a:lnTo>
                <a:lnTo>
                  <a:pt x="9314" y="8522"/>
                </a:lnTo>
                <a:lnTo>
                  <a:pt x="9908" y="9017"/>
                </a:lnTo>
                <a:lnTo>
                  <a:pt x="10305" y="9314"/>
                </a:lnTo>
                <a:lnTo>
                  <a:pt x="10503" y="9711"/>
                </a:lnTo>
                <a:lnTo>
                  <a:pt x="10701" y="10107"/>
                </a:lnTo>
                <a:lnTo>
                  <a:pt x="10602" y="10701"/>
                </a:lnTo>
                <a:lnTo>
                  <a:pt x="10602" y="11098"/>
                </a:lnTo>
                <a:lnTo>
                  <a:pt x="10602" y="11494"/>
                </a:lnTo>
                <a:lnTo>
                  <a:pt x="10305" y="12881"/>
                </a:lnTo>
                <a:lnTo>
                  <a:pt x="9908" y="14268"/>
                </a:lnTo>
                <a:lnTo>
                  <a:pt x="9512" y="13872"/>
                </a:lnTo>
                <a:lnTo>
                  <a:pt x="9413" y="13575"/>
                </a:lnTo>
                <a:lnTo>
                  <a:pt x="9413" y="13178"/>
                </a:lnTo>
                <a:lnTo>
                  <a:pt x="9512" y="12683"/>
                </a:lnTo>
                <a:lnTo>
                  <a:pt x="9710" y="11989"/>
                </a:lnTo>
                <a:lnTo>
                  <a:pt x="9710" y="11593"/>
                </a:lnTo>
                <a:lnTo>
                  <a:pt x="9611" y="11296"/>
                </a:lnTo>
                <a:lnTo>
                  <a:pt x="9413" y="10602"/>
                </a:lnTo>
                <a:lnTo>
                  <a:pt x="9116" y="10008"/>
                </a:lnTo>
                <a:lnTo>
                  <a:pt x="8719" y="9413"/>
                </a:lnTo>
                <a:lnTo>
                  <a:pt x="8224" y="8918"/>
                </a:lnTo>
                <a:lnTo>
                  <a:pt x="7828" y="8522"/>
                </a:lnTo>
                <a:lnTo>
                  <a:pt x="7431" y="8224"/>
                </a:lnTo>
                <a:lnTo>
                  <a:pt x="6441" y="7630"/>
                </a:lnTo>
                <a:lnTo>
                  <a:pt x="6044" y="7531"/>
                </a:lnTo>
                <a:lnTo>
                  <a:pt x="5648" y="7432"/>
                </a:lnTo>
                <a:lnTo>
                  <a:pt x="4558" y="7432"/>
                </a:lnTo>
                <a:lnTo>
                  <a:pt x="4459" y="7630"/>
                </a:lnTo>
                <a:lnTo>
                  <a:pt x="4360" y="7828"/>
                </a:lnTo>
                <a:lnTo>
                  <a:pt x="4360" y="8125"/>
                </a:lnTo>
                <a:lnTo>
                  <a:pt x="4459" y="8621"/>
                </a:lnTo>
                <a:lnTo>
                  <a:pt x="4459" y="9116"/>
                </a:lnTo>
                <a:lnTo>
                  <a:pt x="4558" y="9611"/>
                </a:lnTo>
                <a:lnTo>
                  <a:pt x="4657" y="10107"/>
                </a:lnTo>
                <a:lnTo>
                  <a:pt x="4855" y="10503"/>
                </a:lnTo>
                <a:lnTo>
                  <a:pt x="4954" y="10900"/>
                </a:lnTo>
                <a:lnTo>
                  <a:pt x="5053" y="11296"/>
                </a:lnTo>
                <a:lnTo>
                  <a:pt x="5351" y="11593"/>
                </a:lnTo>
                <a:lnTo>
                  <a:pt x="5450" y="11791"/>
                </a:lnTo>
                <a:lnTo>
                  <a:pt x="5450" y="12088"/>
                </a:lnTo>
                <a:lnTo>
                  <a:pt x="5450" y="12287"/>
                </a:lnTo>
                <a:lnTo>
                  <a:pt x="5549" y="12485"/>
                </a:lnTo>
                <a:lnTo>
                  <a:pt x="5747" y="12584"/>
                </a:lnTo>
                <a:lnTo>
                  <a:pt x="5846" y="12683"/>
                </a:lnTo>
                <a:lnTo>
                  <a:pt x="6143" y="12683"/>
                </a:lnTo>
                <a:lnTo>
                  <a:pt x="6143" y="12881"/>
                </a:lnTo>
                <a:lnTo>
                  <a:pt x="6143" y="13079"/>
                </a:lnTo>
                <a:lnTo>
                  <a:pt x="6441" y="13277"/>
                </a:lnTo>
                <a:lnTo>
                  <a:pt x="6936" y="13476"/>
                </a:lnTo>
                <a:lnTo>
                  <a:pt x="7233" y="13773"/>
                </a:lnTo>
                <a:lnTo>
                  <a:pt x="7530" y="13971"/>
                </a:lnTo>
                <a:lnTo>
                  <a:pt x="7729" y="14070"/>
                </a:lnTo>
                <a:lnTo>
                  <a:pt x="8125" y="13971"/>
                </a:lnTo>
                <a:lnTo>
                  <a:pt x="8818" y="13971"/>
                </a:lnTo>
                <a:lnTo>
                  <a:pt x="8917" y="14070"/>
                </a:lnTo>
                <a:lnTo>
                  <a:pt x="9314" y="14764"/>
                </a:lnTo>
                <a:lnTo>
                  <a:pt x="9710" y="15358"/>
                </a:lnTo>
                <a:lnTo>
                  <a:pt x="9710" y="15457"/>
                </a:lnTo>
                <a:lnTo>
                  <a:pt x="9611" y="15556"/>
                </a:lnTo>
                <a:lnTo>
                  <a:pt x="9413" y="16250"/>
                </a:lnTo>
                <a:lnTo>
                  <a:pt x="9116" y="16844"/>
                </a:lnTo>
                <a:lnTo>
                  <a:pt x="9017" y="17340"/>
                </a:lnTo>
                <a:lnTo>
                  <a:pt x="8818" y="17736"/>
                </a:lnTo>
                <a:lnTo>
                  <a:pt x="8422" y="18429"/>
                </a:lnTo>
                <a:lnTo>
                  <a:pt x="8224" y="19024"/>
                </a:lnTo>
                <a:lnTo>
                  <a:pt x="8026" y="19321"/>
                </a:lnTo>
                <a:lnTo>
                  <a:pt x="7729" y="19519"/>
                </a:lnTo>
                <a:lnTo>
                  <a:pt x="7629" y="19519"/>
                </a:lnTo>
                <a:lnTo>
                  <a:pt x="7629" y="19420"/>
                </a:lnTo>
                <a:lnTo>
                  <a:pt x="7530" y="19222"/>
                </a:lnTo>
                <a:lnTo>
                  <a:pt x="7332" y="19123"/>
                </a:lnTo>
                <a:lnTo>
                  <a:pt x="7233" y="18925"/>
                </a:lnTo>
                <a:lnTo>
                  <a:pt x="7134" y="18429"/>
                </a:lnTo>
                <a:lnTo>
                  <a:pt x="7134" y="17538"/>
                </a:lnTo>
                <a:lnTo>
                  <a:pt x="7134" y="16745"/>
                </a:lnTo>
                <a:lnTo>
                  <a:pt x="6936" y="16052"/>
                </a:lnTo>
                <a:lnTo>
                  <a:pt x="6738" y="15655"/>
                </a:lnTo>
                <a:lnTo>
                  <a:pt x="6540" y="15358"/>
                </a:lnTo>
                <a:lnTo>
                  <a:pt x="6242" y="15061"/>
                </a:lnTo>
                <a:lnTo>
                  <a:pt x="5945" y="14764"/>
                </a:lnTo>
                <a:lnTo>
                  <a:pt x="5351" y="14367"/>
                </a:lnTo>
                <a:lnTo>
                  <a:pt x="4756" y="14070"/>
                </a:lnTo>
                <a:lnTo>
                  <a:pt x="4063" y="13872"/>
                </a:lnTo>
                <a:lnTo>
                  <a:pt x="3369" y="13773"/>
                </a:lnTo>
                <a:lnTo>
                  <a:pt x="3171" y="13773"/>
                </a:lnTo>
                <a:lnTo>
                  <a:pt x="2973" y="13971"/>
                </a:lnTo>
                <a:lnTo>
                  <a:pt x="2874" y="14466"/>
                </a:lnTo>
                <a:lnTo>
                  <a:pt x="2973" y="14863"/>
                </a:lnTo>
                <a:lnTo>
                  <a:pt x="3171" y="15754"/>
                </a:lnTo>
                <a:lnTo>
                  <a:pt x="3567" y="16745"/>
                </a:lnTo>
                <a:lnTo>
                  <a:pt x="4063" y="17637"/>
                </a:lnTo>
                <a:lnTo>
                  <a:pt x="4360" y="18033"/>
                </a:lnTo>
                <a:lnTo>
                  <a:pt x="4657" y="18330"/>
                </a:lnTo>
                <a:lnTo>
                  <a:pt x="4954" y="18628"/>
                </a:lnTo>
                <a:lnTo>
                  <a:pt x="5351" y="18826"/>
                </a:lnTo>
                <a:lnTo>
                  <a:pt x="6242" y="19024"/>
                </a:lnTo>
                <a:lnTo>
                  <a:pt x="6540" y="19222"/>
                </a:lnTo>
                <a:lnTo>
                  <a:pt x="6738" y="19420"/>
                </a:lnTo>
                <a:lnTo>
                  <a:pt x="6837" y="19618"/>
                </a:lnTo>
                <a:lnTo>
                  <a:pt x="7134" y="20312"/>
                </a:lnTo>
                <a:lnTo>
                  <a:pt x="7134" y="20609"/>
                </a:lnTo>
                <a:lnTo>
                  <a:pt x="6936" y="21105"/>
                </a:lnTo>
                <a:lnTo>
                  <a:pt x="6441" y="21798"/>
                </a:lnTo>
                <a:lnTo>
                  <a:pt x="5846" y="22591"/>
                </a:lnTo>
                <a:lnTo>
                  <a:pt x="5648" y="22987"/>
                </a:lnTo>
                <a:lnTo>
                  <a:pt x="5252" y="23284"/>
                </a:lnTo>
                <a:lnTo>
                  <a:pt x="4558" y="23978"/>
                </a:lnTo>
                <a:lnTo>
                  <a:pt x="4360" y="23383"/>
                </a:lnTo>
                <a:lnTo>
                  <a:pt x="4360" y="23185"/>
                </a:lnTo>
                <a:lnTo>
                  <a:pt x="4459" y="22888"/>
                </a:lnTo>
                <a:lnTo>
                  <a:pt x="4558" y="22194"/>
                </a:lnTo>
                <a:lnTo>
                  <a:pt x="4558" y="21897"/>
                </a:lnTo>
                <a:lnTo>
                  <a:pt x="4558" y="21501"/>
                </a:lnTo>
                <a:lnTo>
                  <a:pt x="4261" y="20708"/>
                </a:lnTo>
                <a:lnTo>
                  <a:pt x="3964" y="19916"/>
                </a:lnTo>
                <a:lnTo>
                  <a:pt x="3567" y="19222"/>
                </a:lnTo>
                <a:lnTo>
                  <a:pt x="2973" y="18628"/>
                </a:lnTo>
                <a:lnTo>
                  <a:pt x="1982" y="17835"/>
                </a:lnTo>
                <a:lnTo>
                  <a:pt x="1388" y="17637"/>
                </a:lnTo>
                <a:lnTo>
                  <a:pt x="793" y="17340"/>
                </a:lnTo>
                <a:lnTo>
                  <a:pt x="496" y="17340"/>
                </a:lnTo>
                <a:lnTo>
                  <a:pt x="397" y="17439"/>
                </a:lnTo>
                <a:lnTo>
                  <a:pt x="298" y="17637"/>
                </a:lnTo>
                <a:lnTo>
                  <a:pt x="100" y="18529"/>
                </a:lnTo>
                <a:lnTo>
                  <a:pt x="1" y="19420"/>
                </a:lnTo>
                <a:lnTo>
                  <a:pt x="100" y="20312"/>
                </a:lnTo>
                <a:lnTo>
                  <a:pt x="298" y="21105"/>
                </a:lnTo>
                <a:lnTo>
                  <a:pt x="397" y="21501"/>
                </a:lnTo>
                <a:lnTo>
                  <a:pt x="595" y="21897"/>
                </a:lnTo>
                <a:lnTo>
                  <a:pt x="1090" y="22591"/>
                </a:lnTo>
                <a:lnTo>
                  <a:pt x="1487" y="22987"/>
                </a:lnTo>
                <a:lnTo>
                  <a:pt x="1784" y="23383"/>
                </a:lnTo>
                <a:lnTo>
                  <a:pt x="2279" y="23681"/>
                </a:lnTo>
                <a:lnTo>
                  <a:pt x="2775" y="23780"/>
                </a:lnTo>
                <a:lnTo>
                  <a:pt x="3171" y="23780"/>
                </a:lnTo>
                <a:lnTo>
                  <a:pt x="3468" y="23978"/>
                </a:lnTo>
                <a:lnTo>
                  <a:pt x="3765" y="24473"/>
                </a:lnTo>
                <a:lnTo>
                  <a:pt x="3865" y="24671"/>
                </a:lnTo>
                <a:lnTo>
                  <a:pt x="3765" y="24671"/>
                </a:lnTo>
                <a:lnTo>
                  <a:pt x="3567" y="24870"/>
                </a:lnTo>
                <a:lnTo>
                  <a:pt x="3468" y="25068"/>
                </a:lnTo>
                <a:lnTo>
                  <a:pt x="3270" y="25266"/>
                </a:lnTo>
                <a:lnTo>
                  <a:pt x="3072" y="25464"/>
                </a:lnTo>
                <a:lnTo>
                  <a:pt x="1982" y="26158"/>
                </a:lnTo>
                <a:lnTo>
                  <a:pt x="892" y="26851"/>
                </a:lnTo>
                <a:lnTo>
                  <a:pt x="694" y="26950"/>
                </a:lnTo>
                <a:lnTo>
                  <a:pt x="694" y="27148"/>
                </a:lnTo>
                <a:lnTo>
                  <a:pt x="892" y="27346"/>
                </a:lnTo>
                <a:lnTo>
                  <a:pt x="991" y="27346"/>
                </a:lnTo>
                <a:lnTo>
                  <a:pt x="1487" y="27247"/>
                </a:lnTo>
                <a:lnTo>
                  <a:pt x="1982" y="27247"/>
                </a:lnTo>
                <a:lnTo>
                  <a:pt x="2775" y="26950"/>
                </a:lnTo>
                <a:lnTo>
                  <a:pt x="3468" y="26455"/>
                </a:lnTo>
                <a:lnTo>
                  <a:pt x="4063" y="25959"/>
                </a:lnTo>
                <a:lnTo>
                  <a:pt x="4756" y="25365"/>
                </a:lnTo>
                <a:lnTo>
                  <a:pt x="5053" y="25068"/>
                </a:lnTo>
                <a:lnTo>
                  <a:pt x="5252" y="24969"/>
                </a:lnTo>
                <a:lnTo>
                  <a:pt x="5549" y="25068"/>
                </a:lnTo>
                <a:lnTo>
                  <a:pt x="6143" y="25068"/>
                </a:lnTo>
                <a:lnTo>
                  <a:pt x="6639" y="24969"/>
                </a:lnTo>
                <a:lnTo>
                  <a:pt x="7035" y="25167"/>
                </a:lnTo>
                <a:lnTo>
                  <a:pt x="7332" y="25464"/>
                </a:lnTo>
                <a:lnTo>
                  <a:pt x="7629" y="25761"/>
                </a:lnTo>
                <a:lnTo>
                  <a:pt x="8026" y="26257"/>
                </a:lnTo>
                <a:lnTo>
                  <a:pt x="8323" y="26455"/>
                </a:lnTo>
                <a:lnTo>
                  <a:pt x="8719" y="26554"/>
                </a:lnTo>
                <a:lnTo>
                  <a:pt x="8917" y="26653"/>
                </a:lnTo>
                <a:lnTo>
                  <a:pt x="9215" y="26752"/>
                </a:lnTo>
                <a:lnTo>
                  <a:pt x="9710" y="26950"/>
                </a:lnTo>
                <a:lnTo>
                  <a:pt x="10206" y="27049"/>
                </a:lnTo>
                <a:lnTo>
                  <a:pt x="11196" y="27049"/>
                </a:lnTo>
                <a:lnTo>
                  <a:pt x="11692" y="26950"/>
                </a:lnTo>
                <a:lnTo>
                  <a:pt x="12187" y="26851"/>
                </a:lnTo>
                <a:lnTo>
                  <a:pt x="13079" y="26356"/>
                </a:lnTo>
                <a:lnTo>
                  <a:pt x="13376" y="26158"/>
                </a:lnTo>
                <a:lnTo>
                  <a:pt x="13574" y="25860"/>
                </a:lnTo>
                <a:lnTo>
                  <a:pt x="13574" y="25563"/>
                </a:lnTo>
                <a:lnTo>
                  <a:pt x="13475" y="25266"/>
                </a:lnTo>
                <a:lnTo>
                  <a:pt x="13277" y="24870"/>
                </a:lnTo>
                <a:lnTo>
                  <a:pt x="12980" y="24473"/>
                </a:lnTo>
                <a:lnTo>
                  <a:pt x="12286" y="23879"/>
                </a:lnTo>
                <a:lnTo>
                  <a:pt x="11890" y="23581"/>
                </a:lnTo>
                <a:lnTo>
                  <a:pt x="11394" y="23383"/>
                </a:lnTo>
                <a:lnTo>
                  <a:pt x="10998" y="23185"/>
                </a:lnTo>
                <a:lnTo>
                  <a:pt x="10503" y="23086"/>
                </a:lnTo>
                <a:lnTo>
                  <a:pt x="9611" y="23086"/>
                </a:lnTo>
                <a:lnTo>
                  <a:pt x="8620" y="23284"/>
                </a:lnTo>
                <a:lnTo>
                  <a:pt x="8125" y="23482"/>
                </a:lnTo>
                <a:lnTo>
                  <a:pt x="7828" y="23581"/>
                </a:lnTo>
                <a:lnTo>
                  <a:pt x="7629" y="23780"/>
                </a:lnTo>
                <a:lnTo>
                  <a:pt x="7233" y="24077"/>
                </a:lnTo>
                <a:lnTo>
                  <a:pt x="6936" y="24275"/>
                </a:lnTo>
                <a:lnTo>
                  <a:pt x="6540" y="24374"/>
                </a:lnTo>
                <a:lnTo>
                  <a:pt x="5945" y="24374"/>
                </a:lnTo>
                <a:lnTo>
                  <a:pt x="5846" y="24275"/>
                </a:lnTo>
                <a:lnTo>
                  <a:pt x="5846" y="24176"/>
                </a:lnTo>
                <a:lnTo>
                  <a:pt x="5945" y="23978"/>
                </a:lnTo>
                <a:lnTo>
                  <a:pt x="6441" y="23383"/>
                </a:lnTo>
                <a:lnTo>
                  <a:pt x="6936" y="22690"/>
                </a:lnTo>
                <a:lnTo>
                  <a:pt x="7332" y="22194"/>
                </a:lnTo>
                <a:lnTo>
                  <a:pt x="7629" y="21600"/>
                </a:lnTo>
                <a:lnTo>
                  <a:pt x="8026" y="21005"/>
                </a:lnTo>
                <a:lnTo>
                  <a:pt x="8323" y="20807"/>
                </a:lnTo>
                <a:lnTo>
                  <a:pt x="8620" y="20609"/>
                </a:lnTo>
                <a:lnTo>
                  <a:pt x="9017" y="20510"/>
                </a:lnTo>
                <a:lnTo>
                  <a:pt x="9413" y="20411"/>
                </a:lnTo>
                <a:lnTo>
                  <a:pt x="9908" y="20411"/>
                </a:lnTo>
                <a:lnTo>
                  <a:pt x="10305" y="20510"/>
                </a:lnTo>
                <a:lnTo>
                  <a:pt x="10800" y="20807"/>
                </a:lnTo>
                <a:lnTo>
                  <a:pt x="11097" y="20906"/>
                </a:lnTo>
                <a:lnTo>
                  <a:pt x="11494" y="20807"/>
                </a:lnTo>
                <a:lnTo>
                  <a:pt x="12682" y="20807"/>
                </a:lnTo>
                <a:lnTo>
                  <a:pt x="13178" y="20609"/>
                </a:lnTo>
                <a:lnTo>
                  <a:pt x="14169" y="20114"/>
                </a:lnTo>
                <a:lnTo>
                  <a:pt x="14565" y="19817"/>
                </a:lnTo>
                <a:lnTo>
                  <a:pt x="14862" y="19618"/>
                </a:lnTo>
                <a:lnTo>
                  <a:pt x="15358" y="18925"/>
                </a:lnTo>
                <a:lnTo>
                  <a:pt x="16150" y="17439"/>
                </a:lnTo>
                <a:lnTo>
                  <a:pt x="16150" y="17141"/>
                </a:lnTo>
                <a:lnTo>
                  <a:pt x="16150" y="16844"/>
                </a:lnTo>
                <a:lnTo>
                  <a:pt x="15952" y="16745"/>
                </a:lnTo>
                <a:lnTo>
                  <a:pt x="15754" y="16646"/>
                </a:lnTo>
                <a:lnTo>
                  <a:pt x="15060" y="16448"/>
                </a:lnTo>
                <a:lnTo>
                  <a:pt x="14268" y="16349"/>
                </a:lnTo>
                <a:lnTo>
                  <a:pt x="13178" y="16646"/>
                </a:lnTo>
                <a:lnTo>
                  <a:pt x="12583" y="16844"/>
                </a:lnTo>
                <a:lnTo>
                  <a:pt x="12088" y="17042"/>
                </a:lnTo>
                <a:lnTo>
                  <a:pt x="11494" y="17439"/>
                </a:lnTo>
                <a:lnTo>
                  <a:pt x="10998" y="17835"/>
                </a:lnTo>
                <a:lnTo>
                  <a:pt x="10503" y="18330"/>
                </a:lnTo>
                <a:lnTo>
                  <a:pt x="10106" y="18826"/>
                </a:lnTo>
                <a:lnTo>
                  <a:pt x="10007" y="18925"/>
                </a:lnTo>
                <a:lnTo>
                  <a:pt x="9908" y="19222"/>
                </a:lnTo>
                <a:lnTo>
                  <a:pt x="9809" y="19519"/>
                </a:lnTo>
                <a:lnTo>
                  <a:pt x="9710" y="19618"/>
                </a:lnTo>
                <a:lnTo>
                  <a:pt x="9413" y="19717"/>
                </a:lnTo>
                <a:lnTo>
                  <a:pt x="9215" y="19817"/>
                </a:lnTo>
                <a:lnTo>
                  <a:pt x="9017" y="19717"/>
                </a:lnTo>
                <a:lnTo>
                  <a:pt x="8917" y="19717"/>
                </a:lnTo>
                <a:lnTo>
                  <a:pt x="8917" y="19618"/>
                </a:lnTo>
                <a:lnTo>
                  <a:pt x="8917" y="19420"/>
                </a:lnTo>
                <a:lnTo>
                  <a:pt x="9512" y="18529"/>
                </a:lnTo>
                <a:lnTo>
                  <a:pt x="9908" y="17538"/>
                </a:lnTo>
                <a:lnTo>
                  <a:pt x="10206" y="16745"/>
                </a:lnTo>
                <a:lnTo>
                  <a:pt x="10404" y="15853"/>
                </a:lnTo>
                <a:lnTo>
                  <a:pt x="10503" y="15556"/>
                </a:lnTo>
                <a:lnTo>
                  <a:pt x="10602" y="15358"/>
                </a:lnTo>
                <a:lnTo>
                  <a:pt x="10800" y="15160"/>
                </a:lnTo>
                <a:lnTo>
                  <a:pt x="10998" y="15061"/>
                </a:lnTo>
                <a:lnTo>
                  <a:pt x="11295" y="14863"/>
                </a:lnTo>
                <a:lnTo>
                  <a:pt x="11593" y="14664"/>
                </a:lnTo>
                <a:lnTo>
                  <a:pt x="12088" y="14169"/>
                </a:lnTo>
                <a:lnTo>
                  <a:pt x="12385" y="14070"/>
                </a:lnTo>
                <a:lnTo>
                  <a:pt x="13970" y="14070"/>
                </a:lnTo>
                <a:lnTo>
                  <a:pt x="14565" y="13872"/>
                </a:lnTo>
                <a:lnTo>
                  <a:pt x="14763" y="13674"/>
                </a:lnTo>
                <a:lnTo>
                  <a:pt x="15060" y="13376"/>
                </a:lnTo>
                <a:lnTo>
                  <a:pt x="15655" y="12683"/>
                </a:lnTo>
                <a:lnTo>
                  <a:pt x="16051" y="12287"/>
                </a:lnTo>
                <a:lnTo>
                  <a:pt x="16249" y="11989"/>
                </a:lnTo>
                <a:lnTo>
                  <a:pt x="16249" y="11791"/>
                </a:lnTo>
                <a:lnTo>
                  <a:pt x="16546" y="10503"/>
                </a:lnTo>
                <a:lnTo>
                  <a:pt x="16745" y="9909"/>
                </a:lnTo>
                <a:lnTo>
                  <a:pt x="16745" y="9314"/>
                </a:lnTo>
                <a:lnTo>
                  <a:pt x="16745" y="8224"/>
                </a:lnTo>
                <a:lnTo>
                  <a:pt x="16646" y="7927"/>
                </a:lnTo>
                <a:lnTo>
                  <a:pt x="16546" y="7828"/>
                </a:lnTo>
                <a:lnTo>
                  <a:pt x="16348" y="7729"/>
                </a:lnTo>
                <a:lnTo>
                  <a:pt x="16150" y="7729"/>
                </a:lnTo>
                <a:lnTo>
                  <a:pt x="15952" y="7927"/>
                </a:lnTo>
                <a:lnTo>
                  <a:pt x="15556" y="7927"/>
                </a:lnTo>
                <a:lnTo>
                  <a:pt x="15457" y="7828"/>
                </a:lnTo>
                <a:lnTo>
                  <a:pt x="15358" y="7927"/>
                </a:lnTo>
                <a:lnTo>
                  <a:pt x="15358" y="8026"/>
                </a:lnTo>
                <a:lnTo>
                  <a:pt x="15258" y="8026"/>
                </a:lnTo>
                <a:lnTo>
                  <a:pt x="14961" y="7828"/>
                </a:lnTo>
                <a:lnTo>
                  <a:pt x="14763" y="7828"/>
                </a:lnTo>
                <a:lnTo>
                  <a:pt x="14466" y="8125"/>
                </a:lnTo>
                <a:lnTo>
                  <a:pt x="14070" y="8224"/>
                </a:lnTo>
                <a:lnTo>
                  <a:pt x="13970" y="8323"/>
                </a:lnTo>
                <a:lnTo>
                  <a:pt x="13871" y="8522"/>
                </a:lnTo>
                <a:lnTo>
                  <a:pt x="13574" y="8522"/>
                </a:lnTo>
                <a:lnTo>
                  <a:pt x="13376" y="8621"/>
                </a:lnTo>
                <a:lnTo>
                  <a:pt x="13178" y="8918"/>
                </a:lnTo>
                <a:lnTo>
                  <a:pt x="12484" y="9711"/>
                </a:lnTo>
                <a:lnTo>
                  <a:pt x="11989" y="10602"/>
                </a:lnTo>
                <a:lnTo>
                  <a:pt x="11890" y="11098"/>
                </a:lnTo>
                <a:lnTo>
                  <a:pt x="11791" y="11593"/>
                </a:lnTo>
                <a:lnTo>
                  <a:pt x="11791" y="12088"/>
                </a:lnTo>
                <a:lnTo>
                  <a:pt x="11791" y="12683"/>
                </a:lnTo>
                <a:lnTo>
                  <a:pt x="11791" y="13079"/>
                </a:lnTo>
                <a:lnTo>
                  <a:pt x="11692" y="13575"/>
                </a:lnTo>
                <a:lnTo>
                  <a:pt x="11494" y="13872"/>
                </a:lnTo>
                <a:lnTo>
                  <a:pt x="11196" y="14268"/>
                </a:lnTo>
                <a:lnTo>
                  <a:pt x="11097" y="14367"/>
                </a:lnTo>
                <a:lnTo>
                  <a:pt x="10899" y="14367"/>
                </a:lnTo>
                <a:lnTo>
                  <a:pt x="10800" y="14268"/>
                </a:lnTo>
                <a:lnTo>
                  <a:pt x="10800" y="14070"/>
                </a:lnTo>
                <a:lnTo>
                  <a:pt x="10998" y="13376"/>
                </a:lnTo>
                <a:lnTo>
                  <a:pt x="11196" y="12782"/>
                </a:lnTo>
                <a:lnTo>
                  <a:pt x="11295" y="11098"/>
                </a:lnTo>
                <a:lnTo>
                  <a:pt x="11295" y="10206"/>
                </a:lnTo>
                <a:lnTo>
                  <a:pt x="11196" y="9314"/>
                </a:lnTo>
                <a:lnTo>
                  <a:pt x="11295" y="8918"/>
                </a:lnTo>
                <a:lnTo>
                  <a:pt x="11494" y="8026"/>
                </a:lnTo>
                <a:lnTo>
                  <a:pt x="11791" y="7135"/>
                </a:lnTo>
                <a:lnTo>
                  <a:pt x="11890" y="6540"/>
                </a:lnTo>
                <a:lnTo>
                  <a:pt x="11890" y="6045"/>
                </a:lnTo>
                <a:lnTo>
                  <a:pt x="11791" y="4955"/>
                </a:lnTo>
                <a:lnTo>
                  <a:pt x="11494" y="4063"/>
                </a:lnTo>
                <a:lnTo>
                  <a:pt x="11097" y="3072"/>
                </a:lnTo>
                <a:lnTo>
                  <a:pt x="10701" y="2280"/>
                </a:lnTo>
                <a:lnTo>
                  <a:pt x="10206" y="1586"/>
                </a:lnTo>
                <a:lnTo>
                  <a:pt x="9710" y="992"/>
                </a:lnTo>
                <a:lnTo>
                  <a:pt x="9116" y="397"/>
                </a:lnTo>
                <a:lnTo>
                  <a:pt x="852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3933254" y="1536500"/>
            <a:ext cx="509107" cy="843394"/>
          </a:xfrm>
          <a:custGeom>
            <a:rect b="b" l="l" r="r" t="t"/>
            <a:pathLst>
              <a:path extrusionOk="0" h="27248" w="16448">
                <a:moveTo>
                  <a:pt x="8323" y="1"/>
                </a:moveTo>
                <a:lnTo>
                  <a:pt x="8125" y="100"/>
                </a:lnTo>
                <a:lnTo>
                  <a:pt x="7827" y="199"/>
                </a:lnTo>
                <a:lnTo>
                  <a:pt x="7431" y="595"/>
                </a:lnTo>
                <a:lnTo>
                  <a:pt x="7035" y="992"/>
                </a:lnTo>
                <a:lnTo>
                  <a:pt x="6440" y="1883"/>
                </a:lnTo>
                <a:lnTo>
                  <a:pt x="5846" y="2577"/>
                </a:lnTo>
                <a:lnTo>
                  <a:pt x="5450" y="3370"/>
                </a:lnTo>
                <a:lnTo>
                  <a:pt x="5152" y="4261"/>
                </a:lnTo>
                <a:lnTo>
                  <a:pt x="4954" y="5153"/>
                </a:lnTo>
                <a:lnTo>
                  <a:pt x="4954" y="5847"/>
                </a:lnTo>
                <a:lnTo>
                  <a:pt x="4954" y="6639"/>
                </a:lnTo>
                <a:lnTo>
                  <a:pt x="5053" y="7432"/>
                </a:lnTo>
                <a:lnTo>
                  <a:pt x="5152" y="8125"/>
                </a:lnTo>
                <a:lnTo>
                  <a:pt x="5350" y="8720"/>
                </a:lnTo>
                <a:lnTo>
                  <a:pt x="5450" y="9017"/>
                </a:lnTo>
                <a:lnTo>
                  <a:pt x="5450" y="9314"/>
                </a:lnTo>
                <a:lnTo>
                  <a:pt x="5350" y="10008"/>
                </a:lnTo>
                <a:lnTo>
                  <a:pt x="5350" y="10701"/>
                </a:lnTo>
                <a:lnTo>
                  <a:pt x="5450" y="12088"/>
                </a:lnTo>
                <a:lnTo>
                  <a:pt x="5549" y="12980"/>
                </a:lnTo>
                <a:lnTo>
                  <a:pt x="5846" y="13872"/>
                </a:lnTo>
                <a:lnTo>
                  <a:pt x="5846" y="14070"/>
                </a:lnTo>
                <a:lnTo>
                  <a:pt x="5747" y="14169"/>
                </a:lnTo>
                <a:lnTo>
                  <a:pt x="5648" y="14268"/>
                </a:lnTo>
                <a:lnTo>
                  <a:pt x="5152" y="13773"/>
                </a:lnTo>
                <a:lnTo>
                  <a:pt x="5053" y="13476"/>
                </a:lnTo>
                <a:lnTo>
                  <a:pt x="4855" y="13277"/>
                </a:lnTo>
                <a:lnTo>
                  <a:pt x="4855" y="12485"/>
                </a:lnTo>
                <a:lnTo>
                  <a:pt x="4855" y="11593"/>
                </a:lnTo>
                <a:lnTo>
                  <a:pt x="4657" y="10900"/>
                </a:lnTo>
                <a:lnTo>
                  <a:pt x="4459" y="10206"/>
                </a:lnTo>
                <a:lnTo>
                  <a:pt x="4062" y="9611"/>
                </a:lnTo>
                <a:lnTo>
                  <a:pt x="3567" y="9116"/>
                </a:lnTo>
                <a:lnTo>
                  <a:pt x="2973" y="8522"/>
                </a:lnTo>
                <a:lnTo>
                  <a:pt x="2675" y="8323"/>
                </a:lnTo>
                <a:lnTo>
                  <a:pt x="2180" y="8224"/>
                </a:lnTo>
                <a:lnTo>
                  <a:pt x="1883" y="8026"/>
                </a:lnTo>
                <a:lnTo>
                  <a:pt x="1685" y="7828"/>
                </a:lnTo>
                <a:lnTo>
                  <a:pt x="1288" y="7729"/>
                </a:lnTo>
                <a:lnTo>
                  <a:pt x="1189" y="7828"/>
                </a:lnTo>
                <a:lnTo>
                  <a:pt x="991" y="7927"/>
                </a:lnTo>
                <a:lnTo>
                  <a:pt x="892" y="8026"/>
                </a:lnTo>
                <a:lnTo>
                  <a:pt x="793" y="7927"/>
                </a:lnTo>
                <a:lnTo>
                  <a:pt x="595" y="7828"/>
                </a:lnTo>
                <a:lnTo>
                  <a:pt x="397" y="7828"/>
                </a:lnTo>
                <a:lnTo>
                  <a:pt x="198" y="7927"/>
                </a:lnTo>
                <a:lnTo>
                  <a:pt x="99" y="8125"/>
                </a:lnTo>
                <a:lnTo>
                  <a:pt x="0" y="8918"/>
                </a:lnTo>
                <a:lnTo>
                  <a:pt x="0" y="9909"/>
                </a:lnTo>
                <a:lnTo>
                  <a:pt x="198" y="10900"/>
                </a:lnTo>
                <a:lnTo>
                  <a:pt x="595" y="11890"/>
                </a:lnTo>
                <a:lnTo>
                  <a:pt x="793" y="12287"/>
                </a:lnTo>
                <a:lnTo>
                  <a:pt x="1090" y="12683"/>
                </a:lnTo>
                <a:lnTo>
                  <a:pt x="1586" y="13277"/>
                </a:lnTo>
                <a:lnTo>
                  <a:pt x="2180" y="13773"/>
                </a:lnTo>
                <a:lnTo>
                  <a:pt x="2576" y="13971"/>
                </a:lnTo>
                <a:lnTo>
                  <a:pt x="2874" y="14070"/>
                </a:lnTo>
                <a:lnTo>
                  <a:pt x="3270" y="14169"/>
                </a:lnTo>
                <a:lnTo>
                  <a:pt x="3666" y="14169"/>
                </a:lnTo>
                <a:lnTo>
                  <a:pt x="4062" y="14070"/>
                </a:lnTo>
                <a:lnTo>
                  <a:pt x="4360" y="14169"/>
                </a:lnTo>
                <a:lnTo>
                  <a:pt x="4954" y="14367"/>
                </a:lnTo>
                <a:lnTo>
                  <a:pt x="5450" y="14764"/>
                </a:lnTo>
                <a:lnTo>
                  <a:pt x="5945" y="15259"/>
                </a:lnTo>
                <a:lnTo>
                  <a:pt x="6143" y="15556"/>
                </a:lnTo>
                <a:lnTo>
                  <a:pt x="6242" y="15853"/>
                </a:lnTo>
                <a:lnTo>
                  <a:pt x="6440" y="16547"/>
                </a:lnTo>
                <a:lnTo>
                  <a:pt x="6837" y="17835"/>
                </a:lnTo>
                <a:lnTo>
                  <a:pt x="7134" y="18529"/>
                </a:lnTo>
                <a:lnTo>
                  <a:pt x="7530" y="19123"/>
                </a:lnTo>
                <a:lnTo>
                  <a:pt x="7728" y="19519"/>
                </a:lnTo>
                <a:lnTo>
                  <a:pt x="7728" y="19717"/>
                </a:lnTo>
                <a:lnTo>
                  <a:pt x="7629" y="20015"/>
                </a:lnTo>
                <a:lnTo>
                  <a:pt x="7629" y="19916"/>
                </a:lnTo>
                <a:lnTo>
                  <a:pt x="7530" y="19817"/>
                </a:lnTo>
                <a:lnTo>
                  <a:pt x="7233" y="19817"/>
                </a:lnTo>
                <a:lnTo>
                  <a:pt x="7035" y="19717"/>
                </a:lnTo>
                <a:lnTo>
                  <a:pt x="6936" y="19618"/>
                </a:lnTo>
                <a:lnTo>
                  <a:pt x="6936" y="19519"/>
                </a:lnTo>
                <a:lnTo>
                  <a:pt x="6837" y="19123"/>
                </a:lnTo>
                <a:lnTo>
                  <a:pt x="6639" y="18727"/>
                </a:lnTo>
                <a:lnTo>
                  <a:pt x="6044" y="18132"/>
                </a:lnTo>
                <a:lnTo>
                  <a:pt x="5450" y="17637"/>
                </a:lnTo>
                <a:lnTo>
                  <a:pt x="4855" y="17141"/>
                </a:lnTo>
                <a:lnTo>
                  <a:pt x="4162" y="16844"/>
                </a:lnTo>
                <a:lnTo>
                  <a:pt x="3468" y="16646"/>
                </a:lnTo>
                <a:lnTo>
                  <a:pt x="2774" y="16448"/>
                </a:lnTo>
                <a:lnTo>
                  <a:pt x="2081" y="16349"/>
                </a:lnTo>
                <a:lnTo>
                  <a:pt x="1387" y="16448"/>
                </a:lnTo>
                <a:lnTo>
                  <a:pt x="694" y="16745"/>
                </a:lnTo>
                <a:lnTo>
                  <a:pt x="496" y="16943"/>
                </a:lnTo>
                <a:lnTo>
                  <a:pt x="397" y="17042"/>
                </a:lnTo>
                <a:lnTo>
                  <a:pt x="496" y="17241"/>
                </a:lnTo>
                <a:lnTo>
                  <a:pt x="793" y="18231"/>
                </a:lnTo>
                <a:lnTo>
                  <a:pt x="1090" y="18727"/>
                </a:lnTo>
                <a:lnTo>
                  <a:pt x="1387" y="19123"/>
                </a:lnTo>
                <a:lnTo>
                  <a:pt x="2180" y="19817"/>
                </a:lnTo>
                <a:lnTo>
                  <a:pt x="2576" y="20114"/>
                </a:lnTo>
                <a:lnTo>
                  <a:pt x="3072" y="20411"/>
                </a:lnTo>
                <a:lnTo>
                  <a:pt x="3765" y="20708"/>
                </a:lnTo>
                <a:lnTo>
                  <a:pt x="4459" y="20807"/>
                </a:lnTo>
                <a:lnTo>
                  <a:pt x="5251" y="20906"/>
                </a:lnTo>
                <a:lnTo>
                  <a:pt x="6044" y="20807"/>
                </a:lnTo>
                <a:lnTo>
                  <a:pt x="6440" y="20609"/>
                </a:lnTo>
                <a:lnTo>
                  <a:pt x="6738" y="20510"/>
                </a:lnTo>
                <a:lnTo>
                  <a:pt x="7134" y="20411"/>
                </a:lnTo>
                <a:lnTo>
                  <a:pt x="7332" y="20510"/>
                </a:lnTo>
                <a:lnTo>
                  <a:pt x="7530" y="20609"/>
                </a:lnTo>
                <a:lnTo>
                  <a:pt x="7827" y="20708"/>
                </a:lnTo>
                <a:lnTo>
                  <a:pt x="8125" y="20807"/>
                </a:lnTo>
                <a:lnTo>
                  <a:pt x="8323" y="20906"/>
                </a:lnTo>
                <a:lnTo>
                  <a:pt x="8521" y="21005"/>
                </a:lnTo>
                <a:lnTo>
                  <a:pt x="8719" y="21402"/>
                </a:lnTo>
                <a:lnTo>
                  <a:pt x="9115" y="21798"/>
                </a:lnTo>
                <a:lnTo>
                  <a:pt x="9413" y="22194"/>
                </a:lnTo>
                <a:lnTo>
                  <a:pt x="9512" y="22393"/>
                </a:lnTo>
                <a:lnTo>
                  <a:pt x="9512" y="22690"/>
                </a:lnTo>
                <a:lnTo>
                  <a:pt x="9908" y="22987"/>
                </a:lnTo>
                <a:lnTo>
                  <a:pt x="10106" y="23383"/>
                </a:lnTo>
                <a:lnTo>
                  <a:pt x="10403" y="23780"/>
                </a:lnTo>
                <a:lnTo>
                  <a:pt x="10602" y="24176"/>
                </a:lnTo>
                <a:lnTo>
                  <a:pt x="10701" y="24374"/>
                </a:lnTo>
                <a:lnTo>
                  <a:pt x="9908" y="24374"/>
                </a:lnTo>
                <a:lnTo>
                  <a:pt x="9611" y="24275"/>
                </a:lnTo>
                <a:lnTo>
                  <a:pt x="9215" y="23978"/>
                </a:lnTo>
                <a:lnTo>
                  <a:pt x="8818" y="23681"/>
                </a:lnTo>
                <a:lnTo>
                  <a:pt x="8026" y="23383"/>
                </a:lnTo>
                <a:lnTo>
                  <a:pt x="7134" y="23185"/>
                </a:lnTo>
                <a:lnTo>
                  <a:pt x="6143" y="23086"/>
                </a:lnTo>
                <a:lnTo>
                  <a:pt x="5450" y="23185"/>
                </a:lnTo>
                <a:lnTo>
                  <a:pt x="5053" y="23284"/>
                </a:lnTo>
                <a:lnTo>
                  <a:pt x="4756" y="23581"/>
                </a:lnTo>
                <a:lnTo>
                  <a:pt x="4062" y="24374"/>
                </a:lnTo>
                <a:lnTo>
                  <a:pt x="3270" y="25167"/>
                </a:lnTo>
                <a:lnTo>
                  <a:pt x="3072" y="25464"/>
                </a:lnTo>
                <a:lnTo>
                  <a:pt x="3072" y="25761"/>
                </a:lnTo>
                <a:lnTo>
                  <a:pt x="3171" y="25959"/>
                </a:lnTo>
                <a:lnTo>
                  <a:pt x="3369" y="26058"/>
                </a:lnTo>
                <a:lnTo>
                  <a:pt x="3666" y="26356"/>
                </a:lnTo>
                <a:lnTo>
                  <a:pt x="4162" y="26653"/>
                </a:lnTo>
                <a:lnTo>
                  <a:pt x="5053" y="27049"/>
                </a:lnTo>
                <a:lnTo>
                  <a:pt x="5251" y="27148"/>
                </a:lnTo>
                <a:lnTo>
                  <a:pt x="5549" y="27148"/>
                </a:lnTo>
                <a:lnTo>
                  <a:pt x="5945" y="27049"/>
                </a:lnTo>
                <a:lnTo>
                  <a:pt x="6341" y="26851"/>
                </a:lnTo>
                <a:lnTo>
                  <a:pt x="6539" y="26851"/>
                </a:lnTo>
                <a:lnTo>
                  <a:pt x="6738" y="26950"/>
                </a:lnTo>
                <a:lnTo>
                  <a:pt x="6837" y="26950"/>
                </a:lnTo>
                <a:lnTo>
                  <a:pt x="6837" y="26851"/>
                </a:lnTo>
                <a:lnTo>
                  <a:pt x="6837" y="26752"/>
                </a:lnTo>
                <a:lnTo>
                  <a:pt x="7134" y="26554"/>
                </a:lnTo>
                <a:lnTo>
                  <a:pt x="7233" y="26554"/>
                </a:lnTo>
                <a:lnTo>
                  <a:pt x="7233" y="26653"/>
                </a:lnTo>
                <a:lnTo>
                  <a:pt x="7233" y="26851"/>
                </a:lnTo>
                <a:lnTo>
                  <a:pt x="7431" y="26752"/>
                </a:lnTo>
                <a:lnTo>
                  <a:pt x="7431" y="26653"/>
                </a:lnTo>
                <a:lnTo>
                  <a:pt x="7629" y="26554"/>
                </a:lnTo>
                <a:lnTo>
                  <a:pt x="8125" y="26356"/>
                </a:lnTo>
                <a:lnTo>
                  <a:pt x="8620" y="26058"/>
                </a:lnTo>
                <a:lnTo>
                  <a:pt x="8917" y="25662"/>
                </a:lnTo>
                <a:lnTo>
                  <a:pt x="9314" y="25365"/>
                </a:lnTo>
                <a:lnTo>
                  <a:pt x="9809" y="25167"/>
                </a:lnTo>
                <a:lnTo>
                  <a:pt x="10304" y="25068"/>
                </a:lnTo>
                <a:lnTo>
                  <a:pt x="10998" y="24969"/>
                </a:lnTo>
                <a:lnTo>
                  <a:pt x="11295" y="25068"/>
                </a:lnTo>
                <a:lnTo>
                  <a:pt x="11592" y="25266"/>
                </a:lnTo>
                <a:lnTo>
                  <a:pt x="12088" y="25563"/>
                </a:lnTo>
                <a:lnTo>
                  <a:pt x="12484" y="25959"/>
                </a:lnTo>
                <a:lnTo>
                  <a:pt x="12880" y="26257"/>
                </a:lnTo>
                <a:lnTo>
                  <a:pt x="13376" y="26653"/>
                </a:lnTo>
                <a:lnTo>
                  <a:pt x="14367" y="27049"/>
                </a:lnTo>
                <a:lnTo>
                  <a:pt x="14862" y="27247"/>
                </a:lnTo>
                <a:lnTo>
                  <a:pt x="15853" y="27247"/>
                </a:lnTo>
                <a:lnTo>
                  <a:pt x="15853" y="27049"/>
                </a:lnTo>
                <a:lnTo>
                  <a:pt x="15853" y="26950"/>
                </a:lnTo>
                <a:lnTo>
                  <a:pt x="15754" y="26752"/>
                </a:lnTo>
                <a:lnTo>
                  <a:pt x="15655" y="26653"/>
                </a:lnTo>
                <a:lnTo>
                  <a:pt x="15456" y="26554"/>
                </a:lnTo>
                <a:lnTo>
                  <a:pt x="15159" y="26455"/>
                </a:lnTo>
                <a:lnTo>
                  <a:pt x="14961" y="26356"/>
                </a:lnTo>
                <a:lnTo>
                  <a:pt x="14466" y="25959"/>
                </a:lnTo>
                <a:lnTo>
                  <a:pt x="13970" y="25563"/>
                </a:lnTo>
                <a:lnTo>
                  <a:pt x="13475" y="25167"/>
                </a:lnTo>
                <a:lnTo>
                  <a:pt x="12979" y="24770"/>
                </a:lnTo>
                <a:lnTo>
                  <a:pt x="12781" y="24572"/>
                </a:lnTo>
                <a:lnTo>
                  <a:pt x="12682" y="24473"/>
                </a:lnTo>
                <a:lnTo>
                  <a:pt x="12781" y="24374"/>
                </a:lnTo>
                <a:lnTo>
                  <a:pt x="12979" y="23978"/>
                </a:lnTo>
                <a:lnTo>
                  <a:pt x="13079" y="23780"/>
                </a:lnTo>
                <a:lnTo>
                  <a:pt x="13277" y="23780"/>
                </a:lnTo>
                <a:lnTo>
                  <a:pt x="13871" y="23681"/>
                </a:lnTo>
                <a:lnTo>
                  <a:pt x="14367" y="23482"/>
                </a:lnTo>
                <a:lnTo>
                  <a:pt x="14862" y="23185"/>
                </a:lnTo>
                <a:lnTo>
                  <a:pt x="15258" y="22789"/>
                </a:lnTo>
                <a:lnTo>
                  <a:pt x="15853" y="21996"/>
                </a:lnTo>
                <a:lnTo>
                  <a:pt x="16051" y="21501"/>
                </a:lnTo>
                <a:lnTo>
                  <a:pt x="16249" y="21005"/>
                </a:lnTo>
                <a:lnTo>
                  <a:pt x="16348" y="20411"/>
                </a:lnTo>
                <a:lnTo>
                  <a:pt x="16447" y="19717"/>
                </a:lnTo>
                <a:lnTo>
                  <a:pt x="16447" y="19123"/>
                </a:lnTo>
                <a:lnTo>
                  <a:pt x="16447" y="18628"/>
                </a:lnTo>
                <a:lnTo>
                  <a:pt x="16348" y="18132"/>
                </a:lnTo>
                <a:lnTo>
                  <a:pt x="16249" y="17538"/>
                </a:lnTo>
                <a:lnTo>
                  <a:pt x="16150" y="17340"/>
                </a:lnTo>
                <a:lnTo>
                  <a:pt x="15952" y="17241"/>
                </a:lnTo>
                <a:lnTo>
                  <a:pt x="15754" y="17141"/>
                </a:lnTo>
                <a:lnTo>
                  <a:pt x="15655" y="17241"/>
                </a:lnTo>
                <a:lnTo>
                  <a:pt x="15159" y="17439"/>
                </a:lnTo>
                <a:lnTo>
                  <a:pt x="14763" y="17538"/>
                </a:lnTo>
                <a:lnTo>
                  <a:pt x="14267" y="17934"/>
                </a:lnTo>
                <a:lnTo>
                  <a:pt x="13772" y="18330"/>
                </a:lnTo>
                <a:lnTo>
                  <a:pt x="13079" y="18925"/>
                </a:lnTo>
                <a:lnTo>
                  <a:pt x="12583" y="19519"/>
                </a:lnTo>
                <a:lnTo>
                  <a:pt x="12286" y="20213"/>
                </a:lnTo>
                <a:lnTo>
                  <a:pt x="12088" y="21005"/>
                </a:lnTo>
                <a:lnTo>
                  <a:pt x="11989" y="21600"/>
                </a:lnTo>
                <a:lnTo>
                  <a:pt x="12088" y="22194"/>
                </a:lnTo>
                <a:lnTo>
                  <a:pt x="12286" y="23284"/>
                </a:lnTo>
                <a:lnTo>
                  <a:pt x="12385" y="23482"/>
                </a:lnTo>
                <a:lnTo>
                  <a:pt x="12385" y="23581"/>
                </a:lnTo>
                <a:lnTo>
                  <a:pt x="12286" y="23681"/>
                </a:lnTo>
                <a:lnTo>
                  <a:pt x="12088" y="23780"/>
                </a:lnTo>
                <a:lnTo>
                  <a:pt x="11890" y="23681"/>
                </a:lnTo>
                <a:lnTo>
                  <a:pt x="11592" y="23383"/>
                </a:lnTo>
                <a:lnTo>
                  <a:pt x="11295" y="23086"/>
                </a:lnTo>
                <a:lnTo>
                  <a:pt x="10998" y="22789"/>
                </a:lnTo>
                <a:lnTo>
                  <a:pt x="10701" y="22492"/>
                </a:lnTo>
                <a:lnTo>
                  <a:pt x="9314" y="20609"/>
                </a:lnTo>
                <a:lnTo>
                  <a:pt x="9215" y="20411"/>
                </a:lnTo>
                <a:lnTo>
                  <a:pt x="9314" y="20213"/>
                </a:lnTo>
                <a:lnTo>
                  <a:pt x="9611" y="19618"/>
                </a:lnTo>
                <a:lnTo>
                  <a:pt x="9908" y="19024"/>
                </a:lnTo>
                <a:lnTo>
                  <a:pt x="10007" y="18826"/>
                </a:lnTo>
                <a:lnTo>
                  <a:pt x="10304" y="18925"/>
                </a:lnTo>
                <a:lnTo>
                  <a:pt x="10701" y="18925"/>
                </a:lnTo>
                <a:lnTo>
                  <a:pt x="11097" y="18826"/>
                </a:lnTo>
                <a:lnTo>
                  <a:pt x="11592" y="18628"/>
                </a:lnTo>
                <a:lnTo>
                  <a:pt x="11989" y="18330"/>
                </a:lnTo>
                <a:lnTo>
                  <a:pt x="12286" y="17934"/>
                </a:lnTo>
                <a:lnTo>
                  <a:pt x="12583" y="17538"/>
                </a:lnTo>
                <a:lnTo>
                  <a:pt x="12979" y="16745"/>
                </a:lnTo>
                <a:lnTo>
                  <a:pt x="13376" y="15853"/>
                </a:lnTo>
                <a:lnTo>
                  <a:pt x="13772" y="14169"/>
                </a:lnTo>
                <a:lnTo>
                  <a:pt x="13772" y="13971"/>
                </a:lnTo>
                <a:lnTo>
                  <a:pt x="13475" y="13971"/>
                </a:lnTo>
                <a:lnTo>
                  <a:pt x="13376" y="13872"/>
                </a:lnTo>
                <a:lnTo>
                  <a:pt x="13178" y="13773"/>
                </a:lnTo>
                <a:lnTo>
                  <a:pt x="12979" y="13773"/>
                </a:lnTo>
                <a:lnTo>
                  <a:pt x="12286" y="13971"/>
                </a:lnTo>
                <a:lnTo>
                  <a:pt x="11493" y="14169"/>
                </a:lnTo>
                <a:lnTo>
                  <a:pt x="10899" y="14565"/>
                </a:lnTo>
                <a:lnTo>
                  <a:pt x="10602" y="14764"/>
                </a:lnTo>
                <a:lnTo>
                  <a:pt x="10304" y="15061"/>
                </a:lnTo>
                <a:lnTo>
                  <a:pt x="9908" y="15556"/>
                </a:lnTo>
                <a:lnTo>
                  <a:pt x="9611" y="16052"/>
                </a:lnTo>
                <a:lnTo>
                  <a:pt x="9512" y="16547"/>
                </a:lnTo>
                <a:lnTo>
                  <a:pt x="9413" y="17042"/>
                </a:lnTo>
                <a:lnTo>
                  <a:pt x="9413" y="18132"/>
                </a:lnTo>
                <a:lnTo>
                  <a:pt x="9314" y="18529"/>
                </a:lnTo>
                <a:lnTo>
                  <a:pt x="9215" y="18826"/>
                </a:lnTo>
                <a:lnTo>
                  <a:pt x="8719" y="19519"/>
                </a:lnTo>
                <a:lnTo>
                  <a:pt x="8323" y="18727"/>
                </a:lnTo>
                <a:lnTo>
                  <a:pt x="7927" y="17934"/>
                </a:lnTo>
                <a:lnTo>
                  <a:pt x="7629" y="17141"/>
                </a:lnTo>
                <a:lnTo>
                  <a:pt x="7431" y="16349"/>
                </a:lnTo>
                <a:lnTo>
                  <a:pt x="7332" y="15952"/>
                </a:lnTo>
                <a:lnTo>
                  <a:pt x="7431" y="15358"/>
                </a:lnTo>
                <a:lnTo>
                  <a:pt x="7629" y="14466"/>
                </a:lnTo>
                <a:lnTo>
                  <a:pt x="7728" y="14169"/>
                </a:lnTo>
                <a:lnTo>
                  <a:pt x="8026" y="13971"/>
                </a:lnTo>
                <a:lnTo>
                  <a:pt x="8224" y="13872"/>
                </a:lnTo>
                <a:lnTo>
                  <a:pt x="8521" y="13872"/>
                </a:lnTo>
                <a:lnTo>
                  <a:pt x="9016" y="13773"/>
                </a:lnTo>
                <a:lnTo>
                  <a:pt x="9512" y="13575"/>
                </a:lnTo>
                <a:lnTo>
                  <a:pt x="10007" y="13178"/>
                </a:lnTo>
                <a:lnTo>
                  <a:pt x="10503" y="12782"/>
                </a:lnTo>
                <a:lnTo>
                  <a:pt x="10899" y="12287"/>
                </a:lnTo>
                <a:lnTo>
                  <a:pt x="11295" y="11692"/>
                </a:lnTo>
                <a:lnTo>
                  <a:pt x="11791" y="10602"/>
                </a:lnTo>
                <a:lnTo>
                  <a:pt x="11989" y="10008"/>
                </a:lnTo>
                <a:lnTo>
                  <a:pt x="12187" y="9314"/>
                </a:lnTo>
                <a:lnTo>
                  <a:pt x="12187" y="8621"/>
                </a:lnTo>
                <a:lnTo>
                  <a:pt x="12286" y="8323"/>
                </a:lnTo>
                <a:lnTo>
                  <a:pt x="12385" y="7927"/>
                </a:lnTo>
                <a:lnTo>
                  <a:pt x="12385" y="7729"/>
                </a:lnTo>
                <a:lnTo>
                  <a:pt x="12385" y="7531"/>
                </a:lnTo>
                <a:lnTo>
                  <a:pt x="12187" y="7432"/>
                </a:lnTo>
                <a:lnTo>
                  <a:pt x="11394" y="7432"/>
                </a:lnTo>
                <a:lnTo>
                  <a:pt x="10602" y="7531"/>
                </a:lnTo>
                <a:lnTo>
                  <a:pt x="10205" y="7630"/>
                </a:lnTo>
                <a:lnTo>
                  <a:pt x="9809" y="7927"/>
                </a:lnTo>
                <a:lnTo>
                  <a:pt x="9016" y="8423"/>
                </a:lnTo>
                <a:lnTo>
                  <a:pt x="8422" y="9017"/>
                </a:lnTo>
                <a:lnTo>
                  <a:pt x="7827" y="9611"/>
                </a:lnTo>
                <a:lnTo>
                  <a:pt x="7431" y="10305"/>
                </a:lnTo>
                <a:lnTo>
                  <a:pt x="7134" y="11098"/>
                </a:lnTo>
                <a:lnTo>
                  <a:pt x="6936" y="11593"/>
                </a:lnTo>
                <a:lnTo>
                  <a:pt x="6936" y="11890"/>
                </a:lnTo>
                <a:lnTo>
                  <a:pt x="7134" y="12188"/>
                </a:lnTo>
                <a:lnTo>
                  <a:pt x="7332" y="12683"/>
                </a:lnTo>
                <a:lnTo>
                  <a:pt x="7332" y="13178"/>
                </a:lnTo>
                <a:lnTo>
                  <a:pt x="7233" y="13674"/>
                </a:lnTo>
                <a:lnTo>
                  <a:pt x="6837" y="14169"/>
                </a:lnTo>
                <a:lnTo>
                  <a:pt x="6738" y="14466"/>
                </a:lnTo>
                <a:lnTo>
                  <a:pt x="6341" y="13079"/>
                </a:lnTo>
                <a:lnTo>
                  <a:pt x="6242" y="12386"/>
                </a:lnTo>
                <a:lnTo>
                  <a:pt x="6143" y="11791"/>
                </a:lnTo>
                <a:lnTo>
                  <a:pt x="6044" y="11098"/>
                </a:lnTo>
                <a:lnTo>
                  <a:pt x="5945" y="10404"/>
                </a:lnTo>
                <a:lnTo>
                  <a:pt x="6044" y="10008"/>
                </a:lnTo>
                <a:lnTo>
                  <a:pt x="6143" y="9711"/>
                </a:lnTo>
                <a:lnTo>
                  <a:pt x="6341" y="9413"/>
                </a:lnTo>
                <a:lnTo>
                  <a:pt x="6738" y="9215"/>
                </a:lnTo>
                <a:lnTo>
                  <a:pt x="6936" y="8918"/>
                </a:lnTo>
                <a:lnTo>
                  <a:pt x="7035" y="8720"/>
                </a:lnTo>
                <a:lnTo>
                  <a:pt x="7233" y="8522"/>
                </a:lnTo>
                <a:lnTo>
                  <a:pt x="7530" y="8323"/>
                </a:lnTo>
                <a:lnTo>
                  <a:pt x="7530" y="8224"/>
                </a:lnTo>
                <a:lnTo>
                  <a:pt x="7530" y="8026"/>
                </a:lnTo>
                <a:lnTo>
                  <a:pt x="7728" y="7729"/>
                </a:lnTo>
                <a:lnTo>
                  <a:pt x="8026" y="7333"/>
                </a:lnTo>
                <a:lnTo>
                  <a:pt x="8521" y="6342"/>
                </a:lnTo>
                <a:lnTo>
                  <a:pt x="8818" y="5351"/>
                </a:lnTo>
                <a:lnTo>
                  <a:pt x="9016" y="4658"/>
                </a:lnTo>
                <a:lnTo>
                  <a:pt x="9115" y="3865"/>
                </a:lnTo>
                <a:lnTo>
                  <a:pt x="9115" y="2379"/>
                </a:lnTo>
                <a:lnTo>
                  <a:pt x="9016" y="1388"/>
                </a:lnTo>
                <a:lnTo>
                  <a:pt x="8917" y="893"/>
                </a:lnTo>
                <a:lnTo>
                  <a:pt x="8818" y="397"/>
                </a:lnTo>
                <a:lnTo>
                  <a:pt x="8620" y="100"/>
                </a:lnTo>
                <a:lnTo>
                  <a:pt x="832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4384042" y="1481313"/>
            <a:ext cx="377249" cy="518300"/>
          </a:xfrm>
          <a:custGeom>
            <a:rect b="b" l="l" r="r" t="t"/>
            <a:pathLst>
              <a:path extrusionOk="0" h="16745" w="12188">
                <a:moveTo>
                  <a:pt x="5351" y="1"/>
                </a:moveTo>
                <a:lnTo>
                  <a:pt x="4856" y="100"/>
                </a:lnTo>
                <a:lnTo>
                  <a:pt x="4360" y="298"/>
                </a:lnTo>
                <a:lnTo>
                  <a:pt x="3468" y="1090"/>
                </a:lnTo>
                <a:lnTo>
                  <a:pt x="2577" y="1883"/>
                </a:lnTo>
                <a:lnTo>
                  <a:pt x="1388" y="3369"/>
                </a:lnTo>
                <a:lnTo>
                  <a:pt x="100" y="4855"/>
                </a:lnTo>
                <a:lnTo>
                  <a:pt x="1" y="5054"/>
                </a:lnTo>
                <a:lnTo>
                  <a:pt x="100" y="5351"/>
                </a:lnTo>
                <a:lnTo>
                  <a:pt x="992" y="6342"/>
                </a:lnTo>
                <a:lnTo>
                  <a:pt x="1883" y="7431"/>
                </a:lnTo>
                <a:lnTo>
                  <a:pt x="2180" y="7630"/>
                </a:lnTo>
                <a:lnTo>
                  <a:pt x="2478" y="7729"/>
                </a:lnTo>
                <a:lnTo>
                  <a:pt x="2775" y="7630"/>
                </a:lnTo>
                <a:lnTo>
                  <a:pt x="2973" y="7431"/>
                </a:lnTo>
                <a:lnTo>
                  <a:pt x="3568" y="6738"/>
                </a:lnTo>
                <a:lnTo>
                  <a:pt x="4162" y="6143"/>
                </a:lnTo>
                <a:lnTo>
                  <a:pt x="4162" y="5945"/>
                </a:lnTo>
                <a:lnTo>
                  <a:pt x="4261" y="5846"/>
                </a:lnTo>
                <a:lnTo>
                  <a:pt x="4360" y="5846"/>
                </a:lnTo>
                <a:lnTo>
                  <a:pt x="4657" y="6143"/>
                </a:lnTo>
                <a:lnTo>
                  <a:pt x="4657" y="6342"/>
                </a:lnTo>
                <a:lnTo>
                  <a:pt x="4558" y="6936"/>
                </a:lnTo>
                <a:lnTo>
                  <a:pt x="4558" y="7530"/>
                </a:lnTo>
                <a:lnTo>
                  <a:pt x="4657" y="8125"/>
                </a:lnTo>
                <a:lnTo>
                  <a:pt x="4558" y="8719"/>
                </a:lnTo>
                <a:lnTo>
                  <a:pt x="4459" y="9116"/>
                </a:lnTo>
                <a:lnTo>
                  <a:pt x="4459" y="9512"/>
                </a:lnTo>
                <a:lnTo>
                  <a:pt x="4459" y="10206"/>
                </a:lnTo>
                <a:lnTo>
                  <a:pt x="4360" y="11196"/>
                </a:lnTo>
                <a:lnTo>
                  <a:pt x="4459" y="12088"/>
                </a:lnTo>
                <a:lnTo>
                  <a:pt x="4459" y="12385"/>
                </a:lnTo>
                <a:lnTo>
                  <a:pt x="4459" y="12484"/>
                </a:lnTo>
                <a:lnTo>
                  <a:pt x="4063" y="12484"/>
                </a:lnTo>
                <a:lnTo>
                  <a:pt x="3171" y="12583"/>
                </a:lnTo>
                <a:lnTo>
                  <a:pt x="2180" y="12683"/>
                </a:lnTo>
                <a:lnTo>
                  <a:pt x="1982" y="12683"/>
                </a:lnTo>
                <a:lnTo>
                  <a:pt x="1784" y="12782"/>
                </a:lnTo>
                <a:lnTo>
                  <a:pt x="1685" y="12980"/>
                </a:lnTo>
                <a:lnTo>
                  <a:pt x="1586" y="13178"/>
                </a:lnTo>
                <a:lnTo>
                  <a:pt x="1388" y="15556"/>
                </a:lnTo>
                <a:lnTo>
                  <a:pt x="1388" y="16150"/>
                </a:lnTo>
                <a:lnTo>
                  <a:pt x="1487" y="16447"/>
                </a:lnTo>
                <a:lnTo>
                  <a:pt x="1784" y="16646"/>
                </a:lnTo>
                <a:lnTo>
                  <a:pt x="2379" y="16745"/>
                </a:lnTo>
                <a:lnTo>
                  <a:pt x="5252" y="16646"/>
                </a:lnTo>
                <a:lnTo>
                  <a:pt x="8224" y="16646"/>
                </a:lnTo>
                <a:lnTo>
                  <a:pt x="9116" y="16447"/>
                </a:lnTo>
                <a:lnTo>
                  <a:pt x="10800" y="16447"/>
                </a:lnTo>
                <a:lnTo>
                  <a:pt x="11395" y="16348"/>
                </a:lnTo>
                <a:lnTo>
                  <a:pt x="11692" y="16348"/>
                </a:lnTo>
                <a:lnTo>
                  <a:pt x="11791" y="16249"/>
                </a:lnTo>
                <a:lnTo>
                  <a:pt x="11989" y="15655"/>
                </a:lnTo>
                <a:lnTo>
                  <a:pt x="12088" y="15358"/>
                </a:lnTo>
                <a:lnTo>
                  <a:pt x="12187" y="15060"/>
                </a:lnTo>
                <a:lnTo>
                  <a:pt x="12088" y="14961"/>
                </a:lnTo>
                <a:lnTo>
                  <a:pt x="11989" y="14862"/>
                </a:lnTo>
                <a:lnTo>
                  <a:pt x="11890" y="14763"/>
                </a:lnTo>
                <a:lnTo>
                  <a:pt x="11989" y="14664"/>
                </a:lnTo>
                <a:lnTo>
                  <a:pt x="12187" y="14367"/>
                </a:lnTo>
                <a:lnTo>
                  <a:pt x="12187" y="14070"/>
                </a:lnTo>
                <a:lnTo>
                  <a:pt x="12187" y="13772"/>
                </a:lnTo>
                <a:lnTo>
                  <a:pt x="12187" y="13475"/>
                </a:lnTo>
                <a:lnTo>
                  <a:pt x="12187" y="13178"/>
                </a:lnTo>
                <a:lnTo>
                  <a:pt x="12088" y="12881"/>
                </a:lnTo>
                <a:lnTo>
                  <a:pt x="11890" y="12782"/>
                </a:lnTo>
                <a:lnTo>
                  <a:pt x="11494" y="12683"/>
                </a:lnTo>
                <a:lnTo>
                  <a:pt x="9710" y="12683"/>
                </a:lnTo>
                <a:lnTo>
                  <a:pt x="9611" y="12583"/>
                </a:lnTo>
                <a:lnTo>
                  <a:pt x="9512" y="12583"/>
                </a:lnTo>
                <a:lnTo>
                  <a:pt x="9512" y="12385"/>
                </a:lnTo>
                <a:lnTo>
                  <a:pt x="9314" y="9809"/>
                </a:lnTo>
                <a:lnTo>
                  <a:pt x="9215" y="8323"/>
                </a:lnTo>
                <a:lnTo>
                  <a:pt x="9215" y="7630"/>
                </a:lnTo>
                <a:lnTo>
                  <a:pt x="9215" y="6837"/>
                </a:lnTo>
                <a:lnTo>
                  <a:pt x="9314" y="6143"/>
                </a:lnTo>
                <a:lnTo>
                  <a:pt x="9215" y="5450"/>
                </a:lnTo>
                <a:lnTo>
                  <a:pt x="9215" y="3964"/>
                </a:lnTo>
                <a:lnTo>
                  <a:pt x="9215" y="2874"/>
                </a:lnTo>
                <a:lnTo>
                  <a:pt x="9116" y="1883"/>
                </a:lnTo>
                <a:lnTo>
                  <a:pt x="9116" y="1289"/>
                </a:lnTo>
                <a:lnTo>
                  <a:pt x="9215" y="1090"/>
                </a:lnTo>
                <a:lnTo>
                  <a:pt x="9314" y="793"/>
                </a:lnTo>
                <a:lnTo>
                  <a:pt x="9512" y="694"/>
                </a:lnTo>
                <a:lnTo>
                  <a:pt x="9512" y="595"/>
                </a:lnTo>
                <a:lnTo>
                  <a:pt x="9512" y="496"/>
                </a:lnTo>
                <a:lnTo>
                  <a:pt x="9314" y="298"/>
                </a:lnTo>
                <a:lnTo>
                  <a:pt x="9215" y="199"/>
                </a:lnTo>
                <a:lnTo>
                  <a:pt x="9116" y="100"/>
                </a:lnTo>
                <a:lnTo>
                  <a:pt x="772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4687651" y="1429189"/>
            <a:ext cx="217751" cy="260682"/>
          </a:xfrm>
          <a:custGeom>
            <a:rect b="b" l="l" r="r" t="t"/>
            <a:pathLst>
              <a:path extrusionOk="0" h="8422" w="7035">
                <a:moveTo>
                  <a:pt x="4360" y="2973"/>
                </a:moveTo>
                <a:lnTo>
                  <a:pt x="4459" y="3072"/>
                </a:lnTo>
                <a:lnTo>
                  <a:pt x="4558" y="3270"/>
                </a:lnTo>
                <a:lnTo>
                  <a:pt x="4558" y="3567"/>
                </a:lnTo>
                <a:lnTo>
                  <a:pt x="4459" y="3963"/>
                </a:lnTo>
                <a:lnTo>
                  <a:pt x="4459" y="4062"/>
                </a:lnTo>
                <a:lnTo>
                  <a:pt x="4261" y="4161"/>
                </a:lnTo>
                <a:lnTo>
                  <a:pt x="3964" y="4161"/>
                </a:lnTo>
                <a:lnTo>
                  <a:pt x="3666" y="4062"/>
                </a:lnTo>
                <a:lnTo>
                  <a:pt x="3567" y="4062"/>
                </a:lnTo>
                <a:lnTo>
                  <a:pt x="3468" y="4161"/>
                </a:lnTo>
                <a:lnTo>
                  <a:pt x="3270" y="4261"/>
                </a:lnTo>
                <a:lnTo>
                  <a:pt x="3171" y="4161"/>
                </a:lnTo>
                <a:lnTo>
                  <a:pt x="2973" y="3963"/>
                </a:lnTo>
                <a:lnTo>
                  <a:pt x="2874" y="3864"/>
                </a:lnTo>
                <a:lnTo>
                  <a:pt x="2874" y="3765"/>
                </a:lnTo>
                <a:lnTo>
                  <a:pt x="2973" y="3468"/>
                </a:lnTo>
                <a:lnTo>
                  <a:pt x="3072" y="3171"/>
                </a:lnTo>
                <a:lnTo>
                  <a:pt x="3270" y="2973"/>
                </a:lnTo>
                <a:lnTo>
                  <a:pt x="3567" y="2973"/>
                </a:lnTo>
                <a:lnTo>
                  <a:pt x="3864" y="3072"/>
                </a:lnTo>
                <a:lnTo>
                  <a:pt x="4063" y="3072"/>
                </a:lnTo>
                <a:lnTo>
                  <a:pt x="4261" y="2973"/>
                </a:lnTo>
                <a:close/>
                <a:moveTo>
                  <a:pt x="3072" y="0"/>
                </a:moveTo>
                <a:lnTo>
                  <a:pt x="2775" y="198"/>
                </a:lnTo>
                <a:lnTo>
                  <a:pt x="2576" y="297"/>
                </a:lnTo>
                <a:lnTo>
                  <a:pt x="2576" y="496"/>
                </a:lnTo>
                <a:lnTo>
                  <a:pt x="2576" y="595"/>
                </a:lnTo>
                <a:lnTo>
                  <a:pt x="2576" y="793"/>
                </a:lnTo>
                <a:lnTo>
                  <a:pt x="2378" y="1090"/>
                </a:lnTo>
                <a:lnTo>
                  <a:pt x="2279" y="1387"/>
                </a:lnTo>
                <a:lnTo>
                  <a:pt x="2279" y="1486"/>
                </a:lnTo>
                <a:lnTo>
                  <a:pt x="2378" y="1685"/>
                </a:lnTo>
                <a:lnTo>
                  <a:pt x="2378" y="1784"/>
                </a:lnTo>
                <a:lnTo>
                  <a:pt x="2180" y="1883"/>
                </a:lnTo>
                <a:lnTo>
                  <a:pt x="991" y="1982"/>
                </a:lnTo>
                <a:lnTo>
                  <a:pt x="793" y="2081"/>
                </a:lnTo>
                <a:lnTo>
                  <a:pt x="595" y="2180"/>
                </a:lnTo>
                <a:lnTo>
                  <a:pt x="397" y="2378"/>
                </a:lnTo>
                <a:lnTo>
                  <a:pt x="397" y="2477"/>
                </a:lnTo>
                <a:lnTo>
                  <a:pt x="496" y="2576"/>
                </a:lnTo>
                <a:lnTo>
                  <a:pt x="694" y="2774"/>
                </a:lnTo>
                <a:lnTo>
                  <a:pt x="991" y="2973"/>
                </a:lnTo>
                <a:lnTo>
                  <a:pt x="1189" y="3072"/>
                </a:lnTo>
                <a:lnTo>
                  <a:pt x="1784" y="3072"/>
                </a:lnTo>
                <a:lnTo>
                  <a:pt x="1883" y="3171"/>
                </a:lnTo>
                <a:lnTo>
                  <a:pt x="1883" y="3270"/>
                </a:lnTo>
                <a:lnTo>
                  <a:pt x="1883" y="3765"/>
                </a:lnTo>
                <a:lnTo>
                  <a:pt x="1784" y="3963"/>
                </a:lnTo>
                <a:lnTo>
                  <a:pt x="1487" y="4062"/>
                </a:lnTo>
                <a:lnTo>
                  <a:pt x="496" y="4062"/>
                </a:lnTo>
                <a:lnTo>
                  <a:pt x="298" y="4161"/>
                </a:lnTo>
                <a:lnTo>
                  <a:pt x="199" y="4360"/>
                </a:lnTo>
                <a:lnTo>
                  <a:pt x="100" y="4657"/>
                </a:lnTo>
                <a:lnTo>
                  <a:pt x="0" y="4756"/>
                </a:lnTo>
                <a:lnTo>
                  <a:pt x="100" y="4855"/>
                </a:lnTo>
                <a:lnTo>
                  <a:pt x="199" y="5053"/>
                </a:lnTo>
                <a:lnTo>
                  <a:pt x="397" y="5152"/>
                </a:lnTo>
                <a:lnTo>
                  <a:pt x="793" y="5152"/>
                </a:lnTo>
                <a:lnTo>
                  <a:pt x="991" y="5251"/>
                </a:lnTo>
                <a:lnTo>
                  <a:pt x="1189" y="5251"/>
                </a:lnTo>
                <a:lnTo>
                  <a:pt x="1388" y="5152"/>
                </a:lnTo>
                <a:lnTo>
                  <a:pt x="1487" y="5251"/>
                </a:lnTo>
                <a:lnTo>
                  <a:pt x="1586" y="5251"/>
                </a:lnTo>
                <a:lnTo>
                  <a:pt x="1487" y="5449"/>
                </a:lnTo>
                <a:lnTo>
                  <a:pt x="1388" y="5648"/>
                </a:lnTo>
                <a:lnTo>
                  <a:pt x="1388" y="5846"/>
                </a:lnTo>
                <a:lnTo>
                  <a:pt x="1388" y="6242"/>
                </a:lnTo>
                <a:lnTo>
                  <a:pt x="1388" y="6638"/>
                </a:lnTo>
                <a:lnTo>
                  <a:pt x="1388" y="6936"/>
                </a:lnTo>
                <a:lnTo>
                  <a:pt x="1288" y="7332"/>
                </a:lnTo>
                <a:lnTo>
                  <a:pt x="1090" y="7629"/>
                </a:lnTo>
                <a:lnTo>
                  <a:pt x="1090" y="7827"/>
                </a:lnTo>
                <a:lnTo>
                  <a:pt x="1189" y="7827"/>
                </a:lnTo>
                <a:lnTo>
                  <a:pt x="1388" y="7926"/>
                </a:lnTo>
                <a:lnTo>
                  <a:pt x="1487" y="8026"/>
                </a:lnTo>
                <a:lnTo>
                  <a:pt x="1685" y="8026"/>
                </a:lnTo>
                <a:lnTo>
                  <a:pt x="1883" y="8125"/>
                </a:lnTo>
                <a:lnTo>
                  <a:pt x="2081" y="7827"/>
                </a:lnTo>
                <a:lnTo>
                  <a:pt x="2180" y="7530"/>
                </a:lnTo>
                <a:lnTo>
                  <a:pt x="2477" y="5945"/>
                </a:lnTo>
                <a:lnTo>
                  <a:pt x="2676" y="5549"/>
                </a:lnTo>
                <a:lnTo>
                  <a:pt x="2775" y="5350"/>
                </a:lnTo>
                <a:lnTo>
                  <a:pt x="3072" y="5251"/>
                </a:lnTo>
                <a:lnTo>
                  <a:pt x="3964" y="5251"/>
                </a:lnTo>
                <a:lnTo>
                  <a:pt x="4162" y="5350"/>
                </a:lnTo>
                <a:lnTo>
                  <a:pt x="4162" y="5648"/>
                </a:lnTo>
                <a:lnTo>
                  <a:pt x="4162" y="6044"/>
                </a:lnTo>
                <a:lnTo>
                  <a:pt x="3864" y="7035"/>
                </a:lnTo>
                <a:lnTo>
                  <a:pt x="3864" y="7530"/>
                </a:lnTo>
                <a:lnTo>
                  <a:pt x="3964" y="8125"/>
                </a:lnTo>
                <a:lnTo>
                  <a:pt x="4063" y="8323"/>
                </a:lnTo>
                <a:lnTo>
                  <a:pt x="4261" y="8422"/>
                </a:lnTo>
                <a:lnTo>
                  <a:pt x="4360" y="8323"/>
                </a:lnTo>
                <a:lnTo>
                  <a:pt x="4459" y="8323"/>
                </a:lnTo>
                <a:lnTo>
                  <a:pt x="4657" y="8026"/>
                </a:lnTo>
                <a:lnTo>
                  <a:pt x="4756" y="7827"/>
                </a:lnTo>
                <a:lnTo>
                  <a:pt x="4855" y="7629"/>
                </a:lnTo>
                <a:lnTo>
                  <a:pt x="5053" y="6738"/>
                </a:lnTo>
                <a:lnTo>
                  <a:pt x="5152" y="6242"/>
                </a:lnTo>
                <a:lnTo>
                  <a:pt x="5252" y="5747"/>
                </a:lnTo>
                <a:lnTo>
                  <a:pt x="5252" y="5449"/>
                </a:lnTo>
                <a:lnTo>
                  <a:pt x="5351" y="5251"/>
                </a:lnTo>
                <a:lnTo>
                  <a:pt x="5648" y="5152"/>
                </a:lnTo>
                <a:lnTo>
                  <a:pt x="6143" y="5152"/>
                </a:lnTo>
                <a:lnTo>
                  <a:pt x="6242" y="5053"/>
                </a:lnTo>
                <a:lnTo>
                  <a:pt x="6341" y="4954"/>
                </a:lnTo>
                <a:lnTo>
                  <a:pt x="6440" y="4756"/>
                </a:lnTo>
                <a:lnTo>
                  <a:pt x="6341" y="4360"/>
                </a:lnTo>
                <a:lnTo>
                  <a:pt x="6242" y="4261"/>
                </a:lnTo>
                <a:lnTo>
                  <a:pt x="6044" y="4161"/>
                </a:lnTo>
                <a:lnTo>
                  <a:pt x="5747" y="4161"/>
                </a:lnTo>
                <a:lnTo>
                  <a:pt x="5549" y="4062"/>
                </a:lnTo>
                <a:lnTo>
                  <a:pt x="5549" y="3963"/>
                </a:lnTo>
                <a:lnTo>
                  <a:pt x="5549" y="3666"/>
                </a:lnTo>
                <a:lnTo>
                  <a:pt x="5747" y="3369"/>
                </a:lnTo>
                <a:lnTo>
                  <a:pt x="6044" y="3171"/>
                </a:lnTo>
                <a:lnTo>
                  <a:pt x="6341" y="3072"/>
                </a:lnTo>
                <a:lnTo>
                  <a:pt x="6540" y="3072"/>
                </a:lnTo>
                <a:lnTo>
                  <a:pt x="6738" y="2973"/>
                </a:lnTo>
                <a:lnTo>
                  <a:pt x="7035" y="2774"/>
                </a:lnTo>
                <a:lnTo>
                  <a:pt x="7035" y="2675"/>
                </a:lnTo>
                <a:lnTo>
                  <a:pt x="7035" y="2576"/>
                </a:lnTo>
                <a:lnTo>
                  <a:pt x="6936" y="2180"/>
                </a:lnTo>
                <a:lnTo>
                  <a:pt x="6639" y="2180"/>
                </a:lnTo>
                <a:lnTo>
                  <a:pt x="6440" y="2081"/>
                </a:lnTo>
                <a:lnTo>
                  <a:pt x="6242" y="1982"/>
                </a:lnTo>
                <a:lnTo>
                  <a:pt x="5945" y="2081"/>
                </a:lnTo>
                <a:lnTo>
                  <a:pt x="5945" y="2081"/>
                </a:lnTo>
                <a:lnTo>
                  <a:pt x="6044" y="1585"/>
                </a:lnTo>
                <a:lnTo>
                  <a:pt x="6143" y="1288"/>
                </a:lnTo>
                <a:lnTo>
                  <a:pt x="6143" y="496"/>
                </a:lnTo>
                <a:lnTo>
                  <a:pt x="6044" y="297"/>
                </a:lnTo>
                <a:lnTo>
                  <a:pt x="5945" y="198"/>
                </a:lnTo>
                <a:lnTo>
                  <a:pt x="5747" y="99"/>
                </a:lnTo>
                <a:lnTo>
                  <a:pt x="5549" y="0"/>
                </a:lnTo>
                <a:lnTo>
                  <a:pt x="5450" y="99"/>
                </a:lnTo>
                <a:lnTo>
                  <a:pt x="5351" y="397"/>
                </a:lnTo>
                <a:lnTo>
                  <a:pt x="5152" y="694"/>
                </a:lnTo>
                <a:lnTo>
                  <a:pt x="5053" y="991"/>
                </a:lnTo>
                <a:lnTo>
                  <a:pt x="4954" y="1685"/>
                </a:lnTo>
                <a:lnTo>
                  <a:pt x="4855" y="1883"/>
                </a:lnTo>
                <a:lnTo>
                  <a:pt x="4756" y="1982"/>
                </a:lnTo>
                <a:lnTo>
                  <a:pt x="4459" y="1982"/>
                </a:lnTo>
                <a:lnTo>
                  <a:pt x="4162" y="1883"/>
                </a:lnTo>
                <a:lnTo>
                  <a:pt x="3666" y="1883"/>
                </a:lnTo>
                <a:lnTo>
                  <a:pt x="3369" y="1784"/>
                </a:lnTo>
                <a:lnTo>
                  <a:pt x="3369" y="1486"/>
                </a:lnTo>
                <a:lnTo>
                  <a:pt x="3567" y="991"/>
                </a:lnTo>
                <a:lnTo>
                  <a:pt x="3567" y="694"/>
                </a:lnTo>
                <a:lnTo>
                  <a:pt x="3567" y="297"/>
                </a:lnTo>
                <a:lnTo>
                  <a:pt x="3468" y="99"/>
                </a:lnTo>
                <a:lnTo>
                  <a:pt x="33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4255250" y="4014369"/>
            <a:ext cx="631771" cy="598064"/>
          </a:xfrm>
          <a:custGeom>
            <a:rect b="b" l="l" r="r" t="t"/>
            <a:pathLst>
              <a:path extrusionOk="0" h="19322" w="20411">
                <a:moveTo>
                  <a:pt x="10205" y="1091"/>
                </a:moveTo>
                <a:lnTo>
                  <a:pt x="10305" y="1190"/>
                </a:lnTo>
                <a:lnTo>
                  <a:pt x="10602" y="1487"/>
                </a:lnTo>
                <a:lnTo>
                  <a:pt x="10899" y="2181"/>
                </a:lnTo>
                <a:lnTo>
                  <a:pt x="11196" y="2775"/>
                </a:lnTo>
                <a:lnTo>
                  <a:pt x="11791" y="4162"/>
                </a:lnTo>
                <a:lnTo>
                  <a:pt x="12682" y="6243"/>
                </a:lnTo>
                <a:lnTo>
                  <a:pt x="12781" y="6441"/>
                </a:lnTo>
                <a:lnTo>
                  <a:pt x="12980" y="6540"/>
                </a:lnTo>
                <a:lnTo>
                  <a:pt x="13277" y="6936"/>
                </a:lnTo>
                <a:lnTo>
                  <a:pt x="13475" y="7036"/>
                </a:lnTo>
                <a:lnTo>
                  <a:pt x="13574" y="6936"/>
                </a:lnTo>
                <a:lnTo>
                  <a:pt x="13772" y="6738"/>
                </a:lnTo>
                <a:lnTo>
                  <a:pt x="18726" y="6738"/>
                </a:lnTo>
                <a:lnTo>
                  <a:pt x="18924" y="6837"/>
                </a:lnTo>
                <a:lnTo>
                  <a:pt x="19122" y="7036"/>
                </a:lnTo>
                <a:lnTo>
                  <a:pt x="19122" y="7135"/>
                </a:lnTo>
                <a:lnTo>
                  <a:pt x="19122" y="7234"/>
                </a:lnTo>
                <a:lnTo>
                  <a:pt x="18924" y="7432"/>
                </a:lnTo>
                <a:lnTo>
                  <a:pt x="18627" y="7630"/>
                </a:lnTo>
                <a:lnTo>
                  <a:pt x="18429" y="7828"/>
                </a:lnTo>
                <a:lnTo>
                  <a:pt x="18231" y="8026"/>
                </a:lnTo>
                <a:lnTo>
                  <a:pt x="18033" y="8125"/>
                </a:lnTo>
                <a:lnTo>
                  <a:pt x="17834" y="8324"/>
                </a:lnTo>
                <a:lnTo>
                  <a:pt x="17537" y="8522"/>
                </a:lnTo>
                <a:lnTo>
                  <a:pt x="17339" y="8720"/>
                </a:lnTo>
                <a:lnTo>
                  <a:pt x="17141" y="8918"/>
                </a:lnTo>
                <a:lnTo>
                  <a:pt x="16844" y="9017"/>
                </a:lnTo>
                <a:lnTo>
                  <a:pt x="16646" y="9314"/>
                </a:lnTo>
                <a:lnTo>
                  <a:pt x="16249" y="9810"/>
                </a:lnTo>
                <a:lnTo>
                  <a:pt x="16051" y="10008"/>
                </a:lnTo>
                <a:lnTo>
                  <a:pt x="15754" y="10107"/>
                </a:lnTo>
                <a:lnTo>
                  <a:pt x="15358" y="10602"/>
                </a:lnTo>
                <a:lnTo>
                  <a:pt x="14961" y="11197"/>
                </a:lnTo>
                <a:lnTo>
                  <a:pt x="14961" y="11395"/>
                </a:lnTo>
                <a:lnTo>
                  <a:pt x="14862" y="11692"/>
                </a:lnTo>
                <a:lnTo>
                  <a:pt x="14961" y="12188"/>
                </a:lnTo>
                <a:lnTo>
                  <a:pt x="15655" y="14565"/>
                </a:lnTo>
                <a:lnTo>
                  <a:pt x="16348" y="17141"/>
                </a:lnTo>
                <a:lnTo>
                  <a:pt x="16348" y="17439"/>
                </a:lnTo>
                <a:lnTo>
                  <a:pt x="16348" y="17538"/>
                </a:lnTo>
                <a:lnTo>
                  <a:pt x="15853" y="17538"/>
                </a:lnTo>
                <a:lnTo>
                  <a:pt x="15159" y="17141"/>
                </a:lnTo>
                <a:lnTo>
                  <a:pt x="14466" y="16745"/>
                </a:lnTo>
                <a:lnTo>
                  <a:pt x="13772" y="16349"/>
                </a:lnTo>
                <a:lnTo>
                  <a:pt x="13079" y="16052"/>
                </a:lnTo>
                <a:lnTo>
                  <a:pt x="12088" y="15655"/>
                </a:lnTo>
                <a:lnTo>
                  <a:pt x="11593" y="15457"/>
                </a:lnTo>
                <a:lnTo>
                  <a:pt x="11097" y="15160"/>
                </a:lnTo>
                <a:lnTo>
                  <a:pt x="10800" y="14962"/>
                </a:lnTo>
                <a:lnTo>
                  <a:pt x="10602" y="14863"/>
                </a:lnTo>
                <a:lnTo>
                  <a:pt x="10106" y="14863"/>
                </a:lnTo>
                <a:lnTo>
                  <a:pt x="9116" y="15160"/>
                </a:lnTo>
                <a:lnTo>
                  <a:pt x="8026" y="15457"/>
                </a:lnTo>
                <a:lnTo>
                  <a:pt x="6936" y="15953"/>
                </a:lnTo>
                <a:lnTo>
                  <a:pt x="5945" y="16448"/>
                </a:lnTo>
                <a:lnTo>
                  <a:pt x="4954" y="17042"/>
                </a:lnTo>
                <a:lnTo>
                  <a:pt x="4756" y="17141"/>
                </a:lnTo>
                <a:lnTo>
                  <a:pt x="4459" y="17241"/>
                </a:lnTo>
                <a:lnTo>
                  <a:pt x="4162" y="17340"/>
                </a:lnTo>
                <a:lnTo>
                  <a:pt x="3864" y="17538"/>
                </a:lnTo>
                <a:lnTo>
                  <a:pt x="3765" y="17538"/>
                </a:lnTo>
                <a:lnTo>
                  <a:pt x="3666" y="17439"/>
                </a:lnTo>
                <a:lnTo>
                  <a:pt x="3666" y="17340"/>
                </a:lnTo>
                <a:lnTo>
                  <a:pt x="3666" y="17241"/>
                </a:lnTo>
                <a:lnTo>
                  <a:pt x="3864" y="16844"/>
                </a:lnTo>
                <a:lnTo>
                  <a:pt x="3964" y="16349"/>
                </a:lnTo>
                <a:lnTo>
                  <a:pt x="4063" y="15556"/>
                </a:lnTo>
                <a:lnTo>
                  <a:pt x="4459" y="14565"/>
                </a:lnTo>
                <a:lnTo>
                  <a:pt x="4558" y="14070"/>
                </a:lnTo>
                <a:lnTo>
                  <a:pt x="4756" y="13575"/>
                </a:lnTo>
                <a:lnTo>
                  <a:pt x="4855" y="12881"/>
                </a:lnTo>
                <a:lnTo>
                  <a:pt x="4954" y="12485"/>
                </a:lnTo>
                <a:lnTo>
                  <a:pt x="5153" y="12188"/>
                </a:lnTo>
                <a:lnTo>
                  <a:pt x="5153" y="12088"/>
                </a:lnTo>
                <a:lnTo>
                  <a:pt x="5252" y="11989"/>
                </a:lnTo>
                <a:lnTo>
                  <a:pt x="5450" y="11890"/>
                </a:lnTo>
                <a:lnTo>
                  <a:pt x="5549" y="11890"/>
                </a:lnTo>
                <a:lnTo>
                  <a:pt x="5549" y="11692"/>
                </a:lnTo>
                <a:lnTo>
                  <a:pt x="5351" y="10999"/>
                </a:lnTo>
                <a:lnTo>
                  <a:pt x="5153" y="10602"/>
                </a:lnTo>
                <a:lnTo>
                  <a:pt x="4855" y="10305"/>
                </a:lnTo>
                <a:lnTo>
                  <a:pt x="4261" y="9810"/>
                </a:lnTo>
                <a:lnTo>
                  <a:pt x="3864" y="9612"/>
                </a:lnTo>
                <a:lnTo>
                  <a:pt x="3666" y="9314"/>
                </a:lnTo>
                <a:lnTo>
                  <a:pt x="3171" y="8819"/>
                </a:lnTo>
                <a:lnTo>
                  <a:pt x="2973" y="8621"/>
                </a:lnTo>
                <a:lnTo>
                  <a:pt x="2775" y="8324"/>
                </a:lnTo>
                <a:lnTo>
                  <a:pt x="2676" y="8224"/>
                </a:lnTo>
                <a:lnTo>
                  <a:pt x="2576" y="8125"/>
                </a:lnTo>
                <a:lnTo>
                  <a:pt x="2279" y="8026"/>
                </a:lnTo>
                <a:lnTo>
                  <a:pt x="1982" y="7828"/>
                </a:lnTo>
                <a:lnTo>
                  <a:pt x="1784" y="7531"/>
                </a:lnTo>
                <a:lnTo>
                  <a:pt x="1487" y="7432"/>
                </a:lnTo>
                <a:lnTo>
                  <a:pt x="1388" y="7234"/>
                </a:lnTo>
                <a:lnTo>
                  <a:pt x="1288" y="6936"/>
                </a:lnTo>
                <a:lnTo>
                  <a:pt x="1388" y="6837"/>
                </a:lnTo>
                <a:lnTo>
                  <a:pt x="1487" y="6837"/>
                </a:lnTo>
                <a:lnTo>
                  <a:pt x="1685" y="6738"/>
                </a:lnTo>
                <a:lnTo>
                  <a:pt x="3864" y="6837"/>
                </a:lnTo>
                <a:lnTo>
                  <a:pt x="5945" y="6738"/>
                </a:lnTo>
                <a:lnTo>
                  <a:pt x="6242" y="6738"/>
                </a:lnTo>
                <a:lnTo>
                  <a:pt x="6540" y="6837"/>
                </a:lnTo>
                <a:lnTo>
                  <a:pt x="6738" y="6837"/>
                </a:lnTo>
                <a:lnTo>
                  <a:pt x="6936" y="6738"/>
                </a:lnTo>
                <a:lnTo>
                  <a:pt x="7035" y="6639"/>
                </a:lnTo>
                <a:lnTo>
                  <a:pt x="7233" y="6639"/>
                </a:lnTo>
                <a:lnTo>
                  <a:pt x="7332" y="6342"/>
                </a:lnTo>
                <a:lnTo>
                  <a:pt x="7431" y="6144"/>
                </a:lnTo>
                <a:lnTo>
                  <a:pt x="7828" y="5648"/>
                </a:lnTo>
                <a:lnTo>
                  <a:pt x="8026" y="5351"/>
                </a:lnTo>
                <a:lnTo>
                  <a:pt x="8125" y="4955"/>
                </a:lnTo>
                <a:lnTo>
                  <a:pt x="8224" y="4559"/>
                </a:lnTo>
                <a:lnTo>
                  <a:pt x="8521" y="4261"/>
                </a:lnTo>
                <a:lnTo>
                  <a:pt x="8620" y="4063"/>
                </a:lnTo>
                <a:lnTo>
                  <a:pt x="8620" y="3865"/>
                </a:lnTo>
                <a:lnTo>
                  <a:pt x="8521" y="3469"/>
                </a:lnTo>
                <a:lnTo>
                  <a:pt x="8818" y="3667"/>
                </a:lnTo>
                <a:lnTo>
                  <a:pt x="8917" y="3469"/>
                </a:lnTo>
                <a:lnTo>
                  <a:pt x="8917" y="3271"/>
                </a:lnTo>
                <a:lnTo>
                  <a:pt x="9017" y="3072"/>
                </a:lnTo>
                <a:lnTo>
                  <a:pt x="9017" y="2775"/>
                </a:lnTo>
                <a:lnTo>
                  <a:pt x="9017" y="2577"/>
                </a:lnTo>
                <a:lnTo>
                  <a:pt x="8917" y="2478"/>
                </a:lnTo>
                <a:lnTo>
                  <a:pt x="9116" y="2478"/>
                </a:lnTo>
                <a:lnTo>
                  <a:pt x="9215" y="2379"/>
                </a:lnTo>
                <a:lnTo>
                  <a:pt x="9413" y="2082"/>
                </a:lnTo>
                <a:lnTo>
                  <a:pt x="9512" y="1784"/>
                </a:lnTo>
                <a:lnTo>
                  <a:pt x="9611" y="1586"/>
                </a:lnTo>
                <a:lnTo>
                  <a:pt x="9710" y="1388"/>
                </a:lnTo>
                <a:lnTo>
                  <a:pt x="10007" y="1091"/>
                </a:lnTo>
                <a:close/>
                <a:moveTo>
                  <a:pt x="9809" y="1"/>
                </a:moveTo>
                <a:lnTo>
                  <a:pt x="9512" y="199"/>
                </a:lnTo>
                <a:lnTo>
                  <a:pt x="9116" y="893"/>
                </a:lnTo>
                <a:lnTo>
                  <a:pt x="8719" y="1586"/>
                </a:lnTo>
                <a:lnTo>
                  <a:pt x="8521" y="2082"/>
                </a:lnTo>
                <a:lnTo>
                  <a:pt x="8224" y="2676"/>
                </a:lnTo>
                <a:lnTo>
                  <a:pt x="7729" y="3667"/>
                </a:lnTo>
                <a:lnTo>
                  <a:pt x="7233" y="4658"/>
                </a:lnTo>
                <a:lnTo>
                  <a:pt x="6738" y="5648"/>
                </a:lnTo>
                <a:lnTo>
                  <a:pt x="6639" y="5847"/>
                </a:lnTo>
                <a:lnTo>
                  <a:pt x="6540" y="5946"/>
                </a:lnTo>
                <a:lnTo>
                  <a:pt x="6242" y="6045"/>
                </a:lnTo>
                <a:lnTo>
                  <a:pt x="3072" y="5946"/>
                </a:lnTo>
                <a:lnTo>
                  <a:pt x="2576" y="6045"/>
                </a:lnTo>
                <a:lnTo>
                  <a:pt x="1090" y="6045"/>
                </a:lnTo>
                <a:lnTo>
                  <a:pt x="595" y="6243"/>
                </a:lnTo>
                <a:lnTo>
                  <a:pt x="100" y="6441"/>
                </a:lnTo>
                <a:lnTo>
                  <a:pt x="0" y="6540"/>
                </a:lnTo>
                <a:lnTo>
                  <a:pt x="0" y="6738"/>
                </a:lnTo>
                <a:lnTo>
                  <a:pt x="199" y="7333"/>
                </a:lnTo>
                <a:lnTo>
                  <a:pt x="397" y="7630"/>
                </a:lnTo>
                <a:lnTo>
                  <a:pt x="694" y="7927"/>
                </a:lnTo>
                <a:lnTo>
                  <a:pt x="1586" y="8819"/>
                </a:lnTo>
                <a:lnTo>
                  <a:pt x="2477" y="9612"/>
                </a:lnTo>
                <a:lnTo>
                  <a:pt x="3369" y="10503"/>
                </a:lnTo>
                <a:lnTo>
                  <a:pt x="4261" y="11395"/>
                </a:lnTo>
                <a:lnTo>
                  <a:pt x="4459" y="11692"/>
                </a:lnTo>
                <a:lnTo>
                  <a:pt x="4459" y="11890"/>
                </a:lnTo>
                <a:lnTo>
                  <a:pt x="4360" y="12088"/>
                </a:lnTo>
                <a:lnTo>
                  <a:pt x="3964" y="12881"/>
                </a:lnTo>
                <a:lnTo>
                  <a:pt x="3765" y="13674"/>
                </a:lnTo>
                <a:lnTo>
                  <a:pt x="3270" y="15358"/>
                </a:lnTo>
                <a:lnTo>
                  <a:pt x="2874" y="16844"/>
                </a:lnTo>
                <a:lnTo>
                  <a:pt x="2477" y="18429"/>
                </a:lnTo>
                <a:lnTo>
                  <a:pt x="2477" y="18529"/>
                </a:lnTo>
                <a:lnTo>
                  <a:pt x="2477" y="18628"/>
                </a:lnTo>
                <a:lnTo>
                  <a:pt x="2676" y="18826"/>
                </a:lnTo>
                <a:lnTo>
                  <a:pt x="2874" y="18925"/>
                </a:lnTo>
                <a:lnTo>
                  <a:pt x="2973" y="19123"/>
                </a:lnTo>
                <a:lnTo>
                  <a:pt x="3072" y="19222"/>
                </a:lnTo>
                <a:lnTo>
                  <a:pt x="3369" y="19222"/>
                </a:lnTo>
                <a:lnTo>
                  <a:pt x="3964" y="18826"/>
                </a:lnTo>
                <a:lnTo>
                  <a:pt x="4657" y="18429"/>
                </a:lnTo>
                <a:lnTo>
                  <a:pt x="6143" y="17538"/>
                </a:lnTo>
                <a:lnTo>
                  <a:pt x="7729" y="16646"/>
                </a:lnTo>
                <a:lnTo>
                  <a:pt x="8719" y="16250"/>
                </a:lnTo>
                <a:lnTo>
                  <a:pt x="9116" y="15953"/>
                </a:lnTo>
                <a:lnTo>
                  <a:pt x="9611" y="15655"/>
                </a:lnTo>
                <a:lnTo>
                  <a:pt x="9908" y="15457"/>
                </a:lnTo>
                <a:lnTo>
                  <a:pt x="10106" y="15457"/>
                </a:lnTo>
                <a:lnTo>
                  <a:pt x="10305" y="15556"/>
                </a:lnTo>
                <a:lnTo>
                  <a:pt x="11097" y="15953"/>
                </a:lnTo>
                <a:lnTo>
                  <a:pt x="11791" y="16349"/>
                </a:lnTo>
                <a:lnTo>
                  <a:pt x="13079" y="17042"/>
                </a:lnTo>
                <a:lnTo>
                  <a:pt x="14268" y="17736"/>
                </a:lnTo>
                <a:lnTo>
                  <a:pt x="15556" y="18529"/>
                </a:lnTo>
                <a:lnTo>
                  <a:pt x="16844" y="19222"/>
                </a:lnTo>
                <a:lnTo>
                  <a:pt x="17042" y="19321"/>
                </a:lnTo>
                <a:lnTo>
                  <a:pt x="17240" y="19321"/>
                </a:lnTo>
                <a:lnTo>
                  <a:pt x="17339" y="19222"/>
                </a:lnTo>
                <a:lnTo>
                  <a:pt x="17537" y="18925"/>
                </a:lnTo>
                <a:lnTo>
                  <a:pt x="17735" y="18529"/>
                </a:lnTo>
                <a:lnTo>
                  <a:pt x="17735" y="18132"/>
                </a:lnTo>
                <a:lnTo>
                  <a:pt x="17735" y="17835"/>
                </a:lnTo>
                <a:lnTo>
                  <a:pt x="17438" y="16943"/>
                </a:lnTo>
                <a:lnTo>
                  <a:pt x="17141" y="16052"/>
                </a:lnTo>
                <a:lnTo>
                  <a:pt x="17042" y="15953"/>
                </a:lnTo>
                <a:lnTo>
                  <a:pt x="17042" y="15853"/>
                </a:lnTo>
                <a:lnTo>
                  <a:pt x="17042" y="15556"/>
                </a:lnTo>
                <a:lnTo>
                  <a:pt x="16943" y="15259"/>
                </a:lnTo>
                <a:lnTo>
                  <a:pt x="16844" y="15061"/>
                </a:lnTo>
                <a:lnTo>
                  <a:pt x="16546" y="14962"/>
                </a:lnTo>
                <a:lnTo>
                  <a:pt x="16745" y="14764"/>
                </a:lnTo>
                <a:lnTo>
                  <a:pt x="16844" y="14665"/>
                </a:lnTo>
                <a:lnTo>
                  <a:pt x="16745" y="14466"/>
                </a:lnTo>
                <a:lnTo>
                  <a:pt x="16646" y="14268"/>
                </a:lnTo>
                <a:lnTo>
                  <a:pt x="16546" y="14169"/>
                </a:lnTo>
                <a:lnTo>
                  <a:pt x="16646" y="13872"/>
                </a:lnTo>
                <a:lnTo>
                  <a:pt x="16546" y="13773"/>
                </a:lnTo>
                <a:lnTo>
                  <a:pt x="16447" y="13773"/>
                </a:lnTo>
                <a:lnTo>
                  <a:pt x="16348" y="13674"/>
                </a:lnTo>
                <a:lnTo>
                  <a:pt x="16348" y="13476"/>
                </a:lnTo>
                <a:lnTo>
                  <a:pt x="16447" y="13079"/>
                </a:lnTo>
                <a:lnTo>
                  <a:pt x="16348" y="12683"/>
                </a:lnTo>
                <a:lnTo>
                  <a:pt x="15952" y="11989"/>
                </a:lnTo>
                <a:lnTo>
                  <a:pt x="15853" y="11791"/>
                </a:lnTo>
                <a:lnTo>
                  <a:pt x="15853" y="11593"/>
                </a:lnTo>
                <a:lnTo>
                  <a:pt x="15952" y="11494"/>
                </a:lnTo>
                <a:lnTo>
                  <a:pt x="16546" y="10999"/>
                </a:lnTo>
                <a:lnTo>
                  <a:pt x="17141" y="10305"/>
                </a:lnTo>
                <a:lnTo>
                  <a:pt x="17834" y="9612"/>
                </a:lnTo>
                <a:lnTo>
                  <a:pt x="18627" y="8918"/>
                </a:lnTo>
                <a:lnTo>
                  <a:pt x="20014" y="7630"/>
                </a:lnTo>
                <a:lnTo>
                  <a:pt x="20311" y="7135"/>
                </a:lnTo>
                <a:lnTo>
                  <a:pt x="20410" y="6738"/>
                </a:lnTo>
                <a:lnTo>
                  <a:pt x="20311" y="6342"/>
                </a:lnTo>
                <a:lnTo>
                  <a:pt x="19915" y="6045"/>
                </a:lnTo>
                <a:lnTo>
                  <a:pt x="19717" y="5946"/>
                </a:lnTo>
                <a:lnTo>
                  <a:pt x="19420" y="5847"/>
                </a:lnTo>
                <a:lnTo>
                  <a:pt x="19023" y="5946"/>
                </a:lnTo>
                <a:lnTo>
                  <a:pt x="18033" y="5946"/>
                </a:lnTo>
                <a:lnTo>
                  <a:pt x="17537" y="5847"/>
                </a:lnTo>
                <a:lnTo>
                  <a:pt x="16249" y="5847"/>
                </a:lnTo>
                <a:lnTo>
                  <a:pt x="15952" y="6045"/>
                </a:lnTo>
                <a:lnTo>
                  <a:pt x="15655" y="5946"/>
                </a:lnTo>
                <a:lnTo>
                  <a:pt x="14862" y="5946"/>
                </a:lnTo>
                <a:lnTo>
                  <a:pt x="14565" y="5847"/>
                </a:lnTo>
                <a:lnTo>
                  <a:pt x="14070" y="5847"/>
                </a:lnTo>
                <a:lnTo>
                  <a:pt x="13871" y="5946"/>
                </a:lnTo>
                <a:lnTo>
                  <a:pt x="13673" y="5847"/>
                </a:lnTo>
                <a:lnTo>
                  <a:pt x="13574" y="5747"/>
                </a:lnTo>
                <a:lnTo>
                  <a:pt x="13376" y="5648"/>
                </a:lnTo>
                <a:lnTo>
                  <a:pt x="13475" y="5450"/>
                </a:lnTo>
                <a:lnTo>
                  <a:pt x="13376" y="5351"/>
                </a:lnTo>
                <a:lnTo>
                  <a:pt x="13178" y="5252"/>
                </a:lnTo>
                <a:lnTo>
                  <a:pt x="13178" y="5054"/>
                </a:lnTo>
                <a:lnTo>
                  <a:pt x="13178" y="4856"/>
                </a:lnTo>
                <a:lnTo>
                  <a:pt x="13079" y="4559"/>
                </a:lnTo>
                <a:lnTo>
                  <a:pt x="12781" y="4162"/>
                </a:lnTo>
                <a:lnTo>
                  <a:pt x="12583" y="3667"/>
                </a:lnTo>
                <a:lnTo>
                  <a:pt x="12385" y="3171"/>
                </a:lnTo>
                <a:lnTo>
                  <a:pt x="12187" y="2874"/>
                </a:lnTo>
                <a:lnTo>
                  <a:pt x="11989" y="2478"/>
                </a:lnTo>
                <a:lnTo>
                  <a:pt x="11791" y="2181"/>
                </a:lnTo>
                <a:lnTo>
                  <a:pt x="11692" y="1784"/>
                </a:lnTo>
                <a:lnTo>
                  <a:pt x="11493" y="1487"/>
                </a:lnTo>
                <a:lnTo>
                  <a:pt x="11295" y="1190"/>
                </a:lnTo>
                <a:lnTo>
                  <a:pt x="10998" y="893"/>
                </a:lnTo>
                <a:lnTo>
                  <a:pt x="10998" y="695"/>
                </a:lnTo>
                <a:lnTo>
                  <a:pt x="10899" y="496"/>
                </a:lnTo>
                <a:lnTo>
                  <a:pt x="10800" y="397"/>
                </a:lnTo>
                <a:lnTo>
                  <a:pt x="10503" y="298"/>
                </a:lnTo>
                <a:lnTo>
                  <a:pt x="10305" y="298"/>
                </a:lnTo>
                <a:lnTo>
                  <a:pt x="10106" y="199"/>
                </a:lnTo>
                <a:lnTo>
                  <a:pt x="99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"/>
          <p:cNvSpPr/>
          <p:nvPr/>
        </p:nvSpPr>
        <p:spPr>
          <a:xfrm>
            <a:off x="3966992" y="3683182"/>
            <a:ext cx="1205228" cy="217782"/>
          </a:xfrm>
          <a:custGeom>
            <a:rect b="b" l="l" r="r" t="t"/>
            <a:pathLst>
              <a:path extrusionOk="0" h="7036" w="38938">
                <a:moveTo>
                  <a:pt x="16348" y="1"/>
                </a:moveTo>
                <a:lnTo>
                  <a:pt x="15357" y="100"/>
                </a:lnTo>
                <a:lnTo>
                  <a:pt x="14466" y="100"/>
                </a:lnTo>
                <a:lnTo>
                  <a:pt x="13574" y="199"/>
                </a:lnTo>
                <a:lnTo>
                  <a:pt x="10800" y="397"/>
                </a:lnTo>
                <a:lnTo>
                  <a:pt x="8125" y="694"/>
                </a:lnTo>
                <a:lnTo>
                  <a:pt x="5648" y="1090"/>
                </a:lnTo>
                <a:lnTo>
                  <a:pt x="4360" y="1289"/>
                </a:lnTo>
                <a:lnTo>
                  <a:pt x="3171" y="1586"/>
                </a:lnTo>
                <a:lnTo>
                  <a:pt x="1189" y="2081"/>
                </a:lnTo>
                <a:lnTo>
                  <a:pt x="793" y="2279"/>
                </a:lnTo>
                <a:lnTo>
                  <a:pt x="496" y="2577"/>
                </a:lnTo>
                <a:lnTo>
                  <a:pt x="396" y="2973"/>
                </a:lnTo>
                <a:lnTo>
                  <a:pt x="297" y="3468"/>
                </a:lnTo>
                <a:lnTo>
                  <a:pt x="0" y="6044"/>
                </a:lnTo>
                <a:lnTo>
                  <a:pt x="0" y="6342"/>
                </a:lnTo>
                <a:lnTo>
                  <a:pt x="0" y="6639"/>
                </a:lnTo>
                <a:lnTo>
                  <a:pt x="99" y="6837"/>
                </a:lnTo>
                <a:lnTo>
                  <a:pt x="99" y="7035"/>
                </a:lnTo>
                <a:lnTo>
                  <a:pt x="496" y="6936"/>
                </a:lnTo>
                <a:lnTo>
                  <a:pt x="991" y="6738"/>
                </a:lnTo>
                <a:lnTo>
                  <a:pt x="1288" y="6639"/>
                </a:lnTo>
                <a:lnTo>
                  <a:pt x="1684" y="6639"/>
                </a:lnTo>
                <a:lnTo>
                  <a:pt x="2873" y="6540"/>
                </a:lnTo>
                <a:lnTo>
                  <a:pt x="4062" y="6441"/>
                </a:lnTo>
                <a:lnTo>
                  <a:pt x="5846" y="6342"/>
                </a:lnTo>
                <a:lnTo>
                  <a:pt x="6837" y="6143"/>
                </a:lnTo>
                <a:lnTo>
                  <a:pt x="7827" y="6044"/>
                </a:lnTo>
                <a:lnTo>
                  <a:pt x="8818" y="5945"/>
                </a:lnTo>
                <a:lnTo>
                  <a:pt x="9908" y="5846"/>
                </a:lnTo>
                <a:lnTo>
                  <a:pt x="10899" y="5747"/>
                </a:lnTo>
                <a:lnTo>
                  <a:pt x="11989" y="5648"/>
                </a:lnTo>
                <a:lnTo>
                  <a:pt x="15555" y="5351"/>
                </a:lnTo>
                <a:lnTo>
                  <a:pt x="17042" y="5351"/>
                </a:lnTo>
                <a:lnTo>
                  <a:pt x="18627" y="5252"/>
                </a:lnTo>
                <a:lnTo>
                  <a:pt x="22689" y="5252"/>
                </a:lnTo>
                <a:lnTo>
                  <a:pt x="25166" y="5351"/>
                </a:lnTo>
                <a:lnTo>
                  <a:pt x="27643" y="5549"/>
                </a:lnTo>
                <a:lnTo>
                  <a:pt x="29228" y="5648"/>
                </a:lnTo>
                <a:lnTo>
                  <a:pt x="30714" y="5747"/>
                </a:lnTo>
                <a:lnTo>
                  <a:pt x="31804" y="5846"/>
                </a:lnTo>
                <a:lnTo>
                  <a:pt x="32894" y="6044"/>
                </a:lnTo>
                <a:lnTo>
                  <a:pt x="35074" y="6242"/>
                </a:lnTo>
                <a:lnTo>
                  <a:pt x="36263" y="6342"/>
                </a:lnTo>
                <a:lnTo>
                  <a:pt x="36857" y="6441"/>
                </a:lnTo>
                <a:lnTo>
                  <a:pt x="37452" y="6540"/>
                </a:lnTo>
                <a:lnTo>
                  <a:pt x="38046" y="6639"/>
                </a:lnTo>
                <a:lnTo>
                  <a:pt x="38740" y="6738"/>
                </a:lnTo>
                <a:lnTo>
                  <a:pt x="38839" y="6738"/>
                </a:lnTo>
                <a:lnTo>
                  <a:pt x="38938" y="6639"/>
                </a:lnTo>
                <a:lnTo>
                  <a:pt x="38839" y="6441"/>
                </a:lnTo>
                <a:lnTo>
                  <a:pt x="38740" y="5549"/>
                </a:lnTo>
                <a:lnTo>
                  <a:pt x="38640" y="4657"/>
                </a:lnTo>
                <a:lnTo>
                  <a:pt x="38541" y="3766"/>
                </a:lnTo>
                <a:lnTo>
                  <a:pt x="38442" y="2874"/>
                </a:lnTo>
                <a:lnTo>
                  <a:pt x="38442" y="2676"/>
                </a:lnTo>
                <a:lnTo>
                  <a:pt x="38244" y="2477"/>
                </a:lnTo>
                <a:lnTo>
                  <a:pt x="38046" y="2378"/>
                </a:lnTo>
                <a:lnTo>
                  <a:pt x="37848" y="2279"/>
                </a:lnTo>
                <a:lnTo>
                  <a:pt x="35866" y="1883"/>
                </a:lnTo>
                <a:lnTo>
                  <a:pt x="34876" y="1685"/>
                </a:lnTo>
                <a:lnTo>
                  <a:pt x="33885" y="1487"/>
                </a:lnTo>
                <a:lnTo>
                  <a:pt x="32696" y="1289"/>
                </a:lnTo>
                <a:lnTo>
                  <a:pt x="31606" y="1189"/>
                </a:lnTo>
                <a:lnTo>
                  <a:pt x="30516" y="1090"/>
                </a:lnTo>
                <a:lnTo>
                  <a:pt x="29525" y="892"/>
                </a:lnTo>
                <a:lnTo>
                  <a:pt x="28336" y="793"/>
                </a:lnTo>
                <a:lnTo>
                  <a:pt x="27346" y="694"/>
                </a:lnTo>
                <a:lnTo>
                  <a:pt x="26652" y="595"/>
                </a:lnTo>
                <a:lnTo>
                  <a:pt x="26058" y="496"/>
                </a:lnTo>
                <a:lnTo>
                  <a:pt x="25463" y="496"/>
                </a:lnTo>
                <a:lnTo>
                  <a:pt x="24770" y="397"/>
                </a:lnTo>
                <a:lnTo>
                  <a:pt x="23977" y="397"/>
                </a:lnTo>
                <a:lnTo>
                  <a:pt x="21797" y="199"/>
                </a:lnTo>
                <a:lnTo>
                  <a:pt x="19717" y="199"/>
                </a:lnTo>
                <a:lnTo>
                  <a:pt x="18528" y="100"/>
                </a:lnTo>
                <a:lnTo>
                  <a:pt x="17339" y="100"/>
                </a:lnTo>
                <a:lnTo>
                  <a:pt x="16348" y="1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1"/>
          <p:cNvSpPr/>
          <p:nvPr/>
        </p:nvSpPr>
        <p:spPr>
          <a:xfrm>
            <a:off x="4295116" y="4048107"/>
            <a:ext cx="552038" cy="509107"/>
          </a:xfrm>
          <a:custGeom>
            <a:rect b="b" l="l" r="r" t="t"/>
            <a:pathLst>
              <a:path extrusionOk="0" h="16448" w="17835">
                <a:moveTo>
                  <a:pt x="8719" y="1"/>
                </a:moveTo>
                <a:lnTo>
                  <a:pt x="8422" y="298"/>
                </a:lnTo>
                <a:lnTo>
                  <a:pt x="8323" y="496"/>
                </a:lnTo>
                <a:lnTo>
                  <a:pt x="8224" y="694"/>
                </a:lnTo>
                <a:lnTo>
                  <a:pt x="8125" y="992"/>
                </a:lnTo>
                <a:lnTo>
                  <a:pt x="7927" y="1289"/>
                </a:lnTo>
                <a:lnTo>
                  <a:pt x="7828" y="1388"/>
                </a:lnTo>
                <a:lnTo>
                  <a:pt x="7629" y="1388"/>
                </a:lnTo>
                <a:lnTo>
                  <a:pt x="7729" y="1487"/>
                </a:lnTo>
                <a:lnTo>
                  <a:pt x="7729" y="1685"/>
                </a:lnTo>
                <a:lnTo>
                  <a:pt x="7729" y="1982"/>
                </a:lnTo>
                <a:lnTo>
                  <a:pt x="7629" y="2181"/>
                </a:lnTo>
                <a:lnTo>
                  <a:pt x="7629" y="2379"/>
                </a:lnTo>
                <a:lnTo>
                  <a:pt x="7530" y="2577"/>
                </a:lnTo>
                <a:lnTo>
                  <a:pt x="7233" y="2379"/>
                </a:lnTo>
                <a:lnTo>
                  <a:pt x="7332" y="2775"/>
                </a:lnTo>
                <a:lnTo>
                  <a:pt x="7332" y="2973"/>
                </a:lnTo>
                <a:lnTo>
                  <a:pt x="7233" y="3171"/>
                </a:lnTo>
                <a:lnTo>
                  <a:pt x="6936" y="3469"/>
                </a:lnTo>
                <a:lnTo>
                  <a:pt x="6837" y="3865"/>
                </a:lnTo>
                <a:lnTo>
                  <a:pt x="6738" y="4261"/>
                </a:lnTo>
                <a:lnTo>
                  <a:pt x="6540" y="4558"/>
                </a:lnTo>
                <a:lnTo>
                  <a:pt x="6143" y="5054"/>
                </a:lnTo>
                <a:lnTo>
                  <a:pt x="6044" y="5252"/>
                </a:lnTo>
                <a:lnTo>
                  <a:pt x="5945" y="5549"/>
                </a:lnTo>
                <a:lnTo>
                  <a:pt x="5747" y="5549"/>
                </a:lnTo>
                <a:lnTo>
                  <a:pt x="5648" y="5648"/>
                </a:lnTo>
                <a:lnTo>
                  <a:pt x="5450" y="5747"/>
                </a:lnTo>
                <a:lnTo>
                  <a:pt x="5252" y="5747"/>
                </a:lnTo>
                <a:lnTo>
                  <a:pt x="4954" y="5648"/>
                </a:lnTo>
                <a:lnTo>
                  <a:pt x="4657" y="5648"/>
                </a:lnTo>
                <a:lnTo>
                  <a:pt x="2576" y="5747"/>
                </a:lnTo>
                <a:lnTo>
                  <a:pt x="397" y="5648"/>
                </a:lnTo>
                <a:lnTo>
                  <a:pt x="199" y="5747"/>
                </a:lnTo>
                <a:lnTo>
                  <a:pt x="100" y="5747"/>
                </a:lnTo>
                <a:lnTo>
                  <a:pt x="0" y="5846"/>
                </a:lnTo>
                <a:lnTo>
                  <a:pt x="100" y="6144"/>
                </a:lnTo>
                <a:lnTo>
                  <a:pt x="199" y="6342"/>
                </a:lnTo>
                <a:lnTo>
                  <a:pt x="496" y="6441"/>
                </a:lnTo>
                <a:lnTo>
                  <a:pt x="694" y="6738"/>
                </a:lnTo>
                <a:lnTo>
                  <a:pt x="991" y="6936"/>
                </a:lnTo>
                <a:lnTo>
                  <a:pt x="1288" y="7035"/>
                </a:lnTo>
                <a:lnTo>
                  <a:pt x="1388" y="7134"/>
                </a:lnTo>
                <a:lnTo>
                  <a:pt x="1487" y="7234"/>
                </a:lnTo>
                <a:lnTo>
                  <a:pt x="1685" y="7531"/>
                </a:lnTo>
                <a:lnTo>
                  <a:pt x="1883" y="7729"/>
                </a:lnTo>
                <a:lnTo>
                  <a:pt x="2378" y="8224"/>
                </a:lnTo>
                <a:lnTo>
                  <a:pt x="2576" y="8522"/>
                </a:lnTo>
                <a:lnTo>
                  <a:pt x="2973" y="8720"/>
                </a:lnTo>
                <a:lnTo>
                  <a:pt x="3567" y="9215"/>
                </a:lnTo>
                <a:lnTo>
                  <a:pt x="3865" y="9512"/>
                </a:lnTo>
                <a:lnTo>
                  <a:pt x="4063" y="9909"/>
                </a:lnTo>
                <a:lnTo>
                  <a:pt x="4261" y="10602"/>
                </a:lnTo>
                <a:lnTo>
                  <a:pt x="4261" y="10800"/>
                </a:lnTo>
                <a:lnTo>
                  <a:pt x="4162" y="10800"/>
                </a:lnTo>
                <a:lnTo>
                  <a:pt x="3964" y="10899"/>
                </a:lnTo>
                <a:lnTo>
                  <a:pt x="3865" y="10998"/>
                </a:lnTo>
                <a:lnTo>
                  <a:pt x="3865" y="11098"/>
                </a:lnTo>
                <a:lnTo>
                  <a:pt x="3666" y="11395"/>
                </a:lnTo>
                <a:lnTo>
                  <a:pt x="3567" y="11791"/>
                </a:lnTo>
                <a:lnTo>
                  <a:pt x="3468" y="12485"/>
                </a:lnTo>
                <a:lnTo>
                  <a:pt x="3270" y="12980"/>
                </a:lnTo>
                <a:lnTo>
                  <a:pt x="3171" y="13475"/>
                </a:lnTo>
                <a:lnTo>
                  <a:pt x="2775" y="14466"/>
                </a:lnTo>
                <a:lnTo>
                  <a:pt x="2676" y="15259"/>
                </a:lnTo>
                <a:lnTo>
                  <a:pt x="2576" y="15754"/>
                </a:lnTo>
                <a:lnTo>
                  <a:pt x="2378" y="16151"/>
                </a:lnTo>
                <a:lnTo>
                  <a:pt x="2378" y="16250"/>
                </a:lnTo>
                <a:lnTo>
                  <a:pt x="2378" y="16349"/>
                </a:lnTo>
                <a:lnTo>
                  <a:pt x="2477" y="16448"/>
                </a:lnTo>
                <a:lnTo>
                  <a:pt x="2576" y="16448"/>
                </a:lnTo>
                <a:lnTo>
                  <a:pt x="2874" y="16250"/>
                </a:lnTo>
                <a:lnTo>
                  <a:pt x="3171" y="16151"/>
                </a:lnTo>
                <a:lnTo>
                  <a:pt x="3468" y="16051"/>
                </a:lnTo>
                <a:lnTo>
                  <a:pt x="3666" y="15952"/>
                </a:lnTo>
                <a:lnTo>
                  <a:pt x="4657" y="15358"/>
                </a:lnTo>
                <a:lnTo>
                  <a:pt x="5648" y="14863"/>
                </a:lnTo>
                <a:lnTo>
                  <a:pt x="6738" y="14367"/>
                </a:lnTo>
                <a:lnTo>
                  <a:pt x="7828" y="14070"/>
                </a:lnTo>
                <a:lnTo>
                  <a:pt x="8818" y="13773"/>
                </a:lnTo>
                <a:lnTo>
                  <a:pt x="9314" y="13773"/>
                </a:lnTo>
                <a:lnTo>
                  <a:pt x="9512" y="13872"/>
                </a:lnTo>
                <a:lnTo>
                  <a:pt x="9809" y="14070"/>
                </a:lnTo>
                <a:lnTo>
                  <a:pt x="10305" y="14367"/>
                </a:lnTo>
                <a:lnTo>
                  <a:pt x="10800" y="14565"/>
                </a:lnTo>
                <a:lnTo>
                  <a:pt x="11791" y="14962"/>
                </a:lnTo>
                <a:lnTo>
                  <a:pt x="12484" y="15259"/>
                </a:lnTo>
                <a:lnTo>
                  <a:pt x="13178" y="15655"/>
                </a:lnTo>
                <a:lnTo>
                  <a:pt x="13871" y="16051"/>
                </a:lnTo>
                <a:lnTo>
                  <a:pt x="14565" y="16448"/>
                </a:lnTo>
                <a:lnTo>
                  <a:pt x="15060" y="16448"/>
                </a:lnTo>
                <a:lnTo>
                  <a:pt x="15060" y="16349"/>
                </a:lnTo>
                <a:lnTo>
                  <a:pt x="15060" y="16051"/>
                </a:lnTo>
                <a:lnTo>
                  <a:pt x="14367" y="13475"/>
                </a:lnTo>
                <a:lnTo>
                  <a:pt x="13673" y="11098"/>
                </a:lnTo>
                <a:lnTo>
                  <a:pt x="13574" y="10602"/>
                </a:lnTo>
                <a:lnTo>
                  <a:pt x="13673" y="10305"/>
                </a:lnTo>
                <a:lnTo>
                  <a:pt x="13673" y="10107"/>
                </a:lnTo>
                <a:lnTo>
                  <a:pt x="14070" y="9512"/>
                </a:lnTo>
                <a:lnTo>
                  <a:pt x="14466" y="9017"/>
                </a:lnTo>
                <a:lnTo>
                  <a:pt x="14763" y="8918"/>
                </a:lnTo>
                <a:lnTo>
                  <a:pt x="14961" y="8720"/>
                </a:lnTo>
                <a:lnTo>
                  <a:pt x="15358" y="8224"/>
                </a:lnTo>
                <a:lnTo>
                  <a:pt x="15556" y="7927"/>
                </a:lnTo>
                <a:lnTo>
                  <a:pt x="15853" y="7828"/>
                </a:lnTo>
                <a:lnTo>
                  <a:pt x="16051" y="7630"/>
                </a:lnTo>
                <a:lnTo>
                  <a:pt x="16249" y="7432"/>
                </a:lnTo>
                <a:lnTo>
                  <a:pt x="16546" y="7234"/>
                </a:lnTo>
                <a:lnTo>
                  <a:pt x="16745" y="7035"/>
                </a:lnTo>
                <a:lnTo>
                  <a:pt x="16943" y="6936"/>
                </a:lnTo>
                <a:lnTo>
                  <a:pt x="17141" y="6738"/>
                </a:lnTo>
                <a:lnTo>
                  <a:pt x="17339" y="6540"/>
                </a:lnTo>
                <a:lnTo>
                  <a:pt x="17636" y="6342"/>
                </a:lnTo>
                <a:lnTo>
                  <a:pt x="17834" y="6144"/>
                </a:lnTo>
                <a:lnTo>
                  <a:pt x="17834" y="6045"/>
                </a:lnTo>
                <a:lnTo>
                  <a:pt x="17834" y="5946"/>
                </a:lnTo>
                <a:lnTo>
                  <a:pt x="17636" y="5747"/>
                </a:lnTo>
                <a:lnTo>
                  <a:pt x="17438" y="5648"/>
                </a:lnTo>
                <a:lnTo>
                  <a:pt x="12484" y="5648"/>
                </a:lnTo>
                <a:lnTo>
                  <a:pt x="12286" y="5846"/>
                </a:lnTo>
                <a:lnTo>
                  <a:pt x="12187" y="5946"/>
                </a:lnTo>
                <a:lnTo>
                  <a:pt x="11989" y="5846"/>
                </a:lnTo>
                <a:lnTo>
                  <a:pt x="11692" y="5450"/>
                </a:lnTo>
                <a:lnTo>
                  <a:pt x="11493" y="5351"/>
                </a:lnTo>
                <a:lnTo>
                  <a:pt x="11394" y="5153"/>
                </a:lnTo>
                <a:lnTo>
                  <a:pt x="10503" y="3072"/>
                </a:lnTo>
                <a:lnTo>
                  <a:pt x="9908" y="1685"/>
                </a:lnTo>
                <a:lnTo>
                  <a:pt x="9611" y="1091"/>
                </a:lnTo>
                <a:lnTo>
                  <a:pt x="9314" y="397"/>
                </a:lnTo>
                <a:lnTo>
                  <a:pt x="9017" y="100"/>
                </a:lnTo>
                <a:lnTo>
                  <a:pt x="8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1"/>
          <p:cNvSpPr txBox="1"/>
          <p:nvPr/>
        </p:nvSpPr>
        <p:spPr>
          <a:xfrm>
            <a:off x="1576925" y="1521688"/>
            <a:ext cx="1482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2" name="Google Shape;422;p31"/>
          <p:cNvSpPr txBox="1"/>
          <p:nvPr/>
        </p:nvSpPr>
        <p:spPr>
          <a:xfrm>
            <a:off x="1576925" y="1761700"/>
            <a:ext cx="1482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852425" y="1652338"/>
            <a:ext cx="724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Fira Sans"/>
                <a:ea typeface="Fira Sans"/>
                <a:cs typeface="Fira Sans"/>
                <a:sym typeface="Fira Sans"/>
              </a:rPr>
              <a:t>1#</a:t>
            </a:r>
            <a:endParaRPr b="1" sz="3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4" name="Google Shape;424;p31"/>
          <p:cNvSpPr txBox="1"/>
          <p:nvPr/>
        </p:nvSpPr>
        <p:spPr>
          <a:xfrm>
            <a:off x="1576925" y="3002175"/>
            <a:ext cx="1482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1576925" y="3242188"/>
            <a:ext cx="1482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small and the closest planet to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852425" y="3132775"/>
            <a:ext cx="724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b="1" lang="en" sz="3200">
                <a:latin typeface="Fira Sans"/>
                <a:ea typeface="Fira Sans"/>
                <a:cs typeface="Fira Sans"/>
                <a:sym typeface="Fira Sans"/>
              </a:rPr>
              <a:t>#</a:t>
            </a:r>
            <a:endParaRPr b="1" sz="3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6080000" y="1521688"/>
            <a:ext cx="1482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8" name="Google Shape;428;p31"/>
          <p:cNvSpPr txBox="1"/>
          <p:nvPr/>
        </p:nvSpPr>
        <p:spPr>
          <a:xfrm>
            <a:off x="6080000" y="1761700"/>
            <a:ext cx="1482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eighth and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1"/>
          <p:cNvSpPr txBox="1"/>
          <p:nvPr/>
        </p:nvSpPr>
        <p:spPr>
          <a:xfrm>
            <a:off x="7601324" y="1652338"/>
            <a:ext cx="724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b="1" lang="en" sz="3200">
                <a:latin typeface="Fira Sans"/>
                <a:ea typeface="Fira Sans"/>
                <a:cs typeface="Fira Sans"/>
                <a:sym typeface="Fira Sans"/>
              </a:rPr>
              <a:t>#</a:t>
            </a:r>
            <a:endParaRPr b="1" sz="3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6080000" y="3002175"/>
            <a:ext cx="1482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6080000" y="3242188"/>
            <a:ext cx="1482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7601324" y="3132775"/>
            <a:ext cx="724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Fira Sans"/>
                <a:ea typeface="Fira Sans"/>
                <a:cs typeface="Fira Sans"/>
                <a:sym typeface="Fira Sans"/>
              </a:rPr>
              <a:t>4</a:t>
            </a:r>
            <a:r>
              <a:rPr b="1" lang="en" sz="3200">
                <a:latin typeface="Fira Sans"/>
                <a:ea typeface="Fira Sans"/>
                <a:cs typeface="Fira Sans"/>
                <a:sym typeface="Fira Sans"/>
              </a:rPr>
              <a:t>#</a:t>
            </a:r>
            <a:endParaRPr b="1" sz="3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3" name="Google Shape;433;p31"/>
          <p:cNvSpPr/>
          <p:nvPr/>
        </p:nvSpPr>
        <p:spPr>
          <a:xfrm flipH="1" rot="-5400000">
            <a:off x="4543766" y="3069869"/>
            <a:ext cx="57840" cy="3261672"/>
          </a:xfrm>
          <a:custGeom>
            <a:rect b="b" l="l" r="r" t="t"/>
            <a:pathLst>
              <a:path extrusionOk="0" h="21105" w="595">
                <a:moveTo>
                  <a:pt x="396" y="1"/>
                </a:moveTo>
                <a:lnTo>
                  <a:pt x="297" y="100"/>
                </a:lnTo>
                <a:lnTo>
                  <a:pt x="198" y="2676"/>
                </a:lnTo>
                <a:lnTo>
                  <a:pt x="99" y="5351"/>
                </a:lnTo>
                <a:lnTo>
                  <a:pt x="99" y="10503"/>
                </a:lnTo>
                <a:lnTo>
                  <a:pt x="99" y="15754"/>
                </a:lnTo>
                <a:lnTo>
                  <a:pt x="99" y="18330"/>
                </a:lnTo>
                <a:lnTo>
                  <a:pt x="0" y="20906"/>
                </a:lnTo>
                <a:lnTo>
                  <a:pt x="99" y="21104"/>
                </a:lnTo>
                <a:lnTo>
                  <a:pt x="396" y="21104"/>
                </a:lnTo>
                <a:lnTo>
                  <a:pt x="495" y="20906"/>
                </a:lnTo>
                <a:lnTo>
                  <a:pt x="594" y="18231"/>
                </a:lnTo>
                <a:lnTo>
                  <a:pt x="594" y="15556"/>
                </a:lnTo>
                <a:lnTo>
                  <a:pt x="495" y="10107"/>
                </a:lnTo>
                <a:lnTo>
                  <a:pt x="495" y="7927"/>
                </a:lnTo>
                <a:lnTo>
                  <a:pt x="594" y="5747"/>
                </a:lnTo>
                <a:lnTo>
                  <a:pt x="594" y="4459"/>
                </a:lnTo>
                <a:lnTo>
                  <a:pt x="594" y="3072"/>
                </a:lnTo>
                <a:lnTo>
                  <a:pt x="594" y="1586"/>
                </a:lnTo>
                <a:lnTo>
                  <a:pt x="594" y="793"/>
                </a:lnTo>
                <a:lnTo>
                  <a:pt x="594" y="100"/>
                </a:lnTo>
                <a:lnTo>
                  <a:pt x="49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2133725" y="2300412"/>
            <a:ext cx="4863300" cy="4863300"/>
          </a:xfrm>
          <a:prstGeom prst="blockArc">
            <a:avLst>
              <a:gd fmla="val 10800000" name="adj1"/>
              <a:gd fmla="val 21561341" name="adj2"/>
              <a:gd fmla="val 13111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2133739" y="2300412"/>
            <a:ext cx="4863300" cy="4863300"/>
          </a:xfrm>
          <a:prstGeom prst="blockArc">
            <a:avLst>
              <a:gd fmla="val 13606718" name="adj1"/>
              <a:gd fmla="val 21561341" name="adj2"/>
              <a:gd fmla="val 13111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2133739" y="2300439"/>
            <a:ext cx="4863300" cy="4863300"/>
          </a:xfrm>
          <a:prstGeom prst="blockArc">
            <a:avLst>
              <a:gd fmla="val 16216804" name="adj1"/>
              <a:gd fmla="val 21561341" name="adj2"/>
              <a:gd fmla="val 13111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2133739" y="2300412"/>
            <a:ext cx="4863300" cy="4863300"/>
          </a:xfrm>
          <a:prstGeom prst="blockArc">
            <a:avLst>
              <a:gd fmla="val 18781083" name="adj1"/>
              <a:gd fmla="val 21581051" name="adj2"/>
              <a:gd fmla="val 13117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 txBox="1"/>
          <p:nvPr/>
        </p:nvSpPr>
        <p:spPr>
          <a:xfrm>
            <a:off x="3720388" y="3770275"/>
            <a:ext cx="16899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The award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3720400" y="4057375"/>
            <a:ext cx="1689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1585300" y="1441500"/>
            <a:ext cx="21231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Start moving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6" name="Google Shape;446;p32"/>
          <p:cNvSpPr txBox="1"/>
          <p:nvPr/>
        </p:nvSpPr>
        <p:spPr>
          <a:xfrm>
            <a:off x="240575" y="3329150"/>
            <a:ext cx="21231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good idea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7" name="Google Shape;447;p32"/>
          <p:cNvSpPr txBox="1"/>
          <p:nvPr/>
        </p:nvSpPr>
        <p:spPr>
          <a:xfrm>
            <a:off x="5422300" y="1441500"/>
            <a:ext cx="21231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Increase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8" name="Google Shape;448;p32"/>
          <p:cNvSpPr txBox="1"/>
          <p:nvPr/>
        </p:nvSpPr>
        <p:spPr>
          <a:xfrm>
            <a:off x="6780300" y="3329150"/>
            <a:ext cx="21231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Earnings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9" name="Google Shape;449;p32"/>
          <p:cNvSpPr txBox="1"/>
          <p:nvPr/>
        </p:nvSpPr>
        <p:spPr>
          <a:xfrm>
            <a:off x="1801900" y="1728600"/>
            <a:ext cx="1689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2"/>
          <p:cNvSpPr txBox="1"/>
          <p:nvPr/>
        </p:nvSpPr>
        <p:spPr>
          <a:xfrm>
            <a:off x="457200" y="3616250"/>
            <a:ext cx="1689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32"/>
          <p:cNvSpPr txBox="1"/>
          <p:nvPr/>
        </p:nvSpPr>
        <p:spPr>
          <a:xfrm>
            <a:off x="5638900" y="1728603"/>
            <a:ext cx="1689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32"/>
          <p:cNvSpPr txBox="1"/>
          <p:nvPr/>
        </p:nvSpPr>
        <p:spPr>
          <a:xfrm>
            <a:off x="6996900" y="3616250"/>
            <a:ext cx="1689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hot and the second-brightest object in the sky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3" name="Google Shape;453;p32"/>
          <p:cNvGrpSpPr/>
          <p:nvPr/>
        </p:nvGrpSpPr>
        <p:grpSpPr>
          <a:xfrm>
            <a:off x="3613421" y="2582161"/>
            <a:ext cx="368987" cy="363666"/>
            <a:chOff x="-64774725" y="1916550"/>
            <a:chExt cx="319000" cy="314400"/>
          </a:xfrm>
        </p:grpSpPr>
        <p:sp>
          <p:nvSpPr>
            <p:cNvPr id="454" name="Google Shape;454;p32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2"/>
          <p:cNvGrpSpPr/>
          <p:nvPr/>
        </p:nvGrpSpPr>
        <p:grpSpPr>
          <a:xfrm>
            <a:off x="4248214" y="3099569"/>
            <a:ext cx="623558" cy="644237"/>
            <a:chOff x="-62148000" y="1930075"/>
            <a:chExt cx="309550" cy="319800"/>
          </a:xfrm>
        </p:grpSpPr>
        <p:sp>
          <p:nvSpPr>
            <p:cNvPr id="457" name="Google Shape;457;p32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32"/>
          <p:cNvSpPr txBox="1"/>
          <p:nvPr/>
        </p:nvSpPr>
        <p:spPr>
          <a:xfrm>
            <a:off x="994500" y="30420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</a:t>
            </a: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32"/>
          <p:cNvSpPr txBox="1"/>
          <p:nvPr/>
        </p:nvSpPr>
        <p:spPr>
          <a:xfrm>
            <a:off x="2339200" y="11544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4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6176200" y="11544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7534200" y="30420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4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3" name="Google Shape;463;p32"/>
          <p:cNvSpPr/>
          <p:nvPr/>
        </p:nvSpPr>
        <p:spPr>
          <a:xfrm>
            <a:off x="5164809" y="2585569"/>
            <a:ext cx="365772" cy="356851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464" name="Google Shape;464;p32"/>
          <p:cNvGrpSpPr/>
          <p:nvPr/>
        </p:nvGrpSpPr>
        <p:grpSpPr>
          <a:xfrm>
            <a:off x="2466037" y="3732065"/>
            <a:ext cx="340608" cy="340168"/>
            <a:chOff x="5053900" y="2021500"/>
            <a:chExt cx="483750" cy="483125"/>
          </a:xfrm>
        </p:grpSpPr>
        <p:sp>
          <p:nvSpPr>
            <p:cNvPr id="465" name="Google Shape;465;p32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3" name="Google Shape;473;p32"/>
          <p:cNvGrpSpPr/>
          <p:nvPr/>
        </p:nvGrpSpPr>
        <p:grpSpPr>
          <a:xfrm>
            <a:off x="6324057" y="3734938"/>
            <a:ext cx="368091" cy="334402"/>
            <a:chOff x="-62518200" y="2692475"/>
            <a:chExt cx="318225" cy="289100"/>
          </a:xfrm>
        </p:grpSpPr>
        <p:sp>
          <p:nvSpPr>
            <p:cNvPr id="474" name="Google Shape;474;p32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3"/>
          <p:cNvGrpSpPr/>
          <p:nvPr/>
        </p:nvGrpSpPr>
        <p:grpSpPr>
          <a:xfrm>
            <a:off x="1293118" y="1413081"/>
            <a:ext cx="1984201" cy="1973955"/>
            <a:chOff x="1066225" y="5455570"/>
            <a:chExt cx="2098351" cy="2087516"/>
          </a:xfrm>
        </p:grpSpPr>
        <p:sp>
          <p:nvSpPr>
            <p:cNvPr id="481" name="Google Shape;481;p33"/>
            <p:cNvSpPr/>
            <p:nvPr/>
          </p:nvSpPr>
          <p:spPr>
            <a:xfrm>
              <a:off x="1510584" y="5899924"/>
              <a:ext cx="1209612" cy="1209612"/>
            </a:xfrm>
            <a:custGeom>
              <a:rect b="b" l="l" r="r" t="t"/>
              <a:pathLst>
                <a:path extrusionOk="0" h="58386" w="58386">
                  <a:moveTo>
                    <a:pt x="27624" y="1"/>
                  </a:moveTo>
                  <a:lnTo>
                    <a:pt x="26159" y="210"/>
                  </a:lnTo>
                  <a:lnTo>
                    <a:pt x="24694" y="314"/>
                  </a:lnTo>
                  <a:lnTo>
                    <a:pt x="23229" y="628"/>
                  </a:lnTo>
                  <a:lnTo>
                    <a:pt x="21869" y="942"/>
                  </a:lnTo>
                  <a:lnTo>
                    <a:pt x="20509" y="1361"/>
                  </a:lnTo>
                  <a:lnTo>
                    <a:pt x="19148" y="1779"/>
                  </a:lnTo>
                  <a:lnTo>
                    <a:pt x="17788" y="2302"/>
                  </a:lnTo>
                  <a:lnTo>
                    <a:pt x="16533" y="2930"/>
                  </a:lnTo>
                  <a:lnTo>
                    <a:pt x="15277" y="3558"/>
                  </a:lnTo>
                  <a:lnTo>
                    <a:pt x="14021" y="4290"/>
                  </a:lnTo>
                  <a:lnTo>
                    <a:pt x="12871" y="5023"/>
                  </a:lnTo>
                  <a:lnTo>
                    <a:pt x="11720" y="5860"/>
                  </a:lnTo>
                  <a:lnTo>
                    <a:pt x="10569" y="6697"/>
                  </a:lnTo>
                  <a:lnTo>
                    <a:pt x="9522" y="7639"/>
                  </a:lnTo>
                  <a:lnTo>
                    <a:pt x="8476" y="8580"/>
                  </a:lnTo>
                  <a:lnTo>
                    <a:pt x="7534" y="9627"/>
                  </a:lnTo>
                  <a:lnTo>
                    <a:pt x="6593" y="10673"/>
                  </a:lnTo>
                  <a:lnTo>
                    <a:pt x="5756" y="11719"/>
                  </a:lnTo>
                  <a:lnTo>
                    <a:pt x="4918" y="12870"/>
                  </a:lnTo>
                  <a:lnTo>
                    <a:pt x="4186" y="14126"/>
                  </a:lnTo>
                  <a:lnTo>
                    <a:pt x="3454" y="15277"/>
                  </a:lnTo>
                  <a:lnTo>
                    <a:pt x="2826" y="16532"/>
                  </a:lnTo>
                  <a:lnTo>
                    <a:pt x="2303" y="17893"/>
                  </a:lnTo>
                  <a:lnTo>
                    <a:pt x="1780" y="19148"/>
                  </a:lnTo>
                  <a:lnTo>
                    <a:pt x="1256" y="20508"/>
                  </a:lnTo>
                  <a:lnTo>
                    <a:pt x="838" y="21973"/>
                  </a:lnTo>
                  <a:lnTo>
                    <a:pt x="524" y="23333"/>
                  </a:lnTo>
                  <a:lnTo>
                    <a:pt x="315" y="24798"/>
                  </a:lnTo>
                  <a:lnTo>
                    <a:pt x="105" y="26263"/>
                  </a:lnTo>
                  <a:lnTo>
                    <a:pt x="1" y="27728"/>
                  </a:lnTo>
                  <a:lnTo>
                    <a:pt x="1" y="29193"/>
                  </a:lnTo>
                  <a:lnTo>
                    <a:pt x="1" y="30762"/>
                  </a:lnTo>
                  <a:lnTo>
                    <a:pt x="105" y="32227"/>
                  </a:lnTo>
                  <a:lnTo>
                    <a:pt x="315" y="33692"/>
                  </a:lnTo>
                  <a:lnTo>
                    <a:pt x="524" y="35052"/>
                  </a:lnTo>
                  <a:lnTo>
                    <a:pt x="838" y="36517"/>
                  </a:lnTo>
                  <a:lnTo>
                    <a:pt x="1256" y="37877"/>
                  </a:lnTo>
                  <a:lnTo>
                    <a:pt x="1780" y="39237"/>
                  </a:lnTo>
                  <a:lnTo>
                    <a:pt x="2303" y="40598"/>
                  </a:lnTo>
                  <a:lnTo>
                    <a:pt x="2826" y="41853"/>
                  </a:lnTo>
                  <a:lnTo>
                    <a:pt x="3454" y="43109"/>
                  </a:lnTo>
                  <a:lnTo>
                    <a:pt x="4186" y="44364"/>
                  </a:lnTo>
                  <a:lnTo>
                    <a:pt x="4918" y="45515"/>
                  </a:lnTo>
                  <a:lnTo>
                    <a:pt x="5756" y="46666"/>
                  </a:lnTo>
                  <a:lnTo>
                    <a:pt x="6593" y="47817"/>
                  </a:lnTo>
                  <a:lnTo>
                    <a:pt x="7534" y="48864"/>
                  </a:lnTo>
                  <a:lnTo>
                    <a:pt x="8476" y="49805"/>
                  </a:lnTo>
                  <a:lnTo>
                    <a:pt x="9522" y="50852"/>
                  </a:lnTo>
                  <a:lnTo>
                    <a:pt x="10569" y="51793"/>
                  </a:lnTo>
                  <a:lnTo>
                    <a:pt x="11720" y="52630"/>
                  </a:lnTo>
                  <a:lnTo>
                    <a:pt x="12871" y="53467"/>
                  </a:lnTo>
                  <a:lnTo>
                    <a:pt x="14021" y="54200"/>
                  </a:lnTo>
                  <a:lnTo>
                    <a:pt x="15277" y="54932"/>
                  </a:lnTo>
                  <a:lnTo>
                    <a:pt x="16533" y="55560"/>
                  </a:lnTo>
                  <a:lnTo>
                    <a:pt x="17788" y="56083"/>
                  </a:lnTo>
                  <a:lnTo>
                    <a:pt x="19148" y="56606"/>
                  </a:lnTo>
                  <a:lnTo>
                    <a:pt x="20509" y="57129"/>
                  </a:lnTo>
                  <a:lnTo>
                    <a:pt x="21869" y="57548"/>
                  </a:lnTo>
                  <a:lnTo>
                    <a:pt x="23229" y="57862"/>
                  </a:lnTo>
                  <a:lnTo>
                    <a:pt x="24694" y="58071"/>
                  </a:lnTo>
                  <a:lnTo>
                    <a:pt x="26159" y="58280"/>
                  </a:lnTo>
                  <a:lnTo>
                    <a:pt x="27624" y="58385"/>
                  </a:lnTo>
                  <a:lnTo>
                    <a:pt x="30658" y="58385"/>
                  </a:lnTo>
                  <a:lnTo>
                    <a:pt x="32123" y="58280"/>
                  </a:lnTo>
                  <a:lnTo>
                    <a:pt x="33588" y="58071"/>
                  </a:lnTo>
                  <a:lnTo>
                    <a:pt x="35053" y="57862"/>
                  </a:lnTo>
                  <a:lnTo>
                    <a:pt x="36413" y="57548"/>
                  </a:lnTo>
                  <a:lnTo>
                    <a:pt x="37878" y="57129"/>
                  </a:lnTo>
                  <a:lnTo>
                    <a:pt x="39238" y="56606"/>
                  </a:lnTo>
                  <a:lnTo>
                    <a:pt x="40493" y="56083"/>
                  </a:lnTo>
                  <a:lnTo>
                    <a:pt x="41854" y="55560"/>
                  </a:lnTo>
                  <a:lnTo>
                    <a:pt x="43109" y="54932"/>
                  </a:lnTo>
                  <a:lnTo>
                    <a:pt x="44260" y="54200"/>
                  </a:lnTo>
                  <a:lnTo>
                    <a:pt x="45516" y="53467"/>
                  </a:lnTo>
                  <a:lnTo>
                    <a:pt x="46667" y="52630"/>
                  </a:lnTo>
                  <a:lnTo>
                    <a:pt x="47713" y="51793"/>
                  </a:lnTo>
                  <a:lnTo>
                    <a:pt x="48759" y="50852"/>
                  </a:lnTo>
                  <a:lnTo>
                    <a:pt x="49806" y="49805"/>
                  </a:lnTo>
                  <a:lnTo>
                    <a:pt x="50747" y="48864"/>
                  </a:lnTo>
                  <a:lnTo>
                    <a:pt x="51689" y="47817"/>
                  </a:lnTo>
                  <a:lnTo>
                    <a:pt x="52526" y="46666"/>
                  </a:lnTo>
                  <a:lnTo>
                    <a:pt x="53363" y="45515"/>
                  </a:lnTo>
                  <a:lnTo>
                    <a:pt x="54096" y="44364"/>
                  </a:lnTo>
                  <a:lnTo>
                    <a:pt x="54828" y="43109"/>
                  </a:lnTo>
                  <a:lnTo>
                    <a:pt x="55456" y="41853"/>
                  </a:lnTo>
                  <a:lnTo>
                    <a:pt x="56084" y="40598"/>
                  </a:lnTo>
                  <a:lnTo>
                    <a:pt x="56607" y="39237"/>
                  </a:lnTo>
                  <a:lnTo>
                    <a:pt x="57025" y="37877"/>
                  </a:lnTo>
                  <a:lnTo>
                    <a:pt x="57444" y="36517"/>
                  </a:lnTo>
                  <a:lnTo>
                    <a:pt x="57758" y="35052"/>
                  </a:lnTo>
                  <a:lnTo>
                    <a:pt x="58072" y="33692"/>
                  </a:lnTo>
                  <a:lnTo>
                    <a:pt x="58176" y="32227"/>
                  </a:lnTo>
                  <a:lnTo>
                    <a:pt x="58281" y="30762"/>
                  </a:lnTo>
                  <a:lnTo>
                    <a:pt x="58385" y="29193"/>
                  </a:lnTo>
                  <a:lnTo>
                    <a:pt x="58281" y="27728"/>
                  </a:lnTo>
                  <a:lnTo>
                    <a:pt x="58176" y="26263"/>
                  </a:lnTo>
                  <a:lnTo>
                    <a:pt x="58072" y="24798"/>
                  </a:lnTo>
                  <a:lnTo>
                    <a:pt x="57758" y="23333"/>
                  </a:lnTo>
                  <a:lnTo>
                    <a:pt x="57444" y="21973"/>
                  </a:lnTo>
                  <a:lnTo>
                    <a:pt x="57025" y="20508"/>
                  </a:lnTo>
                  <a:lnTo>
                    <a:pt x="56607" y="19148"/>
                  </a:lnTo>
                  <a:lnTo>
                    <a:pt x="56084" y="17893"/>
                  </a:lnTo>
                  <a:lnTo>
                    <a:pt x="55456" y="16532"/>
                  </a:lnTo>
                  <a:lnTo>
                    <a:pt x="54828" y="15277"/>
                  </a:lnTo>
                  <a:lnTo>
                    <a:pt x="54096" y="14126"/>
                  </a:lnTo>
                  <a:lnTo>
                    <a:pt x="53363" y="12870"/>
                  </a:lnTo>
                  <a:lnTo>
                    <a:pt x="52526" y="11719"/>
                  </a:lnTo>
                  <a:lnTo>
                    <a:pt x="51689" y="10673"/>
                  </a:lnTo>
                  <a:lnTo>
                    <a:pt x="50747" y="9627"/>
                  </a:lnTo>
                  <a:lnTo>
                    <a:pt x="49806" y="8580"/>
                  </a:lnTo>
                  <a:lnTo>
                    <a:pt x="48759" y="7639"/>
                  </a:lnTo>
                  <a:lnTo>
                    <a:pt x="47713" y="6697"/>
                  </a:lnTo>
                  <a:lnTo>
                    <a:pt x="46667" y="5860"/>
                  </a:lnTo>
                  <a:lnTo>
                    <a:pt x="45516" y="5023"/>
                  </a:lnTo>
                  <a:lnTo>
                    <a:pt x="44260" y="4290"/>
                  </a:lnTo>
                  <a:lnTo>
                    <a:pt x="43109" y="3558"/>
                  </a:lnTo>
                  <a:lnTo>
                    <a:pt x="41854" y="2930"/>
                  </a:lnTo>
                  <a:lnTo>
                    <a:pt x="40493" y="2302"/>
                  </a:lnTo>
                  <a:lnTo>
                    <a:pt x="39238" y="1779"/>
                  </a:lnTo>
                  <a:lnTo>
                    <a:pt x="37878" y="1361"/>
                  </a:lnTo>
                  <a:lnTo>
                    <a:pt x="36413" y="942"/>
                  </a:lnTo>
                  <a:lnTo>
                    <a:pt x="35053" y="628"/>
                  </a:lnTo>
                  <a:lnTo>
                    <a:pt x="33588" y="314"/>
                  </a:lnTo>
                  <a:lnTo>
                    <a:pt x="32123" y="210"/>
                  </a:lnTo>
                  <a:lnTo>
                    <a:pt x="30658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243977" y="5635474"/>
              <a:ext cx="1740684" cy="1740684"/>
            </a:xfrm>
            <a:custGeom>
              <a:rect b="b" l="l" r="r" t="t"/>
              <a:pathLst>
                <a:path extrusionOk="0" h="84020" w="84020">
                  <a:moveTo>
                    <a:pt x="42062" y="11719"/>
                  </a:moveTo>
                  <a:lnTo>
                    <a:pt x="43632" y="11824"/>
                  </a:lnTo>
                  <a:lnTo>
                    <a:pt x="45096" y="11928"/>
                  </a:lnTo>
                  <a:lnTo>
                    <a:pt x="46666" y="12138"/>
                  </a:lnTo>
                  <a:lnTo>
                    <a:pt x="48131" y="12347"/>
                  </a:lnTo>
                  <a:lnTo>
                    <a:pt x="49596" y="12661"/>
                  </a:lnTo>
                  <a:lnTo>
                    <a:pt x="51060" y="13079"/>
                  </a:lnTo>
                  <a:lnTo>
                    <a:pt x="52421" y="13603"/>
                  </a:lnTo>
                  <a:lnTo>
                    <a:pt x="53781" y="14126"/>
                  </a:lnTo>
                  <a:lnTo>
                    <a:pt x="55141" y="14754"/>
                  </a:lnTo>
                  <a:lnTo>
                    <a:pt x="56397" y="15381"/>
                  </a:lnTo>
                  <a:lnTo>
                    <a:pt x="57652" y="16114"/>
                  </a:lnTo>
                  <a:lnTo>
                    <a:pt x="58908" y="16951"/>
                  </a:lnTo>
                  <a:lnTo>
                    <a:pt x="60059" y="17788"/>
                  </a:lnTo>
                  <a:lnTo>
                    <a:pt x="61210" y="18625"/>
                  </a:lnTo>
                  <a:lnTo>
                    <a:pt x="62361" y="19567"/>
                  </a:lnTo>
                  <a:lnTo>
                    <a:pt x="63407" y="20613"/>
                  </a:lnTo>
                  <a:lnTo>
                    <a:pt x="64453" y="21659"/>
                  </a:lnTo>
                  <a:lnTo>
                    <a:pt x="65395" y="22706"/>
                  </a:lnTo>
                  <a:lnTo>
                    <a:pt x="66232" y="23856"/>
                  </a:lnTo>
                  <a:lnTo>
                    <a:pt x="67069" y="25112"/>
                  </a:lnTo>
                  <a:lnTo>
                    <a:pt x="67906" y="26263"/>
                  </a:lnTo>
                  <a:lnTo>
                    <a:pt x="68639" y="27623"/>
                  </a:lnTo>
                  <a:lnTo>
                    <a:pt x="69266" y="28879"/>
                  </a:lnTo>
                  <a:lnTo>
                    <a:pt x="69894" y="30239"/>
                  </a:lnTo>
                  <a:lnTo>
                    <a:pt x="70417" y="31599"/>
                  </a:lnTo>
                  <a:lnTo>
                    <a:pt x="70941" y="32959"/>
                  </a:lnTo>
                  <a:lnTo>
                    <a:pt x="71359" y="34424"/>
                  </a:lnTo>
                  <a:lnTo>
                    <a:pt x="71673" y="35889"/>
                  </a:lnTo>
                  <a:lnTo>
                    <a:pt x="71882" y="37354"/>
                  </a:lnTo>
                  <a:lnTo>
                    <a:pt x="72092" y="38923"/>
                  </a:lnTo>
                  <a:lnTo>
                    <a:pt x="72196" y="40388"/>
                  </a:lnTo>
                  <a:lnTo>
                    <a:pt x="72301" y="41958"/>
                  </a:lnTo>
                  <a:lnTo>
                    <a:pt x="72196" y="43527"/>
                  </a:lnTo>
                  <a:lnTo>
                    <a:pt x="72092" y="45097"/>
                  </a:lnTo>
                  <a:lnTo>
                    <a:pt x="71882" y="46562"/>
                  </a:lnTo>
                  <a:lnTo>
                    <a:pt x="71673" y="48026"/>
                  </a:lnTo>
                  <a:lnTo>
                    <a:pt x="71359" y="49491"/>
                  </a:lnTo>
                  <a:lnTo>
                    <a:pt x="70941" y="50956"/>
                  </a:lnTo>
                  <a:lnTo>
                    <a:pt x="70417" y="52421"/>
                  </a:lnTo>
                  <a:lnTo>
                    <a:pt x="69894" y="53781"/>
                  </a:lnTo>
                  <a:lnTo>
                    <a:pt x="69266" y="55037"/>
                  </a:lnTo>
                  <a:lnTo>
                    <a:pt x="68639" y="56397"/>
                  </a:lnTo>
                  <a:lnTo>
                    <a:pt x="67906" y="57653"/>
                  </a:lnTo>
                  <a:lnTo>
                    <a:pt x="67069" y="58908"/>
                  </a:lnTo>
                  <a:lnTo>
                    <a:pt x="66232" y="60059"/>
                  </a:lnTo>
                  <a:lnTo>
                    <a:pt x="65395" y="61210"/>
                  </a:lnTo>
                  <a:lnTo>
                    <a:pt x="64453" y="62256"/>
                  </a:lnTo>
                  <a:lnTo>
                    <a:pt x="63407" y="63407"/>
                  </a:lnTo>
                  <a:lnTo>
                    <a:pt x="62361" y="64349"/>
                  </a:lnTo>
                  <a:lnTo>
                    <a:pt x="61210" y="65291"/>
                  </a:lnTo>
                  <a:lnTo>
                    <a:pt x="60059" y="66232"/>
                  </a:lnTo>
                  <a:lnTo>
                    <a:pt x="58908" y="67069"/>
                  </a:lnTo>
                  <a:lnTo>
                    <a:pt x="57652" y="67802"/>
                  </a:lnTo>
                  <a:lnTo>
                    <a:pt x="56397" y="68534"/>
                  </a:lnTo>
                  <a:lnTo>
                    <a:pt x="55141" y="69267"/>
                  </a:lnTo>
                  <a:lnTo>
                    <a:pt x="53781" y="69894"/>
                  </a:lnTo>
                  <a:lnTo>
                    <a:pt x="52421" y="70418"/>
                  </a:lnTo>
                  <a:lnTo>
                    <a:pt x="51060" y="70836"/>
                  </a:lnTo>
                  <a:lnTo>
                    <a:pt x="49596" y="71255"/>
                  </a:lnTo>
                  <a:lnTo>
                    <a:pt x="48131" y="71569"/>
                  </a:lnTo>
                  <a:lnTo>
                    <a:pt x="46666" y="71882"/>
                  </a:lnTo>
                  <a:lnTo>
                    <a:pt x="45096" y="72092"/>
                  </a:lnTo>
                  <a:lnTo>
                    <a:pt x="43632" y="72196"/>
                  </a:lnTo>
                  <a:lnTo>
                    <a:pt x="40493" y="72196"/>
                  </a:lnTo>
                  <a:lnTo>
                    <a:pt x="38923" y="72092"/>
                  </a:lnTo>
                  <a:lnTo>
                    <a:pt x="37458" y="71882"/>
                  </a:lnTo>
                  <a:lnTo>
                    <a:pt x="35889" y="71569"/>
                  </a:lnTo>
                  <a:lnTo>
                    <a:pt x="34529" y="71255"/>
                  </a:lnTo>
                  <a:lnTo>
                    <a:pt x="33064" y="70836"/>
                  </a:lnTo>
                  <a:lnTo>
                    <a:pt x="31599" y="70418"/>
                  </a:lnTo>
                  <a:lnTo>
                    <a:pt x="30239" y="69894"/>
                  </a:lnTo>
                  <a:lnTo>
                    <a:pt x="28878" y="69267"/>
                  </a:lnTo>
                  <a:lnTo>
                    <a:pt x="27623" y="68534"/>
                  </a:lnTo>
                  <a:lnTo>
                    <a:pt x="26367" y="67802"/>
                  </a:lnTo>
                  <a:lnTo>
                    <a:pt x="25112" y="67069"/>
                  </a:lnTo>
                  <a:lnTo>
                    <a:pt x="23961" y="66232"/>
                  </a:lnTo>
                  <a:lnTo>
                    <a:pt x="22810" y="65291"/>
                  </a:lnTo>
                  <a:lnTo>
                    <a:pt x="21659" y="64349"/>
                  </a:lnTo>
                  <a:lnTo>
                    <a:pt x="20613" y="63407"/>
                  </a:lnTo>
                  <a:lnTo>
                    <a:pt x="19671" y="62256"/>
                  </a:lnTo>
                  <a:lnTo>
                    <a:pt x="18729" y="61210"/>
                  </a:lnTo>
                  <a:lnTo>
                    <a:pt x="17787" y="60059"/>
                  </a:lnTo>
                  <a:lnTo>
                    <a:pt x="16950" y="58908"/>
                  </a:lnTo>
                  <a:lnTo>
                    <a:pt x="16218" y="57653"/>
                  </a:lnTo>
                  <a:lnTo>
                    <a:pt x="15486" y="56397"/>
                  </a:lnTo>
                  <a:lnTo>
                    <a:pt x="14753" y="55037"/>
                  </a:lnTo>
                  <a:lnTo>
                    <a:pt x="14125" y="53781"/>
                  </a:lnTo>
                  <a:lnTo>
                    <a:pt x="13602" y="52421"/>
                  </a:lnTo>
                  <a:lnTo>
                    <a:pt x="13184" y="50956"/>
                  </a:lnTo>
                  <a:lnTo>
                    <a:pt x="12765" y="49491"/>
                  </a:lnTo>
                  <a:lnTo>
                    <a:pt x="12451" y="48026"/>
                  </a:lnTo>
                  <a:lnTo>
                    <a:pt x="12137" y="46562"/>
                  </a:lnTo>
                  <a:lnTo>
                    <a:pt x="11928" y="45097"/>
                  </a:lnTo>
                  <a:lnTo>
                    <a:pt x="11823" y="43527"/>
                  </a:lnTo>
                  <a:lnTo>
                    <a:pt x="11823" y="41958"/>
                  </a:lnTo>
                  <a:lnTo>
                    <a:pt x="11823" y="40388"/>
                  </a:lnTo>
                  <a:lnTo>
                    <a:pt x="11928" y="38923"/>
                  </a:lnTo>
                  <a:lnTo>
                    <a:pt x="12137" y="37354"/>
                  </a:lnTo>
                  <a:lnTo>
                    <a:pt x="12451" y="35889"/>
                  </a:lnTo>
                  <a:lnTo>
                    <a:pt x="12765" y="34424"/>
                  </a:lnTo>
                  <a:lnTo>
                    <a:pt x="13184" y="32959"/>
                  </a:lnTo>
                  <a:lnTo>
                    <a:pt x="13602" y="31599"/>
                  </a:lnTo>
                  <a:lnTo>
                    <a:pt x="14125" y="30239"/>
                  </a:lnTo>
                  <a:lnTo>
                    <a:pt x="14753" y="28879"/>
                  </a:lnTo>
                  <a:lnTo>
                    <a:pt x="15486" y="27623"/>
                  </a:lnTo>
                  <a:lnTo>
                    <a:pt x="16218" y="26263"/>
                  </a:lnTo>
                  <a:lnTo>
                    <a:pt x="16950" y="25112"/>
                  </a:lnTo>
                  <a:lnTo>
                    <a:pt x="17787" y="23856"/>
                  </a:lnTo>
                  <a:lnTo>
                    <a:pt x="18729" y="22706"/>
                  </a:lnTo>
                  <a:lnTo>
                    <a:pt x="19671" y="21659"/>
                  </a:lnTo>
                  <a:lnTo>
                    <a:pt x="20613" y="20613"/>
                  </a:lnTo>
                  <a:lnTo>
                    <a:pt x="21659" y="19567"/>
                  </a:lnTo>
                  <a:lnTo>
                    <a:pt x="22810" y="18625"/>
                  </a:lnTo>
                  <a:lnTo>
                    <a:pt x="23961" y="17788"/>
                  </a:lnTo>
                  <a:lnTo>
                    <a:pt x="25112" y="16951"/>
                  </a:lnTo>
                  <a:lnTo>
                    <a:pt x="26367" y="16114"/>
                  </a:lnTo>
                  <a:lnTo>
                    <a:pt x="27623" y="15381"/>
                  </a:lnTo>
                  <a:lnTo>
                    <a:pt x="28878" y="14754"/>
                  </a:lnTo>
                  <a:lnTo>
                    <a:pt x="30239" y="14126"/>
                  </a:lnTo>
                  <a:lnTo>
                    <a:pt x="31599" y="13603"/>
                  </a:lnTo>
                  <a:lnTo>
                    <a:pt x="33064" y="13079"/>
                  </a:lnTo>
                  <a:lnTo>
                    <a:pt x="34529" y="12661"/>
                  </a:lnTo>
                  <a:lnTo>
                    <a:pt x="35889" y="12347"/>
                  </a:lnTo>
                  <a:lnTo>
                    <a:pt x="37458" y="12138"/>
                  </a:lnTo>
                  <a:lnTo>
                    <a:pt x="38923" y="11928"/>
                  </a:lnTo>
                  <a:lnTo>
                    <a:pt x="40493" y="11824"/>
                  </a:lnTo>
                  <a:lnTo>
                    <a:pt x="42062" y="11719"/>
                  </a:lnTo>
                  <a:close/>
                  <a:moveTo>
                    <a:pt x="39865" y="0"/>
                  </a:moveTo>
                  <a:lnTo>
                    <a:pt x="37772" y="210"/>
                  </a:lnTo>
                  <a:lnTo>
                    <a:pt x="35680" y="419"/>
                  </a:lnTo>
                  <a:lnTo>
                    <a:pt x="33587" y="837"/>
                  </a:lnTo>
                  <a:lnTo>
                    <a:pt x="31494" y="1256"/>
                  </a:lnTo>
                  <a:lnTo>
                    <a:pt x="29506" y="1884"/>
                  </a:lnTo>
                  <a:lnTo>
                    <a:pt x="27623" y="2512"/>
                  </a:lnTo>
                  <a:lnTo>
                    <a:pt x="25740" y="3244"/>
                  </a:lnTo>
                  <a:lnTo>
                    <a:pt x="23856" y="4081"/>
                  </a:lnTo>
                  <a:lnTo>
                    <a:pt x="21973" y="5023"/>
                  </a:lnTo>
                  <a:lnTo>
                    <a:pt x="20299" y="6069"/>
                  </a:lnTo>
                  <a:lnTo>
                    <a:pt x="18520" y="7115"/>
                  </a:lnTo>
                  <a:lnTo>
                    <a:pt x="16950" y="8371"/>
                  </a:lnTo>
                  <a:lnTo>
                    <a:pt x="15276" y="9627"/>
                  </a:lnTo>
                  <a:lnTo>
                    <a:pt x="13811" y="10882"/>
                  </a:lnTo>
                  <a:lnTo>
                    <a:pt x="12347" y="12242"/>
                  </a:lnTo>
                  <a:lnTo>
                    <a:pt x="10986" y="13707"/>
                  </a:lnTo>
                  <a:lnTo>
                    <a:pt x="9626" y="15277"/>
                  </a:lnTo>
                  <a:lnTo>
                    <a:pt x="8371" y="16846"/>
                  </a:lnTo>
                  <a:lnTo>
                    <a:pt x="7220" y="18520"/>
                  </a:lnTo>
                  <a:lnTo>
                    <a:pt x="6069" y="20194"/>
                  </a:lnTo>
                  <a:lnTo>
                    <a:pt x="5127" y="21973"/>
                  </a:lnTo>
                  <a:lnTo>
                    <a:pt x="4185" y="23752"/>
                  </a:lnTo>
                  <a:lnTo>
                    <a:pt x="3348" y="25635"/>
                  </a:lnTo>
                  <a:lnTo>
                    <a:pt x="2616" y="27519"/>
                  </a:lnTo>
                  <a:lnTo>
                    <a:pt x="1883" y="29507"/>
                  </a:lnTo>
                  <a:lnTo>
                    <a:pt x="1360" y="31495"/>
                  </a:lnTo>
                  <a:lnTo>
                    <a:pt x="837" y="33483"/>
                  </a:lnTo>
                  <a:lnTo>
                    <a:pt x="523" y="35575"/>
                  </a:lnTo>
                  <a:lnTo>
                    <a:pt x="209" y="37668"/>
                  </a:lnTo>
                  <a:lnTo>
                    <a:pt x="105" y="39865"/>
                  </a:lnTo>
                  <a:lnTo>
                    <a:pt x="0" y="41958"/>
                  </a:lnTo>
                  <a:lnTo>
                    <a:pt x="105" y="44155"/>
                  </a:lnTo>
                  <a:lnTo>
                    <a:pt x="209" y="46248"/>
                  </a:lnTo>
                  <a:lnTo>
                    <a:pt x="523" y="48340"/>
                  </a:lnTo>
                  <a:lnTo>
                    <a:pt x="837" y="50433"/>
                  </a:lnTo>
                  <a:lnTo>
                    <a:pt x="1360" y="52421"/>
                  </a:lnTo>
                  <a:lnTo>
                    <a:pt x="1883" y="54409"/>
                  </a:lnTo>
                  <a:lnTo>
                    <a:pt x="2616" y="56397"/>
                  </a:lnTo>
                  <a:lnTo>
                    <a:pt x="3348" y="58280"/>
                  </a:lnTo>
                  <a:lnTo>
                    <a:pt x="4185" y="60164"/>
                  </a:lnTo>
                  <a:lnTo>
                    <a:pt x="5127" y="61942"/>
                  </a:lnTo>
                  <a:lnTo>
                    <a:pt x="6069" y="63721"/>
                  </a:lnTo>
                  <a:lnTo>
                    <a:pt x="7220" y="65500"/>
                  </a:lnTo>
                  <a:lnTo>
                    <a:pt x="8371" y="67069"/>
                  </a:lnTo>
                  <a:lnTo>
                    <a:pt x="9626" y="68639"/>
                  </a:lnTo>
                  <a:lnTo>
                    <a:pt x="10986" y="70208"/>
                  </a:lnTo>
                  <a:lnTo>
                    <a:pt x="12347" y="71673"/>
                  </a:lnTo>
                  <a:lnTo>
                    <a:pt x="13811" y="73033"/>
                  </a:lnTo>
                  <a:lnTo>
                    <a:pt x="15276" y="74394"/>
                  </a:lnTo>
                  <a:lnTo>
                    <a:pt x="16950" y="75649"/>
                  </a:lnTo>
                  <a:lnTo>
                    <a:pt x="18520" y="76800"/>
                  </a:lnTo>
                  <a:lnTo>
                    <a:pt x="20299" y="77951"/>
                  </a:lnTo>
                  <a:lnTo>
                    <a:pt x="21973" y="78893"/>
                  </a:lnTo>
                  <a:lnTo>
                    <a:pt x="23856" y="79834"/>
                  </a:lnTo>
                  <a:lnTo>
                    <a:pt x="25740" y="80672"/>
                  </a:lnTo>
                  <a:lnTo>
                    <a:pt x="27623" y="81404"/>
                  </a:lnTo>
                  <a:lnTo>
                    <a:pt x="29506" y="82136"/>
                  </a:lnTo>
                  <a:lnTo>
                    <a:pt x="31494" y="82660"/>
                  </a:lnTo>
                  <a:lnTo>
                    <a:pt x="33587" y="83183"/>
                  </a:lnTo>
                  <a:lnTo>
                    <a:pt x="35680" y="83497"/>
                  </a:lnTo>
                  <a:lnTo>
                    <a:pt x="37772" y="83810"/>
                  </a:lnTo>
                  <a:lnTo>
                    <a:pt x="39865" y="83915"/>
                  </a:lnTo>
                  <a:lnTo>
                    <a:pt x="42062" y="84020"/>
                  </a:lnTo>
                  <a:lnTo>
                    <a:pt x="44155" y="83915"/>
                  </a:lnTo>
                  <a:lnTo>
                    <a:pt x="46352" y="83810"/>
                  </a:lnTo>
                  <a:lnTo>
                    <a:pt x="48445" y="83497"/>
                  </a:lnTo>
                  <a:lnTo>
                    <a:pt x="50433" y="83183"/>
                  </a:lnTo>
                  <a:lnTo>
                    <a:pt x="52525" y="82660"/>
                  </a:lnTo>
                  <a:lnTo>
                    <a:pt x="54513" y="82136"/>
                  </a:lnTo>
                  <a:lnTo>
                    <a:pt x="56501" y="81404"/>
                  </a:lnTo>
                  <a:lnTo>
                    <a:pt x="58385" y="80672"/>
                  </a:lnTo>
                  <a:lnTo>
                    <a:pt x="60268" y="79834"/>
                  </a:lnTo>
                  <a:lnTo>
                    <a:pt x="62047" y="78893"/>
                  </a:lnTo>
                  <a:lnTo>
                    <a:pt x="63826" y="77951"/>
                  </a:lnTo>
                  <a:lnTo>
                    <a:pt x="65500" y="76800"/>
                  </a:lnTo>
                  <a:lnTo>
                    <a:pt x="67174" y="75649"/>
                  </a:lnTo>
                  <a:lnTo>
                    <a:pt x="68743" y="74394"/>
                  </a:lnTo>
                  <a:lnTo>
                    <a:pt x="70208" y="73033"/>
                  </a:lnTo>
                  <a:lnTo>
                    <a:pt x="71673" y="71673"/>
                  </a:lnTo>
                  <a:lnTo>
                    <a:pt x="73138" y="70208"/>
                  </a:lnTo>
                  <a:lnTo>
                    <a:pt x="74393" y="68639"/>
                  </a:lnTo>
                  <a:lnTo>
                    <a:pt x="75649" y="67069"/>
                  </a:lnTo>
                  <a:lnTo>
                    <a:pt x="76905" y="65500"/>
                  </a:lnTo>
                  <a:lnTo>
                    <a:pt x="77951" y="63721"/>
                  </a:lnTo>
                  <a:lnTo>
                    <a:pt x="78997" y="61942"/>
                  </a:lnTo>
                  <a:lnTo>
                    <a:pt x="79939" y="60164"/>
                  </a:lnTo>
                  <a:lnTo>
                    <a:pt x="80776" y="58280"/>
                  </a:lnTo>
                  <a:lnTo>
                    <a:pt x="81508" y="56397"/>
                  </a:lnTo>
                  <a:lnTo>
                    <a:pt x="82136" y="54409"/>
                  </a:lnTo>
                  <a:lnTo>
                    <a:pt x="82764" y="52421"/>
                  </a:lnTo>
                  <a:lnTo>
                    <a:pt x="83183" y="50433"/>
                  </a:lnTo>
                  <a:lnTo>
                    <a:pt x="83601" y="48340"/>
                  </a:lnTo>
                  <a:lnTo>
                    <a:pt x="83810" y="46248"/>
                  </a:lnTo>
                  <a:lnTo>
                    <a:pt x="84020" y="44155"/>
                  </a:lnTo>
                  <a:lnTo>
                    <a:pt x="84020" y="41958"/>
                  </a:lnTo>
                  <a:lnTo>
                    <a:pt x="84020" y="39865"/>
                  </a:lnTo>
                  <a:lnTo>
                    <a:pt x="83810" y="37668"/>
                  </a:lnTo>
                  <a:lnTo>
                    <a:pt x="83601" y="35575"/>
                  </a:lnTo>
                  <a:lnTo>
                    <a:pt x="83183" y="33483"/>
                  </a:lnTo>
                  <a:lnTo>
                    <a:pt x="82764" y="31495"/>
                  </a:lnTo>
                  <a:lnTo>
                    <a:pt x="82136" y="29507"/>
                  </a:lnTo>
                  <a:lnTo>
                    <a:pt x="81508" y="27519"/>
                  </a:lnTo>
                  <a:lnTo>
                    <a:pt x="80776" y="25635"/>
                  </a:lnTo>
                  <a:lnTo>
                    <a:pt x="79939" y="23752"/>
                  </a:lnTo>
                  <a:lnTo>
                    <a:pt x="78997" y="21973"/>
                  </a:lnTo>
                  <a:lnTo>
                    <a:pt x="77951" y="20194"/>
                  </a:lnTo>
                  <a:lnTo>
                    <a:pt x="76905" y="18520"/>
                  </a:lnTo>
                  <a:lnTo>
                    <a:pt x="75649" y="16846"/>
                  </a:lnTo>
                  <a:lnTo>
                    <a:pt x="74393" y="15277"/>
                  </a:lnTo>
                  <a:lnTo>
                    <a:pt x="73138" y="13707"/>
                  </a:lnTo>
                  <a:lnTo>
                    <a:pt x="71673" y="12242"/>
                  </a:lnTo>
                  <a:lnTo>
                    <a:pt x="70208" y="10882"/>
                  </a:lnTo>
                  <a:lnTo>
                    <a:pt x="68743" y="9627"/>
                  </a:lnTo>
                  <a:lnTo>
                    <a:pt x="67174" y="8371"/>
                  </a:lnTo>
                  <a:lnTo>
                    <a:pt x="65500" y="7115"/>
                  </a:lnTo>
                  <a:lnTo>
                    <a:pt x="63826" y="6069"/>
                  </a:lnTo>
                  <a:lnTo>
                    <a:pt x="62047" y="5023"/>
                  </a:lnTo>
                  <a:lnTo>
                    <a:pt x="60268" y="4081"/>
                  </a:lnTo>
                  <a:lnTo>
                    <a:pt x="58385" y="3244"/>
                  </a:lnTo>
                  <a:lnTo>
                    <a:pt x="56501" y="2512"/>
                  </a:lnTo>
                  <a:lnTo>
                    <a:pt x="54513" y="1884"/>
                  </a:lnTo>
                  <a:lnTo>
                    <a:pt x="52525" y="1256"/>
                  </a:lnTo>
                  <a:lnTo>
                    <a:pt x="50433" y="837"/>
                  </a:lnTo>
                  <a:lnTo>
                    <a:pt x="48445" y="419"/>
                  </a:lnTo>
                  <a:lnTo>
                    <a:pt x="46352" y="210"/>
                  </a:lnTo>
                  <a:lnTo>
                    <a:pt x="44155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066225" y="5455570"/>
              <a:ext cx="2098351" cy="2087516"/>
            </a:xfrm>
            <a:custGeom>
              <a:rect b="b" l="l" r="r" t="t"/>
              <a:pathLst>
                <a:path extrusionOk="0" h="100761" w="101284">
                  <a:moveTo>
                    <a:pt x="52735" y="7638"/>
                  </a:moveTo>
                  <a:lnTo>
                    <a:pt x="54932" y="7847"/>
                  </a:lnTo>
                  <a:lnTo>
                    <a:pt x="57025" y="8057"/>
                  </a:lnTo>
                  <a:lnTo>
                    <a:pt x="59117" y="8475"/>
                  </a:lnTo>
                  <a:lnTo>
                    <a:pt x="61105" y="8894"/>
                  </a:lnTo>
                  <a:lnTo>
                    <a:pt x="63198" y="9417"/>
                  </a:lnTo>
                  <a:lnTo>
                    <a:pt x="65186" y="10149"/>
                  </a:lnTo>
                  <a:lnTo>
                    <a:pt x="67069" y="10882"/>
                  </a:lnTo>
                  <a:lnTo>
                    <a:pt x="68953" y="11719"/>
                  </a:lnTo>
                  <a:lnTo>
                    <a:pt x="70836" y="12660"/>
                  </a:lnTo>
                  <a:lnTo>
                    <a:pt x="72719" y="13707"/>
                  </a:lnTo>
                  <a:lnTo>
                    <a:pt x="74498" y="14858"/>
                  </a:lnTo>
                  <a:lnTo>
                    <a:pt x="76172" y="16009"/>
                  </a:lnTo>
                  <a:lnTo>
                    <a:pt x="77846" y="17369"/>
                  </a:lnTo>
                  <a:lnTo>
                    <a:pt x="79521" y="18729"/>
                  </a:lnTo>
                  <a:lnTo>
                    <a:pt x="81090" y="20194"/>
                  </a:lnTo>
                  <a:lnTo>
                    <a:pt x="82555" y="21763"/>
                  </a:lnTo>
                  <a:lnTo>
                    <a:pt x="83915" y="23438"/>
                  </a:lnTo>
                  <a:lnTo>
                    <a:pt x="85275" y="25112"/>
                  </a:lnTo>
                  <a:lnTo>
                    <a:pt x="86426" y="26786"/>
                  </a:lnTo>
                  <a:lnTo>
                    <a:pt x="87577" y="28564"/>
                  </a:lnTo>
                  <a:lnTo>
                    <a:pt x="88624" y="30448"/>
                  </a:lnTo>
                  <a:lnTo>
                    <a:pt x="89565" y="32227"/>
                  </a:lnTo>
                  <a:lnTo>
                    <a:pt x="90402" y="34215"/>
                  </a:lnTo>
                  <a:lnTo>
                    <a:pt x="91135" y="36098"/>
                  </a:lnTo>
                  <a:lnTo>
                    <a:pt x="91763" y="38086"/>
                  </a:lnTo>
                  <a:lnTo>
                    <a:pt x="92390" y="40179"/>
                  </a:lnTo>
                  <a:lnTo>
                    <a:pt x="92809" y="42167"/>
                  </a:lnTo>
                  <a:lnTo>
                    <a:pt x="93227" y="44259"/>
                  </a:lnTo>
                  <a:lnTo>
                    <a:pt x="93437" y="46352"/>
                  </a:lnTo>
                  <a:lnTo>
                    <a:pt x="93646" y="48549"/>
                  </a:lnTo>
                  <a:lnTo>
                    <a:pt x="93646" y="50642"/>
                  </a:lnTo>
                  <a:lnTo>
                    <a:pt x="93646" y="52839"/>
                  </a:lnTo>
                  <a:lnTo>
                    <a:pt x="93437" y="54932"/>
                  </a:lnTo>
                  <a:lnTo>
                    <a:pt x="93227" y="57024"/>
                  </a:lnTo>
                  <a:lnTo>
                    <a:pt x="92809" y="59117"/>
                  </a:lnTo>
                  <a:lnTo>
                    <a:pt x="92390" y="61210"/>
                  </a:lnTo>
                  <a:lnTo>
                    <a:pt x="91763" y="63198"/>
                  </a:lnTo>
                  <a:lnTo>
                    <a:pt x="91135" y="65186"/>
                  </a:lnTo>
                  <a:lnTo>
                    <a:pt x="90402" y="67174"/>
                  </a:lnTo>
                  <a:lnTo>
                    <a:pt x="89565" y="69057"/>
                  </a:lnTo>
                  <a:lnTo>
                    <a:pt x="88624" y="70940"/>
                  </a:lnTo>
                  <a:lnTo>
                    <a:pt x="87577" y="72719"/>
                  </a:lnTo>
                  <a:lnTo>
                    <a:pt x="86426" y="74498"/>
                  </a:lnTo>
                  <a:lnTo>
                    <a:pt x="85275" y="76277"/>
                  </a:lnTo>
                  <a:lnTo>
                    <a:pt x="83915" y="77951"/>
                  </a:lnTo>
                  <a:lnTo>
                    <a:pt x="82555" y="79520"/>
                  </a:lnTo>
                  <a:lnTo>
                    <a:pt x="81090" y="81090"/>
                  </a:lnTo>
                  <a:lnTo>
                    <a:pt x="79521" y="82554"/>
                  </a:lnTo>
                  <a:lnTo>
                    <a:pt x="77846" y="84019"/>
                  </a:lnTo>
                  <a:lnTo>
                    <a:pt x="76172" y="85275"/>
                  </a:lnTo>
                  <a:lnTo>
                    <a:pt x="74498" y="86530"/>
                  </a:lnTo>
                  <a:lnTo>
                    <a:pt x="72719" y="87681"/>
                  </a:lnTo>
                  <a:lnTo>
                    <a:pt x="70836" y="88623"/>
                  </a:lnTo>
                  <a:lnTo>
                    <a:pt x="68953" y="89565"/>
                  </a:lnTo>
                  <a:lnTo>
                    <a:pt x="67069" y="90506"/>
                  </a:lnTo>
                  <a:lnTo>
                    <a:pt x="65186" y="91239"/>
                  </a:lnTo>
                  <a:lnTo>
                    <a:pt x="63198" y="91867"/>
                  </a:lnTo>
                  <a:lnTo>
                    <a:pt x="61105" y="92390"/>
                  </a:lnTo>
                  <a:lnTo>
                    <a:pt x="59117" y="92913"/>
                  </a:lnTo>
                  <a:lnTo>
                    <a:pt x="57025" y="93227"/>
                  </a:lnTo>
                  <a:lnTo>
                    <a:pt x="54932" y="93541"/>
                  </a:lnTo>
                  <a:lnTo>
                    <a:pt x="52735" y="93645"/>
                  </a:lnTo>
                  <a:lnTo>
                    <a:pt x="50642" y="93750"/>
                  </a:lnTo>
                  <a:lnTo>
                    <a:pt x="48445" y="93645"/>
                  </a:lnTo>
                  <a:lnTo>
                    <a:pt x="46352" y="93541"/>
                  </a:lnTo>
                  <a:lnTo>
                    <a:pt x="44260" y="93227"/>
                  </a:lnTo>
                  <a:lnTo>
                    <a:pt x="42167" y="92913"/>
                  </a:lnTo>
                  <a:lnTo>
                    <a:pt x="40074" y="92390"/>
                  </a:lnTo>
                  <a:lnTo>
                    <a:pt x="38086" y="91867"/>
                  </a:lnTo>
                  <a:lnTo>
                    <a:pt x="36098" y="91239"/>
                  </a:lnTo>
                  <a:lnTo>
                    <a:pt x="34110" y="90506"/>
                  </a:lnTo>
                  <a:lnTo>
                    <a:pt x="32227" y="89565"/>
                  </a:lnTo>
                  <a:lnTo>
                    <a:pt x="30344" y="88623"/>
                  </a:lnTo>
                  <a:lnTo>
                    <a:pt x="28565" y="87681"/>
                  </a:lnTo>
                  <a:lnTo>
                    <a:pt x="26786" y="86530"/>
                  </a:lnTo>
                  <a:lnTo>
                    <a:pt x="25007" y="85275"/>
                  </a:lnTo>
                  <a:lnTo>
                    <a:pt x="23333" y="84019"/>
                  </a:lnTo>
                  <a:lnTo>
                    <a:pt x="21764" y="82554"/>
                  </a:lnTo>
                  <a:lnTo>
                    <a:pt x="20194" y="81090"/>
                  </a:lnTo>
                  <a:lnTo>
                    <a:pt x="18729" y="79520"/>
                  </a:lnTo>
                  <a:lnTo>
                    <a:pt x="17265" y="77951"/>
                  </a:lnTo>
                  <a:lnTo>
                    <a:pt x="16009" y="76277"/>
                  </a:lnTo>
                  <a:lnTo>
                    <a:pt x="14753" y="74498"/>
                  </a:lnTo>
                  <a:lnTo>
                    <a:pt x="13602" y="72719"/>
                  </a:lnTo>
                  <a:lnTo>
                    <a:pt x="12556" y="70940"/>
                  </a:lnTo>
                  <a:lnTo>
                    <a:pt x="11614" y="69057"/>
                  </a:lnTo>
                  <a:lnTo>
                    <a:pt x="10777" y="67174"/>
                  </a:lnTo>
                  <a:lnTo>
                    <a:pt x="10045" y="65186"/>
                  </a:lnTo>
                  <a:lnTo>
                    <a:pt x="9417" y="63198"/>
                  </a:lnTo>
                  <a:lnTo>
                    <a:pt x="8894" y="61210"/>
                  </a:lnTo>
                  <a:lnTo>
                    <a:pt x="8371" y="59117"/>
                  </a:lnTo>
                  <a:lnTo>
                    <a:pt x="8057" y="57024"/>
                  </a:lnTo>
                  <a:lnTo>
                    <a:pt x="7743" y="54932"/>
                  </a:lnTo>
                  <a:lnTo>
                    <a:pt x="7638" y="52839"/>
                  </a:lnTo>
                  <a:lnTo>
                    <a:pt x="7534" y="50642"/>
                  </a:lnTo>
                  <a:lnTo>
                    <a:pt x="7638" y="48549"/>
                  </a:lnTo>
                  <a:lnTo>
                    <a:pt x="7743" y="46352"/>
                  </a:lnTo>
                  <a:lnTo>
                    <a:pt x="8057" y="44259"/>
                  </a:lnTo>
                  <a:lnTo>
                    <a:pt x="8371" y="42167"/>
                  </a:lnTo>
                  <a:lnTo>
                    <a:pt x="8894" y="40179"/>
                  </a:lnTo>
                  <a:lnTo>
                    <a:pt x="9417" y="38086"/>
                  </a:lnTo>
                  <a:lnTo>
                    <a:pt x="10045" y="36098"/>
                  </a:lnTo>
                  <a:lnTo>
                    <a:pt x="10777" y="34215"/>
                  </a:lnTo>
                  <a:lnTo>
                    <a:pt x="11614" y="32227"/>
                  </a:lnTo>
                  <a:lnTo>
                    <a:pt x="12556" y="30448"/>
                  </a:lnTo>
                  <a:lnTo>
                    <a:pt x="13602" y="28564"/>
                  </a:lnTo>
                  <a:lnTo>
                    <a:pt x="14753" y="26786"/>
                  </a:lnTo>
                  <a:lnTo>
                    <a:pt x="16009" y="25112"/>
                  </a:lnTo>
                  <a:lnTo>
                    <a:pt x="17265" y="23438"/>
                  </a:lnTo>
                  <a:lnTo>
                    <a:pt x="18729" y="21763"/>
                  </a:lnTo>
                  <a:lnTo>
                    <a:pt x="20194" y="20194"/>
                  </a:lnTo>
                  <a:lnTo>
                    <a:pt x="21764" y="18729"/>
                  </a:lnTo>
                  <a:lnTo>
                    <a:pt x="23333" y="17369"/>
                  </a:lnTo>
                  <a:lnTo>
                    <a:pt x="25007" y="16009"/>
                  </a:lnTo>
                  <a:lnTo>
                    <a:pt x="26786" y="14858"/>
                  </a:lnTo>
                  <a:lnTo>
                    <a:pt x="28565" y="13707"/>
                  </a:lnTo>
                  <a:lnTo>
                    <a:pt x="30344" y="12660"/>
                  </a:lnTo>
                  <a:lnTo>
                    <a:pt x="32227" y="11719"/>
                  </a:lnTo>
                  <a:lnTo>
                    <a:pt x="34110" y="10882"/>
                  </a:lnTo>
                  <a:lnTo>
                    <a:pt x="36098" y="10149"/>
                  </a:lnTo>
                  <a:lnTo>
                    <a:pt x="38086" y="9417"/>
                  </a:lnTo>
                  <a:lnTo>
                    <a:pt x="40074" y="8894"/>
                  </a:lnTo>
                  <a:lnTo>
                    <a:pt x="42167" y="8475"/>
                  </a:lnTo>
                  <a:lnTo>
                    <a:pt x="44260" y="8057"/>
                  </a:lnTo>
                  <a:lnTo>
                    <a:pt x="46352" y="7847"/>
                  </a:lnTo>
                  <a:lnTo>
                    <a:pt x="48445" y="7638"/>
                  </a:lnTo>
                  <a:close/>
                  <a:moveTo>
                    <a:pt x="50433" y="0"/>
                  </a:moveTo>
                  <a:lnTo>
                    <a:pt x="45724" y="4395"/>
                  </a:lnTo>
                  <a:lnTo>
                    <a:pt x="39551" y="1151"/>
                  </a:lnTo>
                  <a:lnTo>
                    <a:pt x="35157" y="6383"/>
                  </a:lnTo>
                  <a:lnTo>
                    <a:pt x="28774" y="5127"/>
                  </a:lnTo>
                  <a:lnTo>
                    <a:pt x="26158" y="11405"/>
                  </a:lnTo>
                  <a:lnTo>
                    <a:pt x="19671" y="11091"/>
                  </a:lnTo>
                  <a:lnTo>
                    <a:pt x="18415" y="17683"/>
                  </a:lnTo>
                  <a:lnTo>
                    <a:pt x="11510" y="19043"/>
                  </a:lnTo>
                  <a:lnTo>
                    <a:pt x="11614" y="25739"/>
                  </a:lnTo>
                  <a:lnTo>
                    <a:pt x="5650" y="28669"/>
                  </a:lnTo>
                  <a:lnTo>
                    <a:pt x="6906" y="34947"/>
                  </a:lnTo>
                  <a:lnTo>
                    <a:pt x="1151" y="38818"/>
                  </a:lnTo>
                  <a:lnTo>
                    <a:pt x="4395" y="44573"/>
                  </a:lnTo>
                  <a:lnTo>
                    <a:pt x="0" y="50328"/>
                  </a:lnTo>
                  <a:lnTo>
                    <a:pt x="4395" y="55559"/>
                  </a:lnTo>
                  <a:lnTo>
                    <a:pt x="1360" y="61628"/>
                  </a:lnTo>
                  <a:lnTo>
                    <a:pt x="6278" y="65290"/>
                  </a:lnTo>
                  <a:lnTo>
                    <a:pt x="5546" y="72301"/>
                  </a:lnTo>
                  <a:lnTo>
                    <a:pt x="11405" y="75021"/>
                  </a:lnTo>
                  <a:lnTo>
                    <a:pt x="11405" y="81508"/>
                  </a:lnTo>
                  <a:lnTo>
                    <a:pt x="18311" y="82973"/>
                  </a:lnTo>
                  <a:lnTo>
                    <a:pt x="18939" y="89565"/>
                  </a:lnTo>
                  <a:lnTo>
                    <a:pt x="26367" y="89565"/>
                  </a:lnTo>
                  <a:lnTo>
                    <a:pt x="28669" y="95633"/>
                  </a:lnTo>
                  <a:lnTo>
                    <a:pt x="35680" y="94169"/>
                  </a:lnTo>
                  <a:lnTo>
                    <a:pt x="39133" y="99609"/>
                  </a:lnTo>
                  <a:lnTo>
                    <a:pt x="46038" y="96680"/>
                  </a:lnTo>
                  <a:lnTo>
                    <a:pt x="50956" y="100760"/>
                  </a:lnTo>
                  <a:lnTo>
                    <a:pt x="55978" y="96680"/>
                  </a:lnTo>
                  <a:lnTo>
                    <a:pt x="61942" y="99086"/>
                  </a:lnTo>
                  <a:lnTo>
                    <a:pt x="65709" y="94169"/>
                  </a:lnTo>
                  <a:lnTo>
                    <a:pt x="72510" y="95633"/>
                  </a:lnTo>
                  <a:lnTo>
                    <a:pt x="75440" y="89356"/>
                  </a:lnTo>
                  <a:lnTo>
                    <a:pt x="82032" y="89356"/>
                  </a:lnTo>
                  <a:lnTo>
                    <a:pt x="83601" y="83078"/>
                  </a:lnTo>
                  <a:lnTo>
                    <a:pt x="89984" y="81613"/>
                  </a:lnTo>
                  <a:lnTo>
                    <a:pt x="90088" y="74707"/>
                  </a:lnTo>
                  <a:lnTo>
                    <a:pt x="95948" y="72091"/>
                  </a:lnTo>
                  <a:lnTo>
                    <a:pt x="94588" y="65604"/>
                  </a:lnTo>
                  <a:lnTo>
                    <a:pt x="99505" y="61523"/>
                  </a:lnTo>
                  <a:lnTo>
                    <a:pt x="96889" y="55350"/>
                  </a:lnTo>
                  <a:lnTo>
                    <a:pt x="101284" y="50014"/>
                  </a:lnTo>
                  <a:lnTo>
                    <a:pt x="97099" y="45096"/>
                  </a:lnTo>
                  <a:lnTo>
                    <a:pt x="99924" y="38923"/>
                  </a:lnTo>
                  <a:lnTo>
                    <a:pt x="94588" y="35156"/>
                  </a:lnTo>
                  <a:lnTo>
                    <a:pt x="95739" y="28460"/>
                  </a:lnTo>
                  <a:lnTo>
                    <a:pt x="89984" y="25426"/>
                  </a:lnTo>
                  <a:lnTo>
                    <a:pt x="89984" y="18729"/>
                  </a:lnTo>
                  <a:lnTo>
                    <a:pt x="83497" y="17369"/>
                  </a:lnTo>
                  <a:lnTo>
                    <a:pt x="82346" y="11091"/>
                  </a:lnTo>
                  <a:lnTo>
                    <a:pt x="75649" y="11091"/>
                  </a:lnTo>
                  <a:lnTo>
                    <a:pt x="72719" y="5127"/>
                  </a:lnTo>
                  <a:lnTo>
                    <a:pt x="65814" y="6487"/>
                  </a:lnTo>
                  <a:lnTo>
                    <a:pt x="62152" y="1151"/>
                  </a:lnTo>
                  <a:lnTo>
                    <a:pt x="55874" y="4290"/>
                  </a:lnTo>
                  <a:lnTo>
                    <a:pt x="50433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222286" y="5613804"/>
              <a:ext cx="1784046" cy="1784046"/>
            </a:xfrm>
            <a:custGeom>
              <a:rect b="b" l="l" r="r" t="t"/>
              <a:pathLst>
                <a:path extrusionOk="0" h="86113" w="86113">
                  <a:moveTo>
                    <a:pt x="45202" y="1046"/>
                  </a:moveTo>
                  <a:lnTo>
                    <a:pt x="47399" y="1256"/>
                  </a:lnTo>
                  <a:lnTo>
                    <a:pt x="49492" y="1465"/>
                  </a:lnTo>
                  <a:lnTo>
                    <a:pt x="51480" y="1883"/>
                  </a:lnTo>
                  <a:lnTo>
                    <a:pt x="53572" y="2302"/>
                  </a:lnTo>
                  <a:lnTo>
                    <a:pt x="55560" y="2930"/>
                  </a:lnTo>
                  <a:lnTo>
                    <a:pt x="57548" y="3558"/>
                  </a:lnTo>
                  <a:lnTo>
                    <a:pt x="59432" y="4290"/>
                  </a:lnTo>
                  <a:lnTo>
                    <a:pt x="61315" y="5127"/>
                  </a:lnTo>
                  <a:lnTo>
                    <a:pt x="63094" y="6069"/>
                  </a:lnTo>
                  <a:lnTo>
                    <a:pt x="64873" y="7115"/>
                  </a:lnTo>
                  <a:lnTo>
                    <a:pt x="66547" y="8161"/>
                  </a:lnTo>
                  <a:lnTo>
                    <a:pt x="68221" y="9417"/>
                  </a:lnTo>
                  <a:lnTo>
                    <a:pt x="69790" y="10673"/>
                  </a:lnTo>
                  <a:lnTo>
                    <a:pt x="71255" y="11928"/>
                  </a:lnTo>
                  <a:lnTo>
                    <a:pt x="72720" y="13288"/>
                  </a:lnTo>
                  <a:lnTo>
                    <a:pt x="74185" y="14753"/>
                  </a:lnTo>
                  <a:lnTo>
                    <a:pt x="75440" y="16323"/>
                  </a:lnTo>
                  <a:lnTo>
                    <a:pt x="76696" y="17892"/>
                  </a:lnTo>
                  <a:lnTo>
                    <a:pt x="77952" y="19566"/>
                  </a:lnTo>
                  <a:lnTo>
                    <a:pt x="78998" y="21240"/>
                  </a:lnTo>
                  <a:lnTo>
                    <a:pt x="80044" y="23019"/>
                  </a:lnTo>
                  <a:lnTo>
                    <a:pt x="80986" y="24798"/>
                  </a:lnTo>
                  <a:lnTo>
                    <a:pt x="81823" y="26681"/>
                  </a:lnTo>
                  <a:lnTo>
                    <a:pt x="82555" y="28565"/>
                  </a:lnTo>
                  <a:lnTo>
                    <a:pt x="83183" y="30553"/>
                  </a:lnTo>
                  <a:lnTo>
                    <a:pt x="83811" y="32541"/>
                  </a:lnTo>
                  <a:lnTo>
                    <a:pt x="84230" y="34529"/>
                  </a:lnTo>
                  <a:lnTo>
                    <a:pt x="84648" y="36621"/>
                  </a:lnTo>
                  <a:lnTo>
                    <a:pt x="84857" y="38714"/>
                  </a:lnTo>
                  <a:lnTo>
                    <a:pt x="85067" y="40911"/>
                  </a:lnTo>
                  <a:lnTo>
                    <a:pt x="85067" y="43004"/>
                  </a:lnTo>
                  <a:lnTo>
                    <a:pt x="85067" y="45201"/>
                  </a:lnTo>
                  <a:lnTo>
                    <a:pt x="84857" y="47294"/>
                  </a:lnTo>
                  <a:lnTo>
                    <a:pt x="84648" y="49386"/>
                  </a:lnTo>
                  <a:lnTo>
                    <a:pt x="84230" y="51479"/>
                  </a:lnTo>
                  <a:lnTo>
                    <a:pt x="83811" y="53467"/>
                  </a:lnTo>
                  <a:lnTo>
                    <a:pt x="83183" y="55455"/>
                  </a:lnTo>
                  <a:lnTo>
                    <a:pt x="82555" y="57443"/>
                  </a:lnTo>
                  <a:lnTo>
                    <a:pt x="81823" y="59326"/>
                  </a:lnTo>
                  <a:lnTo>
                    <a:pt x="80986" y="61210"/>
                  </a:lnTo>
                  <a:lnTo>
                    <a:pt x="80044" y="62988"/>
                  </a:lnTo>
                  <a:lnTo>
                    <a:pt x="78998" y="64767"/>
                  </a:lnTo>
                  <a:lnTo>
                    <a:pt x="77952" y="66546"/>
                  </a:lnTo>
                  <a:lnTo>
                    <a:pt x="76696" y="68115"/>
                  </a:lnTo>
                  <a:lnTo>
                    <a:pt x="75440" y="69685"/>
                  </a:lnTo>
                  <a:lnTo>
                    <a:pt x="74185" y="71254"/>
                  </a:lnTo>
                  <a:lnTo>
                    <a:pt x="72720" y="72719"/>
                  </a:lnTo>
                  <a:lnTo>
                    <a:pt x="71255" y="74079"/>
                  </a:lnTo>
                  <a:lnTo>
                    <a:pt x="69790" y="75440"/>
                  </a:lnTo>
                  <a:lnTo>
                    <a:pt x="68221" y="76695"/>
                  </a:lnTo>
                  <a:lnTo>
                    <a:pt x="66547" y="77846"/>
                  </a:lnTo>
                  <a:lnTo>
                    <a:pt x="64873" y="78997"/>
                  </a:lnTo>
                  <a:lnTo>
                    <a:pt x="63094" y="79939"/>
                  </a:lnTo>
                  <a:lnTo>
                    <a:pt x="61315" y="80880"/>
                  </a:lnTo>
                  <a:lnTo>
                    <a:pt x="59432" y="81718"/>
                  </a:lnTo>
                  <a:lnTo>
                    <a:pt x="57548" y="82450"/>
                  </a:lnTo>
                  <a:lnTo>
                    <a:pt x="55560" y="83182"/>
                  </a:lnTo>
                  <a:lnTo>
                    <a:pt x="53572" y="83706"/>
                  </a:lnTo>
                  <a:lnTo>
                    <a:pt x="51480" y="84229"/>
                  </a:lnTo>
                  <a:lnTo>
                    <a:pt x="49492" y="84543"/>
                  </a:lnTo>
                  <a:lnTo>
                    <a:pt x="47399" y="84856"/>
                  </a:lnTo>
                  <a:lnTo>
                    <a:pt x="45202" y="84961"/>
                  </a:lnTo>
                  <a:lnTo>
                    <a:pt x="43109" y="85066"/>
                  </a:lnTo>
                  <a:lnTo>
                    <a:pt x="40912" y="84961"/>
                  </a:lnTo>
                  <a:lnTo>
                    <a:pt x="38819" y="84856"/>
                  </a:lnTo>
                  <a:lnTo>
                    <a:pt x="36727" y="84543"/>
                  </a:lnTo>
                  <a:lnTo>
                    <a:pt x="34634" y="84229"/>
                  </a:lnTo>
                  <a:lnTo>
                    <a:pt x="32541" y="83706"/>
                  </a:lnTo>
                  <a:lnTo>
                    <a:pt x="30553" y="83182"/>
                  </a:lnTo>
                  <a:lnTo>
                    <a:pt x="28670" y="82450"/>
                  </a:lnTo>
                  <a:lnTo>
                    <a:pt x="26787" y="81718"/>
                  </a:lnTo>
                  <a:lnTo>
                    <a:pt x="24903" y="80880"/>
                  </a:lnTo>
                  <a:lnTo>
                    <a:pt x="23020" y="79939"/>
                  </a:lnTo>
                  <a:lnTo>
                    <a:pt x="21346" y="78997"/>
                  </a:lnTo>
                  <a:lnTo>
                    <a:pt x="19567" y="77846"/>
                  </a:lnTo>
                  <a:lnTo>
                    <a:pt x="17997" y="76695"/>
                  </a:lnTo>
                  <a:lnTo>
                    <a:pt x="16323" y="75440"/>
                  </a:lnTo>
                  <a:lnTo>
                    <a:pt x="14858" y="74079"/>
                  </a:lnTo>
                  <a:lnTo>
                    <a:pt x="13394" y="72719"/>
                  </a:lnTo>
                  <a:lnTo>
                    <a:pt x="12033" y="71254"/>
                  </a:lnTo>
                  <a:lnTo>
                    <a:pt x="10673" y="69685"/>
                  </a:lnTo>
                  <a:lnTo>
                    <a:pt x="9418" y="68115"/>
                  </a:lnTo>
                  <a:lnTo>
                    <a:pt x="8267" y="66546"/>
                  </a:lnTo>
                  <a:lnTo>
                    <a:pt x="7116" y="64767"/>
                  </a:lnTo>
                  <a:lnTo>
                    <a:pt x="6174" y="62988"/>
                  </a:lnTo>
                  <a:lnTo>
                    <a:pt x="5232" y="61210"/>
                  </a:lnTo>
                  <a:lnTo>
                    <a:pt x="4395" y="59326"/>
                  </a:lnTo>
                  <a:lnTo>
                    <a:pt x="3663" y="57443"/>
                  </a:lnTo>
                  <a:lnTo>
                    <a:pt x="2930" y="55455"/>
                  </a:lnTo>
                  <a:lnTo>
                    <a:pt x="2407" y="53467"/>
                  </a:lnTo>
                  <a:lnTo>
                    <a:pt x="1884" y="51479"/>
                  </a:lnTo>
                  <a:lnTo>
                    <a:pt x="1570" y="49386"/>
                  </a:lnTo>
                  <a:lnTo>
                    <a:pt x="1256" y="47294"/>
                  </a:lnTo>
                  <a:lnTo>
                    <a:pt x="1152" y="45201"/>
                  </a:lnTo>
                  <a:lnTo>
                    <a:pt x="1047" y="43004"/>
                  </a:lnTo>
                  <a:lnTo>
                    <a:pt x="1152" y="40911"/>
                  </a:lnTo>
                  <a:lnTo>
                    <a:pt x="1256" y="38714"/>
                  </a:lnTo>
                  <a:lnTo>
                    <a:pt x="1570" y="36621"/>
                  </a:lnTo>
                  <a:lnTo>
                    <a:pt x="1884" y="34529"/>
                  </a:lnTo>
                  <a:lnTo>
                    <a:pt x="2407" y="32541"/>
                  </a:lnTo>
                  <a:lnTo>
                    <a:pt x="2930" y="30553"/>
                  </a:lnTo>
                  <a:lnTo>
                    <a:pt x="3663" y="28565"/>
                  </a:lnTo>
                  <a:lnTo>
                    <a:pt x="4395" y="26681"/>
                  </a:lnTo>
                  <a:lnTo>
                    <a:pt x="5232" y="24798"/>
                  </a:lnTo>
                  <a:lnTo>
                    <a:pt x="6174" y="23019"/>
                  </a:lnTo>
                  <a:lnTo>
                    <a:pt x="7116" y="21240"/>
                  </a:lnTo>
                  <a:lnTo>
                    <a:pt x="8267" y="19566"/>
                  </a:lnTo>
                  <a:lnTo>
                    <a:pt x="9418" y="17892"/>
                  </a:lnTo>
                  <a:lnTo>
                    <a:pt x="10673" y="16323"/>
                  </a:lnTo>
                  <a:lnTo>
                    <a:pt x="12033" y="14753"/>
                  </a:lnTo>
                  <a:lnTo>
                    <a:pt x="13394" y="13288"/>
                  </a:lnTo>
                  <a:lnTo>
                    <a:pt x="14858" y="11928"/>
                  </a:lnTo>
                  <a:lnTo>
                    <a:pt x="16323" y="10673"/>
                  </a:lnTo>
                  <a:lnTo>
                    <a:pt x="17997" y="9417"/>
                  </a:lnTo>
                  <a:lnTo>
                    <a:pt x="19567" y="8161"/>
                  </a:lnTo>
                  <a:lnTo>
                    <a:pt x="21346" y="7115"/>
                  </a:lnTo>
                  <a:lnTo>
                    <a:pt x="23020" y="6069"/>
                  </a:lnTo>
                  <a:lnTo>
                    <a:pt x="24903" y="5127"/>
                  </a:lnTo>
                  <a:lnTo>
                    <a:pt x="26787" y="4290"/>
                  </a:lnTo>
                  <a:lnTo>
                    <a:pt x="28670" y="3558"/>
                  </a:lnTo>
                  <a:lnTo>
                    <a:pt x="30553" y="2930"/>
                  </a:lnTo>
                  <a:lnTo>
                    <a:pt x="32541" y="2302"/>
                  </a:lnTo>
                  <a:lnTo>
                    <a:pt x="34634" y="1883"/>
                  </a:lnTo>
                  <a:lnTo>
                    <a:pt x="36727" y="1465"/>
                  </a:lnTo>
                  <a:lnTo>
                    <a:pt x="38819" y="1256"/>
                  </a:lnTo>
                  <a:lnTo>
                    <a:pt x="40912" y="1046"/>
                  </a:lnTo>
                  <a:close/>
                  <a:moveTo>
                    <a:pt x="40912" y="0"/>
                  </a:moveTo>
                  <a:lnTo>
                    <a:pt x="38819" y="209"/>
                  </a:lnTo>
                  <a:lnTo>
                    <a:pt x="36727" y="419"/>
                  </a:lnTo>
                  <a:lnTo>
                    <a:pt x="34634" y="837"/>
                  </a:lnTo>
                  <a:lnTo>
                    <a:pt x="32541" y="1256"/>
                  </a:lnTo>
                  <a:lnTo>
                    <a:pt x="30553" y="1779"/>
                  </a:lnTo>
                  <a:lnTo>
                    <a:pt x="28565" y="2511"/>
                  </a:lnTo>
                  <a:lnTo>
                    <a:pt x="26577" y="3244"/>
                  </a:lnTo>
                  <a:lnTo>
                    <a:pt x="24694" y="4081"/>
                  </a:lnTo>
                  <a:lnTo>
                    <a:pt x="22811" y="5022"/>
                  </a:lnTo>
                  <a:lnTo>
                    <a:pt x="21032" y="6069"/>
                  </a:lnTo>
                  <a:lnTo>
                    <a:pt x="19253" y="7220"/>
                  </a:lnTo>
                  <a:lnTo>
                    <a:pt x="17474" y="8371"/>
                  </a:lnTo>
                  <a:lnTo>
                    <a:pt x="15800" y="9731"/>
                  </a:lnTo>
                  <a:lnTo>
                    <a:pt x="14231" y="11091"/>
                  </a:lnTo>
                  <a:lnTo>
                    <a:pt x="12661" y="12556"/>
                  </a:lnTo>
                  <a:lnTo>
                    <a:pt x="11196" y="14125"/>
                  </a:lnTo>
                  <a:lnTo>
                    <a:pt x="9732" y="15800"/>
                  </a:lnTo>
                  <a:lnTo>
                    <a:pt x="8476" y="17474"/>
                  </a:lnTo>
                  <a:lnTo>
                    <a:pt x="7220" y="19148"/>
                  </a:lnTo>
                  <a:lnTo>
                    <a:pt x="6069" y="20926"/>
                  </a:lnTo>
                  <a:lnTo>
                    <a:pt x="5023" y="22810"/>
                  </a:lnTo>
                  <a:lnTo>
                    <a:pt x="4081" y="24589"/>
                  </a:lnTo>
                  <a:lnTo>
                    <a:pt x="3244" y="26577"/>
                  </a:lnTo>
                  <a:lnTo>
                    <a:pt x="2512" y="28460"/>
                  </a:lnTo>
                  <a:lnTo>
                    <a:pt x="1884" y="30448"/>
                  </a:lnTo>
                  <a:lnTo>
                    <a:pt x="1361" y="32541"/>
                  </a:lnTo>
                  <a:lnTo>
                    <a:pt x="838" y="34529"/>
                  </a:lnTo>
                  <a:lnTo>
                    <a:pt x="524" y="36621"/>
                  </a:lnTo>
                  <a:lnTo>
                    <a:pt x="210" y="38714"/>
                  </a:lnTo>
                  <a:lnTo>
                    <a:pt x="105" y="40911"/>
                  </a:lnTo>
                  <a:lnTo>
                    <a:pt x="1" y="43004"/>
                  </a:lnTo>
                  <a:lnTo>
                    <a:pt x="105" y="45201"/>
                  </a:lnTo>
                  <a:lnTo>
                    <a:pt x="210" y="47294"/>
                  </a:lnTo>
                  <a:lnTo>
                    <a:pt x="524" y="49386"/>
                  </a:lnTo>
                  <a:lnTo>
                    <a:pt x="838" y="51479"/>
                  </a:lnTo>
                  <a:lnTo>
                    <a:pt x="1361" y="53572"/>
                  </a:lnTo>
                  <a:lnTo>
                    <a:pt x="1884" y="55560"/>
                  </a:lnTo>
                  <a:lnTo>
                    <a:pt x="2512" y="57548"/>
                  </a:lnTo>
                  <a:lnTo>
                    <a:pt x="3244" y="59536"/>
                  </a:lnTo>
                  <a:lnTo>
                    <a:pt x="4081" y="61419"/>
                  </a:lnTo>
                  <a:lnTo>
                    <a:pt x="5023" y="63302"/>
                  </a:lnTo>
                  <a:lnTo>
                    <a:pt x="6069" y="65081"/>
                  </a:lnTo>
                  <a:lnTo>
                    <a:pt x="7220" y="66860"/>
                  </a:lnTo>
                  <a:lnTo>
                    <a:pt x="8476" y="68639"/>
                  </a:lnTo>
                  <a:lnTo>
                    <a:pt x="9732" y="70313"/>
                  </a:lnTo>
                  <a:lnTo>
                    <a:pt x="11196" y="71882"/>
                  </a:lnTo>
                  <a:lnTo>
                    <a:pt x="12661" y="73452"/>
                  </a:lnTo>
                  <a:lnTo>
                    <a:pt x="14231" y="74916"/>
                  </a:lnTo>
                  <a:lnTo>
                    <a:pt x="15800" y="76381"/>
                  </a:lnTo>
                  <a:lnTo>
                    <a:pt x="17474" y="77637"/>
                  </a:lnTo>
                  <a:lnTo>
                    <a:pt x="19253" y="78892"/>
                  </a:lnTo>
                  <a:lnTo>
                    <a:pt x="21032" y="80043"/>
                  </a:lnTo>
                  <a:lnTo>
                    <a:pt x="22811" y="80985"/>
                  </a:lnTo>
                  <a:lnTo>
                    <a:pt x="24694" y="81927"/>
                  </a:lnTo>
                  <a:lnTo>
                    <a:pt x="26577" y="82868"/>
                  </a:lnTo>
                  <a:lnTo>
                    <a:pt x="28565" y="83601"/>
                  </a:lnTo>
                  <a:lnTo>
                    <a:pt x="30553" y="84229"/>
                  </a:lnTo>
                  <a:lnTo>
                    <a:pt x="32541" y="84752"/>
                  </a:lnTo>
                  <a:lnTo>
                    <a:pt x="34634" y="85275"/>
                  </a:lnTo>
                  <a:lnTo>
                    <a:pt x="36727" y="85589"/>
                  </a:lnTo>
                  <a:lnTo>
                    <a:pt x="38819" y="85903"/>
                  </a:lnTo>
                  <a:lnTo>
                    <a:pt x="40912" y="86007"/>
                  </a:lnTo>
                  <a:lnTo>
                    <a:pt x="43109" y="86112"/>
                  </a:lnTo>
                  <a:lnTo>
                    <a:pt x="45202" y="86007"/>
                  </a:lnTo>
                  <a:lnTo>
                    <a:pt x="47399" y="85903"/>
                  </a:lnTo>
                  <a:lnTo>
                    <a:pt x="49492" y="85589"/>
                  </a:lnTo>
                  <a:lnTo>
                    <a:pt x="51584" y="85275"/>
                  </a:lnTo>
                  <a:lnTo>
                    <a:pt x="53572" y="84752"/>
                  </a:lnTo>
                  <a:lnTo>
                    <a:pt x="55665" y="84229"/>
                  </a:lnTo>
                  <a:lnTo>
                    <a:pt x="57653" y="83601"/>
                  </a:lnTo>
                  <a:lnTo>
                    <a:pt x="59536" y="82868"/>
                  </a:lnTo>
                  <a:lnTo>
                    <a:pt x="61420" y="81927"/>
                  </a:lnTo>
                  <a:lnTo>
                    <a:pt x="63303" y="80985"/>
                  </a:lnTo>
                  <a:lnTo>
                    <a:pt x="65186" y="80043"/>
                  </a:lnTo>
                  <a:lnTo>
                    <a:pt x="66965" y="78892"/>
                  </a:lnTo>
                  <a:lnTo>
                    <a:pt x="68639" y="77637"/>
                  </a:lnTo>
                  <a:lnTo>
                    <a:pt x="70313" y="76381"/>
                  </a:lnTo>
                  <a:lnTo>
                    <a:pt x="71988" y="74916"/>
                  </a:lnTo>
                  <a:lnTo>
                    <a:pt x="73557" y="73452"/>
                  </a:lnTo>
                  <a:lnTo>
                    <a:pt x="75022" y="71882"/>
                  </a:lnTo>
                  <a:lnTo>
                    <a:pt x="76382" y="70313"/>
                  </a:lnTo>
                  <a:lnTo>
                    <a:pt x="77742" y="68639"/>
                  </a:lnTo>
                  <a:lnTo>
                    <a:pt x="78893" y="66860"/>
                  </a:lnTo>
                  <a:lnTo>
                    <a:pt x="80044" y="65081"/>
                  </a:lnTo>
                  <a:lnTo>
                    <a:pt x="81091" y="63302"/>
                  </a:lnTo>
                  <a:lnTo>
                    <a:pt x="82032" y="61419"/>
                  </a:lnTo>
                  <a:lnTo>
                    <a:pt x="82869" y="59536"/>
                  </a:lnTo>
                  <a:lnTo>
                    <a:pt x="83602" y="57548"/>
                  </a:lnTo>
                  <a:lnTo>
                    <a:pt x="84230" y="55560"/>
                  </a:lnTo>
                  <a:lnTo>
                    <a:pt x="84857" y="53572"/>
                  </a:lnTo>
                  <a:lnTo>
                    <a:pt x="85276" y="51479"/>
                  </a:lnTo>
                  <a:lnTo>
                    <a:pt x="85694" y="49386"/>
                  </a:lnTo>
                  <a:lnTo>
                    <a:pt x="85904" y="47294"/>
                  </a:lnTo>
                  <a:lnTo>
                    <a:pt x="86113" y="45201"/>
                  </a:lnTo>
                  <a:lnTo>
                    <a:pt x="86113" y="43004"/>
                  </a:lnTo>
                  <a:lnTo>
                    <a:pt x="86113" y="40911"/>
                  </a:lnTo>
                  <a:lnTo>
                    <a:pt x="85904" y="38714"/>
                  </a:lnTo>
                  <a:lnTo>
                    <a:pt x="85694" y="36621"/>
                  </a:lnTo>
                  <a:lnTo>
                    <a:pt x="85276" y="34529"/>
                  </a:lnTo>
                  <a:lnTo>
                    <a:pt x="84857" y="32541"/>
                  </a:lnTo>
                  <a:lnTo>
                    <a:pt x="84230" y="30448"/>
                  </a:lnTo>
                  <a:lnTo>
                    <a:pt x="83602" y="28460"/>
                  </a:lnTo>
                  <a:lnTo>
                    <a:pt x="82869" y="26577"/>
                  </a:lnTo>
                  <a:lnTo>
                    <a:pt x="82032" y="24589"/>
                  </a:lnTo>
                  <a:lnTo>
                    <a:pt x="81091" y="22810"/>
                  </a:lnTo>
                  <a:lnTo>
                    <a:pt x="80044" y="20926"/>
                  </a:lnTo>
                  <a:lnTo>
                    <a:pt x="78893" y="19148"/>
                  </a:lnTo>
                  <a:lnTo>
                    <a:pt x="77742" y="17474"/>
                  </a:lnTo>
                  <a:lnTo>
                    <a:pt x="76382" y="15800"/>
                  </a:lnTo>
                  <a:lnTo>
                    <a:pt x="75022" y="14125"/>
                  </a:lnTo>
                  <a:lnTo>
                    <a:pt x="73557" y="12556"/>
                  </a:lnTo>
                  <a:lnTo>
                    <a:pt x="71988" y="11091"/>
                  </a:lnTo>
                  <a:lnTo>
                    <a:pt x="70313" y="9731"/>
                  </a:lnTo>
                  <a:lnTo>
                    <a:pt x="68639" y="8371"/>
                  </a:lnTo>
                  <a:lnTo>
                    <a:pt x="66965" y="7220"/>
                  </a:lnTo>
                  <a:lnTo>
                    <a:pt x="65186" y="6069"/>
                  </a:lnTo>
                  <a:lnTo>
                    <a:pt x="63303" y="5022"/>
                  </a:lnTo>
                  <a:lnTo>
                    <a:pt x="61420" y="4081"/>
                  </a:lnTo>
                  <a:lnTo>
                    <a:pt x="59536" y="3244"/>
                  </a:lnTo>
                  <a:lnTo>
                    <a:pt x="57653" y="2511"/>
                  </a:lnTo>
                  <a:lnTo>
                    <a:pt x="55665" y="1779"/>
                  </a:lnTo>
                  <a:lnTo>
                    <a:pt x="53572" y="1256"/>
                  </a:lnTo>
                  <a:lnTo>
                    <a:pt x="51584" y="837"/>
                  </a:lnTo>
                  <a:lnTo>
                    <a:pt x="49492" y="419"/>
                  </a:lnTo>
                  <a:lnTo>
                    <a:pt x="47399" y="209"/>
                  </a:lnTo>
                  <a:lnTo>
                    <a:pt x="45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488914" y="5878254"/>
              <a:ext cx="1252953" cy="1252953"/>
            </a:xfrm>
            <a:custGeom>
              <a:rect b="b" l="l" r="r" t="t"/>
              <a:pathLst>
                <a:path extrusionOk="0" h="60478" w="60478">
                  <a:moveTo>
                    <a:pt x="31704" y="1047"/>
                  </a:moveTo>
                  <a:lnTo>
                    <a:pt x="33169" y="1256"/>
                  </a:lnTo>
                  <a:lnTo>
                    <a:pt x="34634" y="1360"/>
                  </a:lnTo>
                  <a:lnTo>
                    <a:pt x="36099" y="1674"/>
                  </a:lnTo>
                  <a:lnTo>
                    <a:pt x="37459" y="1988"/>
                  </a:lnTo>
                  <a:lnTo>
                    <a:pt x="38924" y="2407"/>
                  </a:lnTo>
                  <a:lnTo>
                    <a:pt x="40284" y="2825"/>
                  </a:lnTo>
                  <a:lnTo>
                    <a:pt x="41539" y="3348"/>
                  </a:lnTo>
                  <a:lnTo>
                    <a:pt x="42900" y="3976"/>
                  </a:lnTo>
                  <a:lnTo>
                    <a:pt x="44155" y="4604"/>
                  </a:lnTo>
                  <a:lnTo>
                    <a:pt x="45306" y="5336"/>
                  </a:lnTo>
                  <a:lnTo>
                    <a:pt x="46562" y="6069"/>
                  </a:lnTo>
                  <a:lnTo>
                    <a:pt x="47713" y="6906"/>
                  </a:lnTo>
                  <a:lnTo>
                    <a:pt x="48759" y="7743"/>
                  </a:lnTo>
                  <a:lnTo>
                    <a:pt x="49805" y="8685"/>
                  </a:lnTo>
                  <a:lnTo>
                    <a:pt x="50852" y="9626"/>
                  </a:lnTo>
                  <a:lnTo>
                    <a:pt x="51793" y="10673"/>
                  </a:lnTo>
                  <a:lnTo>
                    <a:pt x="52735" y="11719"/>
                  </a:lnTo>
                  <a:lnTo>
                    <a:pt x="53572" y="12765"/>
                  </a:lnTo>
                  <a:lnTo>
                    <a:pt x="54409" y="13916"/>
                  </a:lnTo>
                  <a:lnTo>
                    <a:pt x="55142" y="15172"/>
                  </a:lnTo>
                  <a:lnTo>
                    <a:pt x="55874" y="16323"/>
                  </a:lnTo>
                  <a:lnTo>
                    <a:pt x="56502" y="17578"/>
                  </a:lnTo>
                  <a:lnTo>
                    <a:pt x="57130" y="18939"/>
                  </a:lnTo>
                  <a:lnTo>
                    <a:pt x="57653" y="20194"/>
                  </a:lnTo>
                  <a:lnTo>
                    <a:pt x="58071" y="21554"/>
                  </a:lnTo>
                  <a:lnTo>
                    <a:pt x="58490" y="23019"/>
                  </a:lnTo>
                  <a:lnTo>
                    <a:pt x="58804" y="24379"/>
                  </a:lnTo>
                  <a:lnTo>
                    <a:pt x="59118" y="25844"/>
                  </a:lnTo>
                  <a:lnTo>
                    <a:pt x="59222" y="27309"/>
                  </a:lnTo>
                  <a:lnTo>
                    <a:pt x="59327" y="28774"/>
                  </a:lnTo>
                  <a:lnTo>
                    <a:pt x="59431" y="30239"/>
                  </a:lnTo>
                  <a:lnTo>
                    <a:pt x="59327" y="31808"/>
                  </a:lnTo>
                  <a:lnTo>
                    <a:pt x="59222" y="33273"/>
                  </a:lnTo>
                  <a:lnTo>
                    <a:pt x="59118" y="34738"/>
                  </a:lnTo>
                  <a:lnTo>
                    <a:pt x="58804" y="36098"/>
                  </a:lnTo>
                  <a:lnTo>
                    <a:pt x="58490" y="37563"/>
                  </a:lnTo>
                  <a:lnTo>
                    <a:pt x="58071" y="38923"/>
                  </a:lnTo>
                  <a:lnTo>
                    <a:pt x="57653" y="40283"/>
                  </a:lnTo>
                  <a:lnTo>
                    <a:pt x="57130" y="41644"/>
                  </a:lnTo>
                  <a:lnTo>
                    <a:pt x="56502" y="42899"/>
                  </a:lnTo>
                  <a:lnTo>
                    <a:pt x="55874" y="44155"/>
                  </a:lnTo>
                  <a:lnTo>
                    <a:pt x="55142" y="45410"/>
                  </a:lnTo>
                  <a:lnTo>
                    <a:pt x="54409" y="46561"/>
                  </a:lnTo>
                  <a:lnTo>
                    <a:pt x="53572" y="47712"/>
                  </a:lnTo>
                  <a:lnTo>
                    <a:pt x="52735" y="48863"/>
                  </a:lnTo>
                  <a:lnTo>
                    <a:pt x="51793" y="49910"/>
                  </a:lnTo>
                  <a:lnTo>
                    <a:pt x="50852" y="50851"/>
                  </a:lnTo>
                  <a:lnTo>
                    <a:pt x="49805" y="51898"/>
                  </a:lnTo>
                  <a:lnTo>
                    <a:pt x="48759" y="52839"/>
                  </a:lnTo>
                  <a:lnTo>
                    <a:pt x="47713" y="53676"/>
                  </a:lnTo>
                  <a:lnTo>
                    <a:pt x="46562" y="54513"/>
                  </a:lnTo>
                  <a:lnTo>
                    <a:pt x="45306" y="55246"/>
                  </a:lnTo>
                  <a:lnTo>
                    <a:pt x="44155" y="55978"/>
                  </a:lnTo>
                  <a:lnTo>
                    <a:pt x="42900" y="56606"/>
                  </a:lnTo>
                  <a:lnTo>
                    <a:pt x="41539" y="57129"/>
                  </a:lnTo>
                  <a:lnTo>
                    <a:pt x="40284" y="57652"/>
                  </a:lnTo>
                  <a:lnTo>
                    <a:pt x="38924" y="58175"/>
                  </a:lnTo>
                  <a:lnTo>
                    <a:pt x="37459" y="58594"/>
                  </a:lnTo>
                  <a:lnTo>
                    <a:pt x="36099" y="58908"/>
                  </a:lnTo>
                  <a:lnTo>
                    <a:pt x="34634" y="59117"/>
                  </a:lnTo>
                  <a:lnTo>
                    <a:pt x="33169" y="59326"/>
                  </a:lnTo>
                  <a:lnTo>
                    <a:pt x="31704" y="59431"/>
                  </a:lnTo>
                  <a:lnTo>
                    <a:pt x="28670" y="59431"/>
                  </a:lnTo>
                  <a:lnTo>
                    <a:pt x="27205" y="59326"/>
                  </a:lnTo>
                  <a:lnTo>
                    <a:pt x="25740" y="59117"/>
                  </a:lnTo>
                  <a:lnTo>
                    <a:pt x="24275" y="58908"/>
                  </a:lnTo>
                  <a:lnTo>
                    <a:pt x="22915" y="58594"/>
                  </a:lnTo>
                  <a:lnTo>
                    <a:pt x="21555" y="58175"/>
                  </a:lnTo>
                  <a:lnTo>
                    <a:pt x="20194" y="57652"/>
                  </a:lnTo>
                  <a:lnTo>
                    <a:pt x="18834" y="57129"/>
                  </a:lnTo>
                  <a:lnTo>
                    <a:pt x="17579" y="56606"/>
                  </a:lnTo>
                  <a:lnTo>
                    <a:pt x="16323" y="55978"/>
                  </a:lnTo>
                  <a:lnTo>
                    <a:pt x="15067" y="55246"/>
                  </a:lnTo>
                  <a:lnTo>
                    <a:pt x="13917" y="54513"/>
                  </a:lnTo>
                  <a:lnTo>
                    <a:pt x="12766" y="53676"/>
                  </a:lnTo>
                  <a:lnTo>
                    <a:pt x="11615" y="52839"/>
                  </a:lnTo>
                  <a:lnTo>
                    <a:pt x="10568" y="51898"/>
                  </a:lnTo>
                  <a:lnTo>
                    <a:pt x="9522" y="50851"/>
                  </a:lnTo>
                  <a:lnTo>
                    <a:pt x="8580" y="49910"/>
                  </a:lnTo>
                  <a:lnTo>
                    <a:pt x="7639" y="48863"/>
                  </a:lnTo>
                  <a:lnTo>
                    <a:pt x="6802" y="47712"/>
                  </a:lnTo>
                  <a:lnTo>
                    <a:pt x="5964" y="46561"/>
                  </a:lnTo>
                  <a:lnTo>
                    <a:pt x="5232" y="45410"/>
                  </a:lnTo>
                  <a:lnTo>
                    <a:pt x="4500" y="44155"/>
                  </a:lnTo>
                  <a:lnTo>
                    <a:pt x="3872" y="42899"/>
                  </a:lnTo>
                  <a:lnTo>
                    <a:pt x="3349" y="41644"/>
                  </a:lnTo>
                  <a:lnTo>
                    <a:pt x="2826" y="40283"/>
                  </a:lnTo>
                  <a:lnTo>
                    <a:pt x="2302" y="38923"/>
                  </a:lnTo>
                  <a:lnTo>
                    <a:pt x="1884" y="37563"/>
                  </a:lnTo>
                  <a:lnTo>
                    <a:pt x="1570" y="36098"/>
                  </a:lnTo>
                  <a:lnTo>
                    <a:pt x="1361" y="34738"/>
                  </a:lnTo>
                  <a:lnTo>
                    <a:pt x="1151" y="33273"/>
                  </a:lnTo>
                  <a:lnTo>
                    <a:pt x="1047" y="31808"/>
                  </a:lnTo>
                  <a:lnTo>
                    <a:pt x="1047" y="30239"/>
                  </a:lnTo>
                  <a:lnTo>
                    <a:pt x="1047" y="28774"/>
                  </a:lnTo>
                  <a:lnTo>
                    <a:pt x="1151" y="27309"/>
                  </a:lnTo>
                  <a:lnTo>
                    <a:pt x="1361" y="25844"/>
                  </a:lnTo>
                  <a:lnTo>
                    <a:pt x="1570" y="24379"/>
                  </a:lnTo>
                  <a:lnTo>
                    <a:pt x="1884" y="23019"/>
                  </a:lnTo>
                  <a:lnTo>
                    <a:pt x="2302" y="21554"/>
                  </a:lnTo>
                  <a:lnTo>
                    <a:pt x="2826" y="20194"/>
                  </a:lnTo>
                  <a:lnTo>
                    <a:pt x="3349" y="18939"/>
                  </a:lnTo>
                  <a:lnTo>
                    <a:pt x="3872" y="17578"/>
                  </a:lnTo>
                  <a:lnTo>
                    <a:pt x="4500" y="16323"/>
                  </a:lnTo>
                  <a:lnTo>
                    <a:pt x="5232" y="15172"/>
                  </a:lnTo>
                  <a:lnTo>
                    <a:pt x="5964" y="13916"/>
                  </a:lnTo>
                  <a:lnTo>
                    <a:pt x="6802" y="12765"/>
                  </a:lnTo>
                  <a:lnTo>
                    <a:pt x="7639" y="11719"/>
                  </a:lnTo>
                  <a:lnTo>
                    <a:pt x="8580" y="10673"/>
                  </a:lnTo>
                  <a:lnTo>
                    <a:pt x="9522" y="9626"/>
                  </a:lnTo>
                  <a:lnTo>
                    <a:pt x="10568" y="8685"/>
                  </a:lnTo>
                  <a:lnTo>
                    <a:pt x="11615" y="7743"/>
                  </a:lnTo>
                  <a:lnTo>
                    <a:pt x="12766" y="6906"/>
                  </a:lnTo>
                  <a:lnTo>
                    <a:pt x="13917" y="6069"/>
                  </a:lnTo>
                  <a:lnTo>
                    <a:pt x="15067" y="5336"/>
                  </a:lnTo>
                  <a:lnTo>
                    <a:pt x="16323" y="4604"/>
                  </a:lnTo>
                  <a:lnTo>
                    <a:pt x="17579" y="3976"/>
                  </a:lnTo>
                  <a:lnTo>
                    <a:pt x="18834" y="3348"/>
                  </a:lnTo>
                  <a:lnTo>
                    <a:pt x="20194" y="2825"/>
                  </a:lnTo>
                  <a:lnTo>
                    <a:pt x="21555" y="2407"/>
                  </a:lnTo>
                  <a:lnTo>
                    <a:pt x="22915" y="1988"/>
                  </a:lnTo>
                  <a:lnTo>
                    <a:pt x="24275" y="1674"/>
                  </a:lnTo>
                  <a:lnTo>
                    <a:pt x="25740" y="1360"/>
                  </a:lnTo>
                  <a:lnTo>
                    <a:pt x="27205" y="1256"/>
                  </a:lnTo>
                  <a:lnTo>
                    <a:pt x="28670" y="1047"/>
                  </a:lnTo>
                  <a:close/>
                  <a:moveTo>
                    <a:pt x="30239" y="0"/>
                  </a:moveTo>
                  <a:lnTo>
                    <a:pt x="28670" y="105"/>
                  </a:lnTo>
                  <a:lnTo>
                    <a:pt x="27100" y="209"/>
                  </a:lnTo>
                  <a:lnTo>
                    <a:pt x="25635" y="419"/>
                  </a:lnTo>
                  <a:lnTo>
                    <a:pt x="24066" y="628"/>
                  </a:lnTo>
                  <a:lnTo>
                    <a:pt x="22706" y="942"/>
                  </a:lnTo>
                  <a:lnTo>
                    <a:pt x="21241" y="1360"/>
                  </a:lnTo>
                  <a:lnTo>
                    <a:pt x="19776" y="1884"/>
                  </a:lnTo>
                  <a:lnTo>
                    <a:pt x="18416" y="2407"/>
                  </a:lnTo>
                  <a:lnTo>
                    <a:pt x="17055" y="3035"/>
                  </a:lnTo>
                  <a:lnTo>
                    <a:pt x="15800" y="3662"/>
                  </a:lnTo>
                  <a:lnTo>
                    <a:pt x="14544" y="4395"/>
                  </a:lnTo>
                  <a:lnTo>
                    <a:pt x="13289" y="5232"/>
                  </a:lnTo>
                  <a:lnTo>
                    <a:pt x="12138" y="6069"/>
                  </a:lnTo>
                  <a:lnTo>
                    <a:pt x="10987" y="6906"/>
                  </a:lnTo>
                  <a:lnTo>
                    <a:pt x="9836" y="7848"/>
                  </a:lnTo>
                  <a:lnTo>
                    <a:pt x="8790" y="8894"/>
                  </a:lnTo>
                  <a:lnTo>
                    <a:pt x="7848" y="9940"/>
                  </a:lnTo>
                  <a:lnTo>
                    <a:pt x="6906" y="10987"/>
                  </a:lnTo>
                  <a:lnTo>
                    <a:pt x="5964" y="12137"/>
                  </a:lnTo>
                  <a:lnTo>
                    <a:pt x="5127" y="13393"/>
                  </a:lnTo>
                  <a:lnTo>
                    <a:pt x="4395" y="14544"/>
                  </a:lnTo>
                  <a:lnTo>
                    <a:pt x="3663" y="15904"/>
                  </a:lnTo>
                  <a:lnTo>
                    <a:pt x="2930" y="17160"/>
                  </a:lnTo>
                  <a:lnTo>
                    <a:pt x="2302" y="18520"/>
                  </a:lnTo>
                  <a:lnTo>
                    <a:pt x="1779" y="19880"/>
                  </a:lnTo>
                  <a:lnTo>
                    <a:pt x="1361" y="21240"/>
                  </a:lnTo>
                  <a:lnTo>
                    <a:pt x="942" y="22705"/>
                  </a:lnTo>
                  <a:lnTo>
                    <a:pt x="628" y="24170"/>
                  </a:lnTo>
                  <a:lnTo>
                    <a:pt x="314" y="25635"/>
                  </a:lnTo>
                  <a:lnTo>
                    <a:pt x="105" y="27204"/>
                  </a:lnTo>
                  <a:lnTo>
                    <a:pt x="0" y="28669"/>
                  </a:lnTo>
                  <a:lnTo>
                    <a:pt x="0" y="30239"/>
                  </a:lnTo>
                  <a:lnTo>
                    <a:pt x="0" y="31808"/>
                  </a:lnTo>
                  <a:lnTo>
                    <a:pt x="105" y="33378"/>
                  </a:lnTo>
                  <a:lnTo>
                    <a:pt x="314" y="34843"/>
                  </a:lnTo>
                  <a:lnTo>
                    <a:pt x="628" y="36307"/>
                  </a:lnTo>
                  <a:lnTo>
                    <a:pt x="942" y="37772"/>
                  </a:lnTo>
                  <a:lnTo>
                    <a:pt x="1361" y="39237"/>
                  </a:lnTo>
                  <a:lnTo>
                    <a:pt x="1779" y="40702"/>
                  </a:lnTo>
                  <a:lnTo>
                    <a:pt x="2302" y="42062"/>
                  </a:lnTo>
                  <a:lnTo>
                    <a:pt x="2930" y="43318"/>
                  </a:lnTo>
                  <a:lnTo>
                    <a:pt x="3663" y="44678"/>
                  </a:lnTo>
                  <a:lnTo>
                    <a:pt x="4395" y="45934"/>
                  </a:lnTo>
                  <a:lnTo>
                    <a:pt x="5127" y="47189"/>
                  </a:lnTo>
                  <a:lnTo>
                    <a:pt x="5964" y="48340"/>
                  </a:lnTo>
                  <a:lnTo>
                    <a:pt x="6906" y="49491"/>
                  </a:lnTo>
                  <a:lnTo>
                    <a:pt x="7848" y="50537"/>
                  </a:lnTo>
                  <a:lnTo>
                    <a:pt x="8790" y="51688"/>
                  </a:lnTo>
                  <a:lnTo>
                    <a:pt x="9836" y="52630"/>
                  </a:lnTo>
                  <a:lnTo>
                    <a:pt x="10987" y="53572"/>
                  </a:lnTo>
                  <a:lnTo>
                    <a:pt x="12138" y="54513"/>
                  </a:lnTo>
                  <a:lnTo>
                    <a:pt x="13289" y="55350"/>
                  </a:lnTo>
                  <a:lnTo>
                    <a:pt x="14544" y="56083"/>
                  </a:lnTo>
                  <a:lnTo>
                    <a:pt x="15800" y="56815"/>
                  </a:lnTo>
                  <a:lnTo>
                    <a:pt x="17055" y="57548"/>
                  </a:lnTo>
                  <a:lnTo>
                    <a:pt x="18416" y="58175"/>
                  </a:lnTo>
                  <a:lnTo>
                    <a:pt x="19776" y="58699"/>
                  </a:lnTo>
                  <a:lnTo>
                    <a:pt x="21241" y="59117"/>
                  </a:lnTo>
                  <a:lnTo>
                    <a:pt x="22706" y="59536"/>
                  </a:lnTo>
                  <a:lnTo>
                    <a:pt x="24066" y="59850"/>
                  </a:lnTo>
                  <a:lnTo>
                    <a:pt x="25635" y="60163"/>
                  </a:lnTo>
                  <a:lnTo>
                    <a:pt x="27100" y="60373"/>
                  </a:lnTo>
                  <a:lnTo>
                    <a:pt x="28670" y="60477"/>
                  </a:lnTo>
                  <a:lnTo>
                    <a:pt x="31809" y="60477"/>
                  </a:lnTo>
                  <a:lnTo>
                    <a:pt x="33273" y="60373"/>
                  </a:lnTo>
                  <a:lnTo>
                    <a:pt x="34843" y="60163"/>
                  </a:lnTo>
                  <a:lnTo>
                    <a:pt x="36308" y="59850"/>
                  </a:lnTo>
                  <a:lnTo>
                    <a:pt x="37773" y="59536"/>
                  </a:lnTo>
                  <a:lnTo>
                    <a:pt x="39237" y="59117"/>
                  </a:lnTo>
                  <a:lnTo>
                    <a:pt x="40598" y="58699"/>
                  </a:lnTo>
                  <a:lnTo>
                    <a:pt x="41958" y="58175"/>
                  </a:lnTo>
                  <a:lnTo>
                    <a:pt x="43318" y="57548"/>
                  </a:lnTo>
                  <a:lnTo>
                    <a:pt x="44574" y="56815"/>
                  </a:lnTo>
                  <a:lnTo>
                    <a:pt x="45829" y="56083"/>
                  </a:lnTo>
                  <a:lnTo>
                    <a:pt x="47085" y="55350"/>
                  </a:lnTo>
                  <a:lnTo>
                    <a:pt x="48236" y="54513"/>
                  </a:lnTo>
                  <a:lnTo>
                    <a:pt x="49387" y="53572"/>
                  </a:lnTo>
                  <a:lnTo>
                    <a:pt x="50538" y="52630"/>
                  </a:lnTo>
                  <a:lnTo>
                    <a:pt x="51584" y="51688"/>
                  </a:lnTo>
                  <a:lnTo>
                    <a:pt x="52630" y="50537"/>
                  </a:lnTo>
                  <a:lnTo>
                    <a:pt x="53572" y="49491"/>
                  </a:lnTo>
                  <a:lnTo>
                    <a:pt x="54409" y="48340"/>
                  </a:lnTo>
                  <a:lnTo>
                    <a:pt x="55246" y="47189"/>
                  </a:lnTo>
                  <a:lnTo>
                    <a:pt x="56083" y="45934"/>
                  </a:lnTo>
                  <a:lnTo>
                    <a:pt x="56816" y="44678"/>
                  </a:lnTo>
                  <a:lnTo>
                    <a:pt x="57443" y="43318"/>
                  </a:lnTo>
                  <a:lnTo>
                    <a:pt x="58071" y="42062"/>
                  </a:lnTo>
                  <a:lnTo>
                    <a:pt x="58594" y="40702"/>
                  </a:lnTo>
                  <a:lnTo>
                    <a:pt x="59118" y="39237"/>
                  </a:lnTo>
                  <a:lnTo>
                    <a:pt x="59536" y="37772"/>
                  </a:lnTo>
                  <a:lnTo>
                    <a:pt x="59850" y="36307"/>
                  </a:lnTo>
                  <a:lnTo>
                    <a:pt x="60059" y="34843"/>
                  </a:lnTo>
                  <a:lnTo>
                    <a:pt x="60269" y="33378"/>
                  </a:lnTo>
                  <a:lnTo>
                    <a:pt x="60373" y="31808"/>
                  </a:lnTo>
                  <a:lnTo>
                    <a:pt x="60478" y="30239"/>
                  </a:lnTo>
                  <a:lnTo>
                    <a:pt x="60373" y="28669"/>
                  </a:lnTo>
                  <a:lnTo>
                    <a:pt x="60269" y="27204"/>
                  </a:lnTo>
                  <a:lnTo>
                    <a:pt x="60059" y="25635"/>
                  </a:lnTo>
                  <a:lnTo>
                    <a:pt x="59850" y="24170"/>
                  </a:lnTo>
                  <a:lnTo>
                    <a:pt x="59536" y="22705"/>
                  </a:lnTo>
                  <a:lnTo>
                    <a:pt x="59118" y="21240"/>
                  </a:lnTo>
                  <a:lnTo>
                    <a:pt x="58594" y="19880"/>
                  </a:lnTo>
                  <a:lnTo>
                    <a:pt x="58071" y="18520"/>
                  </a:lnTo>
                  <a:lnTo>
                    <a:pt x="57443" y="17160"/>
                  </a:lnTo>
                  <a:lnTo>
                    <a:pt x="56816" y="15904"/>
                  </a:lnTo>
                  <a:lnTo>
                    <a:pt x="56083" y="14544"/>
                  </a:lnTo>
                  <a:lnTo>
                    <a:pt x="55246" y="13393"/>
                  </a:lnTo>
                  <a:lnTo>
                    <a:pt x="54409" y="12137"/>
                  </a:lnTo>
                  <a:lnTo>
                    <a:pt x="53572" y="10987"/>
                  </a:lnTo>
                  <a:lnTo>
                    <a:pt x="52630" y="9940"/>
                  </a:lnTo>
                  <a:lnTo>
                    <a:pt x="51584" y="8894"/>
                  </a:lnTo>
                  <a:lnTo>
                    <a:pt x="50538" y="7848"/>
                  </a:lnTo>
                  <a:lnTo>
                    <a:pt x="49387" y="6906"/>
                  </a:lnTo>
                  <a:lnTo>
                    <a:pt x="48236" y="6069"/>
                  </a:lnTo>
                  <a:lnTo>
                    <a:pt x="47085" y="5232"/>
                  </a:lnTo>
                  <a:lnTo>
                    <a:pt x="45829" y="4395"/>
                  </a:lnTo>
                  <a:lnTo>
                    <a:pt x="44574" y="3662"/>
                  </a:lnTo>
                  <a:lnTo>
                    <a:pt x="43318" y="3035"/>
                  </a:lnTo>
                  <a:lnTo>
                    <a:pt x="41958" y="2407"/>
                  </a:lnTo>
                  <a:lnTo>
                    <a:pt x="40598" y="1884"/>
                  </a:lnTo>
                  <a:lnTo>
                    <a:pt x="39237" y="1360"/>
                  </a:lnTo>
                  <a:lnTo>
                    <a:pt x="37773" y="942"/>
                  </a:lnTo>
                  <a:lnTo>
                    <a:pt x="36308" y="628"/>
                  </a:lnTo>
                  <a:lnTo>
                    <a:pt x="34843" y="419"/>
                  </a:lnTo>
                  <a:lnTo>
                    <a:pt x="33273" y="209"/>
                  </a:lnTo>
                  <a:lnTo>
                    <a:pt x="31809" y="105"/>
                  </a:lnTo>
                  <a:lnTo>
                    <a:pt x="30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835022" y="6502534"/>
              <a:ext cx="101909" cy="99734"/>
            </a:xfrm>
            <a:custGeom>
              <a:rect b="b" l="l" r="r" t="t"/>
              <a:pathLst>
                <a:path extrusionOk="0" h="4814" w="4919">
                  <a:moveTo>
                    <a:pt x="3140" y="0"/>
                  </a:moveTo>
                  <a:lnTo>
                    <a:pt x="2512" y="523"/>
                  </a:lnTo>
                  <a:lnTo>
                    <a:pt x="2094" y="942"/>
                  </a:lnTo>
                  <a:lnTo>
                    <a:pt x="1884" y="1151"/>
                  </a:lnTo>
                  <a:lnTo>
                    <a:pt x="1047" y="942"/>
                  </a:lnTo>
                  <a:lnTo>
                    <a:pt x="210" y="837"/>
                  </a:lnTo>
                  <a:lnTo>
                    <a:pt x="315" y="1046"/>
                  </a:lnTo>
                  <a:lnTo>
                    <a:pt x="524" y="1570"/>
                  </a:lnTo>
                  <a:lnTo>
                    <a:pt x="838" y="2093"/>
                  </a:lnTo>
                  <a:lnTo>
                    <a:pt x="943" y="2302"/>
                  </a:lnTo>
                  <a:lnTo>
                    <a:pt x="838" y="2511"/>
                  </a:lnTo>
                  <a:lnTo>
                    <a:pt x="524" y="2930"/>
                  </a:lnTo>
                  <a:lnTo>
                    <a:pt x="106" y="3453"/>
                  </a:lnTo>
                  <a:lnTo>
                    <a:pt x="1" y="3662"/>
                  </a:lnTo>
                  <a:lnTo>
                    <a:pt x="838" y="3558"/>
                  </a:lnTo>
                  <a:lnTo>
                    <a:pt x="1780" y="3558"/>
                  </a:lnTo>
                  <a:lnTo>
                    <a:pt x="1884" y="3767"/>
                  </a:lnTo>
                  <a:lnTo>
                    <a:pt x="2303" y="4185"/>
                  </a:lnTo>
                  <a:lnTo>
                    <a:pt x="2721" y="4604"/>
                  </a:lnTo>
                  <a:lnTo>
                    <a:pt x="2826" y="4813"/>
                  </a:lnTo>
                  <a:lnTo>
                    <a:pt x="2931" y="4604"/>
                  </a:lnTo>
                  <a:lnTo>
                    <a:pt x="3035" y="4081"/>
                  </a:lnTo>
                  <a:lnTo>
                    <a:pt x="3245" y="3453"/>
                  </a:lnTo>
                  <a:lnTo>
                    <a:pt x="3245" y="3244"/>
                  </a:lnTo>
                  <a:lnTo>
                    <a:pt x="3558" y="3139"/>
                  </a:lnTo>
                  <a:lnTo>
                    <a:pt x="4082" y="2825"/>
                  </a:lnTo>
                  <a:lnTo>
                    <a:pt x="4919" y="2511"/>
                  </a:lnTo>
                  <a:lnTo>
                    <a:pt x="4186" y="2093"/>
                  </a:lnTo>
                  <a:lnTo>
                    <a:pt x="3663" y="1779"/>
                  </a:lnTo>
                  <a:lnTo>
                    <a:pt x="3349" y="1674"/>
                  </a:lnTo>
                  <a:lnTo>
                    <a:pt x="3349" y="1360"/>
                  </a:lnTo>
                  <a:lnTo>
                    <a:pt x="3245" y="837"/>
                  </a:lnTo>
                  <a:lnTo>
                    <a:pt x="3140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778672" y="6736633"/>
              <a:ext cx="104064" cy="95404"/>
            </a:xfrm>
            <a:custGeom>
              <a:rect b="b" l="l" r="r" t="t"/>
              <a:pathLst>
                <a:path extrusionOk="0" h="4605" w="5023">
                  <a:moveTo>
                    <a:pt x="1047" y="0"/>
                  </a:moveTo>
                  <a:lnTo>
                    <a:pt x="1151" y="733"/>
                  </a:lnTo>
                  <a:lnTo>
                    <a:pt x="1361" y="1570"/>
                  </a:lnTo>
                  <a:lnTo>
                    <a:pt x="1256" y="1674"/>
                  </a:lnTo>
                  <a:lnTo>
                    <a:pt x="1151" y="1779"/>
                  </a:lnTo>
                  <a:lnTo>
                    <a:pt x="628" y="2093"/>
                  </a:lnTo>
                  <a:lnTo>
                    <a:pt x="210" y="2407"/>
                  </a:lnTo>
                  <a:lnTo>
                    <a:pt x="1" y="2616"/>
                  </a:lnTo>
                  <a:lnTo>
                    <a:pt x="838" y="2825"/>
                  </a:lnTo>
                  <a:lnTo>
                    <a:pt x="1675" y="3035"/>
                  </a:lnTo>
                  <a:lnTo>
                    <a:pt x="1989" y="3872"/>
                  </a:lnTo>
                  <a:lnTo>
                    <a:pt x="2302" y="4395"/>
                  </a:lnTo>
                  <a:lnTo>
                    <a:pt x="2302" y="4604"/>
                  </a:lnTo>
                  <a:lnTo>
                    <a:pt x="2512" y="4395"/>
                  </a:lnTo>
                  <a:lnTo>
                    <a:pt x="2826" y="3872"/>
                  </a:lnTo>
                  <a:lnTo>
                    <a:pt x="3139" y="3453"/>
                  </a:lnTo>
                  <a:lnTo>
                    <a:pt x="3244" y="3139"/>
                  </a:lnTo>
                  <a:lnTo>
                    <a:pt x="4186" y="3139"/>
                  </a:lnTo>
                  <a:lnTo>
                    <a:pt x="5023" y="3035"/>
                  </a:lnTo>
                  <a:lnTo>
                    <a:pt x="4395" y="2407"/>
                  </a:lnTo>
                  <a:lnTo>
                    <a:pt x="3872" y="1779"/>
                  </a:lnTo>
                  <a:lnTo>
                    <a:pt x="3977" y="942"/>
                  </a:lnTo>
                  <a:lnTo>
                    <a:pt x="4081" y="314"/>
                  </a:lnTo>
                  <a:lnTo>
                    <a:pt x="4081" y="0"/>
                  </a:lnTo>
                  <a:lnTo>
                    <a:pt x="3349" y="419"/>
                  </a:lnTo>
                  <a:lnTo>
                    <a:pt x="2826" y="733"/>
                  </a:lnTo>
                  <a:lnTo>
                    <a:pt x="2616" y="837"/>
                  </a:lnTo>
                  <a:lnTo>
                    <a:pt x="1779" y="419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2661621" y="6931723"/>
              <a:ext cx="97559" cy="99734"/>
            </a:xfrm>
            <a:custGeom>
              <a:rect b="b" l="l" r="r" t="t"/>
              <a:pathLst>
                <a:path extrusionOk="0" h="4814" w="4709">
                  <a:moveTo>
                    <a:pt x="1779" y="0"/>
                  </a:moveTo>
                  <a:lnTo>
                    <a:pt x="1675" y="209"/>
                  </a:lnTo>
                  <a:lnTo>
                    <a:pt x="1675" y="733"/>
                  </a:lnTo>
                  <a:lnTo>
                    <a:pt x="1570" y="1360"/>
                  </a:lnTo>
                  <a:lnTo>
                    <a:pt x="1465" y="1570"/>
                  </a:lnTo>
                  <a:lnTo>
                    <a:pt x="1256" y="1674"/>
                  </a:lnTo>
                  <a:lnTo>
                    <a:pt x="1047" y="1779"/>
                  </a:lnTo>
                  <a:lnTo>
                    <a:pt x="733" y="1884"/>
                  </a:lnTo>
                  <a:lnTo>
                    <a:pt x="210" y="2093"/>
                  </a:lnTo>
                  <a:lnTo>
                    <a:pt x="0" y="2093"/>
                  </a:lnTo>
                  <a:lnTo>
                    <a:pt x="0" y="2197"/>
                  </a:lnTo>
                  <a:lnTo>
                    <a:pt x="733" y="2616"/>
                  </a:lnTo>
                  <a:lnTo>
                    <a:pt x="1465" y="3035"/>
                  </a:lnTo>
                  <a:lnTo>
                    <a:pt x="1465" y="3348"/>
                  </a:lnTo>
                  <a:lnTo>
                    <a:pt x="1570" y="3976"/>
                  </a:lnTo>
                  <a:lnTo>
                    <a:pt x="1570" y="4499"/>
                  </a:lnTo>
                  <a:lnTo>
                    <a:pt x="1570" y="4813"/>
                  </a:lnTo>
                  <a:lnTo>
                    <a:pt x="1675" y="4709"/>
                  </a:lnTo>
                  <a:lnTo>
                    <a:pt x="1779" y="4604"/>
                  </a:lnTo>
                  <a:lnTo>
                    <a:pt x="2198" y="4290"/>
                  </a:lnTo>
                  <a:lnTo>
                    <a:pt x="2721" y="3872"/>
                  </a:lnTo>
                  <a:lnTo>
                    <a:pt x="2930" y="3662"/>
                  </a:lnTo>
                  <a:lnTo>
                    <a:pt x="3139" y="3767"/>
                  </a:lnTo>
                  <a:lnTo>
                    <a:pt x="3767" y="3872"/>
                  </a:lnTo>
                  <a:lnTo>
                    <a:pt x="4604" y="4081"/>
                  </a:lnTo>
                  <a:lnTo>
                    <a:pt x="4290" y="3244"/>
                  </a:lnTo>
                  <a:lnTo>
                    <a:pt x="3976" y="2721"/>
                  </a:lnTo>
                  <a:lnTo>
                    <a:pt x="3872" y="2511"/>
                  </a:lnTo>
                  <a:lnTo>
                    <a:pt x="3976" y="2302"/>
                  </a:lnTo>
                  <a:lnTo>
                    <a:pt x="4290" y="1779"/>
                  </a:lnTo>
                  <a:lnTo>
                    <a:pt x="4500" y="1256"/>
                  </a:lnTo>
                  <a:lnTo>
                    <a:pt x="4604" y="1047"/>
                  </a:lnTo>
                  <a:lnTo>
                    <a:pt x="4709" y="942"/>
                  </a:lnTo>
                  <a:lnTo>
                    <a:pt x="4395" y="1047"/>
                  </a:lnTo>
                  <a:lnTo>
                    <a:pt x="3767" y="1151"/>
                  </a:lnTo>
                  <a:lnTo>
                    <a:pt x="3244" y="1151"/>
                  </a:lnTo>
                  <a:lnTo>
                    <a:pt x="3035" y="1256"/>
                  </a:lnTo>
                  <a:lnTo>
                    <a:pt x="2930" y="1256"/>
                  </a:lnTo>
                  <a:lnTo>
                    <a:pt x="2302" y="628"/>
                  </a:lnTo>
                  <a:lnTo>
                    <a:pt x="1779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505539" y="7076948"/>
              <a:ext cx="99734" cy="99734"/>
            </a:xfrm>
            <a:custGeom>
              <a:rect b="b" l="l" r="r" t="t"/>
              <a:pathLst>
                <a:path extrusionOk="0" h="4814" w="4814">
                  <a:moveTo>
                    <a:pt x="2303" y="1"/>
                  </a:moveTo>
                  <a:lnTo>
                    <a:pt x="2198" y="210"/>
                  </a:lnTo>
                  <a:lnTo>
                    <a:pt x="1989" y="733"/>
                  </a:lnTo>
                  <a:lnTo>
                    <a:pt x="1675" y="1465"/>
                  </a:lnTo>
                  <a:lnTo>
                    <a:pt x="1361" y="1570"/>
                  </a:lnTo>
                  <a:lnTo>
                    <a:pt x="1" y="1570"/>
                  </a:lnTo>
                  <a:lnTo>
                    <a:pt x="629" y="2302"/>
                  </a:lnTo>
                  <a:lnTo>
                    <a:pt x="1152" y="2930"/>
                  </a:lnTo>
                  <a:lnTo>
                    <a:pt x="1152" y="3140"/>
                  </a:lnTo>
                  <a:lnTo>
                    <a:pt x="943" y="3767"/>
                  </a:lnTo>
                  <a:lnTo>
                    <a:pt x="838" y="4290"/>
                  </a:lnTo>
                  <a:lnTo>
                    <a:pt x="838" y="4604"/>
                  </a:lnTo>
                  <a:lnTo>
                    <a:pt x="1047" y="4500"/>
                  </a:lnTo>
                  <a:lnTo>
                    <a:pt x="1570" y="4290"/>
                  </a:lnTo>
                  <a:lnTo>
                    <a:pt x="2094" y="3977"/>
                  </a:lnTo>
                  <a:lnTo>
                    <a:pt x="2407" y="3872"/>
                  </a:lnTo>
                  <a:lnTo>
                    <a:pt x="3140" y="4290"/>
                  </a:lnTo>
                  <a:lnTo>
                    <a:pt x="3872" y="4814"/>
                  </a:lnTo>
                  <a:lnTo>
                    <a:pt x="3768" y="3872"/>
                  </a:lnTo>
                  <a:lnTo>
                    <a:pt x="3663" y="3035"/>
                  </a:lnTo>
                  <a:lnTo>
                    <a:pt x="3768" y="2826"/>
                  </a:lnTo>
                  <a:lnTo>
                    <a:pt x="4186" y="2407"/>
                  </a:lnTo>
                  <a:lnTo>
                    <a:pt x="4605" y="1989"/>
                  </a:lnTo>
                  <a:lnTo>
                    <a:pt x="4814" y="1779"/>
                  </a:lnTo>
                  <a:lnTo>
                    <a:pt x="3977" y="1675"/>
                  </a:lnTo>
                  <a:lnTo>
                    <a:pt x="3349" y="1570"/>
                  </a:lnTo>
                  <a:lnTo>
                    <a:pt x="3140" y="1570"/>
                  </a:lnTo>
                  <a:lnTo>
                    <a:pt x="2721" y="73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01787" y="7180987"/>
              <a:ext cx="97559" cy="104085"/>
            </a:xfrm>
            <a:custGeom>
              <a:rect b="b" l="l" r="r" t="t"/>
              <a:pathLst>
                <a:path extrusionOk="0" h="5024" w="4709">
                  <a:moveTo>
                    <a:pt x="2826" y="1"/>
                  </a:moveTo>
                  <a:lnTo>
                    <a:pt x="2616" y="210"/>
                  </a:lnTo>
                  <a:lnTo>
                    <a:pt x="2302" y="629"/>
                  </a:lnTo>
                  <a:lnTo>
                    <a:pt x="1675" y="1256"/>
                  </a:lnTo>
                  <a:lnTo>
                    <a:pt x="942" y="1047"/>
                  </a:lnTo>
                  <a:lnTo>
                    <a:pt x="314" y="943"/>
                  </a:lnTo>
                  <a:lnTo>
                    <a:pt x="105" y="838"/>
                  </a:lnTo>
                  <a:lnTo>
                    <a:pt x="105" y="838"/>
                  </a:lnTo>
                  <a:lnTo>
                    <a:pt x="419" y="1675"/>
                  </a:lnTo>
                  <a:lnTo>
                    <a:pt x="838" y="2512"/>
                  </a:lnTo>
                  <a:lnTo>
                    <a:pt x="419" y="3244"/>
                  </a:lnTo>
                  <a:lnTo>
                    <a:pt x="0" y="3977"/>
                  </a:lnTo>
                  <a:lnTo>
                    <a:pt x="210" y="3977"/>
                  </a:lnTo>
                  <a:lnTo>
                    <a:pt x="838" y="3872"/>
                  </a:lnTo>
                  <a:lnTo>
                    <a:pt x="1361" y="3768"/>
                  </a:lnTo>
                  <a:lnTo>
                    <a:pt x="1675" y="3768"/>
                  </a:lnTo>
                  <a:lnTo>
                    <a:pt x="2302" y="4395"/>
                  </a:lnTo>
                  <a:lnTo>
                    <a:pt x="2930" y="5023"/>
                  </a:lnTo>
                  <a:lnTo>
                    <a:pt x="3035" y="4186"/>
                  </a:lnTo>
                  <a:lnTo>
                    <a:pt x="3139" y="3349"/>
                  </a:lnTo>
                  <a:lnTo>
                    <a:pt x="3244" y="3244"/>
                  </a:lnTo>
                  <a:lnTo>
                    <a:pt x="3349" y="3244"/>
                  </a:lnTo>
                  <a:lnTo>
                    <a:pt x="3872" y="2931"/>
                  </a:lnTo>
                  <a:lnTo>
                    <a:pt x="4395" y="2617"/>
                  </a:lnTo>
                  <a:lnTo>
                    <a:pt x="4709" y="2512"/>
                  </a:lnTo>
                  <a:lnTo>
                    <a:pt x="3872" y="2094"/>
                  </a:lnTo>
                  <a:lnTo>
                    <a:pt x="3139" y="1780"/>
                  </a:lnTo>
                  <a:lnTo>
                    <a:pt x="2930" y="9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063334" y="7222172"/>
              <a:ext cx="101909" cy="99734"/>
            </a:xfrm>
            <a:custGeom>
              <a:rect b="b" l="l" r="r" t="t"/>
              <a:pathLst>
                <a:path extrusionOk="0" h="4814" w="4919">
                  <a:moveTo>
                    <a:pt x="1047" y="1"/>
                  </a:moveTo>
                  <a:lnTo>
                    <a:pt x="1152" y="943"/>
                  </a:lnTo>
                  <a:lnTo>
                    <a:pt x="1257" y="1780"/>
                  </a:lnTo>
                  <a:lnTo>
                    <a:pt x="629" y="2407"/>
                  </a:lnTo>
                  <a:lnTo>
                    <a:pt x="1" y="2931"/>
                  </a:lnTo>
                  <a:lnTo>
                    <a:pt x="210" y="3035"/>
                  </a:lnTo>
                  <a:lnTo>
                    <a:pt x="838" y="3140"/>
                  </a:lnTo>
                  <a:lnTo>
                    <a:pt x="1361" y="3244"/>
                  </a:lnTo>
                  <a:lnTo>
                    <a:pt x="1675" y="3244"/>
                  </a:lnTo>
                  <a:lnTo>
                    <a:pt x="2094" y="4082"/>
                  </a:lnTo>
                  <a:lnTo>
                    <a:pt x="2407" y="4814"/>
                  </a:lnTo>
                  <a:lnTo>
                    <a:pt x="2512" y="4605"/>
                  </a:lnTo>
                  <a:lnTo>
                    <a:pt x="2826" y="4082"/>
                  </a:lnTo>
                  <a:lnTo>
                    <a:pt x="3245" y="3244"/>
                  </a:lnTo>
                  <a:lnTo>
                    <a:pt x="3454" y="3244"/>
                  </a:lnTo>
                  <a:lnTo>
                    <a:pt x="4082" y="3140"/>
                  </a:lnTo>
                  <a:lnTo>
                    <a:pt x="4605" y="3035"/>
                  </a:lnTo>
                  <a:lnTo>
                    <a:pt x="4919" y="2931"/>
                  </a:lnTo>
                  <a:lnTo>
                    <a:pt x="4709" y="2826"/>
                  </a:lnTo>
                  <a:lnTo>
                    <a:pt x="4291" y="2407"/>
                  </a:lnTo>
                  <a:lnTo>
                    <a:pt x="3663" y="1780"/>
                  </a:lnTo>
                  <a:lnTo>
                    <a:pt x="3768" y="943"/>
                  </a:lnTo>
                  <a:lnTo>
                    <a:pt x="3872" y="1"/>
                  </a:lnTo>
                  <a:lnTo>
                    <a:pt x="3872" y="1"/>
                  </a:lnTo>
                  <a:lnTo>
                    <a:pt x="3663" y="210"/>
                  </a:lnTo>
                  <a:lnTo>
                    <a:pt x="3140" y="419"/>
                  </a:lnTo>
                  <a:lnTo>
                    <a:pt x="2721" y="733"/>
                  </a:lnTo>
                  <a:lnTo>
                    <a:pt x="2512" y="838"/>
                  </a:lnTo>
                  <a:lnTo>
                    <a:pt x="2407" y="838"/>
                  </a:lnTo>
                  <a:lnTo>
                    <a:pt x="1780" y="419"/>
                  </a:lnTo>
                  <a:lnTo>
                    <a:pt x="1257" y="21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844418" y="7185338"/>
              <a:ext cx="97559" cy="104064"/>
            </a:xfrm>
            <a:custGeom>
              <a:rect b="b" l="l" r="r" t="t"/>
              <a:pathLst>
                <a:path extrusionOk="0" h="5023" w="4709">
                  <a:moveTo>
                    <a:pt x="1883" y="0"/>
                  </a:moveTo>
                  <a:lnTo>
                    <a:pt x="1779" y="837"/>
                  </a:lnTo>
                  <a:lnTo>
                    <a:pt x="1570" y="1674"/>
                  </a:lnTo>
                  <a:lnTo>
                    <a:pt x="1360" y="1779"/>
                  </a:lnTo>
                  <a:lnTo>
                    <a:pt x="837" y="2093"/>
                  </a:lnTo>
                  <a:lnTo>
                    <a:pt x="314" y="2302"/>
                  </a:lnTo>
                  <a:lnTo>
                    <a:pt x="0" y="2511"/>
                  </a:lnTo>
                  <a:lnTo>
                    <a:pt x="105" y="2511"/>
                  </a:lnTo>
                  <a:lnTo>
                    <a:pt x="314" y="2616"/>
                  </a:lnTo>
                  <a:lnTo>
                    <a:pt x="837" y="2825"/>
                  </a:lnTo>
                  <a:lnTo>
                    <a:pt x="1360" y="3139"/>
                  </a:lnTo>
                  <a:lnTo>
                    <a:pt x="1570" y="3244"/>
                  </a:lnTo>
                  <a:lnTo>
                    <a:pt x="1570" y="3558"/>
                  </a:lnTo>
                  <a:lnTo>
                    <a:pt x="1674" y="4081"/>
                  </a:lnTo>
                  <a:lnTo>
                    <a:pt x="1883" y="5022"/>
                  </a:lnTo>
                  <a:lnTo>
                    <a:pt x="2407" y="4395"/>
                  </a:lnTo>
                  <a:lnTo>
                    <a:pt x="2825" y="3872"/>
                  </a:lnTo>
                  <a:lnTo>
                    <a:pt x="3034" y="3662"/>
                  </a:lnTo>
                  <a:lnTo>
                    <a:pt x="3348" y="3767"/>
                  </a:lnTo>
                  <a:lnTo>
                    <a:pt x="3872" y="3767"/>
                  </a:lnTo>
                  <a:lnTo>
                    <a:pt x="4499" y="3872"/>
                  </a:lnTo>
                  <a:lnTo>
                    <a:pt x="4709" y="3872"/>
                  </a:lnTo>
                  <a:lnTo>
                    <a:pt x="4709" y="3767"/>
                  </a:lnTo>
                  <a:lnTo>
                    <a:pt x="4604" y="3662"/>
                  </a:lnTo>
                  <a:lnTo>
                    <a:pt x="4290" y="3139"/>
                  </a:lnTo>
                  <a:lnTo>
                    <a:pt x="3976" y="2616"/>
                  </a:lnTo>
                  <a:lnTo>
                    <a:pt x="3872" y="2407"/>
                  </a:lnTo>
                  <a:lnTo>
                    <a:pt x="4185" y="1570"/>
                  </a:lnTo>
                  <a:lnTo>
                    <a:pt x="4604" y="733"/>
                  </a:lnTo>
                  <a:lnTo>
                    <a:pt x="4290" y="837"/>
                  </a:lnTo>
                  <a:lnTo>
                    <a:pt x="3767" y="942"/>
                  </a:lnTo>
                  <a:lnTo>
                    <a:pt x="3453" y="1046"/>
                  </a:lnTo>
                  <a:lnTo>
                    <a:pt x="3244" y="1151"/>
                  </a:lnTo>
                  <a:lnTo>
                    <a:pt x="2930" y="1151"/>
                  </a:lnTo>
                  <a:lnTo>
                    <a:pt x="2825" y="1046"/>
                  </a:lnTo>
                  <a:lnTo>
                    <a:pt x="2616" y="837"/>
                  </a:lnTo>
                  <a:lnTo>
                    <a:pt x="2407" y="628"/>
                  </a:lnTo>
                  <a:lnTo>
                    <a:pt x="2093" y="209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1636316" y="7083453"/>
              <a:ext cx="99734" cy="97559"/>
            </a:xfrm>
            <a:custGeom>
              <a:rect b="b" l="l" r="r" t="t"/>
              <a:pathLst>
                <a:path extrusionOk="0" h="4709" w="4814">
                  <a:moveTo>
                    <a:pt x="2512" y="0"/>
                  </a:moveTo>
                  <a:lnTo>
                    <a:pt x="2093" y="733"/>
                  </a:lnTo>
                  <a:lnTo>
                    <a:pt x="1675" y="1465"/>
                  </a:lnTo>
                  <a:lnTo>
                    <a:pt x="1465" y="1570"/>
                  </a:lnTo>
                  <a:lnTo>
                    <a:pt x="838" y="1675"/>
                  </a:lnTo>
                  <a:lnTo>
                    <a:pt x="0" y="1779"/>
                  </a:lnTo>
                  <a:lnTo>
                    <a:pt x="210" y="1988"/>
                  </a:lnTo>
                  <a:lnTo>
                    <a:pt x="628" y="2407"/>
                  </a:lnTo>
                  <a:lnTo>
                    <a:pt x="1047" y="2826"/>
                  </a:lnTo>
                  <a:lnTo>
                    <a:pt x="1151" y="2930"/>
                  </a:lnTo>
                  <a:lnTo>
                    <a:pt x="1256" y="3035"/>
                  </a:lnTo>
                  <a:lnTo>
                    <a:pt x="1047" y="3872"/>
                  </a:lnTo>
                  <a:lnTo>
                    <a:pt x="942" y="4709"/>
                  </a:lnTo>
                  <a:lnTo>
                    <a:pt x="1256" y="4604"/>
                  </a:lnTo>
                  <a:lnTo>
                    <a:pt x="1779" y="4290"/>
                  </a:lnTo>
                  <a:lnTo>
                    <a:pt x="2512" y="3872"/>
                  </a:lnTo>
                  <a:lnTo>
                    <a:pt x="2721" y="3976"/>
                  </a:lnTo>
                  <a:lnTo>
                    <a:pt x="3244" y="4186"/>
                  </a:lnTo>
                  <a:lnTo>
                    <a:pt x="3558" y="4290"/>
                  </a:lnTo>
                  <a:lnTo>
                    <a:pt x="3872" y="4395"/>
                  </a:lnTo>
                  <a:lnTo>
                    <a:pt x="4081" y="4500"/>
                  </a:lnTo>
                  <a:lnTo>
                    <a:pt x="3976" y="4290"/>
                  </a:lnTo>
                  <a:lnTo>
                    <a:pt x="3872" y="3663"/>
                  </a:lnTo>
                  <a:lnTo>
                    <a:pt x="3663" y="2826"/>
                  </a:lnTo>
                  <a:lnTo>
                    <a:pt x="4290" y="2198"/>
                  </a:lnTo>
                  <a:lnTo>
                    <a:pt x="4814" y="1570"/>
                  </a:lnTo>
                  <a:lnTo>
                    <a:pt x="4604" y="1570"/>
                  </a:lnTo>
                  <a:lnTo>
                    <a:pt x="3976" y="1465"/>
                  </a:lnTo>
                  <a:lnTo>
                    <a:pt x="3244" y="1465"/>
                  </a:lnTo>
                  <a:lnTo>
                    <a:pt x="2826" y="733"/>
                  </a:lnTo>
                  <a:lnTo>
                    <a:pt x="2616" y="210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471574" y="6925218"/>
              <a:ext cx="97559" cy="101909"/>
            </a:xfrm>
            <a:custGeom>
              <a:rect b="b" l="l" r="r" t="t"/>
              <a:pathLst>
                <a:path extrusionOk="0" h="4919" w="4709">
                  <a:moveTo>
                    <a:pt x="2930" y="0"/>
                  </a:moveTo>
                  <a:lnTo>
                    <a:pt x="2407" y="628"/>
                  </a:lnTo>
                  <a:lnTo>
                    <a:pt x="1779" y="1256"/>
                  </a:lnTo>
                  <a:lnTo>
                    <a:pt x="942" y="1151"/>
                  </a:lnTo>
                  <a:lnTo>
                    <a:pt x="314" y="1047"/>
                  </a:lnTo>
                  <a:lnTo>
                    <a:pt x="0" y="1047"/>
                  </a:lnTo>
                  <a:lnTo>
                    <a:pt x="210" y="1256"/>
                  </a:lnTo>
                  <a:lnTo>
                    <a:pt x="314" y="1465"/>
                  </a:lnTo>
                  <a:lnTo>
                    <a:pt x="419" y="1779"/>
                  </a:lnTo>
                  <a:lnTo>
                    <a:pt x="733" y="2302"/>
                  </a:lnTo>
                  <a:lnTo>
                    <a:pt x="837" y="2511"/>
                  </a:lnTo>
                  <a:lnTo>
                    <a:pt x="419" y="3349"/>
                  </a:lnTo>
                  <a:lnTo>
                    <a:pt x="210" y="3872"/>
                  </a:lnTo>
                  <a:lnTo>
                    <a:pt x="105" y="4186"/>
                  </a:lnTo>
                  <a:lnTo>
                    <a:pt x="105" y="4186"/>
                  </a:lnTo>
                  <a:lnTo>
                    <a:pt x="942" y="3976"/>
                  </a:lnTo>
                  <a:lnTo>
                    <a:pt x="1779" y="3767"/>
                  </a:lnTo>
                  <a:lnTo>
                    <a:pt x="2407" y="4290"/>
                  </a:lnTo>
                  <a:lnTo>
                    <a:pt x="3139" y="4918"/>
                  </a:lnTo>
                  <a:lnTo>
                    <a:pt x="3139" y="3976"/>
                  </a:lnTo>
                  <a:lnTo>
                    <a:pt x="3244" y="3453"/>
                  </a:lnTo>
                  <a:lnTo>
                    <a:pt x="3244" y="3139"/>
                  </a:lnTo>
                  <a:lnTo>
                    <a:pt x="3976" y="2721"/>
                  </a:lnTo>
                  <a:lnTo>
                    <a:pt x="4709" y="2198"/>
                  </a:lnTo>
                  <a:lnTo>
                    <a:pt x="3976" y="1988"/>
                  </a:lnTo>
                  <a:lnTo>
                    <a:pt x="3139" y="1674"/>
                  </a:lnTo>
                  <a:lnTo>
                    <a:pt x="3139" y="1570"/>
                  </a:lnTo>
                  <a:lnTo>
                    <a:pt x="3139" y="1465"/>
                  </a:lnTo>
                  <a:lnTo>
                    <a:pt x="3035" y="837"/>
                  </a:lnTo>
                  <a:lnTo>
                    <a:pt x="3035" y="523"/>
                  </a:lnTo>
                  <a:lnTo>
                    <a:pt x="3035" y="314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354523" y="6745293"/>
              <a:ext cx="104064" cy="95404"/>
            </a:xfrm>
            <a:custGeom>
              <a:rect b="b" l="l" r="r" t="t"/>
              <a:pathLst>
                <a:path extrusionOk="0" h="4605" w="5023">
                  <a:moveTo>
                    <a:pt x="3976" y="1"/>
                  </a:moveTo>
                  <a:lnTo>
                    <a:pt x="3244" y="419"/>
                  </a:lnTo>
                  <a:lnTo>
                    <a:pt x="2407" y="838"/>
                  </a:lnTo>
                  <a:lnTo>
                    <a:pt x="1674" y="419"/>
                  </a:lnTo>
                  <a:lnTo>
                    <a:pt x="942" y="106"/>
                  </a:lnTo>
                  <a:lnTo>
                    <a:pt x="942" y="315"/>
                  </a:lnTo>
                  <a:lnTo>
                    <a:pt x="1047" y="943"/>
                  </a:lnTo>
                  <a:lnTo>
                    <a:pt x="1151" y="1466"/>
                  </a:lnTo>
                  <a:lnTo>
                    <a:pt x="1256" y="1780"/>
                  </a:lnTo>
                  <a:lnTo>
                    <a:pt x="628" y="2407"/>
                  </a:lnTo>
                  <a:lnTo>
                    <a:pt x="210" y="2826"/>
                  </a:lnTo>
                  <a:lnTo>
                    <a:pt x="0" y="3035"/>
                  </a:lnTo>
                  <a:lnTo>
                    <a:pt x="942" y="3140"/>
                  </a:lnTo>
                  <a:lnTo>
                    <a:pt x="1570" y="3140"/>
                  </a:lnTo>
                  <a:lnTo>
                    <a:pt x="1779" y="3244"/>
                  </a:lnTo>
                  <a:lnTo>
                    <a:pt x="1988" y="3454"/>
                  </a:lnTo>
                  <a:lnTo>
                    <a:pt x="2302" y="3977"/>
                  </a:lnTo>
                  <a:lnTo>
                    <a:pt x="2721" y="4605"/>
                  </a:lnTo>
                  <a:lnTo>
                    <a:pt x="2825" y="4395"/>
                  </a:lnTo>
                  <a:lnTo>
                    <a:pt x="3035" y="3872"/>
                  </a:lnTo>
                  <a:lnTo>
                    <a:pt x="3349" y="3035"/>
                  </a:lnTo>
                  <a:lnTo>
                    <a:pt x="4186" y="2826"/>
                  </a:lnTo>
                  <a:lnTo>
                    <a:pt x="5023" y="2617"/>
                  </a:lnTo>
                  <a:lnTo>
                    <a:pt x="4395" y="2094"/>
                  </a:lnTo>
                  <a:lnTo>
                    <a:pt x="3976" y="1780"/>
                  </a:lnTo>
                  <a:lnTo>
                    <a:pt x="3767" y="1570"/>
                  </a:lnTo>
                  <a:lnTo>
                    <a:pt x="3767" y="1361"/>
                  </a:lnTo>
                  <a:lnTo>
                    <a:pt x="3872" y="733"/>
                  </a:lnTo>
                  <a:lnTo>
                    <a:pt x="3976" y="210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298152" y="6511193"/>
              <a:ext cx="101909" cy="101909"/>
            </a:xfrm>
            <a:custGeom>
              <a:rect b="b" l="l" r="r" t="t"/>
              <a:pathLst>
                <a:path extrusionOk="0" h="4919" w="4919">
                  <a:moveTo>
                    <a:pt x="1780" y="1"/>
                  </a:moveTo>
                  <a:lnTo>
                    <a:pt x="1675" y="315"/>
                  </a:lnTo>
                  <a:lnTo>
                    <a:pt x="1675" y="524"/>
                  </a:lnTo>
                  <a:lnTo>
                    <a:pt x="1570" y="838"/>
                  </a:lnTo>
                  <a:lnTo>
                    <a:pt x="1570" y="1466"/>
                  </a:lnTo>
                  <a:lnTo>
                    <a:pt x="1570" y="1675"/>
                  </a:lnTo>
                  <a:lnTo>
                    <a:pt x="733" y="2198"/>
                  </a:lnTo>
                  <a:lnTo>
                    <a:pt x="210" y="2512"/>
                  </a:lnTo>
                  <a:lnTo>
                    <a:pt x="1" y="2616"/>
                  </a:lnTo>
                  <a:lnTo>
                    <a:pt x="838" y="2930"/>
                  </a:lnTo>
                  <a:lnTo>
                    <a:pt x="1675" y="3244"/>
                  </a:lnTo>
                  <a:lnTo>
                    <a:pt x="1675" y="3349"/>
                  </a:lnTo>
                  <a:lnTo>
                    <a:pt x="1675" y="3558"/>
                  </a:lnTo>
                  <a:lnTo>
                    <a:pt x="1884" y="4081"/>
                  </a:lnTo>
                  <a:lnTo>
                    <a:pt x="1989" y="4395"/>
                  </a:lnTo>
                  <a:lnTo>
                    <a:pt x="1989" y="4604"/>
                  </a:lnTo>
                  <a:lnTo>
                    <a:pt x="2093" y="4918"/>
                  </a:lnTo>
                  <a:lnTo>
                    <a:pt x="2617" y="4186"/>
                  </a:lnTo>
                  <a:lnTo>
                    <a:pt x="3140" y="3558"/>
                  </a:lnTo>
                  <a:lnTo>
                    <a:pt x="4082" y="3558"/>
                  </a:lnTo>
                  <a:lnTo>
                    <a:pt x="4919" y="3663"/>
                  </a:lnTo>
                  <a:lnTo>
                    <a:pt x="4814" y="3454"/>
                  </a:lnTo>
                  <a:lnTo>
                    <a:pt x="4395" y="2930"/>
                  </a:lnTo>
                  <a:lnTo>
                    <a:pt x="3977" y="2303"/>
                  </a:lnTo>
                  <a:lnTo>
                    <a:pt x="4082" y="2093"/>
                  </a:lnTo>
                  <a:lnTo>
                    <a:pt x="4291" y="1570"/>
                  </a:lnTo>
                  <a:lnTo>
                    <a:pt x="4605" y="1047"/>
                  </a:lnTo>
                  <a:lnTo>
                    <a:pt x="4709" y="838"/>
                  </a:lnTo>
                  <a:lnTo>
                    <a:pt x="4709" y="838"/>
                  </a:lnTo>
                  <a:lnTo>
                    <a:pt x="3872" y="1047"/>
                  </a:lnTo>
                  <a:lnTo>
                    <a:pt x="3035" y="1152"/>
                  </a:lnTo>
                  <a:lnTo>
                    <a:pt x="2303" y="628"/>
                  </a:lnTo>
                  <a:lnTo>
                    <a:pt x="1884" y="21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317667" y="6274918"/>
              <a:ext cx="104064" cy="99734"/>
            </a:xfrm>
            <a:custGeom>
              <a:rect b="b" l="l" r="r" t="t"/>
              <a:pathLst>
                <a:path extrusionOk="0" h="4814" w="5023">
                  <a:moveTo>
                    <a:pt x="2407" y="1"/>
                  </a:moveTo>
                  <a:lnTo>
                    <a:pt x="2302" y="210"/>
                  </a:lnTo>
                  <a:lnTo>
                    <a:pt x="1989" y="733"/>
                  </a:lnTo>
                  <a:lnTo>
                    <a:pt x="1779" y="1361"/>
                  </a:lnTo>
                  <a:lnTo>
                    <a:pt x="1675" y="1466"/>
                  </a:lnTo>
                  <a:lnTo>
                    <a:pt x="1675" y="1570"/>
                  </a:lnTo>
                  <a:lnTo>
                    <a:pt x="838" y="1780"/>
                  </a:lnTo>
                  <a:lnTo>
                    <a:pt x="1" y="1989"/>
                  </a:lnTo>
                  <a:lnTo>
                    <a:pt x="210" y="2093"/>
                  </a:lnTo>
                  <a:lnTo>
                    <a:pt x="628" y="2512"/>
                  </a:lnTo>
                  <a:lnTo>
                    <a:pt x="1361" y="3035"/>
                  </a:lnTo>
                  <a:lnTo>
                    <a:pt x="1361" y="3349"/>
                  </a:lnTo>
                  <a:lnTo>
                    <a:pt x="1256" y="3977"/>
                  </a:lnTo>
                  <a:lnTo>
                    <a:pt x="1256" y="4291"/>
                  </a:lnTo>
                  <a:lnTo>
                    <a:pt x="1256" y="4500"/>
                  </a:lnTo>
                  <a:lnTo>
                    <a:pt x="1256" y="4814"/>
                  </a:lnTo>
                  <a:lnTo>
                    <a:pt x="1465" y="4605"/>
                  </a:lnTo>
                  <a:lnTo>
                    <a:pt x="1989" y="4291"/>
                  </a:lnTo>
                  <a:lnTo>
                    <a:pt x="2721" y="3768"/>
                  </a:lnTo>
                  <a:lnTo>
                    <a:pt x="3558" y="4081"/>
                  </a:lnTo>
                  <a:lnTo>
                    <a:pt x="4395" y="4395"/>
                  </a:lnTo>
                  <a:lnTo>
                    <a:pt x="4290" y="4186"/>
                  </a:lnTo>
                  <a:lnTo>
                    <a:pt x="4081" y="3663"/>
                  </a:lnTo>
                  <a:lnTo>
                    <a:pt x="3872" y="3140"/>
                  </a:lnTo>
                  <a:lnTo>
                    <a:pt x="3872" y="2826"/>
                  </a:lnTo>
                  <a:lnTo>
                    <a:pt x="4395" y="2303"/>
                  </a:lnTo>
                  <a:lnTo>
                    <a:pt x="4814" y="1884"/>
                  </a:lnTo>
                  <a:lnTo>
                    <a:pt x="5023" y="1675"/>
                  </a:lnTo>
                  <a:lnTo>
                    <a:pt x="4081" y="1570"/>
                  </a:lnTo>
                  <a:lnTo>
                    <a:pt x="3244" y="1466"/>
                  </a:lnTo>
                  <a:lnTo>
                    <a:pt x="2826" y="733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1402213" y="6073344"/>
              <a:ext cx="101889" cy="99734"/>
            </a:xfrm>
            <a:custGeom>
              <a:rect b="b" l="l" r="r" t="t"/>
              <a:pathLst>
                <a:path extrusionOk="0" h="4814" w="4918">
                  <a:moveTo>
                    <a:pt x="2825" y="0"/>
                  </a:moveTo>
                  <a:lnTo>
                    <a:pt x="2721" y="209"/>
                  </a:lnTo>
                  <a:lnTo>
                    <a:pt x="2302" y="628"/>
                  </a:lnTo>
                  <a:lnTo>
                    <a:pt x="1884" y="1046"/>
                  </a:lnTo>
                  <a:lnTo>
                    <a:pt x="1779" y="1256"/>
                  </a:lnTo>
                  <a:lnTo>
                    <a:pt x="837" y="1256"/>
                  </a:lnTo>
                  <a:lnTo>
                    <a:pt x="209" y="1151"/>
                  </a:lnTo>
                  <a:lnTo>
                    <a:pt x="0" y="1151"/>
                  </a:lnTo>
                  <a:lnTo>
                    <a:pt x="523" y="1883"/>
                  </a:lnTo>
                  <a:lnTo>
                    <a:pt x="837" y="2407"/>
                  </a:lnTo>
                  <a:lnTo>
                    <a:pt x="942" y="2616"/>
                  </a:lnTo>
                  <a:lnTo>
                    <a:pt x="733" y="3453"/>
                  </a:lnTo>
                  <a:lnTo>
                    <a:pt x="419" y="4290"/>
                  </a:lnTo>
                  <a:lnTo>
                    <a:pt x="419" y="4290"/>
                  </a:lnTo>
                  <a:lnTo>
                    <a:pt x="1256" y="3976"/>
                  </a:lnTo>
                  <a:lnTo>
                    <a:pt x="1779" y="3767"/>
                  </a:lnTo>
                  <a:lnTo>
                    <a:pt x="2093" y="3767"/>
                  </a:lnTo>
                  <a:lnTo>
                    <a:pt x="2825" y="4290"/>
                  </a:lnTo>
                  <a:lnTo>
                    <a:pt x="3453" y="4813"/>
                  </a:lnTo>
                  <a:lnTo>
                    <a:pt x="3453" y="3976"/>
                  </a:lnTo>
                  <a:lnTo>
                    <a:pt x="3453" y="3348"/>
                  </a:lnTo>
                  <a:lnTo>
                    <a:pt x="3453" y="3139"/>
                  </a:lnTo>
                  <a:lnTo>
                    <a:pt x="3662" y="3034"/>
                  </a:lnTo>
                  <a:lnTo>
                    <a:pt x="4185" y="2720"/>
                  </a:lnTo>
                  <a:lnTo>
                    <a:pt x="4918" y="2302"/>
                  </a:lnTo>
                  <a:lnTo>
                    <a:pt x="4081" y="1988"/>
                  </a:lnTo>
                  <a:lnTo>
                    <a:pt x="3244" y="1674"/>
                  </a:lnTo>
                  <a:lnTo>
                    <a:pt x="3035" y="837"/>
                  </a:lnTo>
                  <a:lnTo>
                    <a:pt x="2930" y="209"/>
                  </a:lnTo>
                  <a:lnTo>
                    <a:pt x="2825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547440" y="5895594"/>
              <a:ext cx="99734" cy="97559"/>
            </a:xfrm>
            <a:custGeom>
              <a:rect b="b" l="l" r="r" t="t"/>
              <a:pathLst>
                <a:path extrusionOk="0" h="4709" w="4814">
                  <a:moveTo>
                    <a:pt x="3453" y="0"/>
                  </a:moveTo>
                  <a:lnTo>
                    <a:pt x="3349" y="105"/>
                  </a:lnTo>
                  <a:lnTo>
                    <a:pt x="2826" y="419"/>
                  </a:lnTo>
                  <a:lnTo>
                    <a:pt x="2302" y="733"/>
                  </a:lnTo>
                  <a:lnTo>
                    <a:pt x="2093" y="942"/>
                  </a:lnTo>
                  <a:lnTo>
                    <a:pt x="1884" y="837"/>
                  </a:lnTo>
                  <a:lnTo>
                    <a:pt x="1256" y="628"/>
                  </a:lnTo>
                  <a:lnTo>
                    <a:pt x="419" y="314"/>
                  </a:lnTo>
                  <a:lnTo>
                    <a:pt x="733" y="1151"/>
                  </a:lnTo>
                  <a:lnTo>
                    <a:pt x="942" y="1988"/>
                  </a:lnTo>
                  <a:lnTo>
                    <a:pt x="838" y="2198"/>
                  </a:lnTo>
                  <a:lnTo>
                    <a:pt x="628" y="2407"/>
                  </a:lnTo>
                  <a:lnTo>
                    <a:pt x="419" y="2616"/>
                  </a:lnTo>
                  <a:lnTo>
                    <a:pt x="105" y="3139"/>
                  </a:lnTo>
                  <a:lnTo>
                    <a:pt x="1" y="3348"/>
                  </a:lnTo>
                  <a:lnTo>
                    <a:pt x="210" y="3244"/>
                  </a:lnTo>
                  <a:lnTo>
                    <a:pt x="1675" y="3244"/>
                  </a:lnTo>
                  <a:lnTo>
                    <a:pt x="2198" y="4081"/>
                  </a:lnTo>
                  <a:lnTo>
                    <a:pt x="2721" y="4709"/>
                  </a:lnTo>
                  <a:lnTo>
                    <a:pt x="2826" y="4499"/>
                  </a:lnTo>
                  <a:lnTo>
                    <a:pt x="2930" y="3976"/>
                  </a:lnTo>
                  <a:lnTo>
                    <a:pt x="3139" y="3453"/>
                  </a:lnTo>
                  <a:lnTo>
                    <a:pt x="3139" y="3139"/>
                  </a:lnTo>
                  <a:lnTo>
                    <a:pt x="3453" y="3139"/>
                  </a:lnTo>
                  <a:lnTo>
                    <a:pt x="3663" y="3035"/>
                  </a:lnTo>
                  <a:lnTo>
                    <a:pt x="3977" y="3035"/>
                  </a:lnTo>
                  <a:lnTo>
                    <a:pt x="4500" y="2930"/>
                  </a:lnTo>
                  <a:lnTo>
                    <a:pt x="4814" y="2825"/>
                  </a:lnTo>
                  <a:lnTo>
                    <a:pt x="4081" y="2302"/>
                  </a:lnTo>
                  <a:lnTo>
                    <a:pt x="3453" y="1674"/>
                  </a:lnTo>
                  <a:lnTo>
                    <a:pt x="3453" y="1465"/>
                  </a:lnTo>
                  <a:lnTo>
                    <a:pt x="3453" y="837"/>
                  </a:lnTo>
                  <a:lnTo>
                    <a:pt x="3558" y="210"/>
                  </a:lnTo>
                  <a:lnTo>
                    <a:pt x="3558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733851" y="5759029"/>
              <a:ext cx="99734" cy="104064"/>
            </a:xfrm>
            <a:custGeom>
              <a:rect b="b" l="l" r="r" t="t"/>
              <a:pathLst>
                <a:path extrusionOk="0" h="5023" w="4814">
                  <a:moveTo>
                    <a:pt x="1466" y="0"/>
                  </a:moveTo>
                  <a:lnTo>
                    <a:pt x="1466" y="314"/>
                  </a:lnTo>
                  <a:lnTo>
                    <a:pt x="1466" y="942"/>
                  </a:lnTo>
                  <a:lnTo>
                    <a:pt x="1466" y="1779"/>
                  </a:lnTo>
                  <a:lnTo>
                    <a:pt x="1256" y="1988"/>
                  </a:lnTo>
                  <a:lnTo>
                    <a:pt x="733" y="2302"/>
                  </a:lnTo>
                  <a:lnTo>
                    <a:pt x="210" y="2721"/>
                  </a:lnTo>
                  <a:lnTo>
                    <a:pt x="1" y="2826"/>
                  </a:lnTo>
                  <a:lnTo>
                    <a:pt x="315" y="2930"/>
                  </a:lnTo>
                  <a:lnTo>
                    <a:pt x="838" y="3035"/>
                  </a:lnTo>
                  <a:lnTo>
                    <a:pt x="1675" y="3349"/>
                  </a:lnTo>
                  <a:lnTo>
                    <a:pt x="1989" y="4186"/>
                  </a:lnTo>
                  <a:lnTo>
                    <a:pt x="2303" y="5023"/>
                  </a:lnTo>
                  <a:lnTo>
                    <a:pt x="2407" y="4814"/>
                  </a:lnTo>
                  <a:lnTo>
                    <a:pt x="2512" y="4604"/>
                  </a:lnTo>
                  <a:lnTo>
                    <a:pt x="2721" y="4290"/>
                  </a:lnTo>
                  <a:lnTo>
                    <a:pt x="3035" y="3872"/>
                  </a:lnTo>
                  <a:lnTo>
                    <a:pt x="3140" y="3663"/>
                  </a:lnTo>
                  <a:lnTo>
                    <a:pt x="3977" y="3663"/>
                  </a:lnTo>
                  <a:lnTo>
                    <a:pt x="4814" y="3767"/>
                  </a:lnTo>
                  <a:lnTo>
                    <a:pt x="4291" y="3035"/>
                  </a:lnTo>
                  <a:lnTo>
                    <a:pt x="3872" y="2302"/>
                  </a:lnTo>
                  <a:lnTo>
                    <a:pt x="3977" y="2093"/>
                  </a:lnTo>
                  <a:lnTo>
                    <a:pt x="4186" y="1465"/>
                  </a:lnTo>
                  <a:lnTo>
                    <a:pt x="4500" y="733"/>
                  </a:lnTo>
                  <a:lnTo>
                    <a:pt x="4186" y="733"/>
                  </a:lnTo>
                  <a:lnTo>
                    <a:pt x="3663" y="942"/>
                  </a:lnTo>
                  <a:lnTo>
                    <a:pt x="2826" y="1151"/>
                  </a:lnTo>
                  <a:lnTo>
                    <a:pt x="2094" y="628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941954" y="5689669"/>
              <a:ext cx="101909" cy="104064"/>
            </a:xfrm>
            <a:custGeom>
              <a:rect b="b" l="l" r="r" t="t"/>
              <a:pathLst>
                <a:path extrusionOk="0" h="5023" w="4919">
                  <a:moveTo>
                    <a:pt x="2198" y="0"/>
                  </a:moveTo>
                  <a:lnTo>
                    <a:pt x="1884" y="942"/>
                  </a:lnTo>
                  <a:lnTo>
                    <a:pt x="1779" y="1465"/>
                  </a:lnTo>
                  <a:lnTo>
                    <a:pt x="1675" y="1779"/>
                  </a:lnTo>
                  <a:lnTo>
                    <a:pt x="838" y="1988"/>
                  </a:lnTo>
                  <a:lnTo>
                    <a:pt x="1" y="2302"/>
                  </a:lnTo>
                  <a:lnTo>
                    <a:pt x="733" y="2825"/>
                  </a:lnTo>
                  <a:lnTo>
                    <a:pt x="1256" y="3139"/>
                  </a:lnTo>
                  <a:lnTo>
                    <a:pt x="1465" y="3244"/>
                  </a:lnTo>
                  <a:lnTo>
                    <a:pt x="1465" y="4186"/>
                  </a:lnTo>
                  <a:lnTo>
                    <a:pt x="1570" y="5023"/>
                  </a:lnTo>
                  <a:lnTo>
                    <a:pt x="2198" y="4499"/>
                  </a:lnTo>
                  <a:lnTo>
                    <a:pt x="2826" y="3976"/>
                  </a:lnTo>
                  <a:lnTo>
                    <a:pt x="3035" y="4081"/>
                  </a:lnTo>
                  <a:lnTo>
                    <a:pt x="3558" y="4290"/>
                  </a:lnTo>
                  <a:lnTo>
                    <a:pt x="4081" y="4499"/>
                  </a:lnTo>
                  <a:lnTo>
                    <a:pt x="4290" y="4604"/>
                  </a:lnTo>
                  <a:lnTo>
                    <a:pt x="4290" y="4604"/>
                  </a:lnTo>
                  <a:lnTo>
                    <a:pt x="4081" y="3767"/>
                  </a:lnTo>
                  <a:lnTo>
                    <a:pt x="3872" y="2930"/>
                  </a:lnTo>
                  <a:lnTo>
                    <a:pt x="4395" y="2197"/>
                  </a:lnTo>
                  <a:lnTo>
                    <a:pt x="4918" y="1570"/>
                  </a:lnTo>
                  <a:lnTo>
                    <a:pt x="4604" y="1570"/>
                  </a:lnTo>
                  <a:lnTo>
                    <a:pt x="4081" y="1465"/>
                  </a:lnTo>
                  <a:lnTo>
                    <a:pt x="3140" y="1465"/>
                  </a:lnTo>
                  <a:lnTo>
                    <a:pt x="2721" y="733"/>
                  </a:lnTo>
                  <a:lnTo>
                    <a:pt x="2302" y="314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2180406" y="5689669"/>
              <a:ext cx="101889" cy="101889"/>
            </a:xfrm>
            <a:custGeom>
              <a:rect b="b" l="l" r="r" t="t"/>
              <a:pathLst>
                <a:path extrusionOk="0" h="4918" w="4918">
                  <a:moveTo>
                    <a:pt x="2721" y="0"/>
                  </a:moveTo>
                  <a:lnTo>
                    <a:pt x="2197" y="733"/>
                  </a:lnTo>
                  <a:lnTo>
                    <a:pt x="1883" y="1151"/>
                  </a:lnTo>
                  <a:lnTo>
                    <a:pt x="1779" y="1465"/>
                  </a:lnTo>
                  <a:lnTo>
                    <a:pt x="0" y="1465"/>
                  </a:lnTo>
                  <a:lnTo>
                    <a:pt x="628" y="2197"/>
                  </a:lnTo>
                  <a:lnTo>
                    <a:pt x="942" y="2616"/>
                  </a:lnTo>
                  <a:lnTo>
                    <a:pt x="1151" y="2825"/>
                  </a:lnTo>
                  <a:lnTo>
                    <a:pt x="837" y="3662"/>
                  </a:lnTo>
                  <a:lnTo>
                    <a:pt x="628" y="4499"/>
                  </a:lnTo>
                  <a:lnTo>
                    <a:pt x="1360" y="4186"/>
                  </a:lnTo>
                  <a:lnTo>
                    <a:pt x="2197" y="3872"/>
                  </a:lnTo>
                  <a:lnTo>
                    <a:pt x="2407" y="4081"/>
                  </a:lnTo>
                  <a:lnTo>
                    <a:pt x="2825" y="4395"/>
                  </a:lnTo>
                  <a:lnTo>
                    <a:pt x="3453" y="4918"/>
                  </a:lnTo>
                  <a:lnTo>
                    <a:pt x="3453" y="4081"/>
                  </a:lnTo>
                  <a:lnTo>
                    <a:pt x="3453" y="3139"/>
                  </a:lnTo>
                  <a:lnTo>
                    <a:pt x="4185" y="2721"/>
                  </a:lnTo>
                  <a:lnTo>
                    <a:pt x="4709" y="2407"/>
                  </a:lnTo>
                  <a:lnTo>
                    <a:pt x="4918" y="2197"/>
                  </a:lnTo>
                  <a:lnTo>
                    <a:pt x="4604" y="2093"/>
                  </a:lnTo>
                  <a:lnTo>
                    <a:pt x="4081" y="1884"/>
                  </a:lnTo>
                  <a:lnTo>
                    <a:pt x="3558" y="1779"/>
                  </a:lnTo>
                  <a:lnTo>
                    <a:pt x="3244" y="1674"/>
                  </a:lnTo>
                  <a:lnTo>
                    <a:pt x="3034" y="837"/>
                  </a:lnTo>
                  <a:lnTo>
                    <a:pt x="2825" y="209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2405828" y="5763359"/>
              <a:ext cx="99734" cy="101909"/>
            </a:xfrm>
            <a:custGeom>
              <a:rect b="b" l="l" r="r" t="t"/>
              <a:pathLst>
                <a:path extrusionOk="0" h="4919" w="4814">
                  <a:moveTo>
                    <a:pt x="3454" y="1"/>
                  </a:moveTo>
                  <a:lnTo>
                    <a:pt x="2721" y="524"/>
                  </a:lnTo>
                  <a:lnTo>
                    <a:pt x="1989" y="1047"/>
                  </a:lnTo>
                  <a:lnTo>
                    <a:pt x="1780" y="1047"/>
                  </a:lnTo>
                  <a:lnTo>
                    <a:pt x="1152" y="838"/>
                  </a:lnTo>
                  <a:lnTo>
                    <a:pt x="629" y="733"/>
                  </a:lnTo>
                  <a:lnTo>
                    <a:pt x="315" y="629"/>
                  </a:lnTo>
                  <a:lnTo>
                    <a:pt x="419" y="838"/>
                  </a:lnTo>
                  <a:lnTo>
                    <a:pt x="733" y="1466"/>
                  </a:lnTo>
                  <a:lnTo>
                    <a:pt x="1047" y="2198"/>
                  </a:lnTo>
                  <a:lnTo>
                    <a:pt x="524" y="2930"/>
                  </a:lnTo>
                  <a:lnTo>
                    <a:pt x="1" y="3663"/>
                  </a:lnTo>
                  <a:lnTo>
                    <a:pt x="838" y="3663"/>
                  </a:lnTo>
                  <a:lnTo>
                    <a:pt x="1466" y="3558"/>
                  </a:lnTo>
                  <a:lnTo>
                    <a:pt x="1675" y="3558"/>
                  </a:lnTo>
                  <a:lnTo>
                    <a:pt x="2093" y="4291"/>
                  </a:lnTo>
                  <a:lnTo>
                    <a:pt x="2512" y="4918"/>
                  </a:lnTo>
                  <a:lnTo>
                    <a:pt x="2826" y="4081"/>
                  </a:lnTo>
                  <a:lnTo>
                    <a:pt x="3140" y="3244"/>
                  </a:lnTo>
                  <a:lnTo>
                    <a:pt x="3349" y="3140"/>
                  </a:lnTo>
                  <a:lnTo>
                    <a:pt x="3977" y="3035"/>
                  </a:lnTo>
                  <a:lnTo>
                    <a:pt x="4814" y="2826"/>
                  </a:lnTo>
                  <a:lnTo>
                    <a:pt x="4081" y="2303"/>
                  </a:lnTo>
                  <a:lnTo>
                    <a:pt x="3454" y="1779"/>
                  </a:lnTo>
                  <a:lnTo>
                    <a:pt x="3454" y="838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2581425" y="5889089"/>
              <a:ext cx="99734" cy="97559"/>
            </a:xfrm>
            <a:custGeom>
              <a:rect b="b" l="l" r="r" t="t"/>
              <a:pathLst>
                <a:path extrusionOk="0" h="4709" w="4814">
                  <a:moveTo>
                    <a:pt x="1151" y="0"/>
                  </a:moveTo>
                  <a:lnTo>
                    <a:pt x="1256" y="837"/>
                  </a:lnTo>
                  <a:lnTo>
                    <a:pt x="1360" y="1674"/>
                  </a:lnTo>
                  <a:lnTo>
                    <a:pt x="628" y="2302"/>
                  </a:lnTo>
                  <a:lnTo>
                    <a:pt x="0" y="2825"/>
                  </a:lnTo>
                  <a:lnTo>
                    <a:pt x="209" y="2930"/>
                  </a:lnTo>
                  <a:lnTo>
                    <a:pt x="837" y="3035"/>
                  </a:lnTo>
                  <a:lnTo>
                    <a:pt x="1360" y="3139"/>
                  </a:lnTo>
                  <a:lnTo>
                    <a:pt x="1569" y="3139"/>
                  </a:lnTo>
                  <a:lnTo>
                    <a:pt x="1883" y="3976"/>
                  </a:lnTo>
                  <a:lnTo>
                    <a:pt x="1988" y="4500"/>
                  </a:lnTo>
                  <a:lnTo>
                    <a:pt x="2093" y="4709"/>
                  </a:lnTo>
                  <a:lnTo>
                    <a:pt x="2616" y="4081"/>
                  </a:lnTo>
                  <a:lnTo>
                    <a:pt x="3034" y="3349"/>
                  </a:lnTo>
                  <a:lnTo>
                    <a:pt x="4813" y="3349"/>
                  </a:lnTo>
                  <a:lnTo>
                    <a:pt x="4604" y="3139"/>
                  </a:lnTo>
                  <a:lnTo>
                    <a:pt x="4290" y="2616"/>
                  </a:lnTo>
                  <a:lnTo>
                    <a:pt x="3976" y="2198"/>
                  </a:lnTo>
                  <a:lnTo>
                    <a:pt x="3767" y="1884"/>
                  </a:lnTo>
                  <a:lnTo>
                    <a:pt x="3976" y="1047"/>
                  </a:lnTo>
                  <a:lnTo>
                    <a:pt x="4290" y="210"/>
                  </a:lnTo>
                  <a:lnTo>
                    <a:pt x="3976" y="314"/>
                  </a:lnTo>
                  <a:lnTo>
                    <a:pt x="3453" y="524"/>
                  </a:lnTo>
                  <a:lnTo>
                    <a:pt x="2616" y="942"/>
                  </a:lnTo>
                  <a:lnTo>
                    <a:pt x="2616" y="837"/>
                  </a:lnTo>
                  <a:lnTo>
                    <a:pt x="2407" y="733"/>
                  </a:lnTo>
                  <a:lnTo>
                    <a:pt x="1883" y="419"/>
                  </a:lnTo>
                  <a:lnTo>
                    <a:pt x="1360" y="10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2726652" y="6064664"/>
              <a:ext cx="99734" cy="99734"/>
            </a:xfrm>
            <a:custGeom>
              <a:rect b="b" l="l" r="r" t="t"/>
              <a:pathLst>
                <a:path extrusionOk="0" h="4814" w="4814">
                  <a:moveTo>
                    <a:pt x="1988" y="1"/>
                  </a:moveTo>
                  <a:lnTo>
                    <a:pt x="1779" y="838"/>
                  </a:lnTo>
                  <a:lnTo>
                    <a:pt x="1674" y="1151"/>
                  </a:lnTo>
                  <a:lnTo>
                    <a:pt x="1674" y="1465"/>
                  </a:lnTo>
                  <a:lnTo>
                    <a:pt x="1570" y="1675"/>
                  </a:lnTo>
                  <a:lnTo>
                    <a:pt x="837" y="1989"/>
                  </a:lnTo>
                  <a:lnTo>
                    <a:pt x="0" y="2407"/>
                  </a:lnTo>
                  <a:lnTo>
                    <a:pt x="733" y="2721"/>
                  </a:lnTo>
                  <a:lnTo>
                    <a:pt x="1465" y="3139"/>
                  </a:lnTo>
                  <a:lnTo>
                    <a:pt x="1465" y="3453"/>
                  </a:lnTo>
                  <a:lnTo>
                    <a:pt x="1465" y="3977"/>
                  </a:lnTo>
                  <a:lnTo>
                    <a:pt x="1361" y="4604"/>
                  </a:lnTo>
                  <a:lnTo>
                    <a:pt x="1361" y="4814"/>
                  </a:lnTo>
                  <a:lnTo>
                    <a:pt x="2093" y="4290"/>
                  </a:lnTo>
                  <a:lnTo>
                    <a:pt x="2825" y="3767"/>
                  </a:lnTo>
                  <a:lnTo>
                    <a:pt x="3662" y="3977"/>
                  </a:lnTo>
                  <a:lnTo>
                    <a:pt x="4186" y="4186"/>
                  </a:lnTo>
                  <a:lnTo>
                    <a:pt x="4395" y="4290"/>
                  </a:lnTo>
                  <a:lnTo>
                    <a:pt x="4395" y="3977"/>
                  </a:lnTo>
                  <a:lnTo>
                    <a:pt x="4186" y="3453"/>
                  </a:lnTo>
                  <a:lnTo>
                    <a:pt x="3976" y="2930"/>
                  </a:lnTo>
                  <a:lnTo>
                    <a:pt x="3872" y="2616"/>
                  </a:lnTo>
                  <a:lnTo>
                    <a:pt x="4395" y="1884"/>
                  </a:lnTo>
                  <a:lnTo>
                    <a:pt x="4813" y="1151"/>
                  </a:lnTo>
                  <a:lnTo>
                    <a:pt x="3976" y="1256"/>
                  </a:lnTo>
                  <a:lnTo>
                    <a:pt x="3139" y="1256"/>
                  </a:lnTo>
                  <a:lnTo>
                    <a:pt x="2512" y="628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2815527" y="6281423"/>
              <a:ext cx="104064" cy="99734"/>
            </a:xfrm>
            <a:custGeom>
              <a:rect b="b" l="l" r="r" t="t"/>
              <a:pathLst>
                <a:path extrusionOk="0" h="4814" w="5023">
                  <a:moveTo>
                    <a:pt x="2616" y="1"/>
                  </a:moveTo>
                  <a:lnTo>
                    <a:pt x="2198" y="733"/>
                  </a:lnTo>
                  <a:lnTo>
                    <a:pt x="1674" y="1466"/>
                  </a:lnTo>
                  <a:lnTo>
                    <a:pt x="837" y="1570"/>
                  </a:lnTo>
                  <a:lnTo>
                    <a:pt x="0" y="1675"/>
                  </a:lnTo>
                  <a:lnTo>
                    <a:pt x="105" y="1779"/>
                  </a:lnTo>
                  <a:lnTo>
                    <a:pt x="523" y="2198"/>
                  </a:lnTo>
                  <a:lnTo>
                    <a:pt x="942" y="2616"/>
                  </a:lnTo>
                  <a:lnTo>
                    <a:pt x="1151" y="2826"/>
                  </a:lnTo>
                  <a:lnTo>
                    <a:pt x="1047" y="3035"/>
                  </a:lnTo>
                  <a:lnTo>
                    <a:pt x="837" y="3663"/>
                  </a:lnTo>
                  <a:lnTo>
                    <a:pt x="628" y="4395"/>
                  </a:lnTo>
                  <a:lnTo>
                    <a:pt x="1360" y="4081"/>
                  </a:lnTo>
                  <a:lnTo>
                    <a:pt x="2198" y="3767"/>
                  </a:lnTo>
                  <a:lnTo>
                    <a:pt x="2407" y="3977"/>
                  </a:lnTo>
                  <a:lnTo>
                    <a:pt x="2930" y="4291"/>
                  </a:lnTo>
                  <a:lnTo>
                    <a:pt x="3662" y="4814"/>
                  </a:lnTo>
                  <a:lnTo>
                    <a:pt x="3662" y="3872"/>
                  </a:lnTo>
                  <a:lnTo>
                    <a:pt x="3558" y="3035"/>
                  </a:lnTo>
                  <a:lnTo>
                    <a:pt x="3767" y="2930"/>
                  </a:lnTo>
                  <a:lnTo>
                    <a:pt x="4290" y="2512"/>
                  </a:lnTo>
                  <a:lnTo>
                    <a:pt x="5023" y="1989"/>
                  </a:lnTo>
                  <a:lnTo>
                    <a:pt x="4709" y="1884"/>
                  </a:lnTo>
                  <a:lnTo>
                    <a:pt x="4081" y="1779"/>
                  </a:lnTo>
                  <a:lnTo>
                    <a:pt x="3244" y="1570"/>
                  </a:lnTo>
                  <a:lnTo>
                    <a:pt x="3139" y="1361"/>
                  </a:lnTo>
                  <a:lnTo>
                    <a:pt x="2930" y="733"/>
                  </a:lnTo>
                  <a:lnTo>
                    <a:pt x="2721" y="210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573460" y="6524203"/>
              <a:ext cx="344677" cy="23867"/>
            </a:xfrm>
            <a:custGeom>
              <a:rect b="b" l="l" r="r" t="t"/>
              <a:pathLst>
                <a:path extrusionOk="0" h="1152" w="16637">
                  <a:moveTo>
                    <a:pt x="0" y="0"/>
                  </a:moveTo>
                  <a:lnTo>
                    <a:pt x="0" y="1151"/>
                  </a:lnTo>
                  <a:lnTo>
                    <a:pt x="16637" y="1151"/>
                  </a:lnTo>
                  <a:lnTo>
                    <a:pt x="16637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605965" y="6574048"/>
              <a:ext cx="312171" cy="23867"/>
            </a:xfrm>
            <a:custGeom>
              <a:rect b="b" l="l" r="r" t="t"/>
              <a:pathLst>
                <a:path extrusionOk="0" h="1152" w="15068">
                  <a:moveTo>
                    <a:pt x="1" y="1"/>
                  </a:moveTo>
                  <a:lnTo>
                    <a:pt x="1" y="1152"/>
                  </a:lnTo>
                  <a:lnTo>
                    <a:pt x="15068" y="1152"/>
                  </a:lnTo>
                  <a:lnTo>
                    <a:pt x="15068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636316" y="6619583"/>
              <a:ext cx="281820" cy="23867"/>
            </a:xfrm>
            <a:custGeom>
              <a:rect b="b" l="l" r="r" t="t"/>
              <a:pathLst>
                <a:path extrusionOk="0" h="1152" w="13603">
                  <a:moveTo>
                    <a:pt x="0" y="0"/>
                  </a:moveTo>
                  <a:lnTo>
                    <a:pt x="0" y="1151"/>
                  </a:lnTo>
                  <a:lnTo>
                    <a:pt x="13603" y="1151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2321303" y="6526379"/>
              <a:ext cx="346852" cy="23867"/>
            </a:xfrm>
            <a:custGeom>
              <a:rect b="b" l="l" r="r" t="t"/>
              <a:pathLst>
                <a:path extrusionOk="0" h="1152" w="16742">
                  <a:moveTo>
                    <a:pt x="0" y="0"/>
                  </a:moveTo>
                  <a:lnTo>
                    <a:pt x="0" y="1151"/>
                  </a:lnTo>
                  <a:lnTo>
                    <a:pt x="16741" y="1151"/>
                  </a:lnTo>
                  <a:lnTo>
                    <a:pt x="16741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2321303" y="6574048"/>
              <a:ext cx="312171" cy="23867"/>
            </a:xfrm>
            <a:custGeom>
              <a:rect b="b" l="l" r="r" t="t"/>
              <a:pathLst>
                <a:path extrusionOk="0" h="1152" w="15068">
                  <a:moveTo>
                    <a:pt x="0" y="1"/>
                  </a:moveTo>
                  <a:lnTo>
                    <a:pt x="0" y="1152"/>
                  </a:lnTo>
                  <a:lnTo>
                    <a:pt x="15067" y="1152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321303" y="6621738"/>
              <a:ext cx="281820" cy="23867"/>
            </a:xfrm>
            <a:custGeom>
              <a:rect b="b" l="l" r="r" t="t"/>
              <a:pathLst>
                <a:path extrusionOk="0" h="1152" w="13603">
                  <a:moveTo>
                    <a:pt x="0" y="1"/>
                  </a:moveTo>
                  <a:lnTo>
                    <a:pt x="0" y="1152"/>
                  </a:lnTo>
                  <a:lnTo>
                    <a:pt x="13602" y="1152"/>
                  </a:lnTo>
                  <a:lnTo>
                    <a:pt x="13602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2117530" y="6220744"/>
              <a:ext cx="197293" cy="169096"/>
            </a:xfrm>
            <a:custGeom>
              <a:rect b="b" l="l" r="r" t="t"/>
              <a:pathLst>
                <a:path extrusionOk="0" h="8162" w="9523">
                  <a:moveTo>
                    <a:pt x="6383" y="0"/>
                  </a:moveTo>
                  <a:lnTo>
                    <a:pt x="5546" y="105"/>
                  </a:lnTo>
                  <a:lnTo>
                    <a:pt x="4814" y="314"/>
                  </a:lnTo>
                  <a:lnTo>
                    <a:pt x="3977" y="628"/>
                  </a:lnTo>
                  <a:lnTo>
                    <a:pt x="3349" y="1046"/>
                  </a:lnTo>
                  <a:lnTo>
                    <a:pt x="2721" y="1569"/>
                  </a:lnTo>
                  <a:lnTo>
                    <a:pt x="3349" y="2302"/>
                  </a:lnTo>
                  <a:lnTo>
                    <a:pt x="3872" y="1883"/>
                  </a:lnTo>
                  <a:lnTo>
                    <a:pt x="4395" y="1569"/>
                  </a:lnTo>
                  <a:lnTo>
                    <a:pt x="5023" y="1256"/>
                  </a:lnTo>
                  <a:lnTo>
                    <a:pt x="5651" y="1046"/>
                  </a:lnTo>
                  <a:lnTo>
                    <a:pt x="6279" y="942"/>
                  </a:lnTo>
                  <a:lnTo>
                    <a:pt x="6906" y="942"/>
                  </a:lnTo>
                  <a:lnTo>
                    <a:pt x="7534" y="1151"/>
                  </a:lnTo>
                  <a:lnTo>
                    <a:pt x="8057" y="1465"/>
                  </a:lnTo>
                  <a:lnTo>
                    <a:pt x="8267" y="1779"/>
                  </a:lnTo>
                  <a:lnTo>
                    <a:pt x="8476" y="2197"/>
                  </a:lnTo>
                  <a:lnTo>
                    <a:pt x="8581" y="2720"/>
                  </a:lnTo>
                  <a:lnTo>
                    <a:pt x="8476" y="3244"/>
                  </a:lnTo>
                  <a:lnTo>
                    <a:pt x="8371" y="4081"/>
                  </a:lnTo>
                  <a:lnTo>
                    <a:pt x="7953" y="4918"/>
                  </a:lnTo>
                  <a:lnTo>
                    <a:pt x="7534" y="5650"/>
                  </a:lnTo>
                  <a:lnTo>
                    <a:pt x="6906" y="6173"/>
                  </a:lnTo>
                  <a:lnTo>
                    <a:pt x="6069" y="6696"/>
                  </a:lnTo>
                  <a:lnTo>
                    <a:pt x="5337" y="7010"/>
                  </a:lnTo>
                  <a:lnTo>
                    <a:pt x="4500" y="7115"/>
                  </a:lnTo>
                  <a:lnTo>
                    <a:pt x="3663" y="7115"/>
                  </a:lnTo>
                  <a:lnTo>
                    <a:pt x="2826" y="7010"/>
                  </a:lnTo>
                  <a:lnTo>
                    <a:pt x="1989" y="6906"/>
                  </a:lnTo>
                  <a:lnTo>
                    <a:pt x="1152" y="6592"/>
                  </a:lnTo>
                  <a:lnTo>
                    <a:pt x="419" y="6278"/>
                  </a:lnTo>
                  <a:lnTo>
                    <a:pt x="1" y="7115"/>
                  </a:lnTo>
                  <a:lnTo>
                    <a:pt x="838" y="7533"/>
                  </a:lnTo>
                  <a:lnTo>
                    <a:pt x="1884" y="7847"/>
                  </a:lnTo>
                  <a:lnTo>
                    <a:pt x="2826" y="8057"/>
                  </a:lnTo>
                  <a:lnTo>
                    <a:pt x="3872" y="8161"/>
                  </a:lnTo>
                  <a:lnTo>
                    <a:pt x="4814" y="8057"/>
                  </a:lnTo>
                  <a:lnTo>
                    <a:pt x="5756" y="7847"/>
                  </a:lnTo>
                  <a:lnTo>
                    <a:pt x="6593" y="7533"/>
                  </a:lnTo>
                  <a:lnTo>
                    <a:pt x="7430" y="7010"/>
                  </a:lnTo>
                  <a:lnTo>
                    <a:pt x="8267" y="6278"/>
                  </a:lnTo>
                  <a:lnTo>
                    <a:pt x="8790" y="5336"/>
                  </a:lnTo>
                  <a:lnTo>
                    <a:pt x="9208" y="4395"/>
                  </a:lnTo>
                  <a:lnTo>
                    <a:pt x="9522" y="3348"/>
                  </a:lnTo>
                  <a:lnTo>
                    <a:pt x="9522" y="2616"/>
                  </a:lnTo>
                  <a:lnTo>
                    <a:pt x="9418" y="1883"/>
                  </a:lnTo>
                  <a:lnTo>
                    <a:pt x="9104" y="1256"/>
                  </a:lnTo>
                  <a:lnTo>
                    <a:pt x="8685" y="732"/>
                  </a:lnTo>
                  <a:lnTo>
                    <a:pt x="7953" y="209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928943" y="6220744"/>
              <a:ext cx="197293" cy="169096"/>
            </a:xfrm>
            <a:custGeom>
              <a:rect b="b" l="l" r="r" t="t"/>
              <a:pathLst>
                <a:path extrusionOk="0" h="8162" w="9523">
                  <a:moveTo>
                    <a:pt x="2303" y="0"/>
                  </a:moveTo>
                  <a:lnTo>
                    <a:pt x="1466" y="209"/>
                  </a:lnTo>
                  <a:lnTo>
                    <a:pt x="838" y="732"/>
                  </a:lnTo>
                  <a:lnTo>
                    <a:pt x="419" y="1256"/>
                  </a:lnTo>
                  <a:lnTo>
                    <a:pt x="105" y="1883"/>
                  </a:lnTo>
                  <a:lnTo>
                    <a:pt x="1" y="2616"/>
                  </a:lnTo>
                  <a:lnTo>
                    <a:pt x="1" y="3348"/>
                  </a:lnTo>
                  <a:lnTo>
                    <a:pt x="210" y="4395"/>
                  </a:lnTo>
                  <a:lnTo>
                    <a:pt x="629" y="5336"/>
                  </a:lnTo>
                  <a:lnTo>
                    <a:pt x="1256" y="6278"/>
                  </a:lnTo>
                  <a:lnTo>
                    <a:pt x="1989" y="7010"/>
                  </a:lnTo>
                  <a:lnTo>
                    <a:pt x="2826" y="7533"/>
                  </a:lnTo>
                  <a:lnTo>
                    <a:pt x="3663" y="7847"/>
                  </a:lnTo>
                  <a:lnTo>
                    <a:pt x="4605" y="8057"/>
                  </a:lnTo>
                  <a:lnTo>
                    <a:pt x="5546" y="8161"/>
                  </a:lnTo>
                  <a:lnTo>
                    <a:pt x="6593" y="8057"/>
                  </a:lnTo>
                  <a:lnTo>
                    <a:pt x="7639" y="7847"/>
                  </a:lnTo>
                  <a:lnTo>
                    <a:pt x="8581" y="7533"/>
                  </a:lnTo>
                  <a:lnTo>
                    <a:pt x="9522" y="7115"/>
                  </a:lnTo>
                  <a:lnTo>
                    <a:pt x="9104" y="6278"/>
                  </a:lnTo>
                  <a:lnTo>
                    <a:pt x="8371" y="6592"/>
                  </a:lnTo>
                  <a:lnTo>
                    <a:pt x="7534" y="6906"/>
                  </a:lnTo>
                  <a:lnTo>
                    <a:pt x="6697" y="7010"/>
                  </a:lnTo>
                  <a:lnTo>
                    <a:pt x="5860" y="7115"/>
                  </a:lnTo>
                  <a:lnTo>
                    <a:pt x="5023" y="7115"/>
                  </a:lnTo>
                  <a:lnTo>
                    <a:pt x="4186" y="7010"/>
                  </a:lnTo>
                  <a:lnTo>
                    <a:pt x="3349" y="6696"/>
                  </a:lnTo>
                  <a:lnTo>
                    <a:pt x="2617" y="6173"/>
                  </a:lnTo>
                  <a:lnTo>
                    <a:pt x="1989" y="5650"/>
                  </a:lnTo>
                  <a:lnTo>
                    <a:pt x="1466" y="4918"/>
                  </a:lnTo>
                  <a:lnTo>
                    <a:pt x="1152" y="4081"/>
                  </a:lnTo>
                  <a:lnTo>
                    <a:pt x="942" y="3244"/>
                  </a:lnTo>
                  <a:lnTo>
                    <a:pt x="942" y="2720"/>
                  </a:lnTo>
                  <a:lnTo>
                    <a:pt x="1047" y="2197"/>
                  </a:lnTo>
                  <a:lnTo>
                    <a:pt x="1152" y="1779"/>
                  </a:lnTo>
                  <a:lnTo>
                    <a:pt x="1466" y="1465"/>
                  </a:lnTo>
                  <a:lnTo>
                    <a:pt x="1989" y="1151"/>
                  </a:lnTo>
                  <a:lnTo>
                    <a:pt x="2512" y="942"/>
                  </a:lnTo>
                  <a:lnTo>
                    <a:pt x="3140" y="942"/>
                  </a:lnTo>
                  <a:lnTo>
                    <a:pt x="3872" y="1046"/>
                  </a:lnTo>
                  <a:lnTo>
                    <a:pt x="4500" y="1256"/>
                  </a:lnTo>
                  <a:lnTo>
                    <a:pt x="5023" y="1569"/>
                  </a:lnTo>
                  <a:lnTo>
                    <a:pt x="5651" y="1883"/>
                  </a:lnTo>
                  <a:lnTo>
                    <a:pt x="6069" y="2302"/>
                  </a:lnTo>
                  <a:lnTo>
                    <a:pt x="6697" y="1569"/>
                  </a:lnTo>
                  <a:lnTo>
                    <a:pt x="6174" y="1046"/>
                  </a:lnTo>
                  <a:lnTo>
                    <a:pt x="5442" y="628"/>
                  </a:lnTo>
                  <a:lnTo>
                    <a:pt x="4709" y="314"/>
                  </a:lnTo>
                  <a:lnTo>
                    <a:pt x="3872" y="105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985314" y="6151363"/>
              <a:ext cx="273140" cy="528938"/>
            </a:xfrm>
            <a:custGeom>
              <a:rect b="b" l="l" r="r" t="t"/>
              <a:pathLst>
                <a:path extrusionOk="0" h="25531" w="13184">
                  <a:moveTo>
                    <a:pt x="628" y="1"/>
                  </a:moveTo>
                  <a:lnTo>
                    <a:pt x="419" y="105"/>
                  </a:lnTo>
                  <a:lnTo>
                    <a:pt x="105" y="524"/>
                  </a:lnTo>
                  <a:lnTo>
                    <a:pt x="0" y="1047"/>
                  </a:lnTo>
                  <a:lnTo>
                    <a:pt x="105" y="1570"/>
                  </a:lnTo>
                  <a:lnTo>
                    <a:pt x="1360" y="4918"/>
                  </a:lnTo>
                  <a:lnTo>
                    <a:pt x="1988" y="6802"/>
                  </a:lnTo>
                  <a:lnTo>
                    <a:pt x="2616" y="8790"/>
                  </a:lnTo>
                  <a:lnTo>
                    <a:pt x="3139" y="10987"/>
                  </a:lnTo>
                  <a:lnTo>
                    <a:pt x="3558" y="13184"/>
                  </a:lnTo>
                  <a:lnTo>
                    <a:pt x="3976" y="15591"/>
                  </a:lnTo>
                  <a:lnTo>
                    <a:pt x="4290" y="18207"/>
                  </a:lnTo>
                  <a:lnTo>
                    <a:pt x="4604" y="21450"/>
                  </a:lnTo>
                  <a:lnTo>
                    <a:pt x="4604" y="24485"/>
                  </a:lnTo>
                  <a:lnTo>
                    <a:pt x="4709" y="24903"/>
                  </a:lnTo>
                  <a:lnTo>
                    <a:pt x="4813" y="25112"/>
                  </a:lnTo>
                  <a:lnTo>
                    <a:pt x="4918" y="25322"/>
                  </a:lnTo>
                  <a:lnTo>
                    <a:pt x="5232" y="25531"/>
                  </a:lnTo>
                  <a:lnTo>
                    <a:pt x="7743" y="25531"/>
                  </a:lnTo>
                  <a:lnTo>
                    <a:pt x="8057" y="25426"/>
                  </a:lnTo>
                  <a:lnTo>
                    <a:pt x="8371" y="25217"/>
                  </a:lnTo>
                  <a:lnTo>
                    <a:pt x="8475" y="24903"/>
                  </a:lnTo>
                  <a:lnTo>
                    <a:pt x="8580" y="24485"/>
                  </a:lnTo>
                  <a:lnTo>
                    <a:pt x="8685" y="21450"/>
                  </a:lnTo>
                  <a:lnTo>
                    <a:pt x="8894" y="18207"/>
                  </a:lnTo>
                  <a:lnTo>
                    <a:pt x="9208" y="15591"/>
                  </a:lnTo>
                  <a:lnTo>
                    <a:pt x="9626" y="13184"/>
                  </a:lnTo>
                  <a:lnTo>
                    <a:pt x="10045" y="10987"/>
                  </a:lnTo>
                  <a:lnTo>
                    <a:pt x="10568" y="8790"/>
                  </a:lnTo>
                  <a:lnTo>
                    <a:pt x="11196" y="6802"/>
                  </a:lnTo>
                  <a:lnTo>
                    <a:pt x="11824" y="4918"/>
                  </a:lnTo>
                  <a:lnTo>
                    <a:pt x="13079" y="1570"/>
                  </a:lnTo>
                  <a:lnTo>
                    <a:pt x="13184" y="1047"/>
                  </a:lnTo>
                  <a:lnTo>
                    <a:pt x="13079" y="524"/>
                  </a:lnTo>
                  <a:lnTo>
                    <a:pt x="12765" y="105"/>
                  </a:lnTo>
                  <a:lnTo>
                    <a:pt x="12556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970129" y="6151363"/>
              <a:ext cx="303511" cy="30372"/>
            </a:xfrm>
            <a:custGeom>
              <a:rect b="b" l="l" r="r" t="t"/>
              <a:pathLst>
                <a:path extrusionOk="0" h="1466" w="14650">
                  <a:moveTo>
                    <a:pt x="210" y="1"/>
                  </a:moveTo>
                  <a:lnTo>
                    <a:pt x="105" y="105"/>
                  </a:lnTo>
                  <a:lnTo>
                    <a:pt x="1" y="315"/>
                  </a:lnTo>
                  <a:lnTo>
                    <a:pt x="1" y="1152"/>
                  </a:lnTo>
                  <a:lnTo>
                    <a:pt x="105" y="1361"/>
                  </a:lnTo>
                  <a:lnTo>
                    <a:pt x="210" y="1466"/>
                  </a:lnTo>
                  <a:lnTo>
                    <a:pt x="14440" y="1466"/>
                  </a:lnTo>
                  <a:lnTo>
                    <a:pt x="14649" y="1361"/>
                  </a:lnTo>
                  <a:lnTo>
                    <a:pt x="14649" y="1152"/>
                  </a:lnTo>
                  <a:lnTo>
                    <a:pt x="14649" y="315"/>
                  </a:lnTo>
                  <a:lnTo>
                    <a:pt x="14649" y="105"/>
                  </a:lnTo>
                  <a:lnTo>
                    <a:pt x="14440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2009159" y="6580553"/>
              <a:ext cx="112724" cy="184282"/>
            </a:xfrm>
            <a:custGeom>
              <a:rect b="b" l="l" r="r" t="t"/>
              <a:pathLst>
                <a:path extrusionOk="0" h="8895" w="5441">
                  <a:moveTo>
                    <a:pt x="3558" y="1"/>
                  </a:moveTo>
                  <a:lnTo>
                    <a:pt x="3558" y="943"/>
                  </a:lnTo>
                  <a:lnTo>
                    <a:pt x="3453" y="1570"/>
                  </a:lnTo>
                  <a:lnTo>
                    <a:pt x="3244" y="2094"/>
                  </a:lnTo>
                  <a:lnTo>
                    <a:pt x="2930" y="2721"/>
                  </a:lnTo>
                  <a:lnTo>
                    <a:pt x="2511" y="3244"/>
                  </a:lnTo>
                  <a:lnTo>
                    <a:pt x="1884" y="3977"/>
                  </a:lnTo>
                  <a:lnTo>
                    <a:pt x="1256" y="4605"/>
                  </a:lnTo>
                  <a:lnTo>
                    <a:pt x="942" y="5023"/>
                  </a:lnTo>
                  <a:lnTo>
                    <a:pt x="733" y="5651"/>
                  </a:lnTo>
                  <a:lnTo>
                    <a:pt x="419" y="6279"/>
                  </a:lnTo>
                  <a:lnTo>
                    <a:pt x="314" y="7011"/>
                  </a:lnTo>
                  <a:lnTo>
                    <a:pt x="105" y="7848"/>
                  </a:lnTo>
                  <a:lnTo>
                    <a:pt x="0" y="8895"/>
                  </a:lnTo>
                  <a:lnTo>
                    <a:pt x="5441" y="8895"/>
                  </a:lnTo>
                  <a:lnTo>
                    <a:pt x="5441" y="2721"/>
                  </a:lnTo>
                  <a:lnTo>
                    <a:pt x="5127" y="2094"/>
                  </a:lnTo>
                  <a:lnTo>
                    <a:pt x="4709" y="1466"/>
                  </a:lnTo>
                  <a:lnTo>
                    <a:pt x="4185" y="733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126211" y="6580553"/>
              <a:ext cx="112745" cy="184282"/>
            </a:xfrm>
            <a:custGeom>
              <a:rect b="b" l="l" r="r" t="t"/>
              <a:pathLst>
                <a:path extrusionOk="0" h="8895" w="5442">
                  <a:moveTo>
                    <a:pt x="1884" y="1"/>
                  </a:moveTo>
                  <a:lnTo>
                    <a:pt x="1256" y="733"/>
                  </a:lnTo>
                  <a:lnTo>
                    <a:pt x="628" y="1466"/>
                  </a:lnTo>
                  <a:lnTo>
                    <a:pt x="314" y="2094"/>
                  </a:lnTo>
                  <a:lnTo>
                    <a:pt x="0" y="2721"/>
                  </a:lnTo>
                  <a:lnTo>
                    <a:pt x="0" y="8895"/>
                  </a:lnTo>
                  <a:lnTo>
                    <a:pt x="5441" y="8895"/>
                  </a:lnTo>
                  <a:lnTo>
                    <a:pt x="5337" y="7848"/>
                  </a:lnTo>
                  <a:lnTo>
                    <a:pt x="5127" y="7011"/>
                  </a:lnTo>
                  <a:lnTo>
                    <a:pt x="4918" y="6279"/>
                  </a:lnTo>
                  <a:lnTo>
                    <a:pt x="4709" y="5651"/>
                  </a:lnTo>
                  <a:lnTo>
                    <a:pt x="4499" y="5023"/>
                  </a:lnTo>
                  <a:lnTo>
                    <a:pt x="4186" y="4605"/>
                  </a:lnTo>
                  <a:lnTo>
                    <a:pt x="3558" y="3977"/>
                  </a:lnTo>
                  <a:lnTo>
                    <a:pt x="2825" y="3244"/>
                  </a:lnTo>
                  <a:lnTo>
                    <a:pt x="2511" y="2721"/>
                  </a:lnTo>
                  <a:lnTo>
                    <a:pt x="2093" y="2094"/>
                  </a:lnTo>
                  <a:lnTo>
                    <a:pt x="1988" y="1570"/>
                  </a:lnTo>
                  <a:lnTo>
                    <a:pt x="1884" y="943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106695" y="6665098"/>
              <a:ext cx="41207" cy="99734"/>
            </a:xfrm>
            <a:custGeom>
              <a:rect b="b" l="l" r="r" t="t"/>
              <a:pathLst>
                <a:path extrusionOk="0" h="4814" w="1989">
                  <a:moveTo>
                    <a:pt x="1" y="1"/>
                  </a:moveTo>
                  <a:lnTo>
                    <a:pt x="1" y="4814"/>
                  </a:lnTo>
                  <a:lnTo>
                    <a:pt x="1989" y="4814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993974" y="6743138"/>
              <a:ext cx="255820" cy="30372"/>
            </a:xfrm>
            <a:custGeom>
              <a:rect b="b" l="l" r="r" t="t"/>
              <a:pathLst>
                <a:path extrusionOk="0" h="1466" w="12348">
                  <a:moveTo>
                    <a:pt x="210" y="0"/>
                  </a:moveTo>
                  <a:lnTo>
                    <a:pt x="105" y="105"/>
                  </a:lnTo>
                  <a:lnTo>
                    <a:pt x="1" y="314"/>
                  </a:lnTo>
                  <a:lnTo>
                    <a:pt x="1" y="1256"/>
                  </a:lnTo>
                  <a:lnTo>
                    <a:pt x="105" y="1360"/>
                  </a:lnTo>
                  <a:lnTo>
                    <a:pt x="210" y="1465"/>
                  </a:lnTo>
                  <a:lnTo>
                    <a:pt x="12138" y="1465"/>
                  </a:lnTo>
                  <a:lnTo>
                    <a:pt x="12347" y="1360"/>
                  </a:lnTo>
                  <a:lnTo>
                    <a:pt x="12347" y="1256"/>
                  </a:lnTo>
                  <a:lnTo>
                    <a:pt x="12347" y="314"/>
                  </a:lnTo>
                  <a:lnTo>
                    <a:pt x="12347" y="105"/>
                  </a:lnTo>
                  <a:lnTo>
                    <a:pt x="12138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2184736" y="6660768"/>
              <a:ext cx="41207" cy="82393"/>
            </a:xfrm>
            <a:custGeom>
              <a:rect b="b" l="l" r="r" t="t"/>
              <a:pathLst>
                <a:path extrusionOk="0" h="3977" w="1989">
                  <a:moveTo>
                    <a:pt x="0" y="0"/>
                  </a:moveTo>
                  <a:lnTo>
                    <a:pt x="419" y="628"/>
                  </a:lnTo>
                  <a:lnTo>
                    <a:pt x="628" y="1151"/>
                  </a:lnTo>
                  <a:lnTo>
                    <a:pt x="837" y="1779"/>
                  </a:lnTo>
                  <a:lnTo>
                    <a:pt x="837" y="2511"/>
                  </a:lnTo>
                  <a:lnTo>
                    <a:pt x="837" y="3139"/>
                  </a:lnTo>
                  <a:lnTo>
                    <a:pt x="733" y="3662"/>
                  </a:lnTo>
                  <a:lnTo>
                    <a:pt x="524" y="3976"/>
                  </a:lnTo>
                  <a:lnTo>
                    <a:pt x="1988" y="3976"/>
                  </a:lnTo>
                  <a:lnTo>
                    <a:pt x="1988" y="3662"/>
                  </a:lnTo>
                  <a:lnTo>
                    <a:pt x="1988" y="3139"/>
                  </a:lnTo>
                  <a:lnTo>
                    <a:pt x="1884" y="2407"/>
                  </a:lnTo>
                  <a:lnTo>
                    <a:pt x="1570" y="1570"/>
                  </a:lnTo>
                  <a:lnTo>
                    <a:pt x="1151" y="942"/>
                  </a:lnTo>
                  <a:lnTo>
                    <a:pt x="628" y="523"/>
                  </a:lnTo>
                  <a:lnTo>
                    <a:pt x="210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2006984" y="6753973"/>
              <a:ext cx="238479" cy="10856"/>
            </a:xfrm>
            <a:custGeom>
              <a:rect b="b" l="l" r="r" t="t"/>
              <a:pathLst>
                <a:path extrusionOk="0" h="524" w="11511">
                  <a:moveTo>
                    <a:pt x="3453" y="0"/>
                  </a:moveTo>
                  <a:lnTo>
                    <a:pt x="1675" y="105"/>
                  </a:lnTo>
                  <a:lnTo>
                    <a:pt x="1" y="210"/>
                  </a:lnTo>
                  <a:lnTo>
                    <a:pt x="1675" y="314"/>
                  </a:lnTo>
                  <a:lnTo>
                    <a:pt x="3453" y="419"/>
                  </a:lnTo>
                  <a:lnTo>
                    <a:pt x="5755" y="524"/>
                  </a:lnTo>
                  <a:lnTo>
                    <a:pt x="7953" y="419"/>
                  </a:lnTo>
                  <a:lnTo>
                    <a:pt x="9731" y="314"/>
                  </a:lnTo>
                  <a:lnTo>
                    <a:pt x="11510" y="210"/>
                  </a:lnTo>
                  <a:lnTo>
                    <a:pt x="9731" y="105"/>
                  </a:lnTo>
                  <a:lnTo>
                    <a:pt x="7953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156561" y="6181714"/>
              <a:ext cx="88899" cy="437906"/>
            </a:xfrm>
            <a:custGeom>
              <a:rect b="b" l="l" r="r" t="t"/>
              <a:pathLst>
                <a:path extrusionOk="0" h="21137" w="4291">
                  <a:moveTo>
                    <a:pt x="2302" y="1"/>
                  </a:moveTo>
                  <a:lnTo>
                    <a:pt x="1779" y="2407"/>
                  </a:lnTo>
                  <a:lnTo>
                    <a:pt x="1151" y="4918"/>
                  </a:lnTo>
                  <a:lnTo>
                    <a:pt x="837" y="7116"/>
                  </a:lnTo>
                  <a:lnTo>
                    <a:pt x="523" y="9313"/>
                  </a:lnTo>
                  <a:lnTo>
                    <a:pt x="314" y="11405"/>
                  </a:lnTo>
                  <a:lnTo>
                    <a:pt x="105" y="13498"/>
                  </a:lnTo>
                  <a:lnTo>
                    <a:pt x="0" y="17474"/>
                  </a:lnTo>
                  <a:lnTo>
                    <a:pt x="105" y="21136"/>
                  </a:lnTo>
                  <a:lnTo>
                    <a:pt x="209" y="17579"/>
                  </a:lnTo>
                  <a:lnTo>
                    <a:pt x="419" y="15695"/>
                  </a:lnTo>
                  <a:lnTo>
                    <a:pt x="628" y="13707"/>
                  </a:lnTo>
                  <a:lnTo>
                    <a:pt x="942" y="11719"/>
                  </a:lnTo>
                  <a:lnTo>
                    <a:pt x="1360" y="9627"/>
                  </a:lnTo>
                  <a:lnTo>
                    <a:pt x="1779" y="7429"/>
                  </a:lnTo>
                  <a:lnTo>
                    <a:pt x="2407" y="5232"/>
                  </a:lnTo>
                  <a:lnTo>
                    <a:pt x="3244" y="2512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978809" y="6162198"/>
              <a:ext cx="286150" cy="8701"/>
            </a:xfrm>
            <a:custGeom>
              <a:rect b="b" l="l" r="r" t="t"/>
              <a:pathLst>
                <a:path extrusionOk="0" h="420" w="13812">
                  <a:moveTo>
                    <a:pt x="4290" y="1"/>
                  </a:moveTo>
                  <a:lnTo>
                    <a:pt x="2093" y="106"/>
                  </a:lnTo>
                  <a:lnTo>
                    <a:pt x="0" y="210"/>
                  </a:lnTo>
                  <a:lnTo>
                    <a:pt x="2093" y="315"/>
                  </a:lnTo>
                  <a:lnTo>
                    <a:pt x="4290" y="419"/>
                  </a:lnTo>
                  <a:lnTo>
                    <a:pt x="9626" y="419"/>
                  </a:lnTo>
                  <a:lnTo>
                    <a:pt x="11824" y="315"/>
                  </a:lnTo>
                  <a:lnTo>
                    <a:pt x="13812" y="210"/>
                  </a:lnTo>
                  <a:lnTo>
                    <a:pt x="11824" y="106"/>
                  </a:lnTo>
                  <a:lnTo>
                    <a:pt x="9626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3"/>
          <p:cNvGrpSpPr/>
          <p:nvPr/>
        </p:nvGrpSpPr>
        <p:grpSpPr>
          <a:xfrm>
            <a:off x="5877635" y="1413081"/>
            <a:ext cx="1984221" cy="1973955"/>
            <a:chOff x="3654400" y="5442549"/>
            <a:chExt cx="2098372" cy="2087516"/>
          </a:xfrm>
        </p:grpSpPr>
        <p:sp>
          <p:nvSpPr>
            <p:cNvPr id="526" name="Google Shape;526;p33"/>
            <p:cNvSpPr/>
            <p:nvPr/>
          </p:nvSpPr>
          <p:spPr>
            <a:xfrm>
              <a:off x="4098780" y="5889079"/>
              <a:ext cx="1209591" cy="1209612"/>
            </a:xfrm>
            <a:custGeom>
              <a:rect b="b" l="l" r="r" t="t"/>
              <a:pathLst>
                <a:path extrusionOk="0" h="58386" w="58385">
                  <a:moveTo>
                    <a:pt x="27623" y="1"/>
                  </a:moveTo>
                  <a:lnTo>
                    <a:pt x="26158" y="105"/>
                  </a:lnTo>
                  <a:lnTo>
                    <a:pt x="24693" y="315"/>
                  </a:lnTo>
                  <a:lnTo>
                    <a:pt x="23333" y="524"/>
                  </a:lnTo>
                  <a:lnTo>
                    <a:pt x="21868" y="838"/>
                  </a:lnTo>
                  <a:lnTo>
                    <a:pt x="20508" y="1256"/>
                  </a:lnTo>
                  <a:lnTo>
                    <a:pt x="19148" y="1780"/>
                  </a:lnTo>
                  <a:lnTo>
                    <a:pt x="17788" y="2303"/>
                  </a:lnTo>
                  <a:lnTo>
                    <a:pt x="16532" y="2826"/>
                  </a:lnTo>
                  <a:lnTo>
                    <a:pt x="15276" y="3454"/>
                  </a:lnTo>
                  <a:lnTo>
                    <a:pt x="14021" y="4186"/>
                  </a:lnTo>
                  <a:lnTo>
                    <a:pt x="12870" y="4918"/>
                  </a:lnTo>
                  <a:lnTo>
                    <a:pt x="11719" y="5756"/>
                  </a:lnTo>
                  <a:lnTo>
                    <a:pt x="10568" y="6593"/>
                  </a:lnTo>
                  <a:lnTo>
                    <a:pt x="9522" y="7534"/>
                  </a:lnTo>
                  <a:lnTo>
                    <a:pt x="8580" y="8476"/>
                  </a:lnTo>
                  <a:lnTo>
                    <a:pt x="7534" y="9522"/>
                  </a:lnTo>
                  <a:lnTo>
                    <a:pt x="6697" y="10569"/>
                  </a:lnTo>
                  <a:lnTo>
                    <a:pt x="5755" y="11720"/>
                  </a:lnTo>
                  <a:lnTo>
                    <a:pt x="4918" y="12870"/>
                  </a:lnTo>
                  <a:lnTo>
                    <a:pt x="4185" y="14021"/>
                  </a:lnTo>
                  <a:lnTo>
                    <a:pt x="3453" y="15277"/>
                  </a:lnTo>
                  <a:lnTo>
                    <a:pt x="2825" y="16533"/>
                  </a:lnTo>
                  <a:lnTo>
                    <a:pt x="2302" y="17788"/>
                  </a:lnTo>
                  <a:lnTo>
                    <a:pt x="1779" y="19148"/>
                  </a:lnTo>
                  <a:lnTo>
                    <a:pt x="1256" y="20509"/>
                  </a:lnTo>
                  <a:lnTo>
                    <a:pt x="837" y="21869"/>
                  </a:lnTo>
                  <a:lnTo>
                    <a:pt x="523" y="23229"/>
                  </a:lnTo>
                  <a:lnTo>
                    <a:pt x="314" y="24694"/>
                  </a:lnTo>
                  <a:lnTo>
                    <a:pt x="105" y="26159"/>
                  </a:lnTo>
                  <a:lnTo>
                    <a:pt x="0" y="27624"/>
                  </a:lnTo>
                  <a:lnTo>
                    <a:pt x="0" y="29193"/>
                  </a:lnTo>
                  <a:lnTo>
                    <a:pt x="0" y="30658"/>
                  </a:lnTo>
                  <a:lnTo>
                    <a:pt x="105" y="32123"/>
                  </a:lnTo>
                  <a:lnTo>
                    <a:pt x="314" y="33588"/>
                  </a:lnTo>
                  <a:lnTo>
                    <a:pt x="523" y="35052"/>
                  </a:lnTo>
                  <a:lnTo>
                    <a:pt x="837" y="36413"/>
                  </a:lnTo>
                  <a:lnTo>
                    <a:pt x="1256" y="37877"/>
                  </a:lnTo>
                  <a:lnTo>
                    <a:pt x="1779" y="39238"/>
                  </a:lnTo>
                  <a:lnTo>
                    <a:pt x="2302" y="40493"/>
                  </a:lnTo>
                  <a:lnTo>
                    <a:pt x="2825" y="41853"/>
                  </a:lnTo>
                  <a:lnTo>
                    <a:pt x="3453" y="43109"/>
                  </a:lnTo>
                  <a:lnTo>
                    <a:pt x="4185" y="44260"/>
                  </a:lnTo>
                  <a:lnTo>
                    <a:pt x="4918" y="45516"/>
                  </a:lnTo>
                  <a:lnTo>
                    <a:pt x="5755" y="46667"/>
                  </a:lnTo>
                  <a:lnTo>
                    <a:pt x="6697" y="47713"/>
                  </a:lnTo>
                  <a:lnTo>
                    <a:pt x="7534" y="48759"/>
                  </a:lnTo>
                  <a:lnTo>
                    <a:pt x="8580" y="49805"/>
                  </a:lnTo>
                  <a:lnTo>
                    <a:pt x="9522" y="50747"/>
                  </a:lnTo>
                  <a:lnTo>
                    <a:pt x="10568" y="51689"/>
                  </a:lnTo>
                  <a:lnTo>
                    <a:pt x="11719" y="52526"/>
                  </a:lnTo>
                  <a:lnTo>
                    <a:pt x="12870" y="53363"/>
                  </a:lnTo>
                  <a:lnTo>
                    <a:pt x="14021" y="54095"/>
                  </a:lnTo>
                  <a:lnTo>
                    <a:pt x="15276" y="54828"/>
                  </a:lnTo>
                  <a:lnTo>
                    <a:pt x="16532" y="55456"/>
                  </a:lnTo>
                  <a:lnTo>
                    <a:pt x="17788" y="56083"/>
                  </a:lnTo>
                  <a:lnTo>
                    <a:pt x="19148" y="56607"/>
                  </a:lnTo>
                  <a:lnTo>
                    <a:pt x="20508" y="57025"/>
                  </a:lnTo>
                  <a:lnTo>
                    <a:pt x="21868" y="57444"/>
                  </a:lnTo>
                  <a:lnTo>
                    <a:pt x="23333" y="57757"/>
                  </a:lnTo>
                  <a:lnTo>
                    <a:pt x="24693" y="58071"/>
                  </a:lnTo>
                  <a:lnTo>
                    <a:pt x="26158" y="58176"/>
                  </a:lnTo>
                  <a:lnTo>
                    <a:pt x="27623" y="58281"/>
                  </a:lnTo>
                  <a:lnTo>
                    <a:pt x="29192" y="58385"/>
                  </a:lnTo>
                  <a:lnTo>
                    <a:pt x="30657" y="58281"/>
                  </a:lnTo>
                  <a:lnTo>
                    <a:pt x="32122" y="58176"/>
                  </a:lnTo>
                  <a:lnTo>
                    <a:pt x="33587" y="58071"/>
                  </a:lnTo>
                  <a:lnTo>
                    <a:pt x="35052" y="57757"/>
                  </a:lnTo>
                  <a:lnTo>
                    <a:pt x="36412" y="57444"/>
                  </a:lnTo>
                  <a:lnTo>
                    <a:pt x="37877" y="57025"/>
                  </a:lnTo>
                  <a:lnTo>
                    <a:pt x="39237" y="56607"/>
                  </a:lnTo>
                  <a:lnTo>
                    <a:pt x="40493" y="56083"/>
                  </a:lnTo>
                  <a:lnTo>
                    <a:pt x="41853" y="55456"/>
                  </a:lnTo>
                  <a:lnTo>
                    <a:pt x="43108" y="54828"/>
                  </a:lnTo>
                  <a:lnTo>
                    <a:pt x="44259" y="54095"/>
                  </a:lnTo>
                  <a:lnTo>
                    <a:pt x="45515" y="53363"/>
                  </a:lnTo>
                  <a:lnTo>
                    <a:pt x="46666" y="52526"/>
                  </a:lnTo>
                  <a:lnTo>
                    <a:pt x="47712" y="51689"/>
                  </a:lnTo>
                  <a:lnTo>
                    <a:pt x="48759" y="50747"/>
                  </a:lnTo>
                  <a:lnTo>
                    <a:pt x="49805" y="49805"/>
                  </a:lnTo>
                  <a:lnTo>
                    <a:pt x="50747" y="48759"/>
                  </a:lnTo>
                  <a:lnTo>
                    <a:pt x="51688" y="47713"/>
                  </a:lnTo>
                  <a:lnTo>
                    <a:pt x="52525" y="46667"/>
                  </a:lnTo>
                  <a:lnTo>
                    <a:pt x="53362" y="45516"/>
                  </a:lnTo>
                  <a:lnTo>
                    <a:pt x="54095" y="44260"/>
                  </a:lnTo>
                  <a:lnTo>
                    <a:pt x="54827" y="43109"/>
                  </a:lnTo>
                  <a:lnTo>
                    <a:pt x="55455" y="41853"/>
                  </a:lnTo>
                  <a:lnTo>
                    <a:pt x="56083" y="40493"/>
                  </a:lnTo>
                  <a:lnTo>
                    <a:pt x="56606" y="39238"/>
                  </a:lnTo>
                  <a:lnTo>
                    <a:pt x="57025" y="37877"/>
                  </a:lnTo>
                  <a:lnTo>
                    <a:pt x="57443" y="36413"/>
                  </a:lnTo>
                  <a:lnTo>
                    <a:pt x="57757" y="35052"/>
                  </a:lnTo>
                  <a:lnTo>
                    <a:pt x="58071" y="33588"/>
                  </a:lnTo>
                  <a:lnTo>
                    <a:pt x="58175" y="32123"/>
                  </a:lnTo>
                  <a:lnTo>
                    <a:pt x="58385" y="30658"/>
                  </a:lnTo>
                  <a:lnTo>
                    <a:pt x="58385" y="29193"/>
                  </a:lnTo>
                  <a:lnTo>
                    <a:pt x="58385" y="27624"/>
                  </a:lnTo>
                  <a:lnTo>
                    <a:pt x="58175" y="26159"/>
                  </a:lnTo>
                  <a:lnTo>
                    <a:pt x="58071" y="24694"/>
                  </a:lnTo>
                  <a:lnTo>
                    <a:pt x="57757" y="23229"/>
                  </a:lnTo>
                  <a:lnTo>
                    <a:pt x="57443" y="21869"/>
                  </a:lnTo>
                  <a:lnTo>
                    <a:pt x="57025" y="20509"/>
                  </a:lnTo>
                  <a:lnTo>
                    <a:pt x="56606" y="19148"/>
                  </a:lnTo>
                  <a:lnTo>
                    <a:pt x="56083" y="17788"/>
                  </a:lnTo>
                  <a:lnTo>
                    <a:pt x="55455" y="16533"/>
                  </a:lnTo>
                  <a:lnTo>
                    <a:pt x="54827" y="15277"/>
                  </a:lnTo>
                  <a:lnTo>
                    <a:pt x="54095" y="14021"/>
                  </a:lnTo>
                  <a:lnTo>
                    <a:pt x="53362" y="12870"/>
                  </a:lnTo>
                  <a:lnTo>
                    <a:pt x="52525" y="11720"/>
                  </a:lnTo>
                  <a:lnTo>
                    <a:pt x="51688" y="10569"/>
                  </a:lnTo>
                  <a:lnTo>
                    <a:pt x="50747" y="9522"/>
                  </a:lnTo>
                  <a:lnTo>
                    <a:pt x="49805" y="8476"/>
                  </a:lnTo>
                  <a:lnTo>
                    <a:pt x="48759" y="7534"/>
                  </a:lnTo>
                  <a:lnTo>
                    <a:pt x="47712" y="6593"/>
                  </a:lnTo>
                  <a:lnTo>
                    <a:pt x="46666" y="5756"/>
                  </a:lnTo>
                  <a:lnTo>
                    <a:pt x="45515" y="4918"/>
                  </a:lnTo>
                  <a:lnTo>
                    <a:pt x="44259" y="4186"/>
                  </a:lnTo>
                  <a:lnTo>
                    <a:pt x="43108" y="3454"/>
                  </a:lnTo>
                  <a:lnTo>
                    <a:pt x="41853" y="2826"/>
                  </a:lnTo>
                  <a:lnTo>
                    <a:pt x="40493" y="2303"/>
                  </a:lnTo>
                  <a:lnTo>
                    <a:pt x="39237" y="1780"/>
                  </a:lnTo>
                  <a:lnTo>
                    <a:pt x="37877" y="1256"/>
                  </a:lnTo>
                  <a:lnTo>
                    <a:pt x="36412" y="838"/>
                  </a:lnTo>
                  <a:lnTo>
                    <a:pt x="35052" y="524"/>
                  </a:lnTo>
                  <a:lnTo>
                    <a:pt x="33587" y="315"/>
                  </a:lnTo>
                  <a:lnTo>
                    <a:pt x="32122" y="105"/>
                  </a:lnTo>
                  <a:lnTo>
                    <a:pt x="30657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32152" y="5622474"/>
              <a:ext cx="1740684" cy="1740684"/>
            </a:xfrm>
            <a:custGeom>
              <a:rect b="b" l="l" r="r" t="t"/>
              <a:pathLst>
                <a:path extrusionOk="0" h="84020" w="84020">
                  <a:moveTo>
                    <a:pt x="43632" y="11823"/>
                  </a:moveTo>
                  <a:lnTo>
                    <a:pt x="45097" y="11928"/>
                  </a:lnTo>
                  <a:lnTo>
                    <a:pt x="46666" y="12137"/>
                  </a:lnTo>
                  <a:lnTo>
                    <a:pt x="48131" y="12451"/>
                  </a:lnTo>
                  <a:lnTo>
                    <a:pt x="49596" y="12765"/>
                  </a:lnTo>
                  <a:lnTo>
                    <a:pt x="51061" y="13184"/>
                  </a:lnTo>
                  <a:lnTo>
                    <a:pt x="52421" y="13602"/>
                  </a:lnTo>
                  <a:lnTo>
                    <a:pt x="53781" y="14125"/>
                  </a:lnTo>
                  <a:lnTo>
                    <a:pt x="55141" y="14753"/>
                  </a:lnTo>
                  <a:lnTo>
                    <a:pt x="56397" y="15486"/>
                  </a:lnTo>
                  <a:lnTo>
                    <a:pt x="57757" y="16218"/>
                  </a:lnTo>
                  <a:lnTo>
                    <a:pt x="58908" y="16950"/>
                  </a:lnTo>
                  <a:lnTo>
                    <a:pt x="60164" y="17787"/>
                  </a:lnTo>
                  <a:lnTo>
                    <a:pt x="61315" y="18729"/>
                  </a:lnTo>
                  <a:lnTo>
                    <a:pt x="62361" y="19671"/>
                  </a:lnTo>
                  <a:lnTo>
                    <a:pt x="63407" y="20613"/>
                  </a:lnTo>
                  <a:lnTo>
                    <a:pt x="64454" y="21659"/>
                  </a:lnTo>
                  <a:lnTo>
                    <a:pt x="65395" y="22810"/>
                  </a:lnTo>
                  <a:lnTo>
                    <a:pt x="66232" y="23961"/>
                  </a:lnTo>
                  <a:lnTo>
                    <a:pt x="67069" y="25112"/>
                  </a:lnTo>
                  <a:lnTo>
                    <a:pt x="67907" y="26367"/>
                  </a:lnTo>
                  <a:lnTo>
                    <a:pt x="68639" y="27623"/>
                  </a:lnTo>
                  <a:lnTo>
                    <a:pt x="69267" y="28878"/>
                  </a:lnTo>
                  <a:lnTo>
                    <a:pt x="69895" y="30239"/>
                  </a:lnTo>
                  <a:lnTo>
                    <a:pt x="70418" y="31599"/>
                  </a:lnTo>
                  <a:lnTo>
                    <a:pt x="70941" y="33064"/>
                  </a:lnTo>
                  <a:lnTo>
                    <a:pt x="71359" y="34529"/>
                  </a:lnTo>
                  <a:lnTo>
                    <a:pt x="71673" y="35889"/>
                  </a:lnTo>
                  <a:lnTo>
                    <a:pt x="71987" y="37458"/>
                  </a:lnTo>
                  <a:lnTo>
                    <a:pt x="72092" y="38923"/>
                  </a:lnTo>
                  <a:lnTo>
                    <a:pt x="72196" y="40493"/>
                  </a:lnTo>
                  <a:lnTo>
                    <a:pt x="72301" y="42062"/>
                  </a:lnTo>
                  <a:lnTo>
                    <a:pt x="72196" y="43632"/>
                  </a:lnTo>
                  <a:lnTo>
                    <a:pt x="72092" y="45096"/>
                  </a:lnTo>
                  <a:lnTo>
                    <a:pt x="71987" y="46666"/>
                  </a:lnTo>
                  <a:lnTo>
                    <a:pt x="71673" y="48131"/>
                  </a:lnTo>
                  <a:lnTo>
                    <a:pt x="71359" y="49596"/>
                  </a:lnTo>
                  <a:lnTo>
                    <a:pt x="70941" y="51060"/>
                  </a:lnTo>
                  <a:lnTo>
                    <a:pt x="70418" y="52421"/>
                  </a:lnTo>
                  <a:lnTo>
                    <a:pt x="69895" y="53781"/>
                  </a:lnTo>
                  <a:lnTo>
                    <a:pt x="69267" y="55141"/>
                  </a:lnTo>
                  <a:lnTo>
                    <a:pt x="68639" y="56397"/>
                  </a:lnTo>
                  <a:lnTo>
                    <a:pt x="67907" y="57652"/>
                  </a:lnTo>
                  <a:lnTo>
                    <a:pt x="67069" y="58908"/>
                  </a:lnTo>
                  <a:lnTo>
                    <a:pt x="66232" y="60059"/>
                  </a:lnTo>
                  <a:lnTo>
                    <a:pt x="65395" y="61210"/>
                  </a:lnTo>
                  <a:lnTo>
                    <a:pt x="64454" y="62361"/>
                  </a:lnTo>
                  <a:lnTo>
                    <a:pt x="63407" y="63407"/>
                  </a:lnTo>
                  <a:lnTo>
                    <a:pt x="62361" y="64453"/>
                  </a:lnTo>
                  <a:lnTo>
                    <a:pt x="61315" y="65395"/>
                  </a:lnTo>
                  <a:lnTo>
                    <a:pt x="60164" y="66232"/>
                  </a:lnTo>
                  <a:lnTo>
                    <a:pt x="58908" y="67069"/>
                  </a:lnTo>
                  <a:lnTo>
                    <a:pt x="57757" y="67906"/>
                  </a:lnTo>
                  <a:lnTo>
                    <a:pt x="56397" y="68638"/>
                  </a:lnTo>
                  <a:lnTo>
                    <a:pt x="55141" y="69266"/>
                  </a:lnTo>
                  <a:lnTo>
                    <a:pt x="53781" y="69894"/>
                  </a:lnTo>
                  <a:lnTo>
                    <a:pt x="52421" y="70417"/>
                  </a:lnTo>
                  <a:lnTo>
                    <a:pt x="51061" y="70940"/>
                  </a:lnTo>
                  <a:lnTo>
                    <a:pt x="49596" y="71359"/>
                  </a:lnTo>
                  <a:lnTo>
                    <a:pt x="48131" y="71673"/>
                  </a:lnTo>
                  <a:lnTo>
                    <a:pt x="46666" y="71882"/>
                  </a:lnTo>
                  <a:lnTo>
                    <a:pt x="45097" y="72091"/>
                  </a:lnTo>
                  <a:lnTo>
                    <a:pt x="43632" y="72196"/>
                  </a:lnTo>
                  <a:lnTo>
                    <a:pt x="42062" y="72301"/>
                  </a:lnTo>
                  <a:lnTo>
                    <a:pt x="40493" y="72196"/>
                  </a:lnTo>
                  <a:lnTo>
                    <a:pt x="38923" y="72091"/>
                  </a:lnTo>
                  <a:lnTo>
                    <a:pt x="37459" y="71882"/>
                  </a:lnTo>
                  <a:lnTo>
                    <a:pt x="35994" y="71673"/>
                  </a:lnTo>
                  <a:lnTo>
                    <a:pt x="34529" y="71359"/>
                  </a:lnTo>
                  <a:lnTo>
                    <a:pt x="33064" y="70940"/>
                  </a:lnTo>
                  <a:lnTo>
                    <a:pt x="31704" y="70417"/>
                  </a:lnTo>
                  <a:lnTo>
                    <a:pt x="30239" y="69894"/>
                  </a:lnTo>
                  <a:lnTo>
                    <a:pt x="28983" y="69266"/>
                  </a:lnTo>
                  <a:lnTo>
                    <a:pt x="27623" y="68638"/>
                  </a:lnTo>
                  <a:lnTo>
                    <a:pt x="26368" y="67906"/>
                  </a:lnTo>
                  <a:lnTo>
                    <a:pt x="25112" y="67069"/>
                  </a:lnTo>
                  <a:lnTo>
                    <a:pt x="23961" y="66232"/>
                  </a:lnTo>
                  <a:lnTo>
                    <a:pt x="22810" y="65395"/>
                  </a:lnTo>
                  <a:lnTo>
                    <a:pt x="21764" y="64453"/>
                  </a:lnTo>
                  <a:lnTo>
                    <a:pt x="20718" y="63407"/>
                  </a:lnTo>
                  <a:lnTo>
                    <a:pt x="19671" y="62361"/>
                  </a:lnTo>
                  <a:lnTo>
                    <a:pt x="18729" y="61210"/>
                  </a:lnTo>
                  <a:lnTo>
                    <a:pt x="17788" y="60059"/>
                  </a:lnTo>
                  <a:lnTo>
                    <a:pt x="16951" y="58908"/>
                  </a:lnTo>
                  <a:lnTo>
                    <a:pt x="16218" y="57652"/>
                  </a:lnTo>
                  <a:lnTo>
                    <a:pt x="15486" y="56397"/>
                  </a:lnTo>
                  <a:lnTo>
                    <a:pt x="14753" y="55141"/>
                  </a:lnTo>
                  <a:lnTo>
                    <a:pt x="14230" y="53781"/>
                  </a:lnTo>
                  <a:lnTo>
                    <a:pt x="13603" y="52421"/>
                  </a:lnTo>
                  <a:lnTo>
                    <a:pt x="13184" y="51060"/>
                  </a:lnTo>
                  <a:lnTo>
                    <a:pt x="12765" y="49596"/>
                  </a:lnTo>
                  <a:lnTo>
                    <a:pt x="12452" y="48131"/>
                  </a:lnTo>
                  <a:lnTo>
                    <a:pt x="12138" y="46666"/>
                  </a:lnTo>
                  <a:lnTo>
                    <a:pt x="11928" y="45096"/>
                  </a:lnTo>
                  <a:lnTo>
                    <a:pt x="11824" y="43632"/>
                  </a:lnTo>
                  <a:lnTo>
                    <a:pt x="11824" y="42062"/>
                  </a:lnTo>
                  <a:lnTo>
                    <a:pt x="11824" y="40493"/>
                  </a:lnTo>
                  <a:lnTo>
                    <a:pt x="11928" y="38923"/>
                  </a:lnTo>
                  <a:lnTo>
                    <a:pt x="12138" y="37458"/>
                  </a:lnTo>
                  <a:lnTo>
                    <a:pt x="12452" y="35889"/>
                  </a:lnTo>
                  <a:lnTo>
                    <a:pt x="12765" y="34529"/>
                  </a:lnTo>
                  <a:lnTo>
                    <a:pt x="13184" y="33064"/>
                  </a:lnTo>
                  <a:lnTo>
                    <a:pt x="13603" y="31599"/>
                  </a:lnTo>
                  <a:lnTo>
                    <a:pt x="14230" y="30239"/>
                  </a:lnTo>
                  <a:lnTo>
                    <a:pt x="14753" y="28878"/>
                  </a:lnTo>
                  <a:lnTo>
                    <a:pt x="15486" y="27623"/>
                  </a:lnTo>
                  <a:lnTo>
                    <a:pt x="16218" y="26367"/>
                  </a:lnTo>
                  <a:lnTo>
                    <a:pt x="16951" y="25112"/>
                  </a:lnTo>
                  <a:lnTo>
                    <a:pt x="17788" y="23961"/>
                  </a:lnTo>
                  <a:lnTo>
                    <a:pt x="18729" y="22810"/>
                  </a:lnTo>
                  <a:lnTo>
                    <a:pt x="19671" y="21659"/>
                  </a:lnTo>
                  <a:lnTo>
                    <a:pt x="20718" y="20613"/>
                  </a:lnTo>
                  <a:lnTo>
                    <a:pt x="21764" y="19671"/>
                  </a:lnTo>
                  <a:lnTo>
                    <a:pt x="22810" y="18729"/>
                  </a:lnTo>
                  <a:lnTo>
                    <a:pt x="23961" y="17787"/>
                  </a:lnTo>
                  <a:lnTo>
                    <a:pt x="25112" y="16950"/>
                  </a:lnTo>
                  <a:lnTo>
                    <a:pt x="26368" y="16218"/>
                  </a:lnTo>
                  <a:lnTo>
                    <a:pt x="27623" y="15486"/>
                  </a:lnTo>
                  <a:lnTo>
                    <a:pt x="28983" y="14753"/>
                  </a:lnTo>
                  <a:lnTo>
                    <a:pt x="30239" y="14125"/>
                  </a:lnTo>
                  <a:lnTo>
                    <a:pt x="31704" y="13602"/>
                  </a:lnTo>
                  <a:lnTo>
                    <a:pt x="33064" y="13184"/>
                  </a:lnTo>
                  <a:lnTo>
                    <a:pt x="34529" y="12765"/>
                  </a:lnTo>
                  <a:lnTo>
                    <a:pt x="35994" y="12451"/>
                  </a:lnTo>
                  <a:lnTo>
                    <a:pt x="37459" y="12137"/>
                  </a:lnTo>
                  <a:lnTo>
                    <a:pt x="38923" y="11928"/>
                  </a:lnTo>
                  <a:lnTo>
                    <a:pt x="40493" y="11823"/>
                  </a:lnTo>
                  <a:close/>
                  <a:moveTo>
                    <a:pt x="42062" y="0"/>
                  </a:moveTo>
                  <a:lnTo>
                    <a:pt x="39865" y="105"/>
                  </a:lnTo>
                  <a:lnTo>
                    <a:pt x="37773" y="209"/>
                  </a:lnTo>
                  <a:lnTo>
                    <a:pt x="35680" y="523"/>
                  </a:lnTo>
                  <a:lnTo>
                    <a:pt x="33587" y="837"/>
                  </a:lnTo>
                  <a:lnTo>
                    <a:pt x="31599" y="1360"/>
                  </a:lnTo>
                  <a:lnTo>
                    <a:pt x="29611" y="1883"/>
                  </a:lnTo>
                  <a:lnTo>
                    <a:pt x="27623" y="2616"/>
                  </a:lnTo>
                  <a:lnTo>
                    <a:pt x="25740" y="3348"/>
                  </a:lnTo>
                  <a:lnTo>
                    <a:pt x="23856" y="4185"/>
                  </a:lnTo>
                  <a:lnTo>
                    <a:pt x="22078" y="5127"/>
                  </a:lnTo>
                  <a:lnTo>
                    <a:pt x="20299" y="6069"/>
                  </a:lnTo>
                  <a:lnTo>
                    <a:pt x="18520" y="7220"/>
                  </a:lnTo>
                  <a:lnTo>
                    <a:pt x="16951" y="8371"/>
                  </a:lnTo>
                  <a:lnTo>
                    <a:pt x="15381" y="9626"/>
                  </a:lnTo>
                  <a:lnTo>
                    <a:pt x="13812" y="10986"/>
                  </a:lnTo>
                  <a:lnTo>
                    <a:pt x="12347" y="12347"/>
                  </a:lnTo>
                  <a:lnTo>
                    <a:pt x="10987" y="13811"/>
                  </a:lnTo>
                  <a:lnTo>
                    <a:pt x="9627" y="15276"/>
                  </a:lnTo>
                  <a:lnTo>
                    <a:pt x="8371" y="16950"/>
                  </a:lnTo>
                  <a:lnTo>
                    <a:pt x="7220" y="18520"/>
                  </a:lnTo>
                  <a:lnTo>
                    <a:pt x="6069" y="20299"/>
                  </a:lnTo>
                  <a:lnTo>
                    <a:pt x="5127" y="21973"/>
                  </a:lnTo>
                  <a:lnTo>
                    <a:pt x="4186" y="23856"/>
                  </a:lnTo>
                  <a:lnTo>
                    <a:pt x="3349" y="25739"/>
                  </a:lnTo>
                  <a:lnTo>
                    <a:pt x="2616" y="27623"/>
                  </a:lnTo>
                  <a:lnTo>
                    <a:pt x="1884" y="29506"/>
                  </a:lnTo>
                  <a:lnTo>
                    <a:pt x="1361" y="31494"/>
                  </a:lnTo>
                  <a:lnTo>
                    <a:pt x="837" y="33587"/>
                  </a:lnTo>
                  <a:lnTo>
                    <a:pt x="524" y="35679"/>
                  </a:lnTo>
                  <a:lnTo>
                    <a:pt x="210" y="37772"/>
                  </a:lnTo>
                  <a:lnTo>
                    <a:pt x="105" y="39865"/>
                  </a:lnTo>
                  <a:lnTo>
                    <a:pt x="0" y="42062"/>
                  </a:lnTo>
                  <a:lnTo>
                    <a:pt x="105" y="44155"/>
                  </a:lnTo>
                  <a:lnTo>
                    <a:pt x="210" y="46352"/>
                  </a:lnTo>
                  <a:lnTo>
                    <a:pt x="524" y="48445"/>
                  </a:lnTo>
                  <a:lnTo>
                    <a:pt x="837" y="50433"/>
                  </a:lnTo>
                  <a:lnTo>
                    <a:pt x="1361" y="52525"/>
                  </a:lnTo>
                  <a:lnTo>
                    <a:pt x="1884" y="54513"/>
                  </a:lnTo>
                  <a:lnTo>
                    <a:pt x="2616" y="56501"/>
                  </a:lnTo>
                  <a:lnTo>
                    <a:pt x="3349" y="58385"/>
                  </a:lnTo>
                  <a:lnTo>
                    <a:pt x="4186" y="60268"/>
                  </a:lnTo>
                  <a:lnTo>
                    <a:pt x="5127" y="62047"/>
                  </a:lnTo>
                  <a:lnTo>
                    <a:pt x="6069" y="63825"/>
                  </a:lnTo>
                  <a:lnTo>
                    <a:pt x="7220" y="65500"/>
                  </a:lnTo>
                  <a:lnTo>
                    <a:pt x="8371" y="67174"/>
                  </a:lnTo>
                  <a:lnTo>
                    <a:pt x="9627" y="68743"/>
                  </a:lnTo>
                  <a:lnTo>
                    <a:pt x="10987" y="70208"/>
                  </a:lnTo>
                  <a:lnTo>
                    <a:pt x="12347" y="71673"/>
                  </a:lnTo>
                  <a:lnTo>
                    <a:pt x="13812" y="73138"/>
                  </a:lnTo>
                  <a:lnTo>
                    <a:pt x="15381" y="74393"/>
                  </a:lnTo>
                  <a:lnTo>
                    <a:pt x="16951" y="75649"/>
                  </a:lnTo>
                  <a:lnTo>
                    <a:pt x="18520" y="76904"/>
                  </a:lnTo>
                  <a:lnTo>
                    <a:pt x="20299" y="77951"/>
                  </a:lnTo>
                  <a:lnTo>
                    <a:pt x="22078" y="78997"/>
                  </a:lnTo>
                  <a:lnTo>
                    <a:pt x="23856" y="79939"/>
                  </a:lnTo>
                  <a:lnTo>
                    <a:pt x="25740" y="80776"/>
                  </a:lnTo>
                  <a:lnTo>
                    <a:pt x="27623" y="81508"/>
                  </a:lnTo>
                  <a:lnTo>
                    <a:pt x="29611" y="82136"/>
                  </a:lnTo>
                  <a:lnTo>
                    <a:pt x="31599" y="82764"/>
                  </a:lnTo>
                  <a:lnTo>
                    <a:pt x="33587" y="83182"/>
                  </a:lnTo>
                  <a:lnTo>
                    <a:pt x="35680" y="83601"/>
                  </a:lnTo>
                  <a:lnTo>
                    <a:pt x="37773" y="83810"/>
                  </a:lnTo>
                  <a:lnTo>
                    <a:pt x="39865" y="84019"/>
                  </a:lnTo>
                  <a:lnTo>
                    <a:pt x="44155" y="84019"/>
                  </a:lnTo>
                  <a:lnTo>
                    <a:pt x="46352" y="83810"/>
                  </a:lnTo>
                  <a:lnTo>
                    <a:pt x="48445" y="83601"/>
                  </a:lnTo>
                  <a:lnTo>
                    <a:pt x="50538" y="83182"/>
                  </a:lnTo>
                  <a:lnTo>
                    <a:pt x="52526" y="82764"/>
                  </a:lnTo>
                  <a:lnTo>
                    <a:pt x="54514" y="82136"/>
                  </a:lnTo>
                  <a:lnTo>
                    <a:pt x="56502" y="81508"/>
                  </a:lnTo>
                  <a:lnTo>
                    <a:pt x="58385" y="80776"/>
                  </a:lnTo>
                  <a:lnTo>
                    <a:pt x="60268" y="79939"/>
                  </a:lnTo>
                  <a:lnTo>
                    <a:pt x="62047" y="78997"/>
                  </a:lnTo>
                  <a:lnTo>
                    <a:pt x="63826" y="77951"/>
                  </a:lnTo>
                  <a:lnTo>
                    <a:pt x="65500" y="76904"/>
                  </a:lnTo>
                  <a:lnTo>
                    <a:pt x="67174" y="75649"/>
                  </a:lnTo>
                  <a:lnTo>
                    <a:pt x="68744" y="74393"/>
                  </a:lnTo>
                  <a:lnTo>
                    <a:pt x="70313" y="73138"/>
                  </a:lnTo>
                  <a:lnTo>
                    <a:pt x="71778" y="71673"/>
                  </a:lnTo>
                  <a:lnTo>
                    <a:pt x="73138" y="70208"/>
                  </a:lnTo>
                  <a:lnTo>
                    <a:pt x="74498" y="68743"/>
                  </a:lnTo>
                  <a:lnTo>
                    <a:pt x="75649" y="67174"/>
                  </a:lnTo>
                  <a:lnTo>
                    <a:pt x="76905" y="65500"/>
                  </a:lnTo>
                  <a:lnTo>
                    <a:pt x="77951" y="63825"/>
                  </a:lnTo>
                  <a:lnTo>
                    <a:pt x="78998" y="62047"/>
                  </a:lnTo>
                  <a:lnTo>
                    <a:pt x="79939" y="60268"/>
                  </a:lnTo>
                  <a:lnTo>
                    <a:pt x="80776" y="58385"/>
                  </a:lnTo>
                  <a:lnTo>
                    <a:pt x="81509" y="56501"/>
                  </a:lnTo>
                  <a:lnTo>
                    <a:pt x="82136" y="54513"/>
                  </a:lnTo>
                  <a:lnTo>
                    <a:pt x="82764" y="52525"/>
                  </a:lnTo>
                  <a:lnTo>
                    <a:pt x="83183" y="50433"/>
                  </a:lnTo>
                  <a:lnTo>
                    <a:pt x="83601" y="48445"/>
                  </a:lnTo>
                  <a:lnTo>
                    <a:pt x="83811" y="46352"/>
                  </a:lnTo>
                  <a:lnTo>
                    <a:pt x="84020" y="44155"/>
                  </a:lnTo>
                  <a:lnTo>
                    <a:pt x="84020" y="42062"/>
                  </a:lnTo>
                  <a:lnTo>
                    <a:pt x="84020" y="39865"/>
                  </a:lnTo>
                  <a:lnTo>
                    <a:pt x="83811" y="37772"/>
                  </a:lnTo>
                  <a:lnTo>
                    <a:pt x="83601" y="35679"/>
                  </a:lnTo>
                  <a:lnTo>
                    <a:pt x="83183" y="33587"/>
                  </a:lnTo>
                  <a:lnTo>
                    <a:pt x="82764" y="31494"/>
                  </a:lnTo>
                  <a:lnTo>
                    <a:pt x="82136" y="29506"/>
                  </a:lnTo>
                  <a:lnTo>
                    <a:pt x="81509" y="27623"/>
                  </a:lnTo>
                  <a:lnTo>
                    <a:pt x="80776" y="25739"/>
                  </a:lnTo>
                  <a:lnTo>
                    <a:pt x="79939" y="23856"/>
                  </a:lnTo>
                  <a:lnTo>
                    <a:pt x="78998" y="21973"/>
                  </a:lnTo>
                  <a:lnTo>
                    <a:pt x="77951" y="20299"/>
                  </a:lnTo>
                  <a:lnTo>
                    <a:pt x="76905" y="18520"/>
                  </a:lnTo>
                  <a:lnTo>
                    <a:pt x="75649" y="16950"/>
                  </a:lnTo>
                  <a:lnTo>
                    <a:pt x="74498" y="15276"/>
                  </a:lnTo>
                  <a:lnTo>
                    <a:pt x="73138" y="13811"/>
                  </a:lnTo>
                  <a:lnTo>
                    <a:pt x="71778" y="12347"/>
                  </a:lnTo>
                  <a:lnTo>
                    <a:pt x="70313" y="10986"/>
                  </a:lnTo>
                  <a:lnTo>
                    <a:pt x="68744" y="9626"/>
                  </a:lnTo>
                  <a:lnTo>
                    <a:pt x="67174" y="8371"/>
                  </a:lnTo>
                  <a:lnTo>
                    <a:pt x="65500" y="7220"/>
                  </a:lnTo>
                  <a:lnTo>
                    <a:pt x="63826" y="6069"/>
                  </a:lnTo>
                  <a:lnTo>
                    <a:pt x="62047" y="5127"/>
                  </a:lnTo>
                  <a:lnTo>
                    <a:pt x="60268" y="4185"/>
                  </a:lnTo>
                  <a:lnTo>
                    <a:pt x="58385" y="3348"/>
                  </a:lnTo>
                  <a:lnTo>
                    <a:pt x="56502" y="2616"/>
                  </a:lnTo>
                  <a:lnTo>
                    <a:pt x="54514" y="1883"/>
                  </a:lnTo>
                  <a:lnTo>
                    <a:pt x="52526" y="1360"/>
                  </a:lnTo>
                  <a:lnTo>
                    <a:pt x="50538" y="837"/>
                  </a:lnTo>
                  <a:lnTo>
                    <a:pt x="48445" y="523"/>
                  </a:lnTo>
                  <a:lnTo>
                    <a:pt x="46352" y="209"/>
                  </a:lnTo>
                  <a:lnTo>
                    <a:pt x="44155" y="105"/>
                  </a:lnTo>
                  <a:lnTo>
                    <a:pt x="42062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654400" y="5442549"/>
              <a:ext cx="2098372" cy="2087516"/>
            </a:xfrm>
            <a:custGeom>
              <a:rect b="b" l="l" r="r" t="t"/>
              <a:pathLst>
                <a:path extrusionOk="0" h="100761" w="101285">
                  <a:moveTo>
                    <a:pt x="50642" y="7639"/>
                  </a:moveTo>
                  <a:lnTo>
                    <a:pt x="52735" y="7743"/>
                  </a:lnTo>
                  <a:lnTo>
                    <a:pt x="54932" y="7848"/>
                  </a:lnTo>
                  <a:lnTo>
                    <a:pt x="57025" y="8162"/>
                  </a:lnTo>
                  <a:lnTo>
                    <a:pt x="59118" y="8476"/>
                  </a:lnTo>
                  <a:lnTo>
                    <a:pt x="61106" y="8999"/>
                  </a:lnTo>
                  <a:lnTo>
                    <a:pt x="63198" y="9522"/>
                  </a:lnTo>
                  <a:lnTo>
                    <a:pt x="65186" y="10150"/>
                  </a:lnTo>
                  <a:lnTo>
                    <a:pt x="67070" y="10882"/>
                  </a:lnTo>
                  <a:lnTo>
                    <a:pt x="69058" y="11719"/>
                  </a:lnTo>
                  <a:lnTo>
                    <a:pt x="70941" y="12661"/>
                  </a:lnTo>
                  <a:lnTo>
                    <a:pt x="72720" y="13707"/>
                  </a:lnTo>
                  <a:lnTo>
                    <a:pt x="74499" y="14858"/>
                  </a:lnTo>
                  <a:lnTo>
                    <a:pt x="76173" y="16114"/>
                  </a:lnTo>
                  <a:lnTo>
                    <a:pt x="77847" y="17369"/>
                  </a:lnTo>
                  <a:lnTo>
                    <a:pt x="79521" y="18834"/>
                  </a:lnTo>
                  <a:lnTo>
                    <a:pt x="81090" y="20299"/>
                  </a:lnTo>
                  <a:lnTo>
                    <a:pt x="82555" y="21869"/>
                  </a:lnTo>
                  <a:lnTo>
                    <a:pt x="83915" y="23438"/>
                  </a:lnTo>
                  <a:lnTo>
                    <a:pt x="85276" y="25112"/>
                  </a:lnTo>
                  <a:lnTo>
                    <a:pt x="86427" y="26891"/>
                  </a:lnTo>
                  <a:lnTo>
                    <a:pt x="87578" y="28670"/>
                  </a:lnTo>
                  <a:lnTo>
                    <a:pt x="88624" y="30448"/>
                  </a:lnTo>
                  <a:lnTo>
                    <a:pt x="89566" y="32332"/>
                  </a:lnTo>
                  <a:lnTo>
                    <a:pt x="90403" y="34215"/>
                  </a:lnTo>
                  <a:lnTo>
                    <a:pt x="91135" y="36203"/>
                  </a:lnTo>
                  <a:lnTo>
                    <a:pt x="91867" y="38191"/>
                  </a:lnTo>
                  <a:lnTo>
                    <a:pt x="92391" y="40179"/>
                  </a:lnTo>
                  <a:lnTo>
                    <a:pt x="92809" y="42272"/>
                  </a:lnTo>
                  <a:lnTo>
                    <a:pt x="93228" y="44364"/>
                  </a:lnTo>
                  <a:lnTo>
                    <a:pt x="93437" y="46457"/>
                  </a:lnTo>
                  <a:lnTo>
                    <a:pt x="93646" y="48550"/>
                  </a:lnTo>
                  <a:lnTo>
                    <a:pt x="93646" y="50747"/>
                  </a:lnTo>
                  <a:lnTo>
                    <a:pt x="93646" y="52840"/>
                  </a:lnTo>
                  <a:lnTo>
                    <a:pt x="93437" y="55037"/>
                  </a:lnTo>
                  <a:lnTo>
                    <a:pt x="93228" y="57130"/>
                  </a:lnTo>
                  <a:lnTo>
                    <a:pt x="92809" y="59222"/>
                  </a:lnTo>
                  <a:lnTo>
                    <a:pt x="92391" y="61210"/>
                  </a:lnTo>
                  <a:lnTo>
                    <a:pt x="91867" y="63303"/>
                  </a:lnTo>
                  <a:lnTo>
                    <a:pt x="91135" y="65291"/>
                  </a:lnTo>
                  <a:lnTo>
                    <a:pt x="90403" y="67174"/>
                  </a:lnTo>
                  <a:lnTo>
                    <a:pt x="89566" y="69058"/>
                  </a:lnTo>
                  <a:lnTo>
                    <a:pt x="88624" y="70941"/>
                  </a:lnTo>
                  <a:lnTo>
                    <a:pt x="87578" y="72824"/>
                  </a:lnTo>
                  <a:lnTo>
                    <a:pt x="86427" y="74603"/>
                  </a:lnTo>
                  <a:lnTo>
                    <a:pt x="85276" y="76277"/>
                  </a:lnTo>
                  <a:lnTo>
                    <a:pt x="83915" y="77951"/>
                  </a:lnTo>
                  <a:lnTo>
                    <a:pt x="82555" y="79625"/>
                  </a:lnTo>
                  <a:lnTo>
                    <a:pt x="81090" y="81195"/>
                  </a:lnTo>
                  <a:lnTo>
                    <a:pt x="79521" y="82660"/>
                  </a:lnTo>
                  <a:lnTo>
                    <a:pt x="77847" y="84020"/>
                  </a:lnTo>
                  <a:lnTo>
                    <a:pt x="76173" y="85380"/>
                  </a:lnTo>
                  <a:lnTo>
                    <a:pt x="74499" y="86531"/>
                  </a:lnTo>
                  <a:lnTo>
                    <a:pt x="72720" y="87682"/>
                  </a:lnTo>
                  <a:lnTo>
                    <a:pt x="70941" y="88728"/>
                  </a:lnTo>
                  <a:lnTo>
                    <a:pt x="69058" y="89670"/>
                  </a:lnTo>
                  <a:lnTo>
                    <a:pt x="67070" y="90507"/>
                  </a:lnTo>
                  <a:lnTo>
                    <a:pt x="65186" y="91240"/>
                  </a:lnTo>
                  <a:lnTo>
                    <a:pt x="63198" y="91867"/>
                  </a:lnTo>
                  <a:lnTo>
                    <a:pt x="61106" y="92495"/>
                  </a:lnTo>
                  <a:lnTo>
                    <a:pt x="59118" y="92914"/>
                  </a:lnTo>
                  <a:lnTo>
                    <a:pt x="57025" y="93332"/>
                  </a:lnTo>
                  <a:lnTo>
                    <a:pt x="54932" y="93541"/>
                  </a:lnTo>
                  <a:lnTo>
                    <a:pt x="52735" y="93751"/>
                  </a:lnTo>
                  <a:lnTo>
                    <a:pt x="48445" y="93751"/>
                  </a:lnTo>
                  <a:lnTo>
                    <a:pt x="46353" y="93541"/>
                  </a:lnTo>
                  <a:lnTo>
                    <a:pt x="44260" y="93332"/>
                  </a:lnTo>
                  <a:lnTo>
                    <a:pt x="42167" y="92914"/>
                  </a:lnTo>
                  <a:lnTo>
                    <a:pt x="40075" y="92495"/>
                  </a:lnTo>
                  <a:lnTo>
                    <a:pt x="38087" y="91867"/>
                  </a:lnTo>
                  <a:lnTo>
                    <a:pt x="36099" y="91240"/>
                  </a:lnTo>
                  <a:lnTo>
                    <a:pt x="34111" y="90507"/>
                  </a:lnTo>
                  <a:lnTo>
                    <a:pt x="32227" y="89670"/>
                  </a:lnTo>
                  <a:lnTo>
                    <a:pt x="30344" y="88728"/>
                  </a:lnTo>
                  <a:lnTo>
                    <a:pt x="28565" y="87682"/>
                  </a:lnTo>
                  <a:lnTo>
                    <a:pt x="26786" y="86531"/>
                  </a:lnTo>
                  <a:lnTo>
                    <a:pt x="25008" y="85380"/>
                  </a:lnTo>
                  <a:lnTo>
                    <a:pt x="23333" y="84020"/>
                  </a:lnTo>
                  <a:lnTo>
                    <a:pt x="21764" y="82660"/>
                  </a:lnTo>
                  <a:lnTo>
                    <a:pt x="20195" y="81195"/>
                  </a:lnTo>
                  <a:lnTo>
                    <a:pt x="18730" y="79625"/>
                  </a:lnTo>
                  <a:lnTo>
                    <a:pt x="17265" y="77951"/>
                  </a:lnTo>
                  <a:lnTo>
                    <a:pt x="16009" y="76277"/>
                  </a:lnTo>
                  <a:lnTo>
                    <a:pt x="14754" y="74603"/>
                  </a:lnTo>
                  <a:lnTo>
                    <a:pt x="13603" y="72824"/>
                  </a:lnTo>
                  <a:lnTo>
                    <a:pt x="12661" y="70941"/>
                  </a:lnTo>
                  <a:lnTo>
                    <a:pt x="11719" y="69058"/>
                  </a:lnTo>
                  <a:lnTo>
                    <a:pt x="10778" y="67174"/>
                  </a:lnTo>
                  <a:lnTo>
                    <a:pt x="10045" y="65291"/>
                  </a:lnTo>
                  <a:lnTo>
                    <a:pt x="9417" y="63303"/>
                  </a:lnTo>
                  <a:lnTo>
                    <a:pt x="8894" y="61210"/>
                  </a:lnTo>
                  <a:lnTo>
                    <a:pt x="8371" y="59222"/>
                  </a:lnTo>
                  <a:lnTo>
                    <a:pt x="8057" y="57130"/>
                  </a:lnTo>
                  <a:lnTo>
                    <a:pt x="7743" y="55037"/>
                  </a:lnTo>
                  <a:lnTo>
                    <a:pt x="7639" y="52840"/>
                  </a:lnTo>
                  <a:lnTo>
                    <a:pt x="7534" y="50747"/>
                  </a:lnTo>
                  <a:lnTo>
                    <a:pt x="7639" y="48550"/>
                  </a:lnTo>
                  <a:lnTo>
                    <a:pt x="7743" y="46457"/>
                  </a:lnTo>
                  <a:lnTo>
                    <a:pt x="8057" y="44364"/>
                  </a:lnTo>
                  <a:lnTo>
                    <a:pt x="8371" y="42272"/>
                  </a:lnTo>
                  <a:lnTo>
                    <a:pt x="8894" y="40179"/>
                  </a:lnTo>
                  <a:lnTo>
                    <a:pt x="9417" y="38191"/>
                  </a:lnTo>
                  <a:lnTo>
                    <a:pt x="10045" y="36203"/>
                  </a:lnTo>
                  <a:lnTo>
                    <a:pt x="10778" y="34215"/>
                  </a:lnTo>
                  <a:lnTo>
                    <a:pt x="11719" y="32332"/>
                  </a:lnTo>
                  <a:lnTo>
                    <a:pt x="12661" y="30448"/>
                  </a:lnTo>
                  <a:lnTo>
                    <a:pt x="13603" y="28670"/>
                  </a:lnTo>
                  <a:lnTo>
                    <a:pt x="14754" y="26891"/>
                  </a:lnTo>
                  <a:lnTo>
                    <a:pt x="16009" y="25112"/>
                  </a:lnTo>
                  <a:lnTo>
                    <a:pt x="17265" y="23438"/>
                  </a:lnTo>
                  <a:lnTo>
                    <a:pt x="18730" y="21869"/>
                  </a:lnTo>
                  <a:lnTo>
                    <a:pt x="20195" y="20299"/>
                  </a:lnTo>
                  <a:lnTo>
                    <a:pt x="21764" y="18834"/>
                  </a:lnTo>
                  <a:lnTo>
                    <a:pt x="23333" y="17369"/>
                  </a:lnTo>
                  <a:lnTo>
                    <a:pt x="25008" y="16114"/>
                  </a:lnTo>
                  <a:lnTo>
                    <a:pt x="26786" y="14858"/>
                  </a:lnTo>
                  <a:lnTo>
                    <a:pt x="28565" y="13707"/>
                  </a:lnTo>
                  <a:lnTo>
                    <a:pt x="30344" y="12661"/>
                  </a:lnTo>
                  <a:lnTo>
                    <a:pt x="32227" y="11719"/>
                  </a:lnTo>
                  <a:lnTo>
                    <a:pt x="34111" y="10882"/>
                  </a:lnTo>
                  <a:lnTo>
                    <a:pt x="36099" y="10150"/>
                  </a:lnTo>
                  <a:lnTo>
                    <a:pt x="38087" y="9522"/>
                  </a:lnTo>
                  <a:lnTo>
                    <a:pt x="40075" y="8999"/>
                  </a:lnTo>
                  <a:lnTo>
                    <a:pt x="42167" y="8476"/>
                  </a:lnTo>
                  <a:lnTo>
                    <a:pt x="44260" y="8162"/>
                  </a:lnTo>
                  <a:lnTo>
                    <a:pt x="46353" y="7848"/>
                  </a:lnTo>
                  <a:lnTo>
                    <a:pt x="48445" y="7743"/>
                  </a:lnTo>
                  <a:lnTo>
                    <a:pt x="50642" y="7639"/>
                  </a:lnTo>
                  <a:close/>
                  <a:moveTo>
                    <a:pt x="50433" y="1"/>
                  </a:moveTo>
                  <a:lnTo>
                    <a:pt x="45725" y="4395"/>
                  </a:lnTo>
                  <a:lnTo>
                    <a:pt x="39551" y="1152"/>
                  </a:lnTo>
                  <a:lnTo>
                    <a:pt x="35157" y="6383"/>
                  </a:lnTo>
                  <a:lnTo>
                    <a:pt x="28774" y="5128"/>
                  </a:lnTo>
                  <a:lnTo>
                    <a:pt x="26263" y="11510"/>
                  </a:lnTo>
                  <a:lnTo>
                    <a:pt x="19671" y="11092"/>
                  </a:lnTo>
                  <a:lnTo>
                    <a:pt x="18520" y="17683"/>
                  </a:lnTo>
                  <a:lnTo>
                    <a:pt x="11510" y="19148"/>
                  </a:lnTo>
                  <a:lnTo>
                    <a:pt x="11615" y="25845"/>
                  </a:lnTo>
                  <a:lnTo>
                    <a:pt x="5651" y="28670"/>
                  </a:lnTo>
                  <a:lnTo>
                    <a:pt x="6906" y="35052"/>
                  </a:lnTo>
                  <a:lnTo>
                    <a:pt x="1151" y="38819"/>
                  </a:lnTo>
                  <a:lnTo>
                    <a:pt x="4395" y="44678"/>
                  </a:lnTo>
                  <a:lnTo>
                    <a:pt x="1" y="50433"/>
                  </a:lnTo>
                  <a:lnTo>
                    <a:pt x="4395" y="55560"/>
                  </a:lnTo>
                  <a:lnTo>
                    <a:pt x="1361" y="61733"/>
                  </a:lnTo>
                  <a:lnTo>
                    <a:pt x="6278" y="65291"/>
                  </a:lnTo>
                  <a:lnTo>
                    <a:pt x="5546" y="72301"/>
                  </a:lnTo>
                  <a:lnTo>
                    <a:pt x="11405" y="75022"/>
                  </a:lnTo>
                  <a:lnTo>
                    <a:pt x="11405" y="81613"/>
                  </a:lnTo>
                  <a:lnTo>
                    <a:pt x="18311" y="82974"/>
                  </a:lnTo>
                  <a:lnTo>
                    <a:pt x="19044" y="89565"/>
                  </a:lnTo>
                  <a:lnTo>
                    <a:pt x="26368" y="89565"/>
                  </a:lnTo>
                  <a:lnTo>
                    <a:pt x="28670" y="95634"/>
                  </a:lnTo>
                  <a:lnTo>
                    <a:pt x="35680" y="94169"/>
                  </a:lnTo>
                  <a:lnTo>
                    <a:pt x="39133" y="99610"/>
                  </a:lnTo>
                  <a:lnTo>
                    <a:pt x="46039" y="96680"/>
                  </a:lnTo>
                  <a:lnTo>
                    <a:pt x="50956" y="100761"/>
                  </a:lnTo>
                  <a:lnTo>
                    <a:pt x="55979" y="96680"/>
                  </a:lnTo>
                  <a:lnTo>
                    <a:pt x="61943" y="99192"/>
                  </a:lnTo>
                  <a:lnTo>
                    <a:pt x="65709" y="94169"/>
                  </a:lnTo>
                  <a:lnTo>
                    <a:pt x="72511" y="95634"/>
                  </a:lnTo>
                  <a:lnTo>
                    <a:pt x="75440" y="89461"/>
                  </a:lnTo>
                  <a:lnTo>
                    <a:pt x="82032" y="89461"/>
                  </a:lnTo>
                  <a:lnTo>
                    <a:pt x="83602" y="83078"/>
                  </a:lnTo>
                  <a:lnTo>
                    <a:pt x="89984" y="81718"/>
                  </a:lnTo>
                  <a:lnTo>
                    <a:pt x="90089" y="74812"/>
                  </a:lnTo>
                  <a:lnTo>
                    <a:pt x="95948" y="72092"/>
                  </a:lnTo>
                  <a:lnTo>
                    <a:pt x="94588" y="65605"/>
                  </a:lnTo>
                  <a:lnTo>
                    <a:pt x="99610" y="61629"/>
                  </a:lnTo>
                  <a:lnTo>
                    <a:pt x="96890" y="55351"/>
                  </a:lnTo>
                  <a:lnTo>
                    <a:pt x="101284" y="50015"/>
                  </a:lnTo>
                  <a:lnTo>
                    <a:pt x="97099" y="45097"/>
                  </a:lnTo>
                  <a:lnTo>
                    <a:pt x="99924" y="38924"/>
                  </a:lnTo>
                  <a:lnTo>
                    <a:pt x="94588" y="35157"/>
                  </a:lnTo>
                  <a:lnTo>
                    <a:pt x="95739" y="28460"/>
                  </a:lnTo>
                  <a:lnTo>
                    <a:pt x="89984" y="25531"/>
                  </a:lnTo>
                  <a:lnTo>
                    <a:pt x="89984" y="18730"/>
                  </a:lnTo>
                  <a:lnTo>
                    <a:pt x="83497" y="17369"/>
                  </a:lnTo>
                  <a:lnTo>
                    <a:pt x="82451" y="11092"/>
                  </a:lnTo>
                  <a:lnTo>
                    <a:pt x="75649" y="11092"/>
                  </a:lnTo>
                  <a:lnTo>
                    <a:pt x="72720" y="5128"/>
                  </a:lnTo>
                  <a:lnTo>
                    <a:pt x="65814" y="6488"/>
                  </a:lnTo>
                  <a:lnTo>
                    <a:pt x="62152" y="1152"/>
                  </a:lnTo>
                  <a:lnTo>
                    <a:pt x="55874" y="4291"/>
                  </a:lnTo>
                  <a:lnTo>
                    <a:pt x="50433" y="1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10482" y="5600784"/>
              <a:ext cx="1784046" cy="1784046"/>
            </a:xfrm>
            <a:custGeom>
              <a:rect b="b" l="l" r="r" t="t"/>
              <a:pathLst>
                <a:path extrusionOk="0" h="86113" w="86113">
                  <a:moveTo>
                    <a:pt x="43108" y="1047"/>
                  </a:moveTo>
                  <a:lnTo>
                    <a:pt x="45201" y="1152"/>
                  </a:lnTo>
                  <a:lnTo>
                    <a:pt x="47398" y="1256"/>
                  </a:lnTo>
                  <a:lnTo>
                    <a:pt x="49491" y="1570"/>
                  </a:lnTo>
                  <a:lnTo>
                    <a:pt x="51584" y="1884"/>
                  </a:lnTo>
                  <a:lnTo>
                    <a:pt x="53572" y="2407"/>
                  </a:lnTo>
                  <a:lnTo>
                    <a:pt x="55560" y="2930"/>
                  </a:lnTo>
                  <a:lnTo>
                    <a:pt x="57548" y="3663"/>
                  </a:lnTo>
                  <a:lnTo>
                    <a:pt x="59431" y="4395"/>
                  </a:lnTo>
                  <a:lnTo>
                    <a:pt x="61314" y="5232"/>
                  </a:lnTo>
                  <a:lnTo>
                    <a:pt x="63093" y="6174"/>
                  </a:lnTo>
                  <a:lnTo>
                    <a:pt x="64872" y="7116"/>
                  </a:lnTo>
                  <a:lnTo>
                    <a:pt x="66546" y="8267"/>
                  </a:lnTo>
                  <a:lnTo>
                    <a:pt x="68220" y="9418"/>
                  </a:lnTo>
                  <a:lnTo>
                    <a:pt x="69790" y="10673"/>
                  </a:lnTo>
                  <a:lnTo>
                    <a:pt x="71359" y="12033"/>
                  </a:lnTo>
                  <a:lnTo>
                    <a:pt x="72824" y="13394"/>
                  </a:lnTo>
                  <a:lnTo>
                    <a:pt x="74184" y="14858"/>
                  </a:lnTo>
                  <a:lnTo>
                    <a:pt x="75544" y="16323"/>
                  </a:lnTo>
                  <a:lnTo>
                    <a:pt x="76695" y="17997"/>
                  </a:lnTo>
                  <a:lnTo>
                    <a:pt x="77951" y="19567"/>
                  </a:lnTo>
                  <a:lnTo>
                    <a:pt x="78997" y="21346"/>
                  </a:lnTo>
                  <a:lnTo>
                    <a:pt x="80044" y="23020"/>
                  </a:lnTo>
                  <a:lnTo>
                    <a:pt x="80985" y="24903"/>
                  </a:lnTo>
                  <a:lnTo>
                    <a:pt x="81822" y="26786"/>
                  </a:lnTo>
                  <a:lnTo>
                    <a:pt x="82555" y="28670"/>
                  </a:lnTo>
                  <a:lnTo>
                    <a:pt x="83182" y="30553"/>
                  </a:lnTo>
                  <a:lnTo>
                    <a:pt x="83810" y="32541"/>
                  </a:lnTo>
                  <a:lnTo>
                    <a:pt x="84229" y="34634"/>
                  </a:lnTo>
                  <a:lnTo>
                    <a:pt x="84647" y="36726"/>
                  </a:lnTo>
                  <a:lnTo>
                    <a:pt x="84857" y="38819"/>
                  </a:lnTo>
                  <a:lnTo>
                    <a:pt x="85066" y="40912"/>
                  </a:lnTo>
                  <a:lnTo>
                    <a:pt x="85066" y="43109"/>
                  </a:lnTo>
                  <a:lnTo>
                    <a:pt x="85066" y="45202"/>
                  </a:lnTo>
                  <a:lnTo>
                    <a:pt x="84857" y="47399"/>
                  </a:lnTo>
                  <a:lnTo>
                    <a:pt x="84647" y="49492"/>
                  </a:lnTo>
                  <a:lnTo>
                    <a:pt x="84229" y="51480"/>
                  </a:lnTo>
                  <a:lnTo>
                    <a:pt x="83810" y="53572"/>
                  </a:lnTo>
                  <a:lnTo>
                    <a:pt x="83182" y="55560"/>
                  </a:lnTo>
                  <a:lnTo>
                    <a:pt x="82555" y="57548"/>
                  </a:lnTo>
                  <a:lnTo>
                    <a:pt x="81822" y="59432"/>
                  </a:lnTo>
                  <a:lnTo>
                    <a:pt x="80985" y="61315"/>
                  </a:lnTo>
                  <a:lnTo>
                    <a:pt x="80044" y="63094"/>
                  </a:lnTo>
                  <a:lnTo>
                    <a:pt x="78997" y="64872"/>
                  </a:lnTo>
                  <a:lnTo>
                    <a:pt x="77951" y="66547"/>
                  </a:lnTo>
                  <a:lnTo>
                    <a:pt x="76695" y="68221"/>
                  </a:lnTo>
                  <a:lnTo>
                    <a:pt x="75544" y="69790"/>
                  </a:lnTo>
                  <a:lnTo>
                    <a:pt x="74184" y="71255"/>
                  </a:lnTo>
                  <a:lnTo>
                    <a:pt x="72824" y="72720"/>
                  </a:lnTo>
                  <a:lnTo>
                    <a:pt x="71359" y="74185"/>
                  </a:lnTo>
                  <a:lnTo>
                    <a:pt x="69790" y="75440"/>
                  </a:lnTo>
                  <a:lnTo>
                    <a:pt x="68220" y="76696"/>
                  </a:lnTo>
                  <a:lnTo>
                    <a:pt x="66546" y="77951"/>
                  </a:lnTo>
                  <a:lnTo>
                    <a:pt x="64872" y="78998"/>
                  </a:lnTo>
                  <a:lnTo>
                    <a:pt x="63093" y="80044"/>
                  </a:lnTo>
                  <a:lnTo>
                    <a:pt x="61314" y="80986"/>
                  </a:lnTo>
                  <a:lnTo>
                    <a:pt x="59431" y="81823"/>
                  </a:lnTo>
                  <a:lnTo>
                    <a:pt x="57548" y="82555"/>
                  </a:lnTo>
                  <a:lnTo>
                    <a:pt x="55560" y="83183"/>
                  </a:lnTo>
                  <a:lnTo>
                    <a:pt x="53572" y="83811"/>
                  </a:lnTo>
                  <a:lnTo>
                    <a:pt x="51584" y="84229"/>
                  </a:lnTo>
                  <a:lnTo>
                    <a:pt x="49491" y="84648"/>
                  </a:lnTo>
                  <a:lnTo>
                    <a:pt x="47398" y="84857"/>
                  </a:lnTo>
                  <a:lnTo>
                    <a:pt x="45201" y="85066"/>
                  </a:lnTo>
                  <a:lnTo>
                    <a:pt x="40911" y="85066"/>
                  </a:lnTo>
                  <a:lnTo>
                    <a:pt x="38819" y="84857"/>
                  </a:lnTo>
                  <a:lnTo>
                    <a:pt x="36726" y="84648"/>
                  </a:lnTo>
                  <a:lnTo>
                    <a:pt x="34633" y="84229"/>
                  </a:lnTo>
                  <a:lnTo>
                    <a:pt x="32645" y="83811"/>
                  </a:lnTo>
                  <a:lnTo>
                    <a:pt x="30657" y="83183"/>
                  </a:lnTo>
                  <a:lnTo>
                    <a:pt x="28669" y="82555"/>
                  </a:lnTo>
                  <a:lnTo>
                    <a:pt x="26786" y="81823"/>
                  </a:lnTo>
                  <a:lnTo>
                    <a:pt x="24902" y="80986"/>
                  </a:lnTo>
                  <a:lnTo>
                    <a:pt x="23124" y="80044"/>
                  </a:lnTo>
                  <a:lnTo>
                    <a:pt x="21345" y="78998"/>
                  </a:lnTo>
                  <a:lnTo>
                    <a:pt x="19566" y="77951"/>
                  </a:lnTo>
                  <a:lnTo>
                    <a:pt x="17997" y="76696"/>
                  </a:lnTo>
                  <a:lnTo>
                    <a:pt x="16427" y="75440"/>
                  </a:lnTo>
                  <a:lnTo>
                    <a:pt x="14858" y="74185"/>
                  </a:lnTo>
                  <a:lnTo>
                    <a:pt x="13393" y="72720"/>
                  </a:lnTo>
                  <a:lnTo>
                    <a:pt x="12033" y="71255"/>
                  </a:lnTo>
                  <a:lnTo>
                    <a:pt x="10673" y="69790"/>
                  </a:lnTo>
                  <a:lnTo>
                    <a:pt x="9417" y="68221"/>
                  </a:lnTo>
                  <a:lnTo>
                    <a:pt x="8266" y="66547"/>
                  </a:lnTo>
                  <a:lnTo>
                    <a:pt x="7115" y="64872"/>
                  </a:lnTo>
                  <a:lnTo>
                    <a:pt x="6173" y="63094"/>
                  </a:lnTo>
                  <a:lnTo>
                    <a:pt x="5232" y="61315"/>
                  </a:lnTo>
                  <a:lnTo>
                    <a:pt x="4395" y="59432"/>
                  </a:lnTo>
                  <a:lnTo>
                    <a:pt x="3662" y="57548"/>
                  </a:lnTo>
                  <a:lnTo>
                    <a:pt x="2930" y="55560"/>
                  </a:lnTo>
                  <a:lnTo>
                    <a:pt x="2407" y="53572"/>
                  </a:lnTo>
                  <a:lnTo>
                    <a:pt x="1883" y="51480"/>
                  </a:lnTo>
                  <a:lnTo>
                    <a:pt x="1570" y="49492"/>
                  </a:lnTo>
                  <a:lnTo>
                    <a:pt x="1256" y="47399"/>
                  </a:lnTo>
                  <a:lnTo>
                    <a:pt x="1151" y="45202"/>
                  </a:lnTo>
                  <a:lnTo>
                    <a:pt x="1046" y="43109"/>
                  </a:lnTo>
                  <a:lnTo>
                    <a:pt x="1151" y="40912"/>
                  </a:lnTo>
                  <a:lnTo>
                    <a:pt x="1256" y="38819"/>
                  </a:lnTo>
                  <a:lnTo>
                    <a:pt x="1570" y="36726"/>
                  </a:lnTo>
                  <a:lnTo>
                    <a:pt x="1883" y="34634"/>
                  </a:lnTo>
                  <a:lnTo>
                    <a:pt x="2407" y="32541"/>
                  </a:lnTo>
                  <a:lnTo>
                    <a:pt x="2930" y="30553"/>
                  </a:lnTo>
                  <a:lnTo>
                    <a:pt x="3662" y="28670"/>
                  </a:lnTo>
                  <a:lnTo>
                    <a:pt x="4395" y="26786"/>
                  </a:lnTo>
                  <a:lnTo>
                    <a:pt x="5232" y="24903"/>
                  </a:lnTo>
                  <a:lnTo>
                    <a:pt x="6173" y="23020"/>
                  </a:lnTo>
                  <a:lnTo>
                    <a:pt x="7115" y="21346"/>
                  </a:lnTo>
                  <a:lnTo>
                    <a:pt x="8266" y="19567"/>
                  </a:lnTo>
                  <a:lnTo>
                    <a:pt x="9417" y="17997"/>
                  </a:lnTo>
                  <a:lnTo>
                    <a:pt x="10673" y="16323"/>
                  </a:lnTo>
                  <a:lnTo>
                    <a:pt x="12033" y="14858"/>
                  </a:lnTo>
                  <a:lnTo>
                    <a:pt x="13393" y="13394"/>
                  </a:lnTo>
                  <a:lnTo>
                    <a:pt x="14858" y="12033"/>
                  </a:lnTo>
                  <a:lnTo>
                    <a:pt x="16427" y="10673"/>
                  </a:lnTo>
                  <a:lnTo>
                    <a:pt x="17997" y="9418"/>
                  </a:lnTo>
                  <a:lnTo>
                    <a:pt x="19566" y="8267"/>
                  </a:lnTo>
                  <a:lnTo>
                    <a:pt x="21345" y="7116"/>
                  </a:lnTo>
                  <a:lnTo>
                    <a:pt x="23124" y="6174"/>
                  </a:lnTo>
                  <a:lnTo>
                    <a:pt x="24902" y="5232"/>
                  </a:lnTo>
                  <a:lnTo>
                    <a:pt x="26786" y="4395"/>
                  </a:lnTo>
                  <a:lnTo>
                    <a:pt x="28669" y="3663"/>
                  </a:lnTo>
                  <a:lnTo>
                    <a:pt x="30657" y="2930"/>
                  </a:lnTo>
                  <a:lnTo>
                    <a:pt x="32645" y="2407"/>
                  </a:lnTo>
                  <a:lnTo>
                    <a:pt x="34633" y="1884"/>
                  </a:lnTo>
                  <a:lnTo>
                    <a:pt x="36726" y="1570"/>
                  </a:lnTo>
                  <a:lnTo>
                    <a:pt x="38819" y="1256"/>
                  </a:lnTo>
                  <a:lnTo>
                    <a:pt x="40911" y="1152"/>
                  </a:lnTo>
                  <a:lnTo>
                    <a:pt x="43108" y="1047"/>
                  </a:lnTo>
                  <a:close/>
                  <a:moveTo>
                    <a:pt x="43108" y="1"/>
                  </a:moveTo>
                  <a:lnTo>
                    <a:pt x="40911" y="105"/>
                  </a:lnTo>
                  <a:lnTo>
                    <a:pt x="38819" y="210"/>
                  </a:lnTo>
                  <a:lnTo>
                    <a:pt x="36726" y="524"/>
                  </a:lnTo>
                  <a:lnTo>
                    <a:pt x="34633" y="838"/>
                  </a:lnTo>
                  <a:lnTo>
                    <a:pt x="32541" y="1361"/>
                  </a:lnTo>
                  <a:lnTo>
                    <a:pt x="30553" y="1884"/>
                  </a:lnTo>
                  <a:lnTo>
                    <a:pt x="28565" y="2512"/>
                  </a:lnTo>
                  <a:lnTo>
                    <a:pt x="26577" y="3244"/>
                  </a:lnTo>
                  <a:lnTo>
                    <a:pt x="24693" y="4081"/>
                  </a:lnTo>
                  <a:lnTo>
                    <a:pt x="22810" y="5023"/>
                  </a:lnTo>
                  <a:lnTo>
                    <a:pt x="21031" y="6069"/>
                  </a:lnTo>
                  <a:lnTo>
                    <a:pt x="19252" y="7220"/>
                  </a:lnTo>
                  <a:lnTo>
                    <a:pt x="17474" y="8476"/>
                  </a:lnTo>
                  <a:lnTo>
                    <a:pt x="15799" y="9731"/>
                  </a:lnTo>
                  <a:lnTo>
                    <a:pt x="14230" y="11196"/>
                  </a:lnTo>
                  <a:lnTo>
                    <a:pt x="12661" y="12661"/>
                  </a:lnTo>
                  <a:lnTo>
                    <a:pt x="11196" y="14231"/>
                  </a:lnTo>
                  <a:lnTo>
                    <a:pt x="9731" y="15800"/>
                  </a:lnTo>
                  <a:lnTo>
                    <a:pt x="8475" y="17474"/>
                  </a:lnTo>
                  <a:lnTo>
                    <a:pt x="7220" y="19253"/>
                  </a:lnTo>
                  <a:lnTo>
                    <a:pt x="6069" y="21032"/>
                  </a:lnTo>
                  <a:lnTo>
                    <a:pt x="5127" y="22810"/>
                  </a:lnTo>
                  <a:lnTo>
                    <a:pt x="4185" y="24694"/>
                  </a:lnTo>
                  <a:lnTo>
                    <a:pt x="3244" y="26577"/>
                  </a:lnTo>
                  <a:lnTo>
                    <a:pt x="2511" y="28565"/>
                  </a:lnTo>
                  <a:lnTo>
                    <a:pt x="1883" y="30553"/>
                  </a:lnTo>
                  <a:lnTo>
                    <a:pt x="1360" y="32541"/>
                  </a:lnTo>
                  <a:lnTo>
                    <a:pt x="837" y="34634"/>
                  </a:lnTo>
                  <a:lnTo>
                    <a:pt x="523" y="36726"/>
                  </a:lnTo>
                  <a:lnTo>
                    <a:pt x="209" y="38819"/>
                  </a:lnTo>
                  <a:lnTo>
                    <a:pt x="105" y="40912"/>
                  </a:lnTo>
                  <a:lnTo>
                    <a:pt x="0" y="43109"/>
                  </a:lnTo>
                  <a:lnTo>
                    <a:pt x="105" y="45202"/>
                  </a:lnTo>
                  <a:lnTo>
                    <a:pt x="209" y="47399"/>
                  </a:lnTo>
                  <a:lnTo>
                    <a:pt x="523" y="49492"/>
                  </a:lnTo>
                  <a:lnTo>
                    <a:pt x="837" y="51584"/>
                  </a:lnTo>
                  <a:lnTo>
                    <a:pt x="1360" y="53572"/>
                  </a:lnTo>
                  <a:lnTo>
                    <a:pt x="1883" y="55665"/>
                  </a:lnTo>
                  <a:lnTo>
                    <a:pt x="2511" y="57653"/>
                  </a:lnTo>
                  <a:lnTo>
                    <a:pt x="3244" y="59536"/>
                  </a:lnTo>
                  <a:lnTo>
                    <a:pt x="4185" y="61420"/>
                  </a:lnTo>
                  <a:lnTo>
                    <a:pt x="5127" y="63303"/>
                  </a:lnTo>
                  <a:lnTo>
                    <a:pt x="6069" y="65186"/>
                  </a:lnTo>
                  <a:lnTo>
                    <a:pt x="7220" y="66965"/>
                  </a:lnTo>
                  <a:lnTo>
                    <a:pt x="8475" y="68639"/>
                  </a:lnTo>
                  <a:lnTo>
                    <a:pt x="9731" y="70313"/>
                  </a:lnTo>
                  <a:lnTo>
                    <a:pt x="11196" y="71987"/>
                  </a:lnTo>
                  <a:lnTo>
                    <a:pt x="12661" y="73557"/>
                  </a:lnTo>
                  <a:lnTo>
                    <a:pt x="14230" y="75022"/>
                  </a:lnTo>
                  <a:lnTo>
                    <a:pt x="15799" y="76382"/>
                  </a:lnTo>
                  <a:lnTo>
                    <a:pt x="17474" y="77742"/>
                  </a:lnTo>
                  <a:lnTo>
                    <a:pt x="19252" y="78893"/>
                  </a:lnTo>
                  <a:lnTo>
                    <a:pt x="21031" y="80044"/>
                  </a:lnTo>
                  <a:lnTo>
                    <a:pt x="22810" y="81090"/>
                  </a:lnTo>
                  <a:lnTo>
                    <a:pt x="24693" y="82032"/>
                  </a:lnTo>
                  <a:lnTo>
                    <a:pt x="26577" y="82869"/>
                  </a:lnTo>
                  <a:lnTo>
                    <a:pt x="28565" y="83602"/>
                  </a:lnTo>
                  <a:lnTo>
                    <a:pt x="30553" y="84229"/>
                  </a:lnTo>
                  <a:lnTo>
                    <a:pt x="32541" y="84857"/>
                  </a:lnTo>
                  <a:lnTo>
                    <a:pt x="34633" y="85276"/>
                  </a:lnTo>
                  <a:lnTo>
                    <a:pt x="36726" y="85694"/>
                  </a:lnTo>
                  <a:lnTo>
                    <a:pt x="38819" y="85903"/>
                  </a:lnTo>
                  <a:lnTo>
                    <a:pt x="40911" y="86113"/>
                  </a:lnTo>
                  <a:lnTo>
                    <a:pt x="45201" y="86113"/>
                  </a:lnTo>
                  <a:lnTo>
                    <a:pt x="47398" y="85903"/>
                  </a:lnTo>
                  <a:lnTo>
                    <a:pt x="49491" y="85694"/>
                  </a:lnTo>
                  <a:lnTo>
                    <a:pt x="51584" y="85276"/>
                  </a:lnTo>
                  <a:lnTo>
                    <a:pt x="53572" y="84857"/>
                  </a:lnTo>
                  <a:lnTo>
                    <a:pt x="55664" y="84229"/>
                  </a:lnTo>
                  <a:lnTo>
                    <a:pt x="57652" y="83602"/>
                  </a:lnTo>
                  <a:lnTo>
                    <a:pt x="59536" y="82869"/>
                  </a:lnTo>
                  <a:lnTo>
                    <a:pt x="61524" y="82032"/>
                  </a:lnTo>
                  <a:lnTo>
                    <a:pt x="63407" y="81090"/>
                  </a:lnTo>
                  <a:lnTo>
                    <a:pt x="65186" y="80044"/>
                  </a:lnTo>
                  <a:lnTo>
                    <a:pt x="66965" y="78893"/>
                  </a:lnTo>
                  <a:lnTo>
                    <a:pt x="68639" y="77742"/>
                  </a:lnTo>
                  <a:lnTo>
                    <a:pt x="70313" y="76382"/>
                  </a:lnTo>
                  <a:lnTo>
                    <a:pt x="71987" y="75022"/>
                  </a:lnTo>
                  <a:lnTo>
                    <a:pt x="73556" y="73557"/>
                  </a:lnTo>
                  <a:lnTo>
                    <a:pt x="75021" y="71987"/>
                  </a:lnTo>
                  <a:lnTo>
                    <a:pt x="76381" y="70313"/>
                  </a:lnTo>
                  <a:lnTo>
                    <a:pt x="77742" y="68639"/>
                  </a:lnTo>
                  <a:lnTo>
                    <a:pt x="78893" y="66965"/>
                  </a:lnTo>
                  <a:lnTo>
                    <a:pt x="80044" y="65186"/>
                  </a:lnTo>
                  <a:lnTo>
                    <a:pt x="81090" y="63303"/>
                  </a:lnTo>
                  <a:lnTo>
                    <a:pt x="82032" y="61420"/>
                  </a:lnTo>
                  <a:lnTo>
                    <a:pt x="82869" y="59536"/>
                  </a:lnTo>
                  <a:lnTo>
                    <a:pt x="83601" y="57653"/>
                  </a:lnTo>
                  <a:lnTo>
                    <a:pt x="84333" y="55665"/>
                  </a:lnTo>
                  <a:lnTo>
                    <a:pt x="84857" y="53572"/>
                  </a:lnTo>
                  <a:lnTo>
                    <a:pt x="85275" y="51584"/>
                  </a:lnTo>
                  <a:lnTo>
                    <a:pt x="85694" y="49492"/>
                  </a:lnTo>
                  <a:lnTo>
                    <a:pt x="85903" y="47399"/>
                  </a:lnTo>
                  <a:lnTo>
                    <a:pt x="86112" y="45202"/>
                  </a:lnTo>
                  <a:lnTo>
                    <a:pt x="86112" y="43109"/>
                  </a:lnTo>
                  <a:lnTo>
                    <a:pt x="86112" y="40912"/>
                  </a:lnTo>
                  <a:lnTo>
                    <a:pt x="85903" y="38819"/>
                  </a:lnTo>
                  <a:lnTo>
                    <a:pt x="85694" y="36726"/>
                  </a:lnTo>
                  <a:lnTo>
                    <a:pt x="85275" y="34634"/>
                  </a:lnTo>
                  <a:lnTo>
                    <a:pt x="84857" y="32541"/>
                  </a:lnTo>
                  <a:lnTo>
                    <a:pt x="84333" y="30553"/>
                  </a:lnTo>
                  <a:lnTo>
                    <a:pt x="83601" y="28565"/>
                  </a:lnTo>
                  <a:lnTo>
                    <a:pt x="82869" y="26577"/>
                  </a:lnTo>
                  <a:lnTo>
                    <a:pt x="82032" y="24694"/>
                  </a:lnTo>
                  <a:lnTo>
                    <a:pt x="81090" y="22810"/>
                  </a:lnTo>
                  <a:lnTo>
                    <a:pt x="80044" y="21032"/>
                  </a:lnTo>
                  <a:lnTo>
                    <a:pt x="78893" y="19253"/>
                  </a:lnTo>
                  <a:lnTo>
                    <a:pt x="77742" y="17474"/>
                  </a:lnTo>
                  <a:lnTo>
                    <a:pt x="76381" y="15800"/>
                  </a:lnTo>
                  <a:lnTo>
                    <a:pt x="75021" y="14231"/>
                  </a:lnTo>
                  <a:lnTo>
                    <a:pt x="73556" y="12661"/>
                  </a:lnTo>
                  <a:lnTo>
                    <a:pt x="71987" y="11196"/>
                  </a:lnTo>
                  <a:lnTo>
                    <a:pt x="70313" y="9731"/>
                  </a:lnTo>
                  <a:lnTo>
                    <a:pt x="68639" y="8476"/>
                  </a:lnTo>
                  <a:lnTo>
                    <a:pt x="66965" y="7220"/>
                  </a:lnTo>
                  <a:lnTo>
                    <a:pt x="65186" y="6069"/>
                  </a:lnTo>
                  <a:lnTo>
                    <a:pt x="63407" y="5023"/>
                  </a:lnTo>
                  <a:lnTo>
                    <a:pt x="61524" y="4081"/>
                  </a:lnTo>
                  <a:lnTo>
                    <a:pt x="59536" y="3244"/>
                  </a:lnTo>
                  <a:lnTo>
                    <a:pt x="57652" y="2512"/>
                  </a:lnTo>
                  <a:lnTo>
                    <a:pt x="55664" y="1884"/>
                  </a:lnTo>
                  <a:lnTo>
                    <a:pt x="53572" y="1361"/>
                  </a:lnTo>
                  <a:lnTo>
                    <a:pt x="51584" y="838"/>
                  </a:lnTo>
                  <a:lnTo>
                    <a:pt x="49491" y="524"/>
                  </a:lnTo>
                  <a:lnTo>
                    <a:pt x="47398" y="210"/>
                  </a:lnTo>
                  <a:lnTo>
                    <a:pt x="45201" y="105"/>
                  </a:lnTo>
                  <a:lnTo>
                    <a:pt x="43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4077089" y="5867409"/>
              <a:ext cx="1252974" cy="1252953"/>
            </a:xfrm>
            <a:custGeom>
              <a:rect b="b" l="l" r="r" t="t"/>
              <a:pathLst>
                <a:path extrusionOk="0" h="60478" w="60479">
                  <a:moveTo>
                    <a:pt x="31704" y="1047"/>
                  </a:moveTo>
                  <a:lnTo>
                    <a:pt x="33169" y="1151"/>
                  </a:lnTo>
                  <a:lnTo>
                    <a:pt x="34634" y="1361"/>
                  </a:lnTo>
                  <a:lnTo>
                    <a:pt x="36099" y="1570"/>
                  </a:lnTo>
                  <a:lnTo>
                    <a:pt x="37459" y="1884"/>
                  </a:lnTo>
                  <a:lnTo>
                    <a:pt x="38924" y="2302"/>
                  </a:lnTo>
                  <a:lnTo>
                    <a:pt x="40284" y="2826"/>
                  </a:lnTo>
                  <a:lnTo>
                    <a:pt x="41540" y="3349"/>
                  </a:lnTo>
                  <a:lnTo>
                    <a:pt x="42900" y="3872"/>
                  </a:lnTo>
                  <a:lnTo>
                    <a:pt x="44155" y="4500"/>
                  </a:lnTo>
                  <a:lnTo>
                    <a:pt x="45306" y="5232"/>
                  </a:lnTo>
                  <a:lnTo>
                    <a:pt x="46562" y="5964"/>
                  </a:lnTo>
                  <a:lnTo>
                    <a:pt x="47713" y="6802"/>
                  </a:lnTo>
                  <a:lnTo>
                    <a:pt x="48759" y="7639"/>
                  </a:lnTo>
                  <a:lnTo>
                    <a:pt x="49806" y="8580"/>
                  </a:lnTo>
                  <a:lnTo>
                    <a:pt x="50852" y="9522"/>
                  </a:lnTo>
                  <a:lnTo>
                    <a:pt x="51794" y="10568"/>
                  </a:lnTo>
                  <a:lnTo>
                    <a:pt x="52735" y="11615"/>
                  </a:lnTo>
                  <a:lnTo>
                    <a:pt x="53572" y="12766"/>
                  </a:lnTo>
                  <a:lnTo>
                    <a:pt x="54409" y="13916"/>
                  </a:lnTo>
                  <a:lnTo>
                    <a:pt x="55142" y="15067"/>
                  </a:lnTo>
                  <a:lnTo>
                    <a:pt x="55874" y="16323"/>
                  </a:lnTo>
                  <a:lnTo>
                    <a:pt x="56502" y="17579"/>
                  </a:lnTo>
                  <a:lnTo>
                    <a:pt x="57130" y="18834"/>
                  </a:lnTo>
                  <a:lnTo>
                    <a:pt x="57653" y="20194"/>
                  </a:lnTo>
                  <a:lnTo>
                    <a:pt x="58072" y="21555"/>
                  </a:lnTo>
                  <a:lnTo>
                    <a:pt x="58490" y="22915"/>
                  </a:lnTo>
                  <a:lnTo>
                    <a:pt x="58804" y="24275"/>
                  </a:lnTo>
                  <a:lnTo>
                    <a:pt x="59118" y="25740"/>
                  </a:lnTo>
                  <a:lnTo>
                    <a:pt x="59222" y="27205"/>
                  </a:lnTo>
                  <a:lnTo>
                    <a:pt x="59432" y="28670"/>
                  </a:lnTo>
                  <a:lnTo>
                    <a:pt x="59432" y="30239"/>
                  </a:lnTo>
                  <a:lnTo>
                    <a:pt x="59432" y="31704"/>
                  </a:lnTo>
                  <a:lnTo>
                    <a:pt x="59222" y="33169"/>
                  </a:lnTo>
                  <a:lnTo>
                    <a:pt x="59118" y="34634"/>
                  </a:lnTo>
                  <a:lnTo>
                    <a:pt x="58804" y="36098"/>
                  </a:lnTo>
                  <a:lnTo>
                    <a:pt x="58490" y="37459"/>
                  </a:lnTo>
                  <a:lnTo>
                    <a:pt x="58072" y="38923"/>
                  </a:lnTo>
                  <a:lnTo>
                    <a:pt x="57653" y="40284"/>
                  </a:lnTo>
                  <a:lnTo>
                    <a:pt x="57130" y="41539"/>
                  </a:lnTo>
                  <a:lnTo>
                    <a:pt x="56502" y="42899"/>
                  </a:lnTo>
                  <a:lnTo>
                    <a:pt x="55874" y="44155"/>
                  </a:lnTo>
                  <a:lnTo>
                    <a:pt x="55142" y="45306"/>
                  </a:lnTo>
                  <a:lnTo>
                    <a:pt x="54409" y="46562"/>
                  </a:lnTo>
                  <a:lnTo>
                    <a:pt x="53572" y="47713"/>
                  </a:lnTo>
                  <a:lnTo>
                    <a:pt x="52735" y="48759"/>
                  </a:lnTo>
                  <a:lnTo>
                    <a:pt x="51794" y="49805"/>
                  </a:lnTo>
                  <a:lnTo>
                    <a:pt x="50852" y="50851"/>
                  </a:lnTo>
                  <a:lnTo>
                    <a:pt x="49806" y="51793"/>
                  </a:lnTo>
                  <a:lnTo>
                    <a:pt x="48759" y="52735"/>
                  </a:lnTo>
                  <a:lnTo>
                    <a:pt x="47713" y="53572"/>
                  </a:lnTo>
                  <a:lnTo>
                    <a:pt x="46562" y="54409"/>
                  </a:lnTo>
                  <a:lnTo>
                    <a:pt x="45306" y="55141"/>
                  </a:lnTo>
                  <a:lnTo>
                    <a:pt x="44155" y="55874"/>
                  </a:lnTo>
                  <a:lnTo>
                    <a:pt x="42900" y="56502"/>
                  </a:lnTo>
                  <a:lnTo>
                    <a:pt x="41540" y="57129"/>
                  </a:lnTo>
                  <a:lnTo>
                    <a:pt x="40284" y="57653"/>
                  </a:lnTo>
                  <a:lnTo>
                    <a:pt x="38924" y="58071"/>
                  </a:lnTo>
                  <a:lnTo>
                    <a:pt x="37459" y="58490"/>
                  </a:lnTo>
                  <a:lnTo>
                    <a:pt x="36099" y="58803"/>
                  </a:lnTo>
                  <a:lnTo>
                    <a:pt x="34634" y="59117"/>
                  </a:lnTo>
                  <a:lnTo>
                    <a:pt x="33169" y="59222"/>
                  </a:lnTo>
                  <a:lnTo>
                    <a:pt x="31704" y="59327"/>
                  </a:lnTo>
                  <a:lnTo>
                    <a:pt x="30239" y="59431"/>
                  </a:lnTo>
                  <a:lnTo>
                    <a:pt x="28670" y="59327"/>
                  </a:lnTo>
                  <a:lnTo>
                    <a:pt x="27205" y="59222"/>
                  </a:lnTo>
                  <a:lnTo>
                    <a:pt x="25740" y="59117"/>
                  </a:lnTo>
                  <a:lnTo>
                    <a:pt x="24380" y="58803"/>
                  </a:lnTo>
                  <a:lnTo>
                    <a:pt x="22915" y="58490"/>
                  </a:lnTo>
                  <a:lnTo>
                    <a:pt x="21555" y="58071"/>
                  </a:lnTo>
                  <a:lnTo>
                    <a:pt x="20195" y="57653"/>
                  </a:lnTo>
                  <a:lnTo>
                    <a:pt x="18835" y="57129"/>
                  </a:lnTo>
                  <a:lnTo>
                    <a:pt x="17579" y="56502"/>
                  </a:lnTo>
                  <a:lnTo>
                    <a:pt x="16323" y="55874"/>
                  </a:lnTo>
                  <a:lnTo>
                    <a:pt x="15068" y="55141"/>
                  </a:lnTo>
                  <a:lnTo>
                    <a:pt x="13917" y="54409"/>
                  </a:lnTo>
                  <a:lnTo>
                    <a:pt x="12766" y="53572"/>
                  </a:lnTo>
                  <a:lnTo>
                    <a:pt x="11615" y="52735"/>
                  </a:lnTo>
                  <a:lnTo>
                    <a:pt x="10569" y="51793"/>
                  </a:lnTo>
                  <a:lnTo>
                    <a:pt x="9627" y="50851"/>
                  </a:lnTo>
                  <a:lnTo>
                    <a:pt x="8581" y="49805"/>
                  </a:lnTo>
                  <a:lnTo>
                    <a:pt x="7744" y="48759"/>
                  </a:lnTo>
                  <a:lnTo>
                    <a:pt x="6802" y="47713"/>
                  </a:lnTo>
                  <a:lnTo>
                    <a:pt x="5965" y="46562"/>
                  </a:lnTo>
                  <a:lnTo>
                    <a:pt x="5232" y="45306"/>
                  </a:lnTo>
                  <a:lnTo>
                    <a:pt x="4500" y="44155"/>
                  </a:lnTo>
                  <a:lnTo>
                    <a:pt x="3872" y="42899"/>
                  </a:lnTo>
                  <a:lnTo>
                    <a:pt x="3349" y="41539"/>
                  </a:lnTo>
                  <a:lnTo>
                    <a:pt x="2826" y="40284"/>
                  </a:lnTo>
                  <a:lnTo>
                    <a:pt x="2303" y="38923"/>
                  </a:lnTo>
                  <a:lnTo>
                    <a:pt x="1884" y="37459"/>
                  </a:lnTo>
                  <a:lnTo>
                    <a:pt x="1570" y="36098"/>
                  </a:lnTo>
                  <a:lnTo>
                    <a:pt x="1361" y="34634"/>
                  </a:lnTo>
                  <a:lnTo>
                    <a:pt x="1152" y="33169"/>
                  </a:lnTo>
                  <a:lnTo>
                    <a:pt x="1047" y="31704"/>
                  </a:lnTo>
                  <a:lnTo>
                    <a:pt x="1047" y="30239"/>
                  </a:lnTo>
                  <a:lnTo>
                    <a:pt x="1047" y="28670"/>
                  </a:lnTo>
                  <a:lnTo>
                    <a:pt x="1152" y="27205"/>
                  </a:lnTo>
                  <a:lnTo>
                    <a:pt x="1361" y="25740"/>
                  </a:lnTo>
                  <a:lnTo>
                    <a:pt x="1570" y="24275"/>
                  </a:lnTo>
                  <a:lnTo>
                    <a:pt x="1884" y="22915"/>
                  </a:lnTo>
                  <a:lnTo>
                    <a:pt x="2303" y="21555"/>
                  </a:lnTo>
                  <a:lnTo>
                    <a:pt x="2826" y="20194"/>
                  </a:lnTo>
                  <a:lnTo>
                    <a:pt x="3349" y="18834"/>
                  </a:lnTo>
                  <a:lnTo>
                    <a:pt x="3872" y="17579"/>
                  </a:lnTo>
                  <a:lnTo>
                    <a:pt x="4500" y="16323"/>
                  </a:lnTo>
                  <a:lnTo>
                    <a:pt x="5232" y="15067"/>
                  </a:lnTo>
                  <a:lnTo>
                    <a:pt x="5965" y="13916"/>
                  </a:lnTo>
                  <a:lnTo>
                    <a:pt x="6802" y="12766"/>
                  </a:lnTo>
                  <a:lnTo>
                    <a:pt x="7744" y="11615"/>
                  </a:lnTo>
                  <a:lnTo>
                    <a:pt x="8581" y="10568"/>
                  </a:lnTo>
                  <a:lnTo>
                    <a:pt x="9627" y="9522"/>
                  </a:lnTo>
                  <a:lnTo>
                    <a:pt x="10569" y="8580"/>
                  </a:lnTo>
                  <a:lnTo>
                    <a:pt x="11615" y="7639"/>
                  </a:lnTo>
                  <a:lnTo>
                    <a:pt x="12766" y="6802"/>
                  </a:lnTo>
                  <a:lnTo>
                    <a:pt x="13917" y="5964"/>
                  </a:lnTo>
                  <a:lnTo>
                    <a:pt x="15068" y="5232"/>
                  </a:lnTo>
                  <a:lnTo>
                    <a:pt x="16323" y="4500"/>
                  </a:lnTo>
                  <a:lnTo>
                    <a:pt x="17579" y="3872"/>
                  </a:lnTo>
                  <a:lnTo>
                    <a:pt x="18835" y="3349"/>
                  </a:lnTo>
                  <a:lnTo>
                    <a:pt x="20195" y="2826"/>
                  </a:lnTo>
                  <a:lnTo>
                    <a:pt x="21555" y="2302"/>
                  </a:lnTo>
                  <a:lnTo>
                    <a:pt x="22915" y="1884"/>
                  </a:lnTo>
                  <a:lnTo>
                    <a:pt x="24380" y="1570"/>
                  </a:lnTo>
                  <a:lnTo>
                    <a:pt x="25740" y="1361"/>
                  </a:lnTo>
                  <a:lnTo>
                    <a:pt x="27205" y="1151"/>
                  </a:lnTo>
                  <a:lnTo>
                    <a:pt x="28670" y="1047"/>
                  </a:lnTo>
                  <a:close/>
                  <a:moveTo>
                    <a:pt x="28670" y="0"/>
                  </a:moveTo>
                  <a:lnTo>
                    <a:pt x="27100" y="105"/>
                  </a:lnTo>
                  <a:lnTo>
                    <a:pt x="25636" y="314"/>
                  </a:lnTo>
                  <a:lnTo>
                    <a:pt x="24171" y="628"/>
                  </a:lnTo>
                  <a:lnTo>
                    <a:pt x="22706" y="942"/>
                  </a:lnTo>
                  <a:lnTo>
                    <a:pt x="21241" y="1361"/>
                  </a:lnTo>
                  <a:lnTo>
                    <a:pt x="19881" y="1779"/>
                  </a:lnTo>
                  <a:lnTo>
                    <a:pt x="18416" y="2302"/>
                  </a:lnTo>
                  <a:lnTo>
                    <a:pt x="17160" y="2930"/>
                  </a:lnTo>
                  <a:lnTo>
                    <a:pt x="15800" y="3663"/>
                  </a:lnTo>
                  <a:lnTo>
                    <a:pt x="14545" y="4395"/>
                  </a:lnTo>
                  <a:lnTo>
                    <a:pt x="13289" y="5127"/>
                  </a:lnTo>
                  <a:lnTo>
                    <a:pt x="12138" y="5964"/>
                  </a:lnTo>
                  <a:lnTo>
                    <a:pt x="10987" y="6906"/>
                  </a:lnTo>
                  <a:lnTo>
                    <a:pt x="9941" y="7848"/>
                  </a:lnTo>
                  <a:lnTo>
                    <a:pt x="8895" y="8790"/>
                  </a:lnTo>
                  <a:lnTo>
                    <a:pt x="7848" y="9836"/>
                  </a:lnTo>
                  <a:lnTo>
                    <a:pt x="6906" y="10987"/>
                  </a:lnTo>
                  <a:lnTo>
                    <a:pt x="5965" y="12138"/>
                  </a:lnTo>
                  <a:lnTo>
                    <a:pt x="5128" y="13289"/>
                  </a:lnTo>
                  <a:lnTo>
                    <a:pt x="4395" y="14544"/>
                  </a:lnTo>
                  <a:lnTo>
                    <a:pt x="3663" y="15800"/>
                  </a:lnTo>
                  <a:lnTo>
                    <a:pt x="2930" y="17055"/>
                  </a:lnTo>
                  <a:lnTo>
                    <a:pt x="2407" y="18416"/>
                  </a:lnTo>
                  <a:lnTo>
                    <a:pt x="1780" y="19776"/>
                  </a:lnTo>
                  <a:lnTo>
                    <a:pt x="1361" y="21241"/>
                  </a:lnTo>
                  <a:lnTo>
                    <a:pt x="942" y="22706"/>
                  </a:lnTo>
                  <a:lnTo>
                    <a:pt x="629" y="24066"/>
                  </a:lnTo>
                  <a:lnTo>
                    <a:pt x="315" y="25635"/>
                  </a:lnTo>
                  <a:lnTo>
                    <a:pt x="105" y="27100"/>
                  </a:lnTo>
                  <a:lnTo>
                    <a:pt x="1" y="28670"/>
                  </a:lnTo>
                  <a:lnTo>
                    <a:pt x="1" y="30239"/>
                  </a:lnTo>
                  <a:lnTo>
                    <a:pt x="1" y="31809"/>
                  </a:lnTo>
                  <a:lnTo>
                    <a:pt x="105" y="33273"/>
                  </a:lnTo>
                  <a:lnTo>
                    <a:pt x="315" y="34843"/>
                  </a:lnTo>
                  <a:lnTo>
                    <a:pt x="629" y="36308"/>
                  </a:lnTo>
                  <a:lnTo>
                    <a:pt x="942" y="37773"/>
                  </a:lnTo>
                  <a:lnTo>
                    <a:pt x="1361" y="39237"/>
                  </a:lnTo>
                  <a:lnTo>
                    <a:pt x="1780" y="40598"/>
                  </a:lnTo>
                  <a:lnTo>
                    <a:pt x="2407" y="41958"/>
                  </a:lnTo>
                  <a:lnTo>
                    <a:pt x="2930" y="43318"/>
                  </a:lnTo>
                  <a:lnTo>
                    <a:pt x="3663" y="44574"/>
                  </a:lnTo>
                  <a:lnTo>
                    <a:pt x="4395" y="45829"/>
                  </a:lnTo>
                  <a:lnTo>
                    <a:pt x="5128" y="47085"/>
                  </a:lnTo>
                  <a:lnTo>
                    <a:pt x="5965" y="48236"/>
                  </a:lnTo>
                  <a:lnTo>
                    <a:pt x="6906" y="49387"/>
                  </a:lnTo>
                  <a:lnTo>
                    <a:pt x="7848" y="50538"/>
                  </a:lnTo>
                  <a:lnTo>
                    <a:pt x="8895" y="51584"/>
                  </a:lnTo>
                  <a:lnTo>
                    <a:pt x="9941" y="52630"/>
                  </a:lnTo>
                  <a:lnTo>
                    <a:pt x="10987" y="53572"/>
                  </a:lnTo>
                  <a:lnTo>
                    <a:pt x="12138" y="54409"/>
                  </a:lnTo>
                  <a:lnTo>
                    <a:pt x="13289" y="55246"/>
                  </a:lnTo>
                  <a:lnTo>
                    <a:pt x="14545" y="56083"/>
                  </a:lnTo>
                  <a:lnTo>
                    <a:pt x="15800" y="56815"/>
                  </a:lnTo>
                  <a:lnTo>
                    <a:pt x="17160" y="57443"/>
                  </a:lnTo>
                  <a:lnTo>
                    <a:pt x="18416" y="58071"/>
                  </a:lnTo>
                  <a:lnTo>
                    <a:pt x="19881" y="58594"/>
                  </a:lnTo>
                  <a:lnTo>
                    <a:pt x="21241" y="59117"/>
                  </a:lnTo>
                  <a:lnTo>
                    <a:pt x="22706" y="59536"/>
                  </a:lnTo>
                  <a:lnTo>
                    <a:pt x="24171" y="59850"/>
                  </a:lnTo>
                  <a:lnTo>
                    <a:pt x="25636" y="60059"/>
                  </a:lnTo>
                  <a:lnTo>
                    <a:pt x="27100" y="60268"/>
                  </a:lnTo>
                  <a:lnTo>
                    <a:pt x="28670" y="60373"/>
                  </a:lnTo>
                  <a:lnTo>
                    <a:pt x="30239" y="60478"/>
                  </a:lnTo>
                  <a:lnTo>
                    <a:pt x="31809" y="60373"/>
                  </a:lnTo>
                  <a:lnTo>
                    <a:pt x="33274" y="60268"/>
                  </a:lnTo>
                  <a:lnTo>
                    <a:pt x="34843" y="60059"/>
                  </a:lnTo>
                  <a:lnTo>
                    <a:pt x="36308" y="59850"/>
                  </a:lnTo>
                  <a:lnTo>
                    <a:pt x="37773" y="59536"/>
                  </a:lnTo>
                  <a:lnTo>
                    <a:pt x="39238" y="59117"/>
                  </a:lnTo>
                  <a:lnTo>
                    <a:pt x="40598" y="58594"/>
                  </a:lnTo>
                  <a:lnTo>
                    <a:pt x="41958" y="58071"/>
                  </a:lnTo>
                  <a:lnTo>
                    <a:pt x="43318" y="57443"/>
                  </a:lnTo>
                  <a:lnTo>
                    <a:pt x="44574" y="56815"/>
                  </a:lnTo>
                  <a:lnTo>
                    <a:pt x="45934" y="56083"/>
                  </a:lnTo>
                  <a:lnTo>
                    <a:pt x="47085" y="55246"/>
                  </a:lnTo>
                  <a:lnTo>
                    <a:pt x="48341" y="54409"/>
                  </a:lnTo>
                  <a:lnTo>
                    <a:pt x="49492" y="53572"/>
                  </a:lnTo>
                  <a:lnTo>
                    <a:pt x="50538" y="52630"/>
                  </a:lnTo>
                  <a:lnTo>
                    <a:pt x="51584" y="51584"/>
                  </a:lnTo>
                  <a:lnTo>
                    <a:pt x="52631" y="50538"/>
                  </a:lnTo>
                  <a:lnTo>
                    <a:pt x="53572" y="49387"/>
                  </a:lnTo>
                  <a:lnTo>
                    <a:pt x="54409" y="48236"/>
                  </a:lnTo>
                  <a:lnTo>
                    <a:pt x="55246" y="47085"/>
                  </a:lnTo>
                  <a:lnTo>
                    <a:pt x="56084" y="45829"/>
                  </a:lnTo>
                  <a:lnTo>
                    <a:pt x="56816" y="44574"/>
                  </a:lnTo>
                  <a:lnTo>
                    <a:pt x="57444" y="43318"/>
                  </a:lnTo>
                  <a:lnTo>
                    <a:pt x="58072" y="41958"/>
                  </a:lnTo>
                  <a:lnTo>
                    <a:pt x="58595" y="40598"/>
                  </a:lnTo>
                  <a:lnTo>
                    <a:pt x="59118" y="39237"/>
                  </a:lnTo>
                  <a:lnTo>
                    <a:pt x="59536" y="37773"/>
                  </a:lnTo>
                  <a:lnTo>
                    <a:pt x="59850" y="36308"/>
                  </a:lnTo>
                  <a:lnTo>
                    <a:pt x="60164" y="34843"/>
                  </a:lnTo>
                  <a:lnTo>
                    <a:pt x="60269" y="33273"/>
                  </a:lnTo>
                  <a:lnTo>
                    <a:pt x="60373" y="31809"/>
                  </a:lnTo>
                  <a:lnTo>
                    <a:pt x="60478" y="30239"/>
                  </a:lnTo>
                  <a:lnTo>
                    <a:pt x="60373" y="28670"/>
                  </a:lnTo>
                  <a:lnTo>
                    <a:pt x="60269" y="27100"/>
                  </a:lnTo>
                  <a:lnTo>
                    <a:pt x="60164" y="25635"/>
                  </a:lnTo>
                  <a:lnTo>
                    <a:pt x="59850" y="24066"/>
                  </a:lnTo>
                  <a:lnTo>
                    <a:pt x="59536" y="22706"/>
                  </a:lnTo>
                  <a:lnTo>
                    <a:pt x="59118" y="21241"/>
                  </a:lnTo>
                  <a:lnTo>
                    <a:pt x="58595" y="19776"/>
                  </a:lnTo>
                  <a:lnTo>
                    <a:pt x="58072" y="18416"/>
                  </a:lnTo>
                  <a:lnTo>
                    <a:pt x="57444" y="17055"/>
                  </a:lnTo>
                  <a:lnTo>
                    <a:pt x="56816" y="15800"/>
                  </a:lnTo>
                  <a:lnTo>
                    <a:pt x="56084" y="14544"/>
                  </a:lnTo>
                  <a:lnTo>
                    <a:pt x="55246" y="13289"/>
                  </a:lnTo>
                  <a:lnTo>
                    <a:pt x="54409" y="12138"/>
                  </a:lnTo>
                  <a:lnTo>
                    <a:pt x="53572" y="10987"/>
                  </a:lnTo>
                  <a:lnTo>
                    <a:pt x="52631" y="9836"/>
                  </a:lnTo>
                  <a:lnTo>
                    <a:pt x="51584" y="8790"/>
                  </a:lnTo>
                  <a:lnTo>
                    <a:pt x="50538" y="7848"/>
                  </a:lnTo>
                  <a:lnTo>
                    <a:pt x="49492" y="6906"/>
                  </a:lnTo>
                  <a:lnTo>
                    <a:pt x="48341" y="5964"/>
                  </a:lnTo>
                  <a:lnTo>
                    <a:pt x="47085" y="5127"/>
                  </a:lnTo>
                  <a:lnTo>
                    <a:pt x="45934" y="4395"/>
                  </a:lnTo>
                  <a:lnTo>
                    <a:pt x="44574" y="3663"/>
                  </a:lnTo>
                  <a:lnTo>
                    <a:pt x="43318" y="2930"/>
                  </a:lnTo>
                  <a:lnTo>
                    <a:pt x="41958" y="2302"/>
                  </a:lnTo>
                  <a:lnTo>
                    <a:pt x="40598" y="1779"/>
                  </a:lnTo>
                  <a:lnTo>
                    <a:pt x="39238" y="1361"/>
                  </a:lnTo>
                  <a:lnTo>
                    <a:pt x="37773" y="942"/>
                  </a:lnTo>
                  <a:lnTo>
                    <a:pt x="36308" y="628"/>
                  </a:lnTo>
                  <a:lnTo>
                    <a:pt x="34843" y="314"/>
                  </a:lnTo>
                  <a:lnTo>
                    <a:pt x="33274" y="105"/>
                  </a:lnTo>
                  <a:lnTo>
                    <a:pt x="31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423218" y="6489513"/>
              <a:ext cx="101889" cy="101909"/>
            </a:xfrm>
            <a:custGeom>
              <a:rect b="b" l="l" r="r" t="t"/>
              <a:pathLst>
                <a:path extrusionOk="0" h="4919" w="4918">
                  <a:moveTo>
                    <a:pt x="3139" y="1"/>
                  </a:moveTo>
                  <a:lnTo>
                    <a:pt x="2511" y="629"/>
                  </a:lnTo>
                  <a:lnTo>
                    <a:pt x="2093" y="1047"/>
                  </a:lnTo>
                  <a:lnTo>
                    <a:pt x="1884" y="1152"/>
                  </a:lnTo>
                  <a:lnTo>
                    <a:pt x="1047" y="1047"/>
                  </a:lnTo>
                  <a:lnTo>
                    <a:pt x="210" y="838"/>
                  </a:lnTo>
                  <a:lnTo>
                    <a:pt x="210" y="838"/>
                  </a:lnTo>
                  <a:lnTo>
                    <a:pt x="314" y="1047"/>
                  </a:lnTo>
                  <a:lnTo>
                    <a:pt x="628" y="1570"/>
                  </a:lnTo>
                  <a:lnTo>
                    <a:pt x="837" y="2093"/>
                  </a:lnTo>
                  <a:lnTo>
                    <a:pt x="942" y="2303"/>
                  </a:lnTo>
                  <a:lnTo>
                    <a:pt x="837" y="2512"/>
                  </a:lnTo>
                  <a:lnTo>
                    <a:pt x="523" y="3035"/>
                  </a:lnTo>
                  <a:lnTo>
                    <a:pt x="210" y="3454"/>
                  </a:lnTo>
                  <a:lnTo>
                    <a:pt x="0" y="3663"/>
                  </a:lnTo>
                  <a:lnTo>
                    <a:pt x="942" y="3663"/>
                  </a:lnTo>
                  <a:lnTo>
                    <a:pt x="1779" y="3558"/>
                  </a:lnTo>
                  <a:lnTo>
                    <a:pt x="1988" y="3768"/>
                  </a:lnTo>
                  <a:lnTo>
                    <a:pt x="2302" y="4186"/>
                  </a:lnTo>
                  <a:lnTo>
                    <a:pt x="2721" y="4709"/>
                  </a:lnTo>
                  <a:lnTo>
                    <a:pt x="2825" y="4918"/>
                  </a:lnTo>
                  <a:lnTo>
                    <a:pt x="2930" y="4605"/>
                  </a:lnTo>
                  <a:lnTo>
                    <a:pt x="3035" y="4081"/>
                  </a:lnTo>
                  <a:lnTo>
                    <a:pt x="3244" y="3454"/>
                  </a:lnTo>
                  <a:lnTo>
                    <a:pt x="3244" y="3244"/>
                  </a:lnTo>
                  <a:lnTo>
                    <a:pt x="3558" y="3140"/>
                  </a:lnTo>
                  <a:lnTo>
                    <a:pt x="4081" y="2930"/>
                  </a:lnTo>
                  <a:lnTo>
                    <a:pt x="4918" y="2617"/>
                  </a:lnTo>
                  <a:lnTo>
                    <a:pt x="4186" y="2093"/>
                  </a:lnTo>
                  <a:lnTo>
                    <a:pt x="3662" y="1884"/>
                  </a:lnTo>
                  <a:lnTo>
                    <a:pt x="3348" y="1675"/>
                  </a:lnTo>
                  <a:lnTo>
                    <a:pt x="3348" y="1466"/>
                  </a:lnTo>
                  <a:lnTo>
                    <a:pt x="3244" y="838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366847" y="6723613"/>
              <a:ext cx="104085" cy="97579"/>
            </a:xfrm>
            <a:custGeom>
              <a:rect b="b" l="l" r="r" t="t"/>
              <a:pathLst>
                <a:path extrusionOk="0" h="4710" w="5024">
                  <a:moveTo>
                    <a:pt x="1047" y="1"/>
                  </a:moveTo>
                  <a:lnTo>
                    <a:pt x="1152" y="838"/>
                  </a:lnTo>
                  <a:lnTo>
                    <a:pt x="1361" y="1675"/>
                  </a:lnTo>
                  <a:lnTo>
                    <a:pt x="1256" y="1675"/>
                  </a:lnTo>
                  <a:lnTo>
                    <a:pt x="1152" y="1780"/>
                  </a:lnTo>
                  <a:lnTo>
                    <a:pt x="733" y="2198"/>
                  </a:lnTo>
                  <a:lnTo>
                    <a:pt x="210" y="2512"/>
                  </a:lnTo>
                  <a:lnTo>
                    <a:pt x="1" y="2617"/>
                  </a:lnTo>
                  <a:lnTo>
                    <a:pt x="838" y="2826"/>
                  </a:lnTo>
                  <a:lnTo>
                    <a:pt x="1780" y="3035"/>
                  </a:lnTo>
                  <a:lnTo>
                    <a:pt x="2093" y="3872"/>
                  </a:lnTo>
                  <a:lnTo>
                    <a:pt x="2303" y="4396"/>
                  </a:lnTo>
                  <a:lnTo>
                    <a:pt x="2407" y="4709"/>
                  </a:lnTo>
                  <a:lnTo>
                    <a:pt x="2512" y="4500"/>
                  </a:lnTo>
                  <a:lnTo>
                    <a:pt x="2826" y="3977"/>
                  </a:lnTo>
                  <a:lnTo>
                    <a:pt x="3140" y="3454"/>
                  </a:lnTo>
                  <a:lnTo>
                    <a:pt x="3244" y="3245"/>
                  </a:lnTo>
                  <a:lnTo>
                    <a:pt x="4186" y="3140"/>
                  </a:lnTo>
                  <a:lnTo>
                    <a:pt x="5023" y="3035"/>
                  </a:lnTo>
                  <a:lnTo>
                    <a:pt x="4395" y="2408"/>
                  </a:lnTo>
                  <a:lnTo>
                    <a:pt x="3872" y="1780"/>
                  </a:lnTo>
                  <a:lnTo>
                    <a:pt x="3977" y="943"/>
                  </a:lnTo>
                  <a:lnTo>
                    <a:pt x="4081" y="315"/>
                  </a:lnTo>
                  <a:lnTo>
                    <a:pt x="4186" y="106"/>
                  </a:lnTo>
                  <a:lnTo>
                    <a:pt x="3349" y="524"/>
                  </a:lnTo>
                  <a:lnTo>
                    <a:pt x="2826" y="733"/>
                  </a:lnTo>
                  <a:lnTo>
                    <a:pt x="2617" y="838"/>
                  </a:lnTo>
                  <a:lnTo>
                    <a:pt x="1780" y="42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249796" y="6918703"/>
              <a:ext cx="95404" cy="99734"/>
            </a:xfrm>
            <a:custGeom>
              <a:rect b="b" l="l" r="r" t="t"/>
              <a:pathLst>
                <a:path extrusionOk="0" h="4814" w="4605">
                  <a:moveTo>
                    <a:pt x="1779" y="1"/>
                  </a:moveTo>
                  <a:lnTo>
                    <a:pt x="1779" y="105"/>
                  </a:lnTo>
                  <a:lnTo>
                    <a:pt x="1675" y="315"/>
                  </a:lnTo>
                  <a:lnTo>
                    <a:pt x="1675" y="838"/>
                  </a:lnTo>
                  <a:lnTo>
                    <a:pt x="1570" y="1361"/>
                  </a:lnTo>
                  <a:lnTo>
                    <a:pt x="1570" y="1675"/>
                  </a:lnTo>
                  <a:lnTo>
                    <a:pt x="1256" y="1780"/>
                  </a:lnTo>
                  <a:lnTo>
                    <a:pt x="1047" y="1780"/>
                  </a:lnTo>
                  <a:lnTo>
                    <a:pt x="733" y="1884"/>
                  </a:lnTo>
                  <a:lnTo>
                    <a:pt x="210" y="2093"/>
                  </a:lnTo>
                  <a:lnTo>
                    <a:pt x="105" y="2198"/>
                  </a:lnTo>
                  <a:lnTo>
                    <a:pt x="1" y="2198"/>
                  </a:lnTo>
                  <a:lnTo>
                    <a:pt x="733" y="2617"/>
                  </a:lnTo>
                  <a:lnTo>
                    <a:pt x="1466" y="3140"/>
                  </a:lnTo>
                  <a:lnTo>
                    <a:pt x="1466" y="3349"/>
                  </a:lnTo>
                  <a:lnTo>
                    <a:pt x="1570" y="3977"/>
                  </a:lnTo>
                  <a:lnTo>
                    <a:pt x="1570" y="4605"/>
                  </a:lnTo>
                  <a:lnTo>
                    <a:pt x="1570" y="4814"/>
                  </a:lnTo>
                  <a:lnTo>
                    <a:pt x="1675" y="4814"/>
                  </a:lnTo>
                  <a:lnTo>
                    <a:pt x="1779" y="4709"/>
                  </a:lnTo>
                  <a:lnTo>
                    <a:pt x="2303" y="4291"/>
                  </a:lnTo>
                  <a:lnTo>
                    <a:pt x="2721" y="3872"/>
                  </a:lnTo>
                  <a:lnTo>
                    <a:pt x="2930" y="3768"/>
                  </a:lnTo>
                  <a:lnTo>
                    <a:pt x="3140" y="3768"/>
                  </a:lnTo>
                  <a:lnTo>
                    <a:pt x="3767" y="3977"/>
                  </a:lnTo>
                  <a:lnTo>
                    <a:pt x="4605" y="4081"/>
                  </a:lnTo>
                  <a:lnTo>
                    <a:pt x="4291" y="3349"/>
                  </a:lnTo>
                  <a:lnTo>
                    <a:pt x="3977" y="2826"/>
                  </a:lnTo>
                  <a:lnTo>
                    <a:pt x="3872" y="2512"/>
                  </a:lnTo>
                  <a:lnTo>
                    <a:pt x="3977" y="2303"/>
                  </a:lnTo>
                  <a:lnTo>
                    <a:pt x="4291" y="1780"/>
                  </a:lnTo>
                  <a:lnTo>
                    <a:pt x="4605" y="1256"/>
                  </a:lnTo>
                  <a:lnTo>
                    <a:pt x="4605" y="1047"/>
                  </a:lnTo>
                  <a:lnTo>
                    <a:pt x="4395" y="1047"/>
                  </a:lnTo>
                  <a:lnTo>
                    <a:pt x="3872" y="1152"/>
                  </a:lnTo>
                  <a:lnTo>
                    <a:pt x="3244" y="1256"/>
                  </a:lnTo>
                  <a:lnTo>
                    <a:pt x="2930" y="1256"/>
                  </a:lnTo>
                  <a:lnTo>
                    <a:pt x="2407" y="629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093735" y="7063948"/>
              <a:ext cx="99734" cy="99734"/>
            </a:xfrm>
            <a:custGeom>
              <a:rect b="b" l="l" r="r" t="t"/>
              <a:pathLst>
                <a:path extrusionOk="0" h="4814" w="4814">
                  <a:moveTo>
                    <a:pt x="2302" y="0"/>
                  </a:moveTo>
                  <a:lnTo>
                    <a:pt x="2197" y="314"/>
                  </a:lnTo>
                  <a:lnTo>
                    <a:pt x="1988" y="837"/>
                  </a:lnTo>
                  <a:lnTo>
                    <a:pt x="1674" y="1570"/>
                  </a:lnTo>
                  <a:lnTo>
                    <a:pt x="837" y="1570"/>
                  </a:lnTo>
                  <a:lnTo>
                    <a:pt x="314" y="1674"/>
                  </a:lnTo>
                  <a:lnTo>
                    <a:pt x="0" y="1674"/>
                  </a:lnTo>
                  <a:lnTo>
                    <a:pt x="628" y="2302"/>
                  </a:lnTo>
                  <a:lnTo>
                    <a:pt x="1151" y="2930"/>
                  </a:lnTo>
                  <a:lnTo>
                    <a:pt x="1151" y="3244"/>
                  </a:lnTo>
                  <a:lnTo>
                    <a:pt x="1047" y="3767"/>
                  </a:lnTo>
                  <a:lnTo>
                    <a:pt x="837" y="4395"/>
                  </a:lnTo>
                  <a:lnTo>
                    <a:pt x="837" y="4604"/>
                  </a:lnTo>
                  <a:lnTo>
                    <a:pt x="1047" y="4499"/>
                  </a:lnTo>
                  <a:lnTo>
                    <a:pt x="1570" y="4290"/>
                  </a:lnTo>
                  <a:lnTo>
                    <a:pt x="2093" y="4081"/>
                  </a:lnTo>
                  <a:lnTo>
                    <a:pt x="2407" y="3976"/>
                  </a:lnTo>
                  <a:lnTo>
                    <a:pt x="3139" y="4395"/>
                  </a:lnTo>
                  <a:lnTo>
                    <a:pt x="3872" y="4813"/>
                  </a:lnTo>
                  <a:lnTo>
                    <a:pt x="3767" y="3976"/>
                  </a:lnTo>
                  <a:lnTo>
                    <a:pt x="3662" y="3035"/>
                  </a:lnTo>
                  <a:lnTo>
                    <a:pt x="3872" y="2930"/>
                  </a:lnTo>
                  <a:lnTo>
                    <a:pt x="4290" y="2407"/>
                  </a:lnTo>
                  <a:lnTo>
                    <a:pt x="4709" y="1988"/>
                  </a:lnTo>
                  <a:lnTo>
                    <a:pt x="4813" y="1884"/>
                  </a:lnTo>
                  <a:lnTo>
                    <a:pt x="3976" y="1779"/>
                  </a:lnTo>
                  <a:lnTo>
                    <a:pt x="3348" y="1674"/>
                  </a:lnTo>
                  <a:lnTo>
                    <a:pt x="3139" y="1570"/>
                  </a:lnTo>
                  <a:lnTo>
                    <a:pt x="2721" y="837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889963" y="7170163"/>
              <a:ext cx="97579" cy="104064"/>
            </a:xfrm>
            <a:custGeom>
              <a:rect b="b" l="l" r="r" t="t"/>
              <a:pathLst>
                <a:path extrusionOk="0" h="5023" w="4710">
                  <a:moveTo>
                    <a:pt x="2826" y="0"/>
                  </a:moveTo>
                  <a:lnTo>
                    <a:pt x="2617" y="209"/>
                  </a:lnTo>
                  <a:lnTo>
                    <a:pt x="2303" y="628"/>
                  </a:lnTo>
                  <a:lnTo>
                    <a:pt x="1675" y="1256"/>
                  </a:lnTo>
                  <a:lnTo>
                    <a:pt x="942" y="1046"/>
                  </a:lnTo>
                  <a:lnTo>
                    <a:pt x="419" y="837"/>
                  </a:lnTo>
                  <a:lnTo>
                    <a:pt x="105" y="837"/>
                  </a:lnTo>
                  <a:lnTo>
                    <a:pt x="524" y="1570"/>
                  </a:lnTo>
                  <a:lnTo>
                    <a:pt x="838" y="2407"/>
                  </a:lnTo>
                  <a:lnTo>
                    <a:pt x="419" y="3139"/>
                  </a:lnTo>
                  <a:lnTo>
                    <a:pt x="1" y="3872"/>
                  </a:lnTo>
                  <a:lnTo>
                    <a:pt x="838" y="3872"/>
                  </a:lnTo>
                  <a:lnTo>
                    <a:pt x="1466" y="3767"/>
                  </a:lnTo>
                  <a:lnTo>
                    <a:pt x="1675" y="3767"/>
                  </a:lnTo>
                  <a:lnTo>
                    <a:pt x="2303" y="4395"/>
                  </a:lnTo>
                  <a:lnTo>
                    <a:pt x="2930" y="5022"/>
                  </a:lnTo>
                  <a:lnTo>
                    <a:pt x="3035" y="4081"/>
                  </a:lnTo>
                  <a:lnTo>
                    <a:pt x="3140" y="3244"/>
                  </a:lnTo>
                  <a:lnTo>
                    <a:pt x="3244" y="3244"/>
                  </a:lnTo>
                  <a:lnTo>
                    <a:pt x="3349" y="3139"/>
                  </a:lnTo>
                  <a:lnTo>
                    <a:pt x="3872" y="2825"/>
                  </a:lnTo>
                  <a:lnTo>
                    <a:pt x="4395" y="2616"/>
                  </a:lnTo>
                  <a:lnTo>
                    <a:pt x="4709" y="2407"/>
                  </a:lnTo>
                  <a:lnTo>
                    <a:pt x="3872" y="2093"/>
                  </a:lnTo>
                  <a:lnTo>
                    <a:pt x="3140" y="1674"/>
                  </a:lnTo>
                  <a:lnTo>
                    <a:pt x="2930" y="837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4651531" y="7211348"/>
              <a:ext cx="101889" cy="99734"/>
            </a:xfrm>
            <a:custGeom>
              <a:rect b="b" l="l" r="r" t="t"/>
              <a:pathLst>
                <a:path extrusionOk="0" h="4814" w="4918">
                  <a:moveTo>
                    <a:pt x="1047" y="0"/>
                  </a:moveTo>
                  <a:lnTo>
                    <a:pt x="1151" y="837"/>
                  </a:lnTo>
                  <a:lnTo>
                    <a:pt x="1256" y="1674"/>
                  </a:lnTo>
                  <a:lnTo>
                    <a:pt x="628" y="2302"/>
                  </a:lnTo>
                  <a:lnTo>
                    <a:pt x="0" y="2825"/>
                  </a:lnTo>
                  <a:lnTo>
                    <a:pt x="210" y="2930"/>
                  </a:lnTo>
                  <a:lnTo>
                    <a:pt x="837" y="3034"/>
                  </a:lnTo>
                  <a:lnTo>
                    <a:pt x="1465" y="3139"/>
                  </a:lnTo>
                  <a:lnTo>
                    <a:pt x="1570" y="3244"/>
                  </a:lnTo>
                  <a:lnTo>
                    <a:pt x="1674" y="3244"/>
                  </a:lnTo>
                  <a:lnTo>
                    <a:pt x="2093" y="3976"/>
                  </a:lnTo>
                  <a:lnTo>
                    <a:pt x="2407" y="4813"/>
                  </a:lnTo>
                  <a:lnTo>
                    <a:pt x="2616" y="4604"/>
                  </a:lnTo>
                  <a:lnTo>
                    <a:pt x="2825" y="3976"/>
                  </a:lnTo>
                  <a:lnTo>
                    <a:pt x="3244" y="3244"/>
                  </a:lnTo>
                  <a:lnTo>
                    <a:pt x="3453" y="3139"/>
                  </a:lnTo>
                  <a:lnTo>
                    <a:pt x="4081" y="3034"/>
                  </a:lnTo>
                  <a:lnTo>
                    <a:pt x="4604" y="2930"/>
                  </a:lnTo>
                  <a:lnTo>
                    <a:pt x="4918" y="2930"/>
                  </a:lnTo>
                  <a:lnTo>
                    <a:pt x="4709" y="2721"/>
                  </a:lnTo>
                  <a:lnTo>
                    <a:pt x="4290" y="2302"/>
                  </a:lnTo>
                  <a:lnTo>
                    <a:pt x="3662" y="1674"/>
                  </a:lnTo>
                  <a:lnTo>
                    <a:pt x="3767" y="837"/>
                  </a:lnTo>
                  <a:lnTo>
                    <a:pt x="3872" y="0"/>
                  </a:lnTo>
                  <a:lnTo>
                    <a:pt x="3872" y="0"/>
                  </a:lnTo>
                  <a:lnTo>
                    <a:pt x="3662" y="105"/>
                  </a:lnTo>
                  <a:lnTo>
                    <a:pt x="3139" y="419"/>
                  </a:lnTo>
                  <a:lnTo>
                    <a:pt x="2721" y="733"/>
                  </a:lnTo>
                  <a:lnTo>
                    <a:pt x="2511" y="837"/>
                  </a:lnTo>
                  <a:lnTo>
                    <a:pt x="1779" y="419"/>
                  </a:lnTo>
                  <a:lnTo>
                    <a:pt x="1256" y="105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4432593" y="7172317"/>
              <a:ext cx="97559" cy="104085"/>
            </a:xfrm>
            <a:custGeom>
              <a:rect b="b" l="l" r="r" t="t"/>
              <a:pathLst>
                <a:path extrusionOk="0" h="5024" w="4709">
                  <a:moveTo>
                    <a:pt x="1884" y="1"/>
                  </a:moveTo>
                  <a:lnTo>
                    <a:pt x="1779" y="838"/>
                  </a:lnTo>
                  <a:lnTo>
                    <a:pt x="1570" y="1780"/>
                  </a:lnTo>
                  <a:lnTo>
                    <a:pt x="1361" y="1884"/>
                  </a:lnTo>
                  <a:lnTo>
                    <a:pt x="837" y="2093"/>
                  </a:lnTo>
                  <a:lnTo>
                    <a:pt x="314" y="2407"/>
                  </a:lnTo>
                  <a:lnTo>
                    <a:pt x="0" y="2512"/>
                  </a:lnTo>
                  <a:lnTo>
                    <a:pt x="105" y="2512"/>
                  </a:lnTo>
                  <a:lnTo>
                    <a:pt x="314" y="2617"/>
                  </a:lnTo>
                  <a:lnTo>
                    <a:pt x="837" y="2930"/>
                  </a:lnTo>
                  <a:lnTo>
                    <a:pt x="1361" y="3140"/>
                  </a:lnTo>
                  <a:lnTo>
                    <a:pt x="1570" y="3349"/>
                  </a:lnTo>
                  <a:lnTo>
                    <a:pt x="1570" y="3558"/>
                  </a:lnTo>
                  <a:lnTo>
                    <a:pt x="1675" y="4186"/>
                  </a:lnTo>
                  <a:lnTo>
                    <a:pt x="1884" y="5023"/>
                  </a:lnTo>
                  <a:lnTo>
                    <a:pt x="2512" y="4395"/>
                  </a:lnTo>
                  <a:lnTo>
                    <a:pt x="2825" y="3977"/>
                  </a:lnTo>
                  <a:lnTo>
                    <a:pt x="3035" y="3768"/>
                  </a:lnTo>
                  <a:lnTo>
                    <a:pt x="3349" y="3768"/>
                  </a:lnTo>
                  <a:lnTo>
                    <a:pt x="3872" y="3872"/>
                  </a:lnTo>
                  <a:lnTo>
                    <a:pt x="4709" y="3872"/>
                  </a:lnTo>
                  <a:lnTo>
                    <a:pt x="4604" y="3663"/>
                  </a:lnTo>
                  <a:lnTo>
                    <a:pt x="4290" y="3140"/>
                  </a:lnTo>
                  <a:lnTo>
                    <a:pt x="3976" y="2617"/>
                  </a:lnTo>
                  <a:lnTo>
                    <a:pt x="3872" y="2407"/>
                  </a:lnTo>
                  <a:lnTo>
                    <a:pt x="4186" y="1675"/>
                  </a:lnTo>
                  <a:lnTo>
                    <a:pt x="4604" y="838"/>
                  </a:lnTo>
                  <a:lnTo>
                    <a:pt x="4290" y="838"/>
                  </a:lnTo>
                  <a:lnTo>
                    <a:pt x="3767" y="1047"/>
                  </a:lnTo>
                  <a:lnTo>
                    <a:pt x="3453" y="1152"/>
                  </a:lnTo>
                  <a:lnTo>
                    <a:pt x="3244" y="1152"/>
                  </a:lnTo>
                  <a:lnTo>
                    <a:pt x="3035" y="1256"/>
                  </a:lnTo>
                  <a:lnTo>
                    <a:pt x="2825" y="1047"/>
                  </a:lnTo>
                  <a:lnTo>
                    <a:pt x="2616" y="838"/>
                  </a:lnTo>
                  <a:lnTo>
                    <a:pt x="2407" y="629"/>
                  </a:lnTo>
                  <a:lnTo>
                    <a:pt x="2093" y="210"/>
                  </a:lnTo>
                  <a:lnTo>
                    <a:pt x="1988" y="105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224491" y="7070453"/>
              <a:ext cx="99734" cy="99734"/>
            </a:xfrm>
            <a:custGeom>
              <a:rect b="b" l="l" r="r" t="t"/>
              <a:pathLst>
                <a:path extrusionOk="0" h="4814" w="4814">
                  <a:moveTo>
                    <a:pt x="2512" y="0"/>
                  </a:moveTo>
                  <a:lnTo>
                    <a:pt x="2093" y="732"/>
                  </a:lnTo>
                  <a:lnTo>
                    <a:pt x="1780" y="1570"/>
                  </a:lnTo>
                  <a:lnTo>
                    <a:pt x="1466" y="1570"/>
                  </a:lnTo>
                  <a:lnTo>
                    <a:pt x="838" y="1674"/>
                  </a:lnTo>
                  <a:lnTo>
                    <a:pt x="1" y="1779"/>
                  </a:lnTo>
                  <a:lnTo>
                    <a:pt x="210" y="1988"/>
                  </a:lnTo>
                  <a:lnTo>
                    <a:pt x="629" y="2407"/>
                  </a:lnTo>
                  <a:lnTo>
                    <a:pt x="1047" y="2825"/>
                  </a:lnTo>
                  <a:lnTo>
                    <a:pt x="1152" y="3034"/>
                  </a:lnTo>
                  <a:lnTo>
                    <a:pt x="1256" y="3034"/>
                  </a:lnTo>
                  <a:lnTo>
                    <a:pt x="1152" y="3871"/>
                  </a:lnTo>
                  <a:lnTo>
                    <a:pt x="942" y="4813"/>
                  </a:lnTo>
                  <a:lnTo>
                    <a:pt x="1256" y="4604"/>
                  </a:lnTo>
                  <a:lnTo>
                    <a:pt x="1780" y="4290"/>
                  </a:lnTo>
                  <a:lnTo>
                    <a:pt x="2512" y="3871"/>
                  </a:lnTo>
                  <a:lnTo>
                    <a:pt x="2721" y="3976"/>
                  </a:lnTo>
                  <a:lnTo>
                    <a:pt x="3349" y="4290"/>
                  </a:lnTo>
                  <a:lnTo>
                    <a:pt x="3558" y="4395"/>
                  </a:lnTo>
                  <a:lnTo>
                    <a:pt x="3872" y="4499"/>
                  </a:lnTo>
                  <a:lnTo>
                    <a:pt x="4081" y="4604"/>
                  </a:lnTo>
                  <a:lnTo>
                    <a:pt x="4081" y="4604"/>
                  </a:lnTo>
                  <a:lnTo>
                    <a:pt x="3977" y="4290"/>
                  </a:lnTo>
                  <a:lnTo>
                    <a:pt x="3872" y="3767"/>
                  </a:lnTo>
                  <a:lnTo>
                    <a:pt x="3663" y="2930"/>
                  </a:lnTo>
                  <a:lnTo>
                    <a:pt x="4291" y="2197"/>
                  </a:lnTo>
                  <a:lnTo>
                    <a:pt x="4814" y="1570"/>
                  </a:lnTo>
                  <a:lnTo>
                    <a:pt x="4081" y="1570"/>
                  </a:lnTo>
                  <a:lnTo>
                    <a:pt x="3454" y="1465"/>
                  </a:lnTo>
                  <a:lnTo>
                    <a:pt x="3244" y="1465"/>
                  </a:lnTo>
                  <a:lnTo>
                    <a:pt x="2826" y="732"/>
                  </a:lnTo>
                  <a:lnTo>
                    <a:pt x="2617" y="209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4061925" y="6914373"/>
              <a:ext cx="95404" cy="99734"/>
            </a:xfrm>
            <a:custGeom>
              <a:rect b="b" l="l" r="r" t="t"/>
              <a:pathLst>
                <a:path extrusionOk="0" h="4814" w="4605">
                  <a:moveTo>
                    <a:pt x="2930" y="1"/>
                  </a:moveTo>
                  <a:lnTo>
                    <a:pt x="2302" y="628"/>
                  </a:lnTo>
                  <a:lnTo>
                    <a:pt x="1674" y="1256"/>
                  </a:lnTo>
                  <a:lnTo>
                    <a:pt x="837" y="1152"/>
                  </a:lnTo>
                  <a:lnTo>
                    <a:pt x="210" y="1047"/>
                  </a:lnTo>
                  <a:lnTo>
                    <a:pt x="0" y="942"/>
                  </a:lnTo>
                  <a:lnTo>
                    <a:pt x="105" y="1256"/>
                  </a:lnTo>
                  <a:lnTo>
                    <a:pt x="210" y="1465"/>
                  </a:lnTo>
                  <a:lnTo>
                    <a:pt x="314" y="1779"/>
                  </a:lnTo>
                  <a:lnTo>
                    <a:pt x="628" y="2302"/>
                  </a:lnTo>
                  <a:lnTo>
                    <a:pt x="733" y="2512"/>
                  </a:lnTo>
                  <a:lnTo>
                    <a:pt x="314" y="3244"/>
                  </a:lnTo>
                  <a:lnTo>
                    <a:pt x="105" y="3872"/>
                  </a:lnTo>
                  <a:lnTo>
                    <a:pt x="0" y="4081"/>
                  </a:lnTo>
                  <a:lnTo>
                    <a:pt x="837" y="3872"/>
                  </a:lnTo>
                  <a:lnTo>
                    <a:pt x="1674" y="3663"/>
                  </a:lnTo>
                  <a:lnTo>
                    <a:pt x="2302" y="4290"/>
                  </a:lnTo>
                  <a:lnTo>
                    <a:pt x="3035" y="4814"/>
                  </a:lnTo>
                  <a:lnTo>
                    <a:pt x="3035" y="3977"/>
                  </a:lnTo>
                  <a:lnTo>
                    <a:pt x="3139" y="3349"/>
                  </a:lnTo>
                  <a:lnTo>
                    <a:pt x="3139" y="3140"/>
                  </a:lnTo>
                  <a:lnTo>
                    <a:pt x="3872" y="2616"/>
                  </a:lnTo>
                  <a:lnTo>
                    <a:pt x="4604" y="2198"/>
                  </a:lnTo>
                  <a:lnTo>
                    <a:pt x="3872" y="1884"/>
                  </a:lnTo>
                  <a:lnTo>
                    <a:pt x="3139" y="1570"/>
                  </a:lnTo>
                  <a:lnTo>
                    <a:pt x="3035" y="1570"/>
                  </a:lnTo>
                  <a:lnTo>
                    <a:pt x="3035" y="1361"/>
                  </a:lnTo>
                  <a:lnTo>
                    <a:pt x="2930" y="838"/>
                  </a:lnTo>
                  <a:lnTo>
                    <a:pt x="2930" y="524"/>
                  </a:lnTo>
                  <a:lnTo>
                    <a:pt x="2930" y="210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944874" y="6732293"/>
              <a:ext cx="101889" cy="97559"/>
            </a:xfrm>
            <a:custGeom>
              <a:rect b="b" l="l" r="r" t="t"/>
              <a:pathLst>
                <a:path extrusionOk="0" h="4709" w="4918">
                  <a:moveTo>
                    <a:pt x="3872" y="1"/>
                  </a:moveTo>
                  <a:lnTo>
                    <a:pt x="3139" y="419"/>
                  </a:lnTo>
                  <a:lnTo>
                    <a:pt x="2407" y="838"/>
                  </a:lnTo>
                  <a:lnTo>
                    <a:pt x="1570" y="524"/>
                  </a:lnTo>
                  <a:lnTo>
                    <a:pt x="837" y="105"/>
                  </a:lnTo>
                  <a:lnTo>
                    <a:pt x="837" y="419"/>
                  </a:lnTo>
                  <a:lnTo>
                    <a:pt x="942" y="942"/>
                  </a:lnTo>
                  <a:lnTo>
                    <a:pt x="1047" y="1570"/>
                  </a:lnTo>
                  <a:lnTo>
                    <a:pt x="1151" y="1779"/>
                  </a:lnTo>
                  <a:lnTo>
                    <a:pt x="523" y="2512"/>
                  </a:lnTo>
                  <a:lnTo>
                    <a:pt x="105" y="2930"/>
                  </a:lnTo>
                  <a:lnTo>
                    <a:pt x="0" y="3139"/>
                  </a:lnTo>
                  <a:lnTo>
                    <a:pt x="837" y="3139"/>
                  </a:lnTo>
                  <a:lnTo>
                    <a:pt x="1465" y="3244"/>
                  </a:lnTo>
                  <a:lnTo>
                    <a:pt x="1674" y="3244"/>
                  </a:lnTo>
                  <a:lnTo>
                    <a:pt x="1884" y="3453"/>
                  </a:lnTo>
                  <a:lnTo>
                    <a:pt x="2197" y="3977"/>
                  </a:lnTo>
                  <a:lnTo>
                    <a:pt x="2616" y="4709"/>
                  </a:lnTo>
                  <a:lnTo>
                    <a:pt x="2721" y="4395"/>
                  </a:lnTo>
                  <a:lnTo>
                    <a:pt x="2930" y="3872"/>
                  </a:lnTo>
                  <a:lnTo>
                    <a:pt x="3244" y="3035"/>
                  </a:lnTo>
                  <a:lnTo>
                    <a:pt x="4081" y="2826"/>
                  </a:lnTo>
                  <a:lnTo>
                    <a:pt x="4918" y="2616"/>
                  </a:lnTo>
                  <a:lnTo>
                    <a:pt x="4290" y="2093"/>
                  </a:lnTo>
                  <a:lnTo>
                    <a:pt x="3872" y="1779"/>
                  </a:lnTo>
                  <a:lnTo>
                    <a:pt x="3662" y="1675"/>
                  </a:lnTo>
                  <a:lnTo>
                    <a:pt x="3662" y="1361"/>
                  </a:lnTo>
                  <a:lnTo>
                    <a:pt x="3767" y="838"/>
                  </a:lnTo>
                  <a:lnTo>
                    <a:pt x="3872" y="31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886348" y="6500348"/>
              <a:ext cx="101889" cy="99734"/>
            </a:xfrm>
            <a:custGeom>
              <a:rect b="b" l="l" r="r" t="t"/>
              <a:pathLst>
                <a:path extrusionOk="0" h="4814" w="4918">
                  <a:moveTo>
                    <a:pt x="1779" y="1"/>
                  </a:moveTo>
                  <a:lnTo>
                    <a:pt x="1674" y="210"/>
                  </a:lnTo>
                  <a:lnTo>
                    <a:pt x="1674" y="524"/>
                  </a:lnTo>
                  <a:lnTo>
                    <a:pt x="1674" y="838"/>
                  </a:lnTo>
                  <a:lnTo>
                    <a:pt x="1570" y="1361"/>
                  </a:lnTo>
                  <a:lnTo>
                    <a:pt x="1570" y="1675"/>
                  </a:lnTo>
                  <a:lnTo>
                    <a:pt x="733" y="2094"/>
                  </a:lnTo>
                  <a:lnTo>
                    <a:pt x="209" y="2407"/>
                  </a:lnTo>
                  <a:lnTo>
                    <a:pt x="0" y="2512"/>
                  </a:lnTo>
                  <a:lnTo>
                    <a:pt x="837" y="2826"/>
                  </a:lnTo>
                  <a:lnTo>
                    <a:pt x="1674" y="3140"/>
                  </a:lnTo>
                  <a:lnTo>
                    <a:pt x="1674" y="3245"/>
                  </a:lnTo>
                  <a:lnTo>
                    <a:pt x="1779" y="3454"/>
                  </a:lnTo>
                  <a:lnTo>
                    <a:pt x="1884" y="3977"/>
                  </a:lnTo>
                  <a:lnTo>
                    <a:pt x="1988" y="4291"/>
                  </a:lnTo>
                  <a:lnTo>
                    <a:pt x="2093" y="4605"/>
                  </a:lnTo>
                  <a:lnTo>
                    <a:pt x="2093" y="4814"/>
                  </a:lnTo>
                  <a:lnTo>
                    <a:pt x="2616" y="4186"/>
                  </a:lnTo>
                  <a:lnTo>
                    <a:pt x="3139" y="3454"/>
                  </a:lnTo>
                  <a:lnTo>
                    <a:pt x="4081" y="3558"/>
                  </a:lnTo>
                  <a:lnTo>
                    <a:pt x="4918" y="3558"/>
                  </a:lnTo>
                  <a:lnTo>
                    <a:pt x="4813" y="3349"/>
                  </a:lnTo>
                  <a:lnTo>
                    <a:pt x="4499" y="2931"/>
                  </a:lnTo>
                  <a:lnTo>
                    <a:pt x="3976" y="2198"/>
                  </a:lnTo>
                  <a:lnTo>
                    <a:pt x="4081" y="1989"/>
                  </a:lnTo>
                  <a:lnTo>
                    <a:pt x="4395" y="1466"/>
                  </a:lnTo>
                  <a:lnTo>
                    <a:pt x="4604" y="1047"/>
                  </a:lnTo>
                  <a:lnTo>
                    <a:pt x="4709" y="733"/>
                  </a:lnTo>
                  <a:lnTo>
                    <a:pt x="3872" y="943"/>
                  </a:lnTo>
                  <a:lnTo>
                    <a:pt x="3034" y="1152"/>
                  </a:lnTo>
                  <a:lnTo>
                    <a:pt x="2407" y="524"/>
                  </a:lnTo>
                  <a:lnTo>
                    <a:pt x="1884" y="106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05843" y="6261919"/>
              <a:ext cx="104085" cy="99734"/>
            </a:xfrm>
            <a:custGeom>
              <a:rect b="b" l="l" r="r" t="t"/>
              <a:pathLst>
                <a:path extrusionOk="0" h="4814" w="5024">
                  <a:moveTo>
                    <a:pt x="2407" y="0"/>
                  </a:moveTo>
                  <a:lnTo>
                    <a:pt x="2303" y="314"/>
                  </a:lnTo>
                  <a:lnTo>
                    <a:pt x="2093" y="837"/>
                  </a:lnTo>
                  <a:lnTo>
                    <a:pt x="1780" y="1361"/>
                  </a:lnTo>
                  <a:lnTo>
                    <a:pt x="1780" y="1570"/>
                  </a:lnTo>
                  <a:lnTo>
                    <a:pt x="1675" y="1570"/>
                  </a:lnTo>
                  <a:lnTo>
                    <a:pt x="838" y="1779"/>
                  </a:lnTo>
                  <a:lnTo>
                    <a:pt x="1" y="1988"/>
                  </a:lnTo>
                  <a:lnTo>
                    <a:pt x="210" y="2198"/>
                  </a:lnTo>
                  <a:lnTo>
                    <a:pt x="629" y="2616"/>
                  </a:lnTo>
                  <a:lnTo>
                    <a:pt x="1361" y="3139"/>
                  </a:lnTo>
                  <a:lnTo>
                    <a:pt x="1361" y="3349"/>
                  </a:lnTo>
                  <a:lnTo>
                    <a:pt x="1361" y="3976"/>
                  </a:lnTo>
                  <a:lnTo>
                    <a:pt x="1256" y="4290"/>
                  </a:lnTo>
                  <a:lnTo>
                    <a:pt x="1256" y="4604"/>
                  </a:lnTo>
                  <a:lnTo>
                    <a:pt x="1256" y="4813"/>
                  </a:lnTo>
                  <a:lnTo>
                    <a:pt x="1466" y="4709"/>
                  </a:lnTo>
                  <a:lnTo>
                    <a:pt x="1989" y="4290"/>
                  </a:lnTo>
                  <a:lnTo>
                    <a:pt x="2721" y="3872"/>
                  </a:lnTo>
                  <a:lnTo>
                    <a:pt x="3558" y="4186"/>
                  </a:lnTo>
                  <a:lnTo>
                    <a:pt x="4395" y="4500"/>
                  </a:lnTo>
                  <a:lnTo>
                    <a:pt x="4291" y="4186"/>
                  </a:lnTo>
                  <a:lnTo>
                    <a:pt x="4081" y="3663"/>
                  </a:lnTo>
                  <a:lnTo>
                    <a:pt x="3977" y="3139"/>
                  </a:lnTo>
                  <a:lnTo>
                    <a:pt x="3872" y="2930"/>
                  </a:lnTo>
                  <a:lnTo>
                    <a:pt x="4395" y="2302"/>
                  </a:lnTo>
                  <a:lnTo>
                    <a:pt x="4814" y="1884"/>
                  </a:lnTo>
                  <a:lnTo>
                    <a:pt x="5023" y="1779"/>
                  </a:lnTo>
                  <a:lnTo>
                    <a:pt x="4081" y="1675"/>
                  </a:lnTo>
                  <a:lnTo>
                    <a:pt x="3244" y="1570"/>
                  </a:lnTo>
                  <a:lnTo>
                    <a:pt x="2826" y="837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990389" y="6060324"/>
              <a:ext cx="101909" cy="99734"/>
            </a:xfrm>
            <a:custGeom>
              <a:rect b="b" l="l" r="r" t="t"/>
              <a:pathLst>
                <a:path extrusionOk="0" h="4814" w="4919">
                  <a:moveTo>
                    <a:pt x="2826" y="1"/>
                  </a:moveTo>
                  <a:lnTo>
                    <a:pt x="2721" y="210"/>
                  </a:lnTo>
                  <a:lnTo>
                    <a:pt x="2302" y="628"/>
                  </a:lnTo>
                  <a:lnTo>
                    <a:pt x="1884" y="1152"/>
                  </a:lnTo>
                  <a:lnTo>
                    <a:pt x="1779" y="1361"/>
                  </a:lnTo>
                  <a:lnTo>
                    <a:pt x="838" y="1256"/>
                  </a:lnTo>
                  <a:lnTo>
                    <a:pt x="0" y="1256"/>
                  </a:lnTo>
                  <a:lnTo>
                    <a:pt x="524" y="1989"/>
                  </a:lnTo>
                  <a:lnTo>
                    <a:pt x="838" y="2407"/>
                  </a:lnTo>
                  <a:lnTo>
                    <a:pt x="1047" y="2721"/>
                  </a:lnTo>
                  <a:lnTo>
                    <a:pt x="733" y="3454"/>
                  </a:lnTo>
                  <a:lnTo>
                    <a:pt x="419" y="4291"/>
                  </a:lnTo>
                  <a:lnTo>
                    <a:pt x="1256" y="4081"/>
                  </a:lnTo>
                  <a:lnTo>
                    <a:pt x="1884" y="3872"/>
                  </a:lnTo>
                  <a:lnTo>
                    <a:pt x="2093" y="3767"/>
                  </a:lnTo>
                  <a:lnTo>
                    <a:pt x="2826" y="4291"/>
                  </a:lnTo>
                  <a:lnTo>
                    <a:pt x="3453" y="4814"/>
                  </a:lnTo>
                  <a:lnTo>
                    <a:pt x="3453" y="3977"/>
                  </a:lnTo>
                  <a:lnTo>
                    <a:pt x="3453" y="3454"/>
                  </a:lnTo>
                  <a:lnTo>
                    <a:pt x="3453" y="3140"/>
                  </a:lnTo>
                  <a:lnTo>
                    <a:pt x="3663" y="3035"/>
                  </a:lnTo>
                  <a:lnTo>
                    <a:pt x="4186" y="2721"/>
                  </a:lnTo>
                  <a:lnTo>
                    <a:pt x="4918" y="2407"/>
                  </a:lnTo>
                  <a:lnTo>
                    <a:pt x="4081" y="1989"/>
                  </a:lnTo>
                  <a:lnTo>
                    <a:pt x="3244" y="1675"/>
                  </a:lnTo>
                  <a:lnTo>
                    <a:pt x="3035" y="838"/>
                  </a:lnTo>
                  <a:lnTo>
                    <a:pt x="2930" y="315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135615" y="5884749"/>
              <a:ext cx="99734" cy="97559"/>
            </a:xfrm>
            <a:custGeom>
              <a:rect b="b" l="l" r="r" t="t"/>
              <a:pathLst>
                <a:path extrusionOk="0" h="4709" w="4814">
                  <a:moveTo>
                    <a:pt x="3558" y="1"/>
                  </a:moveTo>
                  <a:lnTo>
                    <a:pt x="3349" y="105"/>
                  </a:lnTo>
                  <a:lnTo>
                    <a:pt x="2826" y="419"/>
                  </a:lnTo>
                  <a:lnTo>
                    <a:pt x="2303" y="733"/>
                  </a:lnTo>
                  <a:lnTo>
                    <a:pt x="2093" y="838"/>
                  </a:lnTo>
                  <a:lnTo>
                    <a:pt x="1884" y="733"/>
                  </a:lnTo>
                  <a:lnTo>
                    <a:pt x="1256" y="524"/>
                  </a:lnTo>
                  <a:lnTo>
                    <a:pt x="524" y="210"/>
                  </a:lnTo>
                  <a:lnTo>
                    <a:pt x="733" y="1047"/>
                  </a:lnTo>
                  <a:lnTo>
                    <a:pt x="943" y="1884"/>
                  </a:lnTo>
                  <a:lnTo>
                    <a:pt x="838" y="2093"/>
                  </a:lnTo>
                  <a:lnTo>
                    <a:pt x="629" y="2302"/>
                  </a:lnTo>
                  <a:lnTo>
                    <a:pt x="524" y="2616"/>
                  </a:lnTo>
                  <a:lnTo>
                    <a:pt x="105" y="3035"/>
                  </a:lnTo>
                  <a:lnTo>
                    <a:pt x="1" y="3244"/>
                  </a:lnTo>
                  <a:lnTo>
                    <a:pt x="210" y="3244"/>
                  </a:lnTo>
                  <a:lnTo>
                    <a:pt x="838" y="3139"/>
                  </a:lnTo>
                  <a:lnTo>
                    <a:pt x="1466" y="3139"/>
                  </a:lnTo>
                  <a:lnTo>
                    <a:pt x="1675" y="3244"/>
                  </a:lnTo>
                  <a:lnTo>
                    <a:pt x="2198" y="3977"/>
                  </a:lnTo>
                  <a:lnTo>
                    <a:pt x="2721" y="4709"/>
                  </a:lnTo>
                  <a:lnTo>
                    <a:pt x="2826" y="4395"/>
                  </a:lnTo>
                  <a:lnTo>
                    <a:pt x="2931" y="3872"/>
                  </a:lnTo>
                  <a:lnTo>
                    <a:pt x="3140" y="3349"/>
                  </a:lnTo>
                  <a:lnTo>
                    <a:pt x="3140" y="3139"/>
                  </a:lnTo>
                  <a:lnTo>
                    <a:pt x="3454" y="3035"/>
                  </a:lnTo>
                  <a:lnTo>
                    <a:pt x="3663" y="3035"/>
                  </a:lnTo>
                  <a:lnTo>
                    <a:pt x="3977" y="2930"/>
                  </a:lnTo>
                  <a:lnTo>
                    <a:pt x="4500" y="2826"/>
                  </a:lnTo>
                  <a:lnTo>
                    <a:pt x="4814" y="2826"/>
                  </a:lnTo>
                  <a:lnTo>
                    <a:pt x="4081" y="2198"/>
                  </a:lnTo>
                  <a:lnTo>
                    <a:pt x="3454" y="1675"/>
                  </a:lnTo>
                  <a:lnTo>
                    <a:pt x="3454" y="1361"/>
                  </a:lnTo>
                  <a:lnTo>
                    <a:pt x="3454" y="838"/>
                  </a:lnTo>
                  <a:lnTo>
                    <a:pt x="3558" y="210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324202" y="5748184"/>
              <a:ext cx="97579" cy="101909"/>
            </a:xfrm>
            <a:custGeom>
              <a:rect b="b" l="l" r="r" t="t"/>
              <a:pathLst>
                <a:path extrusionOk="0" h="4919" w="4710">
                  <a:moveTo>
                    <a:pt x="1361" y="1"/>
                  </a:moveTo>
                  <a:lnTo>
                    <a:pt x="1361" y="315"/>
                  </a:lnTo>
                  <a:lnTo>
                    <a:pt x="1361" y="838"/>
                  </a:lnTo>
                  <a:lnTo>
                    <a:pt x="1361" y="1779"/>
                  </a:lnTo>
                  <a:lnTo>
                    <a:pt x="1152" y="1884"/>
                  </a:lnTo>
                  <a:lnTo>
                    <a:pt x="629" y="2303"/>
                  </a:lnTo>
                  <a:lnTo>
                    <a:pt x="210" y="2616"/>
                  </a:lnTo>
                  <a:lnTo>
                    <a:pt x="1" y="2826"/>
                  </a:lnTo>
                  <a:lnTo>
                    <a:pt x="210" y="2826"/>
                  </a:lnTo>
                  <a:lnTo>
                    <a:pt x="838" y="3035"/>
                  </a:lnTo>
                  <a:lnTo>
                    <a:pt x="1570" y="3244"/>
                  </a:lnTo>
                  <a:lnTo>
                    <a:pt x="1884" y="4081"/>
                  </a:lnTo>
                  <a:lnTo>
                    <a:pt x="2198" y="4918"/>
                  </a:lnTo>
                  <a:lnTo>
                    <a:pt x="2303" y="4709"/>
                  </a:lnTo>
                  <a:lnTo>
                    <a:pt x="2407" y="4500"/>
                  </a:lnTo>
                  <a:lnTo>
                    <a:pt x="2617" y="4291"/>
                  </a:lnTo>
                  <a:lnTo>
                    <a:pt x="2931" y="3767"/>
                  </a:lnTo>
                  <a:lnTo>
                    <a:pt x="3035" y="3663"/>
                  </a:lnTo>
                  <a:lnTo>
                    <a:pt x="3035" y="3558"/>
                  </a:lnTo>
                  <a:lnTo>
                    <a:pt x="3872" y="3663"/>
                  </a:lnTo>
                  <a:lnTo>
                    <a:pt x="4709" y="3767"/>
                  </a:lnTo>
                  <a:lnTo>
                    <a:pt x="4186" y="3035"/>
                  </a:lnTo>
                  <a:lnTo>
                    <a:pt x="3768" y="2303"/>
                  </a:lnTo>
                  <a:lnTo>
                    <a:pt x="3872" y="1989"/>
                  </a:lnTo>
                  <a:lnTo>
                    <a:pt x="4081" y="1466"/>
                  </a:lnTo>
                  <a:lnTo>
                    <a:pt x="4395" y="628"/>
                  </a:lnTo>
                  <a:lnTo>
                    <a:pt x="4395" y="628"/>
                  </a:lnTo>
                  <a:lnTo>
                    <a:pt x="4186" y="733"/>
                  </a:lnTo>
                  <a:lnTo>
                    <a:pt x="3558" y="838"/>
                  </a:lnTo>
                  <a:lnTo>
                    <a:pt x="2721" y="1047"/>
                  </a:lnTo>
                  <a:lnTo>
                    <a:pt x="2093" y="524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532304" y="5678824"/>
              <a:ext cx="99734" cy="101909"/>
            </a:xfrm>
            <a:custGeom>
              <a:rect b="b" l="l" r="r" t="t"/>
              <a:pathLst>
                <a:path extrusionOk="0" h="4919" w="4814">
                  <a:moveTo>
                    <a:pt x="2093" y="0"/>
                  </a:moveTo>
                  <a:lnTo>
                    <a:pt x="1779" y="838"/>
                  </a:lnTo>
                  <a:lnTo>
                    <a:pt x="1675" y="1361"/>
                  </a:lnTo>
                  <a:lnTo>
                    <a:pt x="1570" y="1675"/>
                  </a:lnTo>
                  <a:lnTo>
                    <a:pt x="733" y="1988"/>
                  </a:lnTo>
                  <a:lnTo>
                    <a:pt x="1" y="2302"/>
                  </a:lnTo>
                  <a:lnTo>
                    <a:pt x="628" y="2721"/>
                  </a:lnTo>
                  <a:lnTo>
                    <a:pt x="1151" y="3035"/>
                  </a:lnTo>
                  <a:lnTo>
                    <a:pt x="1361" y="3244"/>
                  </a:lnTo>
                  <a:lnTo>
                    <a:pt x="1465" y="4081"/>
                  </a:lnTo>
                  <a:lnTo>
                    <a:pt x="1465" y="4918"/>
                  </a:lnTo>
                  <a:lnTo>
                    <a:pt x="2093" y="4395"/>
                  </a:lnTo>
                  <a:lnTo>
                    <a:pt x="2721" y="3872"/>
                  </a:lnTo>
                  <a:lnTo>
                    <a:pt x="2930" y="3976"/>
                  </a:lnTo>
                  <a:lnTo>
                    <a:pt x="3453" y="4186"/>
                  </a:lnTo>
                  <a:lnTo>
                    <a:pt x="3977" y="4395"/>
                  </a:lnTo>
                  <a:lnTo>
                    <a:pt x="4186" y="4500"/>
                  </a:lnTo>
                  <a:lnTo>
                    <a:pt x="3977" y="3663"/>
                  </a:lnTo>
                  <a:lnTo>
                    <a:pt x="3767" y="2826"/>
                  </a:lnTo>
                  <a:lnTo>
                    <a:pt x="4290" y="2198"/>
                  </a:lnTo>
                  <a:lnTo>
                    <a:pt x="4814" y="1465"/>
                  </a:lnTo>
                  <a:lnTo>
                    <a:pt x="3035" y="1465"/>
                  </a:lnTo>
                  <a:lnTo>
                    <a:pt x="2616" y="733"/>
                  </a:lnTo>
                  <a:lnTo>
                    <a:pt x="2198" y="210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4768582" y="5676649"/>
              <a:ext cx="101909" cy="104085"/>
            </a:xfrm>
            <a:custGeom>
              <a:rect b="b" l="l" r="r" t="t"/>
              <a:pathLst>
                <a:path extrusionOk="0" h="5024" w="4919">
                  <a:moveTo>
                    <a:pt x="2721" y="1"/>
                  </a:moveTo>
                  <a:lnTo>
                    <a:pt x="2302" y="733"/>
                  </a:lnTo>
                  <a:lnTo>
                    <a:pt x="1884" y="1256"/>
                  </a:lnTo>
                  <a:lnTo>
                    <a:pt x="1779" y="1466"/>
                  </a:lnTo>
                  <a:lnTo>
                    <a:pt x="942" y="1466"/>
                  </a:lnTo>
                  <a:lnTo>
                    <a:pt x="0" y="1570"/>
                  </a:lnTo>
                  <a:lnTo>
                    <a:pt x="628" y="2198"/>
                  </a:lnTo>
                  <a:lnTo>
                    <a:pt x="942" y="2721"/>
                  </a:lnTo>
                  <a:lnTo>
                    <a:pt x="1151" y="2931"/>
                  </a:lnTo>
                  <a:lnTo>
                    <a:pt x="942" y="3768"/>
                  </a:lnTo>
                  <a:lnTo>
                    <a:pt x="628" y="4605"/>
                  </a:lnTo>
                  <a:lnTo>
                    <a:pt x="1465" y="4291"/>
                  </a:lnTo>
                  <a:lnTo>
                    <a:pt x="2198" y="3977"/>
                  </a:lnTo>
                  <a:lnTo>
                    <a:pt x="2407" y="4081"/>
                  </a:lnTo>
                  <a:lnTo>
                    <a:pt x="2825" y="4500"/>
                  </a:lnTo>
                  <a:lnTo>
                    <a:pt x="3453" y="5023"/>
                  </a:lnTo>
                  <a:lnTo>
                    <a:pt x="3453" y="4081"/>
                  </a:lnTo>
                  <a:lnTo>
                    <a:pt x="3453" y="3244"/>
                  </a:lnTo>
                  <a:lnTo>
                    <a:pt x="4186" y="2721"/>
                  </a:lnTo>
                  <a:lnTo>
                    <a:pt x="4709" y="2407"/>
                  </a:lnTo>
                  <a:lnTo>
                    <a:pt x="4918" y="2303"/>
                  </a:lnTo>
                  <a:lnTo>
                    <a:pt x="4709" y="2198"/>
                  </a:lnTo>
                  <a:lnTo>
                    <a:pt x="4081" y="1989"/>
                  </a:lnTo>
                  <a:lnTo>
                    <a:pt x="3558" y="1780"/>
                  </a:lnTo>
                  <a:lnTo>
                    <a:pt x="3244" y="1675"/>
                  </a:lnTo>
                  <a:lnTo>
                    <a:pt x="3035" y="838"/>
                  </a:lnTo>
                  <a:lnTo>
                    <a:pt x="2825" y="315"/>
                  </a:lnTo>
                  <a:lnTo>
                    <a:pt x="2721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4996179" y="5750359"/>
              <a:ext cx="97579" cy="104064"/>
            </a:xfrm>
            <a:custGeom>
              <a:rect b="b" l="l" r="r" t="t"/>
              <a:pathLst>
                <a:path extrusionOk="0" h="5023" w="4710">
                  <a:moveTo>
                    <a:pt x="3349" y="0"/>
                  </a:moveTo>
                  <a:lnTo>
                    <a:pt x="2617" y="523"/>
                  </a:lnTo>
                  <a:lnTo>
                    <a:pt x="1989" y="1151"/>
                  </a:lnTo>
                  <a:lnTo>
                    <a:pt x="1675" y="1047"/>
                  </a:lnTo>
                  <a:lnTo>
                    <a:pt x="1152" y="837"/>
                  </a:lnTo>
                  <a:lnTo>
                    <a:pt x="524" y="733"/>
                  </a:lnTo>
                  <a:lnTo>
                    <a:pt x="315" y="628"/>
                  </a:lnTo>
                  <a:lnTo>
                    <a:pt x="419" y="942"/>
                  </a:lnTo>
                  <a:lnTo>
                    <a:pt x="629" y="1465"/>
                  </a:lnTo>
                  <a:lnTo>
                    <a:pt x="942" y="2302"/>
                  </a:lnTo>
                  <a:lnTo>
                    <a:pt x="419" y="3035"/>
                  </a:lnTo>
                  <a:lnTo>
                    <a:pt x="1" y="3767"/>
                  </a:lnTo>
                  <a:lnTo>
                    <a:pt x="210" y="3767"/>
                  </a:lnTo>
                  <a:lnTo>
                    <a:pt x="733" y="3662"/>
                  </a:lnTo>
                  <a:lnTo>
                    <a:pt x="1361" y="3662"/>
                  </a:lnTo>
                  <a:lnTo>
                    <a:pt x="1466" y="3558"/>
                  </a:lnTo>
                  <a:lnTo>
                    <a:pt x="1570" y="3558"/>
                  </a:lnTo>
                  <a:lnTo>
                    <a:pt x="1989" y="4290"/>
                  </a:lnTo>
                  <a:lnTo>
                    <a:pt x="2512" y="5023"/>
                  </a:lnTo>
                  <a:lnTo>
                    <a:pt x="2721" y="4186"/>
                  </a:lnTo>
                  <a:lnTo>
                    <a:pt x="3035" y="3349"/>
                  </a:lnTo>
                  <a:lnTo>
                    <a:pt x="3349" y="3244"/>
                  </a:lnTo>
                  <a:lnTo>
                    <a:pt x="3872" y="3035"/>
                  </a:lnTo>
                  <a:lnTo>
                    <a:pt x="4709" y="2825"/>
                  </a:lnTo>
                  <a:lnTo>
                    <a:pt x="3977" y="2302"/>
                  </a:lnTo>
                  <a:lnTo>
                    <a:pt x="3349" y="1779"/>
                  </a:lnTo>
                  <a:lnTo>
                    <a:pt x="3349" y="942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5169601" y="5876069"/>
              <a:ext cx="99734" cy="99755"/>
            </a:xfrm>
            <a:custGeom>
              <a:rect b="b" l="l" r="r" t="t"/>
              <a:pathLst>
                <a:path extrusionOk="0" h="4815" w="4814">
                  <a:moveTo>
                    <a:pt x="1151" y="1"/>
                  </a:moveTo>
                  <a:lnTo>
                    <a:pt x="1256" y="943"/>
                  </a:lnTo>
                  <a:lnTo>
                    <a:pt x="1361" y="1780"/>
                  </a:lnTo>
                  <a:lnTo>
                    <a:pt x="628" y="2303"/>
                  </a:lnTo>
                  <a:lnTo>
                    <a:pt x="0" y="2931"/>
                  </a:lnTo>
                  <a:lnTo>
                    <a:pt x="210" y="2931"/>
                  </a:lnTo>
                  <a:lnTo>
                    <a:pt x="837" y="3035"/>
                  </a:lnTo>
                  <a:lnTo>
                    <a:pt x="1361" y="3140"/>
                  </a:lnTo>
                  <a:lnTo>
                    <a:pt x="1570" y="3245"/>
                  </a:lnTo>
                  <a:lnTo>
                    <a:pt x="1884" y="3977"/>
                  </a:lnTo>
                  <a:lnTo>
                    <a:pt x="1988" y="4605"/>
                  </a:lnTo>
                  <a:lnTo>
                    <a:pt x="2093" y="4814"/>
                  </a:lnTo>
                  <a:lnTo>
                    <a:pt x="2616" y="4082"/>
                  </a:lnTo>
                  <a:lnTo>
                    <a:pt x="3139" y="3349"/>
                  </a:lnTo>
                  <a:lnTo>
                    <a:pt x="4813" y="3349"/>
                  </a:lnTo>
                  <a:lnTo>
                    <a:pt x="4709" y="3140"/>
                  </a:lnTo>
                  <a:lnTo>
                    <a:pt x="4290" y="2617"/>
                  </a:lnTo>
                  <a:lnTo>
                    <a:pt x="3976" y="2198"/>
                  </a:lnTo>
                  <a:lnTo>
                    <a:pt x="3767" y="1989"/>
                  </a:lnTo>
                  <a:lnTo>
                    <a:pt x="4081" y="1152"/>
                  </a:lnTo>
                  <a:lnTo>
                    <a:pt x="4290" y="315"/>
                  </a:lnTo>
                  <a:lnTo>
                    <a:pt x="3976" y="420"/>
                  </a:lnTo>
                  <a:lnTo>
                    <a:pt x="3453" y="629"/>
                  </a:lnTo>
                  <a:lnTo>
                    <a:pt x="2616" y="943"/>
                  </a:lnTo>
                  <a:lnTo>
                    <a:pt x="2407" y="838"/>
                  </a:lnTo>
                  <a:lnTo>
                    <a:pt x="1884" y="524"/>
                  </a:lnTo>
                  <a:lnTo>
                    <a:pt x="1361" y="210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314827" y="6051664"/>
              <a:ext cx="101909" cy="99734"/>
            </a:xfrm>
            <a:custGeom>
              <a:rect b="b" l="l" r="r" t="t"/>
              <a:pathLst>
                <a:path extrusionOk="0" h="4814" w="4919">
                  <a:moveTo>
                    <a:pt x="1989" y="0"/>
                  </a:moveTo>
                  <a:lnTo>
                    <a:pt x="1779" y="942"/>
                  </a:lnTo>
                  <a:lnTo>
                    <a:pt x="1779" y="1256"/>
                  </a:lnTo>
                  <a:lnTo>
                    <a:pt x="1675" y="1465"/>
                  </a:lnTo>
                  <a:lnTo>
                    <a:pt x="1570" y="1779"/>
                  </a:lnTo>
                  <a:lnTo>
                    <a:pt x="838" y="2093"/>
                  </a:lnTo>
                  <a:lnTo>
                    <a:pt x="1" y="2407"/>
                  </a:lnTo>
                  <a:lnTo>
                    <a:pt x="733" y="2825"/>
                  </a:lnTo>
                  <a:lnTo>
                    <a:pt x="1466" y="3244"/>
                  </a:lnTo>
                  <a:lnTo>
                    <a:pt x="1466" y="3453"/>
                  </a:lnTo>
                  <a:lnTo>
                    <a:pt x="1466" y="4081"/>
                  </a:lnTo>
                  <a:lnTo>
                    <a:pt x="1466" y="4604"/>
                  </a:lnTo>
                  <a:lnTo>
                    <a:pt x="1361" y="4813"/>
                  </a:lnTo>
                  <a:lnTo>
                    <a:pt x="2093" y="4290"/>
                  </a:lnTo>
                  <a:lnTo>
                    <a:pt x="2826" y="3767"/>
                  </a:lnTo>
                  <a:lnTo>
                    <a:pt x="3663" y="4081"/>
                  </a:lnTo>
                  <a:lnTo>
                    <a:pt x="4186" y="4185"/>
                  </a:lnTo>
                  <a:lnTo>
                    <a:pt x="4500" y="4290"/>
                  </a:lnTo>
                  <a:lnTo>
                    <a:pt x="4395" y="4081"/>
                  </a:lnTo>
                  <a:lnTo>
                    <a:pt x="4186" y="3453"/>
                  </a:lnTo>
                  <a:lnTo>
                    <a:pt x="3977" y="2930"/>
                  </a:lnTo>
                  <a:lnTo>
                    <a:pt x="3872" y="2721"/>
                  </a:lnTo>
                  <a:lnTo>
                    <a:pt x="4395" y="1988"/>
                  </a:lnTo>
                  <a:lnTo>
                    <a:pt x="4918" y="1256"/>
                  </a:lnTo>
                  <a:lnTo>
                    <a:pt x="3977" y="1256"/>
                  </a:lnTo>
                  <a:lnTo>
                    <a:pt x="3349" y="1360"/>
                  </a:lnTo>
                  <a:lnTo>
                    <a:pt x="3140" y="1360"/>
                  </a:lnTo>
                  <a:lnTo>
                    <a:pt x="2512" y="733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5403703" y="6268424"/>
              <a:ext cx="104064" cy="99734"/>
            </a:xfrm>
            <a:custGeom>
              <a:rect b="b" l="l" r="r" t="t"/>
              <a:pathLst>
                <a:path extrusionOk="0" h="4814" w="5023">
                  <a:moveTo>
                    <a:pt x="2616" y="0"/>
                  </a:moveTo>
                  <a:lnTo>
                    <a:pt x="2198" y="733"/>
                  </a:lnTo>
                  <a:lnTo>
                    <a:pt x="1779" y="1465"/>
                  </a:lnTo>
                  <a:lnTo>
                    <a:pt x="838" y="1570"/>
                  </a:lnTo>
                  <a:lnTo>
                    <a:pt x="1" y="1674"/>
                  </a:lnTo>
                  <a:lnTo>
                    <a:pt x="210" y="1884"/>
                  </a:lnTo>
                  <a:lnTo>
                    <a:pt x="524" y="2302"/>
                  </a:lnTo>
                  <a:lnTo>
                    <a:pt x="942" y="2721"/>
                  </a:lnTo>
                  <a:lnTo>
                    <a:pt x="1152" y="2825"/>
                  </a:lnTo>
                  <a:lnTo>
                    <a:pt x="1047" y="3139"/>
                  </a:lnTo>
                  <a:lnTo>
                    <a:pt x="838" y="3662"/>
                  </a:lnTo>
                  <a:lnTo>
                    <a:pt x="628" y="4395"/>
                  </a:lnTo>
                  <a:lnTo>
                    <a:pt x="1465" y="4186"/>
                  </a:lnTo>
                  <a:lnTo>
                    <a:pt x="2198" y="3872"/>
                  </a:lnTo>
                  <a:lnTo>
                    <a:pt x="2512" y="3976"/>
                  </a:lnTo>
                  <a:lnTo>
                    <a:pt x="2930" y="4290"/>
                  </a:lnTo>
                  <a:lnTo>
                    <a:pt x="3663" y="4813"/>
                  </a:lnTo>
                  <a:lnTo>
                    <a:pt x="3663" y="3976"/>
                  </a:lnTo>
                  <a:lnTo>
                    <a:pt x="3663" y="3139"/>
                  </a:lnTo>
                  <a:lnTo>
                    <a:pt x="3872" y="2930"/>
                  </a:lnTo>
                  <a:lnTo>
                    <a:pt x="4290" y="2511"/>
                  </a:lnTo>
                  <a:lnTo>
                    <a:pt x="5023" y="1988"/>
                  </a:lnTo>
                  <a:lnTo>
                    <a:pt x="4709" y="1988"/>
                  </a:lnTo>
                  <a:lnTo>
                    <a:pt x="4186" y="1779"/>
                  </a:lnTo>
                  <a:lnTo>
                    <a:pt x="3244" y="1570"/>
                  </a:lnTo>
                  <a:lnTo>
                    <a:pt x="3140" y="1361"/>
                  </a:lnTo>
                  <a:lnTo>
                    <a:pt x="2930" y="837"/>
                  </a:lnTo>
                  <a:lnTo>
                    <a:pt x="2721" y="314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4161636" y="6513358"/>
              <a:ext cx="344677" cy="23867"/>
            </a:xfrm>
            <a:custGeom>
              <a:rect b="b" l="l" r="r" t="t"/>
              <a:pathLst>
                <a:path extrusionOk="0" h="1152" w="16637">
                  <a:moveTo>
                    <a:pt x="0" y="1"/>
                  </a:moveTo>
                  <a:lnTo>
                    <a:pt x="0" y="1152"/>
                  </a:lnTo>
                  <a:lnTo>
                    <a:pt x="16637" y="1152"/>
                  </a:lnTo>
                  <a:lnTo>
                    <a:pt x="16637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4196316" y="6561048"/>
              <a:ext cx="309996" cy="23867"/>
            </a:xfrm>
            <a:custGeom>
              <a:rect b="b" l="l" r="r" t="t"/>
              <a:pathLst>
                <a:path extrusionOk="0" h="1152" w="14963">
                  <a:moveTo>
                    <a:pt x="1" y="1"/>
                  </a:moveTo>
                  <a:lnTo>
                    <a:pt x="1" y="1152"/>
                  </a:lnTo>
                  <a:lnTo>
                    <a:pt x="14963" y="1152"/>
                  </a:lnTo>
                  <a:lnTo>
                    <a:pt x="14963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226666" y="6608738"/>
              <a:ext cx="279645" cy="23867"/>
            </a:xfrm>
            <a:custGeom>
              <a:rect b="b" l="l" r="r" t="t"/>
              <a:pathLst>
                <a:path extrusionOk="0" h="1152" w="13498">
                  <a:moveTo>
                    <a:pt x="0" y="1"/>
                  </a:moveTo>
                  <a:lnTo>
                    <a:pt x="0" y="1151"/>
                  </a:lnTo>
                  <a:lnTo>
                    <a:pt x="13498" y="1151"/>
                  </a:lnTo>
                  <a:lnTo>
                    <a:pt x="13498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909478" y="6513358"/>
              <a:ext cx="346852" cy="23867"/>
            </a:xfrm>
            <a:custGeom>
              <a:rect b="b" l="l" r="r" t="t"/>
              <a:pathLst>
                <a:path extrusionOk="0" h="1152" w="16742">
                  <a:moveTo>
                    <a:pt x="0" y="1"/>
                  </a:moveTo>
                  <a:lnTo>
                    <a:pt x="0" y="1152"/>
                  </a:lnTo>
                  <a:lnTo>
                    <a:pt x="16742" y="1152"/>
                  </a:lnTo>
                  <a:lnTo>
                    <a:pt x="16742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909478" y="6563223"/>
              <a:ext cx="312171" cy="23867"/>
            </a:xfrm>
            <a:custGeom>
              <a:rect b="b" l="l" r="r" t="t"/>
              <a:pathLst>
                <a:path extrusionOk="0" h="1152" w="15068">
                  <a:moveTo>
                    <a:pt x="0" y="0"/>
                  </a:moveTo>
                  <a:lnTo>
                    <a:pt x="0" y="1151"/>
                  </a:lnTo>
                  <a:lnTo>
                    <a:pt x="15067" y="1151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909478" y="6608738"/>
              <a:ext cx="281820" cy="23867"/>
            </a:xfrm>
            <a:custGeom>
              <a:rect b="b" l="l" r="r" t="t"/>
              <a:pathLst>
                <a:path extrusionOk="0" h="1152" w="13603">
                  <a:moveTo>
                    <a:pt x="0" y="1"/>
                  </a:moveTo>
                  <a:lnTo>
                    <a:pt x="0" y="1151"/>
                  </a:lnTo>
                  <a:lnTo>
                    <a:pt x="13603" y="1151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586500" y="6333454"/>
              <a:ext cx="251469" cy="420545"/>
            </a:xfrm>
            <a:custGeom>
              <a:rect b="b" l="l" r="r" t="t"/>
              <a:pathLst>
                <a:path extrusionOk="0" h="20299" w="12138">
                  <a:moveTo>
                    <a:pt x="3872" y="0"/>
                  </a:moveTo>
                  <a:lnTo>
                    <a:pt x="4186" y="942"/>
                  </a:lnTo>
                  <a:lnTo>
                    <a:pt x="4395" y="2093"/>
                  </a:lnTo>
                  <a:lnTo>
                    <a:pt x="4604" y="3348"/>
                  </a:lnTo>
                  <a:lnTo>
                    <a:pt x="4709" y="4604"/>
                  </a:lnTo>
                  <a:lnTo>
                    <a:pt x="4813" y="6069"/>
                  </a:lnTo>
                  <a:lnTo>
                    <a:pt x="4709" y="7429"/>
                  </a:lnTo>
                  <a:lnTo>
                    <a:pt x="4499" y="8685"/>
                  </a:lnTo>
                  <a:lnTo>
                    <a:pt x="4290" y="9836"/>
                  </a:lnTo>
                  <a:lnTo>
                    <a:pt x="3767" y="11824"/>
                  </a:lnTo>
                  <a:lnTo>
                    <a:pt x="3139" y="13498"/>
                  </a:lnTo>
                  <a:lnTo>
                    <a:pt x="2198" y="14126"/>
                  </a:lnTo>
                  <a:lnTo>
                    <a:pt x="1674" y="14649"/>
                  </a:lnTo>
                  <a:lnTo>
                    <a:pt x="1151" y="15277"/>
                  </a:lnTo>
                  <a:lnTo>
                    <a:pt x="837" y="15904"/>
                  </a:lnTo>
                  <a:lnTo>
                    <a:pt x="523" y="16427"/>
                  </a:lnTo>
                  <a:lnTo>
                    <a:pt x="210" y="17578"/>
                  </a:lnTo>
                  <a:lnTo>
                    <a:pt x="0" y="18415"/>
                  </a:lnTo>
                  <a:lnTo>
                    <a:pt x="0" y="19148"/>
                  </a:lnTo>
                  <a:lnTo>
                    <a:pt x="105" y="19566"/>
                  </a:lnTo>
                  <a:lnTo>
                    <a:pt x="314" y="19880"/>
                  </a:lnTo>
                  <a:lnTo>
                    <a:pt x="733" y="20194"/>
                  </a:lnTo>
                  <a:lnTo>
                    <a:pt x="1151" y="20299"/>
                  </a:lnTo>
                  <a:lnTo>
                    <a:pt x="10882" y="20299"/>
                  </a:lnTo>
                  <a:lnTo>
                    <a:pt x="11405" y="20194"/>
                  </a:lnTo>
                  <a:lnTo>
                    <a:pt x="11719" y="19880"/>
                  </a:lnTo>
                  <a:lnTo>
                    <a:pt x="12033" y="19566"/>
                  </a:lnTo>
                  <a:lnTo>
                    <a:pt x="12033" y="19148"/>
                  </a:lnTo>
                  <a:lnTo>
                    <a:pt x="12138" y="18625"/>
                  </a:lnTo>
                  <a:lnTo>
                    <a:pt x="12033" y="17788"/>
                  </a:lnTo>
                  <a:lnTo>
                    <a:pt x="11824" y="16846"/>
                  </a:lnTo>
                  <a:lnTo>
                    <a:pt x="11405" y="15800"/>
                  </a:lnTo>
                  <a:lnTo>
                    <a:pt x="10673" y="14858"/>
                  </a:lnTo>
                  <a:lnTo>
                    <a:pt x="10045" y="14230"/>
                  </a:lnTo>
                  <a:lnTo>
                    <a:pt x="9417" y="13707"/>
                  </a:lnTo>
                  <a:lnTo>
                    <a:pt x="8999" y="13498"/>
                  </a:lnTo>
                  <a:lnTo>
                    <a:pt x="8371" y="11824"/>
                  </a:lnTo>
                  <a:lnTo>
                    <a:pt x="7848" y="9731"/>
                  </a:lnTo>
                  <a:lnTo>
                    <a:pt x="7638" y="8580"/>
                  </a:lnTo>
                  <a:lnTo>
                    <a:pt x="7534" y="7325"/>
                  </a:lnTo>
                  <a:lnTo>
                    <a:pt x="7429" y="5964"/>
                  </a:lnTo>
                  <a:lnTo>
                    <a:pt x="7429" y="4499"/>
                  </a:lnTo>
                  <a:lnTo>
                    <a:pt x="7534" y="3244"/>
                  </a:lnTo>
                  <a:lnTo>
                    <a:pt x="7743" y="2093"/>
                  </a:lnTo>
                  <a:lnTo>
                    <a:pt x="7952" y="942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597335" y="6131859"/>
              <a:ext cx="227623" cy="225469"/>
            </a:xfrm>
            <a:custGeom>
              <a:rect b="b" l="l" r="r" t="t"/>
              <a:pathLst>
                <a:path extrusionOk="0" h="10883" w="10987">
                  <a:moveTo>
                    <a:pt x="5441" y="1"/>
                  </a:moveTo>
                  <a:lnTo>
                    <a:pt x="4395" y="105"/>
                  </a:lnTo>
                  <a:lnTo>
                    <a:pt x="3349" y="419"/>
                  </a:lnTo>
                  <a:lnTo>
                    <a:pt x="2407" y="838"/>
                  </a:lnTo>
                  <a:lnTo>
                    <a:pt x="1675" y="1570"/>
                  </a:lnTo>
                  <a:lnTo>
                    <a:pt x="942" y="2407"/>
                  </a:lnTo>
                  <a:lnTo>
                    <a:pt x="419" y="3244"/>
                  </a:lnTo>
                  <a:lnTo>
                    <a:pt x="105" y="4290"/>
                  </a:lnTo>
                  <a:lnTo>
                    <a:pt x="0" y="5441"/>
                  </a:lnTo>
                  <a:lnTo>
                    <a:pt x="105" y="6488"/>
                  </a:lnTo>
                  <a:lnTo>
                    <a:pt x="419" y="7534"/>
                  </a:lnTo>
                  <a:lnTo>
                    <a:pt x="942" y="8476"/>
                  </a:lnTo>
                  <a:lnTo>
                    <a:pt x="1675" y="9313"/>
                  </a:lnTo>
                  <a:lnTo>
                    <a:pt x="2407" y="9941"/>
                  </a:lnTo>
                  <a:lnTo>
                    <a:pt x="3349" y="10464"/>
                  </a:lnTo>
                  <a:lnTo>
                    <a:pt x="4395" y="10778"/>
                  </a:lnTo>
                  <a:lnTo>
                    <a:pt x="5441" y="10882"/>
                  </a:lnTo>
                  <a:lnTo>
                    <a:pt x="6592" y="10778"/>
                  </a:lnTo>
                  <a:lnTo>
                    <a:pt x="7639" y="10464"/>
                  </a:lnTo>
                  <a:lnTo>
                    <a:pt x="8580" y="9941"/>
                  </a:lnTo>
                  <a:lnTo>
                    <a:pt x="9313" y="9313"/>
                  </a:lnTo>
                  <a:lnTo>
                    <a:pt x="10045" y="8476"/>
                  </a:lnTo>
                  <a:lnTo>
                    <a:pt x="10568" y="7534"/>
                  </a:lnTo>
                  <a:lnTo>
                    <a:pt x="10882" y="6488"/>
                  </a:lnTo>
                  <a:lnTo>
                    <a:pt x="10987" y="5441"/>
                  </a:lnTo>
                  <a:lnTo>
                    <a:pt x="10882" y="4290"/>
                  </a:lnTo>
                  <a:lnTo>
                    <a:pt x="10568" y="3244"/>
                  </a:lnTo>
                  <a:lnTo>
                    <a:pt x="10045" y="2407"/>
                  </a:lnTo>
                  <a:lnTo>
                    <a:pt x="9313" y="1570"/>
                  </a:lnTo>
                  <a:lnTo>
                    <a:pt x="8580" y="838"/>
                  </a:lnTo>
                  <a:lnTo>
                    <a:pt x="7639" y="419"/>
                  </a:lnTo>
                  <a:lnTo>
                    <a:pt x="6592" y="105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707881" y="6138364"/>
              <a:ext cx="108415" cy="201623"/>
            </a:xfrm>
            <a:custGeom>
              <a:rect b="b" l="l" r="r" t="t"/>
              <a:pathLst>
                <a:path extrusionOk="0" h="9732" w="5233">
                  <a:moveTo>
                    <a:pt x="1" y="0"/>
                  </a:moveTo>
                  <a:lnTo>
                    <a:pt x="210" y="105"/>
                  </a:lnTo>
                  <a:lnTo>
                    <a:pt x="419" y="105"/>
                  </a:lnTo>
                  <a:lnTo>
                    <a:pt x="733" y="210"/>
                  </a:lnTo>
                  <a:lnTo>
                    <a:pt x="1047" y="210"/>
                  </a:lnTo>
                  <a:lnTo>
                    <a:pt x="1779" y="524"/>
                  </a:lnTo>
                  <a:lnTo>
                    <a:pt x="2616" y="1151"/>
                  </a:lnTo>
                  <a:lnTo>
                    <a:pt x="3035" y="1465"/>
                  </a:lnTo>
                  <a:lnTo>
                    <a:pt x="3454" y="1884"/>
                  </a:lnTo>
                  <a:lnTo>
                    <a:pt x="3872" y="2407"/>
                  </a:lnTo>
                  <a:lnTo>
                    <a:pt x="4081" y="2930"/>
                  </a:lnTo>
                  <a:lnTo>
                    <a:pt x="4395" y="3558"/>
                  </a:lnTo>
                  <a:lnTo>
                    <a:pt x="4500" y="4290"/>
                  </a:lnTo>
                  <a:lnTo>
                    <a:pt x="4605" y="4918"/>
                  </a:lnTo>
                  <a:lnTo>
                    <a:pt x="4500" y="5546"/>
                  </a:lnTo>
                  <a:lnTo>
                    <a:pt x="4395" y="6174"/>
                  </a:lnTo>
                  <a:lnTo>
                    <a:pt x="4291" y="6801"/>
                  </a:lnTo>
                  <a:lnTo>
                    <a:pt x="3977" y="7325"/>
                  </a:lnTo>
                  <a:lnTo>
                    <a:pt x="3767" y="7743"/>
                  </a:lnTo>
                  <a:lnTo>
                    <a:pt x="3035" y="8580"/>
                  </a:lnTo>
                  <a:lnTo>
                    <a:pt x="2407" y="9103"/>
                  </a:lnTo>
                  <a:lnTo>
                    <a:pt x="2093" y="9313"/>
                  </a:lnTo>
                  <a:lnTo>
                    <a:pt x="1884" y="9417"/>
                  </a:lnTo>
                  <a:lnTo>
                    <a:pt x="1675" y="9522"/>
                  </a:lnTo>
                  <a:lnTo>
                    <a:pt x="1466" y="9627"/>
                  </a:lnTo>
                  <a:lnTo>
                    <a:pt x="1361" y="9731"/>
                  </a:lnTo>
                  <a:lnTo>
                    <a:pt x="1361" y="9731"/>
                  </a:lnTo>
                  <a:lnTo>
                    <a:pt x="1570" y="9627"/>
                  </a:lnTo>
                  <a:lnTo>
                    <a:pt x="1675" y="9627"/>
                  </a:lnTo>
                  <a:lnTo>
                    <a:pt x="1884" y="9522"/>
                  </a:lnTo>
                  <a:lnTo>
                    <a:pt x="2198" y="9417"/>
                  </a:lnTo>
                  <a:lnTo>
                    <a:pt x="2512" y="9313"/>
                  </a:lnTo>
                  <a:lnTo>
                    <a:pt x="3244" y="8789"/>
                  </a:lnTo>
                  <a:lnTo>
                    <a:pt x="3663" y="8476"/>
                  </a:lnTo>
                  <a:lnTo>
                    <a:pt x="4081" y="8057"/>
                  </a:lnTo>
                  <a:lnTo>
                    <a:pt x="4500" y="7534"/>
                  </a:lnTo>
                  <a:lnTo>
                    <a:pt x="4814" y="7011"/>
                  </a:lnTo>
                  <a:lnTo>
                    <a:pt x="5023" y="6383"/>
                  </a:lnTo>
                  <a:lnTo>
                    <a:pt x="5232" y="5651"/>
                  </a:lnTo>
                  <a:lnTo>
                    <a:pt x="5232" y="4918"/>
                  </a:lnTo>
                  <a:lnTo>
                    <a:pt x="5128" y="4186"/>
                  </a:lnTo>
                  <a:lnTo>
                    <a:pt x="5023" y="3349"/>
                  </a:lnTo>
                  <a:lnTo>
                    <a:pt x="4709" y="2721"/>
                  </a:lnTo>
                  <a:lnTo>
                    <a:pt x="4291" y="2093"/>
                  </a:lnTo>
                  <a:lnTo>
                    <a:pt x="3872" y="1570"/>
                  </a:lnTo>
                  <a:lnTo>
                    <a:pt x="3454" y="1047"/>
                  </a:lnTo>
                  <a:lnTo>
                    <a:pt x="2930" y="733"/>
                  </a:lnTo>
                  <a:lnTo>
                    <a:pt x="2407" y="419"/>
                  </a:lnTo>
                  <a:lnTo>
                    <a:pt x="1989" y="210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645025" y="6170868"/>
              <a:ext cx="132240" cy="125755"/>
            </a:xfrm>
            <a:custGeom>
              <a:rect b="b" l="l" r="r" t="t"/>
              <a:pathLst>
                <a:path extrusionOk="0" h="6070" w="6383">
                  <a:moveTo>
                    <a:pt x="3244" y="1"/>
                  </a:moveTo>
                  <a:lnTo>
                    <a:pt x="2198" y="1989"/>
                  </a:lnTo>
                  <a:lnTo>
                    <a:pt x="0" y="2407"/>
                  </a:lnTo>
                  <a:lnTo>
                    <a:pt x="1674" y="3872"/>
                  </a:lnTo>
                  <a:lnTo>
                    <a:pt x="1256" y="6070"/>
                  </a:lnTo>
                  <a:lnTo>
                    <a:pt x="3244" y="5023"/>
                  </a:lnTo>
                  <a:lnTo>
                    <a:pt x="5232" y="6070"/>
                  </a:lnTo>
                  <a:lnTo>
                    <a:pt x="4813" y="3872"/>
                  </a:lnTo>
                  <a:lnTo>
                    <a:pt x="6383" y="2407"/>
                  </a:lnTo>
                  <a:lnTo>
                    <a:pt x="4186" y="1989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571314" y="6730118"/>
              <a:ext cx="281841" cy="28217"/>
            </a:xfrm>
            <a:custGeom>
              <a:rect b="b" l="l" r="r" t="t"/>
              <a:pathLst>
                <a:path extrusionOk="0" h="1362" w="13604">
                  <a:moveTo>
                    <a:pt x="106" y="1"/>
                  </a:moveTo>
                  <a:lnTo>
                    <a:pt x="1" y="210"/>
                  </a:lnTo>
                  <a:lnTo>
                    <a:pt x="1" y="1047"/>
                  </a:lnTo>
                  <a:lnTo>
                    <a:pt x="106" y="1256"/>
                  </a:lnTo>
                  <a:lnTo>
                    <a:pt x="210" y="1361"/>
                  </a:lnTo>
                  <a:lnTo>
                    <a:pt x="13289" y="1361"/>
                  </a:lnTo>
                  <a:lnTo>
                    <a:pt x="13498" y="1256"/>
                  </a:lnTo>
                  <a:lnTo>
                    <a:pt x="13603" y="1047"/>
                  </a:lnTo>
                  <a:lnTo>
                    <a:pt x="13603" y="210"/>
                  </a:lnTo>
                  <a:lnTo>
                    <a:pt x="13498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575665" y="6738798"/>
              <a:ext cx="270985" cy="8681"/>
            </a:xfrm>
            <a:custGeom>
              <a:rect b="b" l="l" r="r" t="t"/>
              <a:pathLst>
                <a:path extrusionOk="0" h="419" w="13080">
                  <a:moveTo>
                    <a:pt x="3976" y="0"/>
                  </a:moveTo>
                  <a:lnTo>
                    <a:pt x="1884" y="105"/>
                  </a:lnTo>
                  <a:lnTo>
                    <a:pt x="0" y="210"/>
                  </a:lnTo>
                  <a:lnTo>
                    <a:pt x="1884" y="314"/>
                  </a:lnTo>
                  <a:lnTo>
                    <a:pt x="3976" y="419"/>
                  </a:lnTo>
                  <a:lnTo>
                    <a:pt x="8998" y="419"/>
                  </a:lnTo>
                  <a:lnTo>
                    <a:pt x="11091" y="314"/>
                  </a:lnTo>
                  <a:lnTo>
                    <a:pt x="13079" y="210"/>
                  </a:lnTo>
                  <a:lnTo>
                    <a:pt x="11091" y="105"/>
                  </a:lnTo>
                  <a:lnTo>
                    <a:pt x="8998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768582" y="6619573"/>
              <a:ext cx="56372" cy="110569"/>
            </a:xfrm>
            <a:custGeom>
              <a:rect b="b" l="l" r="r" t="t"/>
              <a:pathLst>
                <a:path extrusionOk="0" h="5337" w="2721">
                  <a:moveTo>
                    <a:pt x="0" y="1"/>
                  </a:moveTo>
                  <a:lnTo>
                    <a:pt x="419" y="419"/>
                  </a:lnTo>
                  <a:lnTo>
                    <a:pt x="837" y="1047"/>
                  </a:lnTo>
                  <a:lnTo>
                    <a:pt x="1256" y="1989"/>
                  </a:lnTo>
                  <a:lnTo>
                    <a:pt x="1465" y="2616"/>
                  </a:lnTo>
                  <a:lnTo>
                    <a:pt x="1570" y="3244"/>
                  </a:lnTo>
                  <a:lnTo>
                    <a:pt x="1570" y="3872"/>
                  </a:lnTo>
                  <a:lnTo>
                    <a:pt x="1570" y="4395"/>
                  </a:lnTo>
                  <a:lnTo>
                    <a:pt x="1361" y="5337"/>
                  </a:lnTo>
                  <a:lnTo>
                    <a:pt x="2616" y="5337"/>
                  </a:lnTo>
                  <a:lnTo>
                    <a:pt x="2721" y="4291"/>
                  </a:lnTo>
                  <a:lnTo>
                    <a:pt x="2616" y="3663"/>
                  </a:lnTo>
                  <a:lnTo>
                    <a:pt x="2512" y="2930"/>
                  </a:lnTo>
                  <a:lnTo>
                    <a:pt x="2198" y="2303"/>
                  </a:lnTo>
                  <a:lnTo>
                    <a:pt x="1884" y="1779"/>
                  </a:lnTo>
                  <a:lnTo>
                    <a:pt x="1570" y="1256"/>
                  </a:lnTo>
                  <a:lnTo>
                    <a:pt x="1151" y="838"/>
                  </a:lnTo>
                  <a:lnTo>
                    <a:pt x="524" y="3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4723066" y="6355123"/>
              <a:ext cx="32526" cy="257974"/>
            </a:xfrm>
            <a:custGeom>
              <a:rect b="b" l="l" r="r" t="t"/>
              <a:pathLst>
                <a:path extrusionOk="0" h="12452" w="1570">
                  <a:moveTo>
                    <a:pt x="837" y="1"/>
                  </a:moveTo>
                  <a:lnTo>
                    <a:pt x="628" y="524"/>
                  </a:lnTo>
                  <a:lnTo>
                    <a:pt x="314" y="1779"/>
                  </a:lnTo>
                  <a:lnTo>
                    <a:pt x="209" y="2721"/>
                  </a:lnTo>
                  <a:lnTo>
                    <a:pt x="0" y="3872"/>
                  </a:lnTo>
                  <a:lnTo>
                    <a:pt x="0" y="5023"/>
                  </a:lnTo>
                  <a:lnTo>
                    <a:pt x="0" y="6279"/>
                  </a:lnTo>
                  <a:lnTo>
                    <a:pt x="105" y="7639"/>
                  </a:lnTo>
                  <a:lnTo>
                    <a:pt x="314" y="8790"/>
                  </a:lnTo>
                  <a:lnTo>
                    <a:pt x="628" y="9836"/>
                  </a:lnTo>
                  <a:lnTo>
                    <a:pt x="942" y="10778"/>
                  </a:lnTo>
                  <a:lnTo>
                    <a:pt x="1360" y="12033"/>
                  </a:lnTo>
                  <a:lnTo>
                    <a:pt x="1570" y="12452"/>
                  </a:lnTo>
                  <a:lnTo>
                    <a:pt x="1570" y="12452"/>
                  </a:lnTo>
                  <a:lnTo>
                    <a:pt x="1151" y="10673"/>
                  </a:lnTo>
                  <a:lnTo>
                    <a:pt x="837" y="8685"/>
                  </a:lnTo>
                  <a:lnTo>
                    <a:pt x="523" y="6279"/>
                  </a:lnTo>
                  <a:lnTo>
                    <a:pt x="523" y="3872"/>
                  </a:lnTo>
                  <a:lnTo>
                    <a:pt x="628" y="1884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grpSp>
        <p:nvGrpSpPr>
          <p:cNvPr id="567" name="Google Shape;567;p33"/>
          <p:cNvGrpSpPr/>
          <p:nvPr/>
        </p:nvGrpSpPr>
        <p:grpSpPr>
          <a:xfrm>
            <a:off x="3405061" y="1065250"/>
            <a:ext cx="2333860" cy="2321785"/>
            <a:chOff x="3405061" y="991562"/>
            <a:chExt cx="2333860" cy="2321785"/>
          </a:xfrm>
        </p:grpSpPr>
        <p:sp>
          <p:nvSpPr>
            <p:cNvPr id="568" name="Google Shape;568;p33"/>
            <p:cNvSpPr/>
            <p:nvPr/>
          </p:nvSpPr>
          <p:spPr>
            <a:xfrm>
              <a:off x="3896912" y="1485809"/>
              <a:ext cx="1347756" cy="1345359"/>
            </a:xfrm>
            <a:custGeom>
              <a:rect b="b" l="l" r="r" t="t"/>
              <a:pathLst>
                <a:path extrusionOk="0" h="58386" w="58490">
                  <a:moveTo>
                    <a:pt x="27728" y="1"/>
                  </a:moveTo>
                  <a:lnTo>
                    <a:pt x="26263" y="210"/>
                  </a:lnTo>
                  <a:lnTo>
                    <a:pt x="24798" y="314"/>
                  </a:lnTo>
                  <a:lnTo>
                    <a:pt x="23333" y="628"/>
                  </a:lnTo>
                  <a:lnTo>
                    <a:pt x="21973" y="942"/>
                  </a:lnTo>
                  <a:lnTo>
                    <a:pt x="20613" y="1361"/>
                  </a:lnTo>
                  <a:lnTo>
                    <a:pt x="19253" y="1779"/>
                  </a:lnTo>
                  <a:lnTo>
                    <a:pt x="17892" y="2302"/>
                  </a:lnTo>
                  <a:lnTo>
                    <a:pt x="16637" y="2930"/>
                  </a:lnTo>
                  <a:lnTo>
                    <a:pt x="15381" y="3558"/>
                  </a:lnTo>
                  <a:lnTo>
                    <a:pt x="14126" y="4290"/>
                  </a:lnTo>
                  <a:lnTo>
                    <a:pt x="12975" y="5023"/>
                  </a:lnTo>
                  <a:lnTo>
                    <a:pt x="11824" y="5860"/>
                  </a:lnTo>
                  <a:lnTo>
                    <a:pt x="10673" y="6697"/>
                  </a:lnTo>
                  <a:lnTo>
                    <a:pt x="9627" y="7639"/>
                  </a:lnTo>
                  <a:lnTo>
                    <a:pt x="8580" y="8580"/>
                  </a:lnTo>
                  <a:lnTo>
                    <a:pt x="7638" y="9627"/>
                  </a:lnTo>
                  <a:lnTo>
                    <a:pt x="6697" y="10673"/>
                  </a:lnTo>
                  <a:lnTo>
                    <a:pt x="5860" y="11719"/>
                  </a:lnTo>
                  <a:lnTo>
                    <a:pt x="5023" y="12870"/>
                  </a:lnTo>
                  <a:lnTo>
                    <a:pt x="4290" y="14126"/>
                  </a:lnTo>
                  <a:lnTo>
                    <a:pt x="3558" y="15277"/>
                  </a:lnTo>
                  <a:lnTo>
                    <a:pt x="2930" y="16532"/>
                  </a:lnTo>
                  <a:lnTo>
                    <a:pt x="2302" y="17893"/>
                  </a:lnTo>
                  <a:lnTo>
                    <a:pt x="1779" y="19148"/>
                  </a:lnTo>
                  <a:lnTo>
                    <a:pt x="1361" y="20508"/>
                  </a:lnTo>
                  <a:lnTo>
                    <a:pt x="942" y="21973"/>
                  </a:lnTo>
                  <a:lnTo>
                    <a:pt x="628" y="23333"/>
                  </a:lnTo>
                  <a:lnTo>
                    <a:pt x="419" y="24798"/>
                  </a:lnTo>
                  <a:lnTo>
                    <a:pt x="210" y="26263"/>
                  </a:lnTo>
                  <a:lnTo>
                    <a:pt x="105" y="27728"/>
                  </a:lnTo>
                  <a:lnTo>
                    <a:pt x="0" y="29193"/>
                  </a:lnTo>
                  <a:lnTo>
                    <a:pt x="105" y="30762"/>
                  </a:lnTo>
                  <a:lnTo>
                    <a:pt x="210" y="32227"/>
                  </a:lnTo>
                  <a:lnTo>
                    <a:pt x="419" y="33692"/>
                  </a:lnTo>
                  <a:lnTo>
                    <a:pt x="628" y="35052"/>
                  </a:lnTo>
                  <a:lnTo>
                    <a:pt x="942" y="36517"/>
                  </a:lnTo>
                  <a:lnTo>
                    <a:pt x="1361" y="37877"/>
                  </a:lnTo>
                  <a:lnTo>
                    <a:pt x="1779" y="39237"/>
                  </a:lnTo>
                  <a:lnTo>
                    <a:pt x="2302" y="40598"/>
                  </a:lnTo>
                  <a:lnTo>
                    <a:pt x="2930" y="41853"/>
                  </a:lnTo>
                  <a:lnTo>
                    <a:pt x="3558" y="43109"/>
                  </a:lnTo>
                  <a:lnTo>
                    <a:pt x="4290" y="44364"/>
                  </a:lnTo>
                  <a:lnTo>
                    <a:pt x="5023" y="45515"/>
                  </a:lnTo>
                  <a:lnTo>
                    <a:pt x="5860" y="46666"/>
                  </a:lnTo>
                  <a:lnTo>
                    <a:pt x="6697" y="47817"/>
                  </a:lnTo>
                  <a:lnTo>
                    <a:pt x="7638" y="48864"/>
                  </a:lnTo>
                  <a:lnTo>
                    <a:pt x="8580" y="49805"/>
                  </a:lnTo>
                  <a:lnTo>
                    <a:pt x="9627" y="50852"/>
                  </a:lnTo>
                  <a:lnTo>
                    <a:pt x="10673" y="51793"/>
                  </a:lnTo>
                  <a:lnTo>
                    <a:pt x="11824" y="52630"/>
                  </a:lnTo>
                  <a:lnTo>
                    <a:pt x="12975" y="53467"/>
                  </a:lnTo>
                  <a:lnTo>
                    <a:pt x="14126" y="54200"/>
                  </a:lnTo>
                  <a:lnTo>
                    <a:pt x="15381" y="54932"/>
                  </a:lnTo>
                  <a:lnTo>
                    <a:pt x="16637" y="55560"/>
                  </a:lnTo>
                  <a:lnTo>
                    <a:pt x="17892" y="56083"/>
                  </a:lnTo>
                  <a:lnTo>
                    <a:pt x="19253" y="56606"/>
                  </a:lnTo>
                  <a:lnTo>
                    <a:pt x="20613" y="57129"/>
                  </a:lnTo>
                  <a:lnTo>
                    <a:pt x="21973" y="57548"/>
                  </a:lnTo>
                  <a:lnTo>
                    <a:pt x="23333" y="57862"/>
                  </a:lnTo>
                  <a:lnTo>
                    <a:pt x="24798" y="58071"/>
                  </a:lnTo>
                  <a:lnTo>
                    <a:pt x="26263" y="58280"/>
                  </a:lnTo>
                  <a:lnTo>
                    <a:pt x="27728" y="58385"/>
                  </a:lnTo>
                  <a:lnTo>
                    <a:pt x="30762" y="58385"/>
                  </a:lnTo>
                  <a:lnTo>
                    <a:pt x="32227" y="58280"/>
                  </a:lnTo>
                  <a:lnTo>
                    <a:pt x="33692" y="58071"/>
                  </a:lnTo>
                  <a:lnTo>
                    <a:pt x="35157" y="57862"/>
                  </a:lnTo>
                  <a:lnTo>
                    <a:pt x="36517" y="57548"/>
                  </a:lnTo>
                  <a:lnTo>
                    <a:pt x="37877" y="57129"/>
                  </a:lnTo>
                  <a:lnTo>
                    <a:pt x="39237" y="56606"/>
                  </a:lnTo>
                  <a:lnTo>
                    <a:pt x="40598" y="56083"/>
                  </a:lnTo>
                  <a:lnTo>
                    <a:pt x="41853" y="55560"/>
                  </a:lnTo>
                  <a:lnTo>
                    <a:pt x="43109" y="54932"/>
                  </a:lnTo>
                  <a:lnTo>
                    <a:pt x="44364" y="54200"/>
                  </a:lnTo>
                  <a:lnTo>
                    <a:pt x="45515" y="53467"/>
                  </a:lnTo>
                  <a:lnTo>
                    <a:pt x="46666" y="52630"/>
                  </a:lnTo>
                  <a:lnTo>
                    <a:pt x="47817" y="51793"/>
                  </a:lnTo>
                  <a:lnTo>
                    <a:pt x="48864" y="50852"/>
                  </a:lnTo>
                  <a:lnTo>
                    <a:pt x="49910" y="49805"/>
                  </a:lnTo>
                  <a:lnTo>
                    <a:pt x="50852" y="48864"/>
                  </a:lnTo>
                  <a:lnTo>
                    <a:pt x="51793" y="47817"/>
                  </a:lnTo>
                  <a:lnTo>
                    <a:pt x="52630" y="46666"/>
                  </a:lnTo>
                  <a:lnTo>
                    <a:pt x="53467" y="45515"/>
                  </a:lnTo>
                  <a:lnTo>
                    <a:pt x="54200" y="44364"/>
                  </a:lnTo>
                  <a:lnTo>
                    <a:pt x="54932" y="43109"/>
                  </a:lnTo>
                  <a:lnTo>
                    <a:pt x="55560" y="41853"/>
                  </a:lnTo>
                  <a:lnTo>
                    <a:pt x="56188" y="40598"/>
                  </a:lnTo>
                  <a:lnTo>
                    <a:pt x="56711" y="39237"/>
                  </a:lnTo>
                  <a:lnTo>
                    <a:pt x="57129" y="37877"/>
                  </a:lnTo>
                  <a:lnTo>
                    <a:pt x="57548" y="36517"/>
                  </a:lnTo>
                  <a:lnTo>
                    <a:pt x="57862" y="35052"/>
                  </a:lnTo>
                  <a:lnTo>
                    <a:pt x="58071" y="33692"/>
                  </a:lnTo>
                  <a:lnTo>
                    <a:pt x="58280" y="32227"/>
                  </a:lnTo>
                  <a:lnTo>
                    <a:pt x="58385" y="30762"/>
                  </a:lnTo>
                  <a:lnTo>
                    <a:pt x="58490" y="29193"/>
                  </a:lnTo>
                  <a:lnTo>
                    <a:pt x="58385" y="27728"/>
                  </a:lnTo>
                  <a:lnTo>
                    <a:pt x="58280" y="26263"/>
                  </a:lnTo>
                  <a:lnTo>
                    <a:pt x="58071" y="24798"/>
                  </a:lnTo>
                  <a:lnTo>
                    <a:pt x="57862" y="23333"/>
                  </a:lnTo>
                  <a:lnTo>
                    <a:pt x="57548" y="21973"/>
                  </a:lnTo>
                  <a:lnTo>
                    <a:pt x="57129" y="20508"/>
                  </a:lnTo>
                  <a:lnTo>
                    <a:pt x="56711" y="19148"/>
                  </a:lnTo>
                  <a:lnTo>
                    <a:pt x="56188" y="17893"/>
                  </a:lnTo>
                  <a:lnTo>
                    <a:pt x="55560" y="16532"/>
                  </a:lnTo>
                  <a:lnTo>
                    <a:pt x="54932" y="15277"/>
                  </a:lnTo>
                  <a:lnTo>
                    <a:pt x="54200" y="14126"/>
                  </a:lnTo>
                  <a:lnTo>
                    <a:pt x="53467" y="12870"/>
                  </a:lnTo>
                  <a:lnTo>
                    <a:pt x="52630" y="11719"/>
                  </a:lnTo>
                  <a:lnTo>
                    <a:pt x="51793" y="10673"/>
                  </a:lnTo>
                  <a:lnTo>
                    <a:pt x="50852" y="9627"/>
                  </a:lnTo>
                  <a:lnTo>
                    <a:pt x="49910" y="8580"/>
                  </a:lnTo>
                  <a:lnTo>
                    <a:pt x="48864" y="7639"/>
                  </a:lnTo>
                  <a:lnTo>
                    <a:pt x="47817" y="6697"/>
                  </a:lnTo>
                  <a:lnTo>
                    <a:pt x="46666" y="5860"/>
                  </a:lnTo>
                  <a:lnTo>
                    <a:pt x="45515" y="5023"/>
                  </a:lnTo>
                  <a:lnTo>
                    <a:pt x="44364" y="4290"/>
                  </a:lnTo>
                  <a:lnTo>
                    <a:pt x="43109" y="3558"/>
                  </a:lnTo>
                  <a:lnTo>
                    <a:pt x="41853" y="2930"/>
                  </a:lnTo>
                  <a:lnTo>
                    <a:pt x="40598" y="2302"/>
                  </a:lnTo>
                  <a:lnTo>
                    <a:pt x="39237" y="1779"/>
                  </a:lnTo>
                  <a:lnTo>
                    <a:pt x="37877" y="1361"/>
                  </a:lnTo>
                  <a:lnTo>
                    <a:pt x="36517" y="942"/>
                  </a:lnTo>
                  <a:lnTo>
                    <a:pt x="35157" y="628"/>
                  </a:lnTo>
                  <a:lnTo>
                    <a:pt x="33692" y="314"/>
                  </a:lnTo>
                  <a:lnTo>
                    <a:pt x="32227" y="210"/>
                  </a:lnTo>
                  <a:lnTo>
                    <a:pt x="30762" y="1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602770" y="1191667"/>
              <a:ext cx="1936031" cy="1936031"/>
            </a:xfrm>
            <a:custGeom>
              <a:rect b="b" l="l" r="r" t="t"/>
              <a:pathLst>
                <a:path extrusionOk="0" h="84020" w="84020">
                  <a:moveTo>
                    <a:pt x="42062" y="11719"/>
                  </a:moveTo>
                  <a:lnTo>
                    <a:pt x="43527" y="11824"/>
                  </a:lnTo>
                  <a:lnTo>
                    <a:pt x="45097" y="11928"/>
                  </a:lnTo>
                  <a:lnTo>
                    <a:pt x="46561" y="12138"/>
                  </a:lnTo>
                  <a:lnTo>
                    <a:pt x="48131" y="12347"/>
                  </a:lnTo>
                  <a:lnTo>
                    <a:pt x="49596" y="12661"/>
                  </a:lnTo>
                  <a:lnTo>
                    <a:pt x="50956" y="13079"/>
                  </a:lnTo>
                  <a:lnTo>
                    <a:pt x="52421" y="13603"/>
                  </a:lnTo>
                  <a:lnTo>
                    <a:pt x="53781" y="14126"/>
                  </a:lnTo>
                  <a:lnTo>
                    <a:pt x="55141" y="14754"/>
                  </a:lnTo>
                  <a:lnTo>
                    <a:pt x="56397" y="15381"/>
                  </a:lnTo>
                  <a:lnTo>
                    <a:pt x="57652" y="16114"/>
                  </a:lnTo>
                  <a:lnTo>
                    <a:pt x="58908" y="16951"/>
                  </a:lnTo>
                  <a:lnTo>
                    <a:pt x="60059" y="17788"/>
                  </a:lnTo>
                  <a:lnTo>
                    <a:pt x="61210" y="18625"/>
                  </a:lnTo>
                  <a:lnTo>
                    <a:pt x="62361" y="19567"/>
                  </a:lnTo>
                  <a:lnTo>
                    <a:pt x="63407" y="20613"/>
                  </a:lnTo>
                  <a:lnTo>
                    <a:pt x="64349" y="21659"/>
                  </a:lnTo>
                  <a:lnTo>
                    <a:pt x="65291" y="22706"/>
                  </a:lnTo>
                  <a:lnTo>
                    <a:pt x="66232" y="23856"/>
                  </a:lnTo>
                  <a:lnTo>
                    <a:pt x="67069" y="25112"/>
                  </a:lnTo>
                  <a:lnTo>
                    <a:pt x="67906" y="26263"/>
                  </a:lnTo>
                  <a:lnTo>
                    <a:pt x="68639" y="27623"/>
                  </a:lnTo>
                  <a:lnTo>
                    <a:pt x="69267" y="28879"/>
                  </a:lnTo>
                  <a:lnTo>
                    <a:pt x="69894" y="30239"/>
                  </a:lnTo>
                  <a:lnTo>
                    <a:pt x="70418" y="31599"/>
                  </a:lnTo>
                  <a:lnTo>
                    <a:pt x="70941" y="32959"/>
                  </a:lnTo>
                  <a:lnTo>
                    <a:pt x="71255" y="34424"/>
                  </a:lnTo>
                  <a:lnTo>
                    <a:pt x="71673" y="35889"/>
                  </a:lnTo>
                  <a:lnTo>
                    <a:pt x="71882" y="37354"/>
                  </a:lnTo>
                  <a:lnTo>
                    <a:pt x="72092" y="38923"/>
                  </a:lnTo>
                  <a:lnTo>
                    <a:pt x="72196" y="40388"/>
                  </a:lnTo>
                  <a:lnTo>
                    <a:pt x="72301" y="41958"/>
                  </a:lnTo>
                  <a:lnTo>
                    <a:pt x="72196" y="43527"/>
                  </a:lnTo>
                  <a:lnTo>
                    <a:pt x="72092" y="45097"/>
                  </a:lnTo>
                  <a:lnTo>
                    <a:pt x="71882" y="46562"/>
                  </a:lnTo>
                  <a:lnTo>
                    <a:pt x="71673" y="48026"/>
                  </a:lnTo>
                  <a:lnTo>
                    <a:pt x="71255" y="49491"/>
                  </a:lnTo>
                  <a:lnTo>
                    <a:pt x="70941" y="50956"/>
                  </a:lnTo>
                  <a:lnTo>
                    <a:pt x="70418" y="52421"/>
                  </a:lnTo>
                  <a:lnTo>
                    <a:pt x="69894" y="53781"/>
                  </a:lnTo>
                  <a:lnTo>
                    <a:pt x="69267" y="55037"/>
                  </a:lnTo>
                  <a:lnTo>
                    <a:pt x="68639" y="56397"/>
                  </a:lnTo>
                  <a:lnTo>
                    <a:pt x="67906" y="57653"/>
                  </a:lnTo>
                  <a:lnTo>
                    <a:pt x="67069" y="58908"/>
                  </a:lnTo>
                  <a:lnTo>
                    <a:pt x="66232" y="60059"/>
                  </a:lnTo>
                  <a:lnTo>
                    <a:pt x="65291" y="61210"/>
                  </a:lnTo>
                  <a:lnTo>
                    <a:pt x="64349" y="62256"/>
                  </a:lnTo>
                  <a:lnTo>
                    <a:pt x="63407" y="63407"/>
                  </a:lnTo>
                  <a:lnTo>
                    <a:pt x="62361" y="64349"/>
                  </a:lnTo>
                  <a:lnTo>
                    <a:pt x="61210" y="65291"/>
                  </a:lnTo>
                  <a:lnTo>
                    <a:pt x="60059" y="66232"/>
                  </a:lnTo>
                  <a:lnTo>
                    <a:pt x="58908" y="67069"/>
                  </a:lnTo>
                  <a:lnTo>
                    <a:pt x="57652" y="67802"/>
                  </a:lnTo>
                  <a:lnTo>
                    <a:pt x="56397" y="68534"/>
                  </a:lnTo>
                  <a:lnTo>
                    <a:pt x="55141" y="69267"/>
                  </a:lnTo>
                  <a:lnTo>
                    <a:pt x="53781" y="69894"/>
                  </a:lnTo>
                  <a:lnTo>
                    <a:pt x="52421" y="70418"/>
                  </a:lnTo>
                  <a:lnTo>
                    <a:pt x="50956" y="70836"/>
                  </a:lnTo>
                  <a:lnTo>
                    <a:pt x="49596" y="71255"/>
                  </a:lnTo>
                  <a:lnTo>
                    <a:pt x="48131" y="71569"/>
                  </a:lnTo>
                  <a:lnTo>
                    <a:pt x="46561" y="71882"/>
                  </a:lnTo>
                  <a:lnTo>
                    <a:pt x="45097" y="72092"/>
                  </a:lnTo>
                  <a:lnTo>
                    <a:pt x="43527" y="72196"/>
                  </a:lnTo>
                  <a:lnTo>
                    <a:pt x="40493" y="72196"/>
                  </a:lnTo>
                  <a:lnTo>
                    <a:pt x="38923" y="72092"/>
                  </a:lnTo>
                  <a:lnTo>
                    <a:pt x="37459" y="71882"/>
                  </a:lnTo>
                  <a:lnTo>
                    <a:pt x="35889" y="71569"/>
                  </a:lnTo>
                  <a:lnTo>
                    <a:pt x="34424" y="71255"/>
                  </a:lnTo>
                  <a:lnTo>
                    <a:pt x="33064" y="70836"/>
                  </a:lnTo>
                  <a:lnTo>
                    <a:pt x="31599" y="70418"/>
                  </a:lnTo>
                  <a:lnTo>
                    <a:pt x="30239" y="69894"/>
                  </a:lnTo>
                  <a:lnTo>
                    <a:pt x="28879" y="69267"/>
                  </a:lnTo>
                  <a:lnTo>
                    <a:pt x="27623" y="68534"/>
                  </a:lnTo>
                  <a:lnTo>
                    <a:pt x="26368" y="67802"/>
                  </a:lnTo>
                  <a:lnTo>
                    <a:pt x="25112" y="67069"/>
                  </a:lnTo>
                  <a:lnTo>
                    <a:pt x="23961" y="66232"/>
                  </a:lnTo>
                  <a:lnTo>
                    <a:pt x="22810" y="65291"/>
                  </a:lnTo>
                  <a:lnTo>
                    <a:pt x="21659" y="64349"/>
                  </a:lnTo>
                  <a:lnTo>
                    <a:pt x="20613" y="63407"/>
                  </a:lnTo>
                  <a:lnTo>
                    <a:pt x="19671" y="62256"/>
                  </a:lnTo>
                  <a:lnTo>
                    <a:pt x="18729" y="61210"/>
                  </a:lnTo>
                  <a:lnTo>
                    <a:pt x="17788" y="60059"/>
                  </a:lnTo>
                  <a:lnTo>
                    <a:pt x="16951" y="58908"/>
                  </a:lnTo>
                  <a:lnTo>
                    <a:pt x="16114" y="57653"/>
                  </a:lnTo>
                  <a:lnTo>
                    <a:pt x="15381" y="56397"/>
                  </a:lnTo>
                  <a:lnTo>
                    <a:pt x="14753" y="55037"/>
                  </a:lnTo>
                  <a:lnTo>
                    <a:pt x="14126" y="53781"/>
                  </a:lnTo>
                  <a:lnTo>
                    <a:pt x="13602" y="52421"/>
                  </a:lnTo>
                  <a:lnTo>
                    <a:pt x="13079" y="50956"/>
                  </a:lnTo>
                  <a:lnTo>
                    <a:pt x="12765" y="49491"/>
                  </a:lnTo>
                  <a:lnTo>
                    <a:pt x="12347" y="48026"/>
                  </a:lnTo>
                  <a:lnTo>
                    <a:pt x="12138" y="46562"/>
                  </a:lnTo>
                  <a:lnTo>
                    <a:pt x="11928" y="45097"/>
                  </a:lnTo>
                  <a:lnTo>
                    <a:pt x="11824" y="43527"/>
                  </a:lnTo>
                  <a:lnTo>
                    <a:pt x="11719" y="41958"/>
                  </a:lnTo>
                  <a:lnTo>
                    <a:pt x="11824" y="40388"/>
                  </a:lnTo>
                  <a:lnTo>
                    <a:pt x="11928" y="38923"/>
                  </a:lnTo>
                  <a:lnTo>
                    <a:pt x="12138" y="37354"/>
                  </a:lnTo>
                  <a:lnTo>
                    <a:pt x="12347" y="35889"/>
                  </a:lnTo>
                  <a:lnTo>
                    <a:pt x="12765" y="34424"/>
                  </a:lnTo>
                  <a:lnTo>
                    <a:pt x="13079" y="32959"/>
                  </a:lnTo>
                  <a:lnTo>
                    <a:pt x="13602" y="31599"/>
                  </a:lnTo>
                  <a:lnTo>
                    <a:pt x="14126" y="30239"/>
                  </a:lnTo>
                  <a:lnTo>
                    <a:pt x="14753" y="28879"/>
                  </a:lnTo>
                  <a:lnTo>
                    <a:pt x="15381" y="27623"/>
                  </a:lnTo>
                  <a:lnTo>
                    <a:pt x="16114" y="26263"/>
                  </a:lnTo>
                  <a:lnTo>
                    <a:pt x="16951" y="25112"/>
                  </a:lnTo>
                  <a:lnTo>
                    <a:pt x="17788" y="23856"/>
                  </a:lnTo>
                  <a:lnTo>
                    <a:pt x="18729" y="22706"/>
                  </a:lnTo>
                  <a:lnTo>
                    <a:pt x="19671" y="21659"/>
                  </a:lnTo>
                  <a:lnTo>
                    <a:pt x="20613" y="20613"/>
                  </a:lnTo>
                  <a:lnTo>
                    <a:pt x="21659" y="19567"/>
                  </a:lnTo>
                  <a:lnTo>
                    <a:pt x="22810" y="18625"/>
                  </a:lnTo>
                  <a:lnTo>
                    <a:pt x="23961" y="17788"/>
                  </a:lnTo>
                  <a:lnTo>
                    <a:pt x="25112" y="16951"/>
                  </a:lnTo>
                  <a:lnTo>
                    <a:pt x="26368" y="16114"/>
                  </a:lnTo>
                  <a:lnTo>
                    <a:pt x="27623" y="15381"/>
                  </a:lnTo>
                  <a:lnTo>
                    <a:pt x="28879" y="14754"/>
                  </a:lnTo>
                  <a:lnTo>
                    <a:pt x="30239" y="14126"/>
                  </a:lnTo>
                  <a:lnTo>
                    <a:pt x="31599" y="13603"/>
                  </a:lnTo>
                  <a:lnTo>
                    <a:pt x="33064" y="13079"/>
                  </a:lnTo>
                  <a:lnTo>
                    <a:pt x="34424" y="12661"/>
                  </a:lnTo>
                  <a:lnTo>
                    <a:pt x="35889" y="12347"/>
                  </a:lnTo>
                  <a:lnTo>
                    <a:pt x="37459" y="12138"/>
                  </a:lnTo>
                  <a:lnTo>
                    <a:pt x="38923" y="11928"/>
                  </a:lnTo>
                  <a:lnTo>
                    <a:pt x="40493" y="11824"/>
                  </a:lnTo>
                  <a:lnTo>
                    <a:pt x="42062" y="11719"/>
                  </a:lnTo>
                  <a:close/>
                  <a:moveTo>
                    <a:pt x="39865" y="0"/>
                  </a:moveTo>
                  <a:lnTo>
                    <a:pt x="37772" y="210"/>
                  </a:lnTo>
                  <a:lnTo>
                    <a:pt x="35575" y="419"/>
                  </a:lnTo>
                  <a:lnTo>
                    <a:pt x="33587" y="837"/>
                  </a:lnTo>
                  <a:lnTo>
                    <a:pt x="31494" y="1256"/>
                  </a:lnTo>
                  <a:lnTo>
                    <a:pt x="29506" y="1884"/>
                  </a:lnTo>
                  <a:lnTo>
                    <a:pt x="27623" y="2512"/>
                  </a:lnTo>
                  <a:lnTo>
                    <a:pt x="25635" y="3244"/>
                  </a:lnTo>
                  <a:lnTo>
                    <a:pt x="23856" y="4081"/>
                  </a:lnTo>
                  <a:lnTo>
                    <a:pt x="21973" y="5023"/>
                  </a:lnTo>
                  <a:lnTo>
                    <a:pt x="20194" y="6069"/>
                  </a:lnTo>
                  <a:lnTo>
                    <a:pt x="18520" y="7115"/>
                  </a:lnTo>
                  <a:lnTo>
                    <a:pt x="16846" y="8371"/>
                  </a:lnTo>
                  <a:lnTo>
                    <a:pt x="15277" y="9627"/>
                  </a:lnTo>
                  <a:lnTo>
                    <a:pt x="13812" y="10882"/>
                  </a:lnTo>
                  <a:lnTo>
                    <a:pt x="12347" y="12242"/>
                  </a:lnTo>
                  <a:lnTo>
                    <a:pt x="10882" y="13707"/>
                  </a:lnTo>
                  <a:lnTo>
                    <a:pt x="9626" y="15277"/>
                  </a:lnTo>
                  <a:lnTo>
                    <a:pt x="8371" y="16846"/>
                  </a:lnTo>
                  <a:lnTo>
                    <a:pt x="7220" y="18520"/>
                  </a:lnTo>
                  <a:lnTo>
                    <a:pt x="6069" y="20194"/>
                  </a:lnTo>
                  <a:lnTo>
                    <a:pt x="5127" y="21973"/>
                  </a:lnTo>
                  <a:lnTo>
                    <a:pt x="4186" y="23752"/>
                  </a:lnTo>
                  <a:lnTo>
                    <a:pt x="3348" y="25635"/>
                  </a:lnTo>
                  <a:lnTo>
                    <a:pt x="2511" y="27519"/>
                  </a:lnTo>
                  <a:lnTo>
                    <a:pt x="1884" y="29507"/>
                  </a:lnTo>
                  <a:lnTo>
                    <a:pt x="1360" y="31495"/>
                  </a:lnTo>
                  <a:lnTo>
                    <a:pt x="837" y="33483"/>
                  </a:lnTo>
                  <a:lnTo>
                    <a:pt x="523" y="35575"/>
                  </a:lnTo>
                  <a:lnTo>
                    <a:pt x="210" y="37668"/>
                  </a:lnTo>
                  <a:lnTo>
                    <a:pt x="105" y="39865"/>
                  </a:lnTo>
                  <a:lnTo>
                    <a:pt x="0" y="41958"/>
                  </a:lnTo>
                  <a:lnTo>
                    <a:pt x="105" y="44155"/>
                  </a:lnTo>
                  <a:lnTo>
                    <a:pt x="210" y="46248"/>
                  </a:lnTo>
                  <a:lnTo>
                    <a:pt x="523" y="48340"/>
                  </a:lnTo>
                  <a:lnTo>
                    <a:pt x="837" y="50433"/>
                  </a:lnTo>
                  <a:lnTo>
                    <a:pt x="1360" y="52421"/>
                  </a:lnTo>
                  <a:lnTo>
                    <a:pt x="1884" y="54409"/>
                  </a:lnTo>
                  <a:lnTo>
                    <a:pt x="2511" y="56397"/>
                  </a:lnTo>
                  <a:lnTo>
                    <a:pt x="3348" y="58280"/>
                  </a:lnTo>
                  <a:lnTo>
                    <a:pt x="4186" y="60164"/>
                  </a:lnTo>
                  <a:lnTo>
                    <a:pt x="5127" y="61942"/>
                  </a:lnTo>
                  <a:lnTo>
                    <a:pt x="6069" y="63721"/>
                  </a:lnTo>
                  <a:lnTo>
                    <a:pt x="7220" y="65500"/>
                  </a:lnTo>
                  <a:lnTo>
                    <a:pt x="8371" y="67069"/>
                  </a:lnTo>
                  <a:lnTo>
                    <a:pt x="9626" y="68639"/>
                  </a:lnTo>
                  <a:lnTo>
                    <a:pt x="10882" y="70208"/>
                  </a:lnTo>
                  <a:lnTo>
                    <a:pt x="12347" y="71673"/>
                  </a:lnTo>
                  <a:lnTo>
                    <a:pt x="13812" y="73033"/>
                  </a:lnTo>
                  <a:lnTo>
                    <a:pt x="15277" y="74394"/>
                  </a:lnTo>
                  <a:lnTo>
                    <a:pt x="16846" y="75649"/>
                  </a:lnTo>
                  <a:lnTo>
                    <a:pt x="18520" y="76800"/>
                  </a:lnTo>
                  <a:lnTo>
                    <a:pt x="20194" y="77951"/>
                  </a:lnTo>
                  <a:lnTo>
                    <a:pt x="21973" y="78893"/>
                  </a:lnTo>
                  <a:lnTo>
                    <a:pt x="23856" y="79834"/>
                  </a:lnTo>
                  <a:lnTo>
                    <a:pt x="25635" y="80672"/>
                  </a:lnTo>
                  <a:lnTo>
                    <a:pt x="27623" y="81404"/>
                  </a:lnTo>
                  <a:lnTo>
                    <a:pt x="29506" y="82136"/>
                  </a:lnTo>
                  <a:lnTo>
                    <a:pt x="31494" y="82660"/>
                  </a:lnTo>
                  <a:lnTo>
                    <a:pt x="33587" y="83183"/>
                  </a:lnTo>
                  <a:lnTo>
                    <a:pt x="35575" y="83497"/>
                  </a:lnTo>
                  <a:lnTo>
                    <a:pt x="37772" y="83810"/>
                  </a:lnTo>
                  <a:lnTo>
                    <a:pt x="39865" y="83915"/>
                  </a:lnTo>
                  <a:lnTo>
                    <a:pt x="42062" y="84020"/>
                  </a:lnTo>
                  <a:lnTo>
                    <a:pt x="44155" y="83915"/>
                  </a:lnTo>
                  <a:lnTo>
                    <a:pt x="46352" y="83810"/>
                  </a:lnTo>
                  <a:lnTo>
                    <a:pt x="48445" y="83497"/>
                  </a:lnTo>
                  <a:lnTo>
                    <a:pt x="50433" y="83183"/>
                  </a:lnTo>
                  <a:lnTo>
                    <a:pt x="52526" y="82660"/>
                  </a:lnTo>
                  <a:lnTo>
                    <a:pt x="54514" y="82136"/>
                  </a:lnTo>
                  <a:lnTo>
                    <a:pt x="56397" y="81404"/>
                  </a:lnTo>
                  <a:lnTo>
                    <a:pt x="58385" y="80672"/>
                  </a:lnTo>
                  <a:lnTo>
                    <a:pt x="60164" y="79834"/>
                  </a:lnTo>
                  <a:lnTo>
                    <a:pt x="62047" y="78893"/>
                  </a:lnTo>
                  <a:lnTo>
                    <a:pt x="63826" y="77951"/>
                  </a:lnTo>
                  <a:lnTo>
                    <a:pt x="65500" y="76800"/>
                  </a:lnTo>
                  <a:lnTo>
                    <a:pt x="67174" y="75649"/>
                  </a:lnTo>
                  <a:lnTo>
                    <a:pt x="68743" y="74394"/>
                  </a:lnTo>
                  <a:lnTo>
                    <a:pt x="70208" y="73033"/>
                  </a:lnTo>
                  <a:lnTo>
                    <a:pt x="71673" y="71673"/>
                  </a:lnTo>
                  <a:lnTo>
                    <a:pt x="73138" y="70208"/>
                  </a:lnTo>
                  <a:lnTo>
                    <a:pt x="74394" y="68639"/>
                  </a:lnTo>
                  <a:lnTo>
                    <a:pt x="75649" y="67069"/>
                  </a:lnTo>
                  <a:lnTo>
                    <a:pt x="76800" y="65500"/>
                  </a:lnTo>
                  <a:lnTo>
                    <a:pt x="77951" y="63721"/>
                  </a:lnTo>
                  <a:lnTo>
                    <a:pt x="78893" y="61942"/>
                  </a:lnTo>
                  <a:lnTo>
                    <a:pt x="79834" y="60164"/>
                  </a:lnTo>
                  <a:lnTo>
                    <a:pt x="80672" y="58280"/>
                  </a:lnTo>
                  <a:lnTo>
                    <a:pt x="81509" y="56397"/>
                  </a:lnTo>
                  <a:lnTo>
                    <a:pt x="82136" y="54409"/>
                  </a:lnTo>
                  <a:lnTo>
                    <a:pt x="82660" y="52421"/>
                  </a:lnTo>
                  <a:lnTo>
                    <a:pt x="83183" y="50433"/>
                  </a:lnTo>
                  <a:lnTo>
                    <a:pt x="83497" y="48340"/>
                  </a:lnTo>
                  <a:lnTo>
                    <a:pt x="83810" y="46248"/>
                  </a:lnTo>
                  <a:lnTo>
                    <a:pt x="84020" y="44155"/>
                  </a:lnTo>
                  <a:lnTo>
                    <a:pt x="84020" y="41958"/>
                  </a:lnTo>
                  <a:lnTo>
                    <a:pt x="84020" y="39865"/>
                  </a:lnTo>
                  <a:lnTo>
                    <a:pt x="83810" y="37668"/>
                  </a:lnTo>
                  <a:lnTo>
                    <a:pt x="83497" y="35575"/>
                  </a:lnTo>
                  <a:lnTo>
                    <a:pt x="83183" y="33483"/>
                  </a:lnTo>
                  <a:lnTo>
                    <a:pt x="82660" y="31495"/>
                  </a:lnTo>
                  <a:lnTo>
                    <a:pt x="82136" y="29507"/>
                  </a:lnTo>
                  <a:lnTo>
                    <a:pt x="81509" y="27519"/>
                  </a:lnTo>
                  <a:lnTo>
                    <a:pt x="80672" y="25635"/>
                  </a:lnTo>
                  <a:lnTo>
                    <a:pt x="79834" y="23752"/>
                  </a:lnTo>
                  <a:lnTo>
                    <a:pt x="78893" y="21973"/>
                  </a:lnTo>
                  <a:lnTo>
                    <a:pt x="77951" y="20194"/>
                  </a:lnTo>
                  <a:lnTo>
                    <a:pt x="76800" y="18520"/>
                  </a:lnTo>
                  <a:lnTo>
                    <a:pt x="75649" y="16846"/>
                  </a:lnTo>
                  <a:lnTo>
                    <a:pt x="74394" y="15277"/>
                  </a:lnTo>
                  <a:lnTo>
                    <a:pt x="73138" y="13707"/>
                  </a:lnTo>
                  <a:lnTo>
                    <a:pt x="71673" y="12242"/>
                  </a:lnTo>
                  <a:lnTo>
                    <a:pt x="70208" y="10882"/>
                  </a:lnTo>
                  <a:lnTo>
                    <a:pt x="68743" y="9627"/>
                  </a:lnTo>
                  <a:lnTo>
                    <a:pt x="67174" y="8371"/>
                  </a:lnTo>
                  <a:lnTo>
                    <a:pt x="65500" y="7115"/>
                  </a:lnTo>
                  <a:lnTo>
                    <a:pt x="63826" y="6069"/>
                  </a:lnTo>
                  <a:lnTo>
                    <a:pt x="62047" y="5023"/>
                  </a:lnTo>
                  <a:lnTo>
                    <a:pt x="60164" y="4081"/>
                  </a:lnTo>
                  <a:lnTo>
                    <a:pt x="58385" y="3244"/>
                  </a:lnTo>
                  <a:lnTo>
                    <a:pt x="56397" y="2512"/>
                  </a:lnTo>
                  <a:lnTo>
                    <a:pt x="54514" y="1884"/>
                  </a:lnTo>
                  <a:lnTo>
                    <a:pt x="52526" y="1256"/>
                  </a:lnTo>
                  <a:lnTo>
                    <a:pt x="50433" y="837"/>
                  </a:lnTo>
                  <a:lnTo>
                    <a:pt x="48445" y="419"/>
                  </a:lnTo>
                  <a:lnTo>
                    <a:pt x="46352" y="210"/>
                  </a:lnTo>
                  <a:lnTo>
                    <a:pt x="44155" y="0"/>
                  </a:lnTo>
                  <a:close/>
                </a:path>
              </a:pathLst>
            </a:custGeom>
            <a:solidFill>
              <a:srgbClr val="5D9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405061" y="991562"/>
              <a:ext cx="2333860" cy="2321785"/>
            </a:xfrm>
            <a:custGeom>
              <a:rect b="b" l="l" r="r" t="t"/>
              <a:pathLst>
                <a:path extrusionOk="0" h="100761" w="101285">
                  <a:moveTo>
                    <a:pt x="52735" y="7638"/>
                  </a:moveTo>
                  <a:lnTo>
                    <a:pt x="54828" y="7847"/>
                  </a:lnTo>
                  <a:lnTo>
                    <a:pt x="57025" y="8057"/>
                  </a:lnTo>
                  <a:lnTo>
                    <a:pt x="59013" y="8475"/>
                  </a:lnTo>
                  <a:lnTo>
                    <a:pt x="61106" y="8894"/>
                  </a:lnTo>
                  <a:lnTo>
                    <a:pt x="63094" y="9417"/>
                  </a:lnTo>
                  <a:lnTo>
                    <a:pt x="65082" y="10149"/>
                  </a:lnTo>
                  <a:lnTo>
                    <a:pt x="67070" y="10882"/>
                  </a:lnTo>
                  <a:lnTo>
                    <a:pt x="68953" y="11719"/>
                  </a:lnTo>
                  <a:lnTo>
                    <a:pt x="70836" y="12660"/>
                  </a:lnTo>
                  <a:lnTo>
                    <a:pt x="72720" y="13707"/>
                  </a:lnTo>
                  <a:lnTo>
                    <a:pt x="74498" y="14858"/>
                  </a:lnTo>
                  <a:lnTo>
                    <a:pt x="76173" y="16009"/>
                  </a:lnTo>
                  <a:lnTo>
                    <a:pt x="77847" y="17369"/>
                  </a:lnTo>
                  <a:lnTo>
                    <a:pt x="79521" y="18729"/>
                  </a:lnTo>
                  <a:lnTo>
                    <a:pt x="80986" y="20194"/>
                  </a:lnTo>
                  <a:lnTo>
                    <a:pt x="82555" y="21763"/>
                  </a:lnTo>
                  <a:lnTo>
                    <a:pt x="83915" y="23438"/>
                  </a:lnTo>
                  <a:lnTo>
                    <a:pt x="85171" y="25112"/>
                  </a:lnTo>
                  <a:lnTo>
                    <a:pt x="86426" y="26786"/>
                  </a:lnTo>
                  <a:lnTo>
                    <a:pt x="87577" y="28564"/>
                  </a:lnTo>
                  <a:lnTo>
                    <a:pt x="88624" y="30448"/>
                  </a:lnTo>
                  <a:lnTo>
                    <a:pt x="89565" y="32227"/>
                  </a:lnTo>
                  <a:lnTo>
                    <a:pt x="90402" y="34215"/>
                  </a:lnTo>
                  <a:lnTo>
                    <a:pt x="91135" y="36098"/>
                  </a:lnTo>
                  <a:lnTo>
                    <a:pt x="91763" y="38086"/>
                  </a:lnTo>
                  <a:lnTo>
                    <a:pt x="92390" y="40179"/>
                  </a:lnTo>
                  <a:lnTo>
                    <a:pt x="92809" y="42167"/>
                  </a:lnTo>
                  <a:lnTo>
                    <a:pt x="93228" y="44259"/>
                  </a:lnTo>
                  <a:lnTo>
                    <a:pt x="93437" y="46352"/>
                  </a:lnTo>
                  <a:lnTo>
                    <a:pt x="93541" y="48549"/>
                  </a:lnTo>
                  <a:lnTo>
                    <a:pt x="93646" y="50642"/>
                  </a:lnTo>
                  <a:lnTo>
                    <a:pt x="93541" y="52839"/>
                  </a:lnTo>
                  <a:lnTo>
                    <a:pt x="93437" y="54932"/>
                  </a:lnTo>
                  <a:lnTo>
                    <a:pt x="93228" y="57024"/>
                  </a:lnTo>
                  <a:lnTo>
                    <a:pt x="92809" y="59117"/>
                  </a:lnTo>
                  <a:lnTo>
                    <a:pt x="92390" y="61210"/>
                  </a:lnTo>
                  <a:lnTo>
                    <a:pt x="91763" y="63198"/>
                  </a:lnTo>
                  <a:lnTo>
                    <a:pt x="91135" y="65186"/>
                  </a:lnTo>
                  <a:lnTo>
                    <a:pt x="90402" y="67174"/>
                  </a:lnTo>
                  <a:lnTo>
                    <a:pt x="89565" y="69057"/>
                  </a:lnTo>
                  <a:lnTo>
                    <a:pt x="88624" y="70940"/>
                  </a:lnTo>
                  <a:lnTo>
                    <a:pt x="87577" y="72719"/>
                  </a:lnTo>
                  <a:lnTo>
                    <a:pt x="86426" y="74498"/>
                  </a:lnTo>
                  <a:lnTo>
                    <a:pt x="85171" y="76277"/>
                  </a:lnTo>
                  <a:lnTo>
                    <a:pt x="83915" y="77951"/>
                  </a:lnTo>
                  <a:lnTo>
                    <a:pt x="82555" y="79520"/>
                  </a:lnTo>
                  <a:lnTo>
                    <a:pt x="80986" y="81090"/>
                  </a:lnTo>
                  <a:lnTo>
                    <a:pt x="79521" y="82554"/>
                  </a:lnTo>
                  <a:lnTo>
                    <a:pt x="77847" y="84019"/>
                  </a:lnTo>
                  <a:lnTo>
                    <a:pt x="76173" y="85275"/>
                  </a:lnTo>
                  <a:lnTo>
                    <a:pt x="74498" y="86530"/>
                  </a:lnTo>
                  <a:lnTo>
                    <a:pt x="72720" y="87681"/>
                  </a:lnTo>
                  <a:lnTo>
                    <a:pt x="70836" y="88623"/>
                  </a:lnTo>
                  <a:lnTo>
                    <a:pt x="68953" y="89565"/>
                  </a:lnTo>
                  <a:lnTo>
                    <a:pt x="67070" y="90506"/>
                  </a:lnTo>
                  <a:lnTo>
                    <a:pt x="65082" y="91239"/>
                  </a:lnTo>
                  <a:lnTo>
                    <a:pt x="63094" y="91867"/>
                  </a:lnTo>
                  <a:lnTo>
                    <a:pt x="61106" y="92390"/>
                  </a:lnTo>
                  <a:lnTo>
                    <a:pt x="59013" y="92913"/>
                  </a:lnTo>
                  <a:lnTo>
                    <a:pt x="57025" y="93227"/>
                  </a:lnTo>
                  <a:lnTo>
                    <a:pt x="54828" y="93541"/>
                  </a:lnTo>
                  <a:lnTo>
                    <a:pt x="52735" y="93645"/>
                  </a:lnTo>
                  <a:lnTo>
                    <a:pt x="50642" y="93750"/>
                  </a:lnTo>
                  <a:lnTo>
                    <a:pt x="48445" y="93645"/>
                  </a:lnTo>
                  <a:lnTo>
                    <a:pt x="46352" y="93541"/>
                  </a:lnTo>
                  <a:lnTo>
                    <a:pt x="44260" y="93227"/>
                  </a:lnTo>
                  <a:lnTo>
                    <a:pt x="42167" y="92913"/>
                  </a:lnTo>
                  <a:lnTo>
                    <a:pt x="40074" y="92390"/>
                  </a:lnTo>
                  <a:lnTo>
                    <a:pt x="38086" y="91867"/>
                  </a:lnTo>
                  <a:lnTo>
                    <a:pt x="36098" y="91239"/>
                  </a:lnTo>
                  <a:lnTo>
                    <a:pt x="34110" y="90506"/>
                  </a:lnTo>
                  <a:lnTo>
                    <a:pt x="32227" y="89565"/>
                  </a:lnTo>
                  <a:lnTo>
                    <a:pt x="30344" y="88623"/>
                  </a:lnTo>
                  <a:lnTo>
                    <a:pt x="28460" y="87681"/>
                  </a:lnTo>
                  <a:lnTo>
                    <a:pt x="26682" y="86530"/>
                  </a:lnTo>
                  <a:lnTo>
                    <a:pt x="25007" y="85275"/>
                  </a:lnTo>
                  <a:lnTo>
                    <a:pt x="23333" y="84019"/>
                  </a:lnTo>
                  <a:lnTo>
                    <a:pt x="21659" y="82554"/>
                  </a:lnTo>
                  <a:lnTo>
                    <a:pt x="20194" y="81090"/>
                  </a:lnTo>
                  <a:lnTo>
                    <a:pt x="18625" y="79520"/>
                  </a:lnTo>
                  <a:lnTo>
                    <a:pt x="17265" y="77951"/>
                  </a:lnTo>
                  <a:lnTo>
                    <a:pt x="16009" y="76277"/>
                  </a:lnTo>
                  <a:lnTo>
                    <a:pt x="14754" y="74498"/>
                  </a:lnTo>
                  <a:lnTo>
                    <a:pt x="13603" y="72719"/>
                  </a:lnTo>
                  <a:lnTo>
                    <a:pt x="12556" y="70940"/>
                  </a:lnTo>
                  <a:lnTo>
                    <a:pt x="11615" y="69057"/>
                  </a:lnTo>
                  <a:lnTo>
                    <a:pt x="10778" y="67174"/>
                  </a:lnTo>
                  <a:lnTo>
                    <a:pt x="10045" y="65186"/>
                  </a:lnTo>
                  <a:lnTo>
                    <a:pt x="9417" y="63198"/>
                  </a:lnTo>
                  <a:lnTo>
                    <a:pt x="8790" y="61210"/>
                  </a:lnTo>
                  <a:lnTo>
                    <a:pt x="8371" y="59117"/>
                  </a:lnTo>
                  <a:lnTo>
                    <a:pt x="8057" y="57024"/>
                  </a:lnTo>
                  <a:lnTo>
                    <a:pt x="7743" y="54932"/>
                  </a:lnTo>
                  <a:lnTo>
                    <a:pt x="7639" y="52839"/>
                  </a:lnTo>
                  <a:lnTo>
                    <a:pt x="7534" y="50642"/>
                  </a:lnTo>
                  <a:lnTo>
                    <a:pt x="7639" y="48549"/>
                  </a:lnTo>
                  <a:lnTo>
                    <a:pt x="7743" y="46352"/>
                  </a:lnTo>
                  <a:lnTo>
                    <a:pt x="8057" y="44259"/>
                  </a:lnTo>
                  <a:lnTo>
                    <a:pt x="8371" y="42167"/>
                  </a:lnTo>
                  <a:lnTo>
                    <a:pt x="8790" y="40179"/>
                  </a:lnTo>
                  <a:lnTo>
                    <a:pt x="9417" y="38086"/>
                  </a:lnTo>
                  <a:lnTo>
                    <a:pt x="10045" y="36098"/>
                  </a:lnTo>
                  <a:lnTo>
                    <a:pt x="10778" y="34215"/>
                  </a:lnTo>
                  <a:lnTo>
                    <a:pt x="11615" y="32227"/>
                  </a:lnTo>
                  <a:lnTo>
                    <a:pt x="12556" y="30448"/>
                  </a:lnTo>
                  <a:lnTo>
                    <a:pt x="13603" y="28564"/>
                  </a:lnTo>
                  <a:lnTo>
                    <a:pt x="14754" y="26786"/>
                  </a:lnTo>
                  <a:lnTo>
                    <a:pt x="16009" y="25112"/>
                  </a:lnTo>
                  <a:lnTo>
                    <a:pt x="17265" y="23438"/>
                  </a:lnTo>
                  <a:lnTo>
                    <a:pt x="18625" y="21763"/>
                  </a:lnTo>
                  <a:lnTo>
                    <a:pt x="20194" y="20194"/>
                  </a:lnTo>
                  <a:lnTo>
                    <a:pt x="21659" y="18729"/>
                  </a:lnTo>
                  <a:lnTo>
                    <a:pt x="23333" y="17369"/>
                  </a:lnTo>
                  <a:lnTo>
                    <a:pt x="25007" y="16009"/>
                  </a:lnTo>
                  <a:lnTo>
                    <a:pt x="26682" y="14858"/>
                  </a:lnTo>
                  <a:lnTo>
                    <a:pt x="28460" y="13707"/>
                  </a:lnTo>
                  <a:lnTo>
                    <a:pt x="30344" y="12660"/>
                  </a:lnTo>
                  <a:lnTo>
                    <a:pt x="32227" y="11719"/>
                  </a:lnTo>
                  <a:lnTo>
                    <a:pt x="34110" y="10882"/>
                  </a:lnTo>
                  <a:lnTo>
                    <a:pt x="36098" y="10149"/>
                  </a:lnTo>
                  <a:lnTo>
                    <a:pt x="38086" y="9417"/>
                  </a:lnTo>
                  <a:lnTo>
                    <a:pt x="40074" y="8894"/>
                  </a:lnTo>
                  <a:lnTo>
                    <a:pt x="42167" y="8475"/>
                  </a:lnTo>
                  <a:lnTo>
                    <a:pt x="44260" y="8057"/>
                  </a:lnTo>
                  <a:lnTo>
                    <a:pt x="46352" y="7847"/>
                  </a:lnTo>
                  <a:lnTo>
                    <a:pt x="48445" y="7638"/>
                  </a:lnTo>
                  <a:close/>
                  <a:moveTo>
                    <a:pt x="50433" y="0"/>
                  </a:moveTo>
                  <a:lnTo>
                    <a:pt x="45725" y="4395"/>
                  </a:lnTo>
                  <a:lnTo>
                    <a:pt x="39551" y="1151"/>
                  </a:lnTo>
                  <a:lnTo>
                    <a:pt x="35157" y="6383"/>
                  </a:lnTo>
                  <a:lnTo>
                    <a:pt x="28774" y="5127"/>
                  </a:lnTo>
                  <a:lnTo>
                    <a:pt x="26158" y="11405"/>
                  </a:lnTo>
                  <a:lnTo>
                    <a:pt x="19567" y="11091"/>
                  </a:lnTo>
                  <a:lnTo>
                    <a:pt x="18416" y="17683"/>
                  </a:lnTo>
                  <a:lnTo>
                    <a:pt x="11510" y="19043"/>
                  </a:lnTo>
                  <a:lnTo>
                    <a:pt x="11615" y="25739"/>
                  </a:lnTo>
                  <a:lnTo>
                    <a:pt x="5651" y="28669"/>
                  </a:lnTo>
                  <a:lnTo>
                    <a:pt x="6906" y="34947"/>
                  </a:lnTo>
                  <a:lnTo>
                    <a:pt x="1151" y="38818"/>
                  </a:lnTo>
                  <a:lnTo>
                    <a:pt x="4395" y="44573"/>
                  </a:lnTo>
                  <a:lnTo>
                    <a:pt x="0" y="50328"/>
                  </a:lnTo>
                  <a:lnTo>
                    <a:pt x="4395" y="55559"/>
                  </a:lnTo>
                  <a:lnTo>
                    <a:pt x="1361" y="61628"/>
                  </a:lnTo>
                  <a:lnTo>
                    <a:pt x="6278" y="65290"/>
                  </a:lnTo>
                  <a:lnTo>
                    <a:pt x="5546" y="72301"/>
                  </a:lnTo>
                  <a:lnTo>
                    <a:pt x="11301" y="75021"/>
                  </a:lnTo>
                  <a:lnTo>
                    <a:pt x="11301" y="81508"/>
                  </a:lnTo>
                  <a:lnTo>
                    <a:pt x="18206" y="82973"/>
                  </a:lnTo>
                  <a:lnTo>
                    <a:pt x="18939" y="89565"/>
                  </a:lnTo>
                  <a:lnTo>
                    <a:pt x="26263" y="89565"/>
                  </a:lnTo>
                  <a:lnTo>
                    <a:pt x="28565" y="95633"/>
                  </a:lnTo>
                  <a:lnTo>
                    <a:pt x="35680" y="94169"/>
                  </a:lnTo>
                  <a:lnTo>
                    <a:pt x="39133" y="99609"/>
                  </a:lnTo>
                  <a:lnTo>
                    <a:pt x="46039" y="96680"/>
                  </a:lnTo>
                  <a:lnTo>
                    <a:pt x="50956" y="100760"/>
                  </a:lnTo>
                  <a:lnTo>
                    <a:pt x="55979" y="96680"/>
                  </a:lnTo>
                  <a:lnTo>
                    <a:pt x="61838" y="99086"/>
                  </a:lnTo>
                  <a:lnTo>
                    <a:pt x="65709" y="94169"/>
                  </a:lnTo>
                  <a:lnTo>
                    <a:pt x="72510" y="95633"/>
                  </a:lnTo>
                  <a:lnTo>
                    <a:pt x="75440" y="89356"/>
                  </a:lnTo>
                  <a:lnTo>
                    <a:pt x="81927" y="89356"/>
                  </a:lnTo>
                  <a:lnTo>
                    <a:pt x="83601" y="83078"/>
                  </a:lnTo>
                  <a:lnTo>
                    <a:pt x="89984" y="81613"/>
                  </a:lnTo>
                  <a:lnTo>
                    <a:pt x="90089" y="74707"/>
                  </a:lnTo>
                  <a:lnTo>
                    <a:pt x="95948" y="72091"/>
                  </a:lnTo>
                  <a:lnTo>
                    <a:pt x="94588" y="65604"/>
                  </a:lnTo>
                  <a:lnTo>
                    <a:pt x="99505" y="61523"/>
                  </a:lnTo>
                  <a:lnTo>
                    <a:pt x="96890" y="55350"/>
                  </a:lnTo>
                  <a:lnTo>
                    <a:pt x="101284" y="50014"/>
                  </a:lnTo>
                  <a:lnTo>
                    <a:pt x="97099" y="45096"/>
                  </a:lnTo>
                  <a:lnTo>
                    <a:pt x="99924" y="38923"/>
                  </a:lnTo>
                  <a:lnTo>
                    <a:pt x="94588" y="35156"/>
                  </a:lnTo>
                  <a:lnTo>
                    <a:pt x="95739" y="28460"/>
                  </a:lnTo>
                  <a:lnTo>
                    <a:pt x="89984" y="25426"/>
                  </a:lnTo>
                  <a:lnTo>
                    <a:pt x="89984" y="18729"/>
                  </a:lnTo>
                  <a:lnTo>
                    <a:pt x="83497" y="17369"/>
                  </a:lnTo>
                  <a:lnTo>
                    <a:pt x="82346" y="11091"/>
                  </a:lnTo>
                  <a:lnTo>
                    <a:pt x="75649" y="11091"/>
                  </a:lnTo>
                  <a:lnTo>
                    <a:pt x="72720" y="5127"/>
                  </a:lnTo>
                  <a:lnTo>
                    <a:pt x="65814" y="6487"/>
                  </a:lnTo>
                  <a:lnTo>
                    <a:pt x="62152" y="1151"/>
                  </a:lnTo>
                  <a:lnTo>
                    <a:pt x="55874" y="4290"/>
                  </a:lnTo>
                  <a:lnTo>
                    <a:pt x="50433" y="0"/>
                  </a:lnTo>
                  <a:close/>
                </a:path>
              </a:pathLst>
            </a:custGeom>
            <a:solidFill>
              <a:srgbClr val="D8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578644" y="1167564"/>
              <a:ext cx="1984282" cy="1984259"/>
            </a:xfrm>
            <a:custGeom>
              <a:rect b="b" l="l" r="r" t="t"/>
              <a:pathLst>
                <a:path extrusionOk="0" h="86113" w="86114">
                  <a:moveTo>
                    <a:pt x="45202" y="1046"/>
                  </a:moveTo>
                  <a:lnTo>
                    <a:pt x="47399" y="1256"/>
                  </a:lnTo>
                  <a:lnTo>
                    <a:pt x="49492" y="1465"/>
                  </a:lnTo>
                  <a:lnTo>
                    <a:pt x="51480" y="1883"/>
                  </a:lnTo>
                  <a:lnTo>
                    <a:pt x="53573" y="2302"/>
                  </a:lnTo>
                  <a:lnTo>
                    <a:pt x="55561" y="2930"/>
                  </a:lnTo>
                  <a:lnTo>
                    <a:pt x="57444" y="3558"/>
                  </a:lnTo>
                  <a:lnTo>
                    <a:pt x="59432" y="4290"/>
                  </a:lnTo>
                  <a:lnTo>
                    <a:pt x="61211" y="5127"/>
                  </a:lnTo>
                  <a:lnTo>
                    <a:pt x="63094" y="6069"/>
                  </a:lnTo>
                  <a:lnTo>
                    <a:pt x="64873" y="7115"/>
                  </a:lnTo>
                  <a:lnTo>
                    <a:pt x="66547" y="8161"/>
                  </a:lnTo>
                  <a:lnTo>
                    <a:pt x="68221" y="9417"/>
                  </a:lnTo>
                  <a:lnTo>
                    <a:pt x="69790" y="10673"/>
                  </a:lnTo>
                  <a:lnTo>
                    <a:pt x="71255" y="11928"/>
                  </a:lnTo>
                  <a:lnTo>
                    <a:pt x="72720" y="13288"/>
                  </a:lnTo>
                  <a:lnTo>
                    <a:pt x="74185" y="14753"/>
                  </a:lnTo>
                  <a:lnTo>
                    <a:pt x="75441" y="16323"/>
                  </a:lnTo>
                  <a:lnTo>
                    <a:pt x="76696" y="17892"/>
                  </a:lnTo>
                  <a:lnTo>
                    <a:pt x="77847" y="19566"/>
                  </a:lnTo>
                  <a:lnTo>
                    <a:pt x="78998" y="21240"/>
                  </a:lnTo>
                  <a:lnTo>
                    <a:pt x="79940" y="23019"/>
                  </a:lnTo>
                  <a:lnTo>
                    <a:pt x="80881" y="24798"/>
                  </a:lnTo>
                  <a:lnTo>
                    <a:pt x="81719" y="26681"/>
                  </a:lnTo>
                  <a:lnTo>
                    <a:pt x="82556" y="28565"/>
                  </a:lnTo>
                  <a:lnTo>
                    <a:pt x="83183" y="30553"/>
                  </a:lnTo>
                  <a:lnTo>
                    <a:pt x="83707" y="32541"/>
                  </a:lnTo>
                  <a:lnTo>
                    <a:pt x="84230" y="34529"/>
                  </a:lnTo>
                  <a:lnTo>
                    <a:pt x="84544" y="36621"/>
                  </a:lnTo>
                  <a:lnTo>
                    <a:pt x="84857" y="38714"/>
                  </a:lnTo>
                  <a:lnTo>
                    <a:pt x="85067" y="40911"/>
                  </a:lnTo>
                  <a:lnTo>
                    <a:pt x="85067" y="43004"/>
                  </a:lnTo>
                  <a:lnTo>
                    <a:pt x="85067" y="45201"/>
                  </a:lnTo>
                  <a:lnTo>
                    <a:pt x="84857" y="47294"/>
                  </a:lnTo>
                  <a:lnTo>
                    <a:pt x="84544" y="49386"/>
                  </a:lnTo>
                  <a:lnTo>
                    <a:pt x="84230" y="51479"/>
                  </a:lnTo>
                  <a:lnTo>
                    <a:pt x="83707" y="53467"/>
                  </a:lnTo>
                  <a:lnTo>
                    <a:pt x="83183" y="55455"/>
                  </a:lnTo>
                  <a:lnTo>
                    <a:pt x="82556" y="57443"/>
                  </a:lnTo>
                  <a:lnTo>
                    <a:pt x="81719" y="59326"/>
                  </a:lnTo>
                  <a:lnTo>
                    <a:pt x="80881" y="61210"/>
                  </a:lnTo>
                  <a:lnTo>
                    <a:pt x="79940" y="62988"/>
                  </a:lnTo>
                  <a:lnTo>
                    <a:pt x="78998" y="64767"/>
                  </a:lnTo>
                  <a:lnTo>
                    <a:pt x="77847" y="66546"/>
                  </a:lnTo>
                  <a:lnTo>
                    <a:pt x="76696" y="68115"/>
                  </a:lnTo>
                  <a:lnTo>
                    <a:pt x="75441" y="69685"/>
                  </a:lnTo>
                  <a:lnTo>
                    <a:pt x="74185" y="71254"/>
                  </a:lnTo>
                  <a:lnTo>
                    <a:pt x="72720" y="72719"/>
                  </a:lnTo>
                  <a:lnTo>
                    <a:pt x="71255" y="74079"/>
                  </a:lnTo>
                  <a:lnTo>
                    <a:pt x="69790" y="75440"/>
                  </a:lnTo>
                  <a:lnTo>
                    <a:pt x="68221" y="76695"/>
                  </a:lnTo>
                  <a:lnTo>
                    <a:pt x="66547" y="77846"/>
                  </a:lnTo>
                  <a:lnTo>
                    <a:pt x="64873" y="78997"/>
                  </a:lnTo>
                  <a:lnTo>
                    <a:pt x="63094" y="79939"/>
                  </a:lnTo>
                  <a:lnTo>
                    <a:pt x="61211" y="80880"/>
                  </a:lnTo>
                  <a:lnTo>
                    <a:pt x="59432" y="81718"/>
                  </a:lnTo>
                  <a:lnTo>
                    <a:pt x="57444" y="82450"/>
                  </a:lnTo>
                  <a:lnTo>
                    <a:pt x="55561" y="83182"/>
                  </a:lnTo>
                  <a:lnTo>
                    <a:pt x="53573" y="83706"/>
                  </a:lnTo>
                  <a:lnTo>
                    <a:pt x="51480" y="84229"/>
                  </a:lnTo>
                  <a:lnTo>
                    <a:pt x="49492" y="84543"/>
                  </a:lnTo>
                  <a:lnTo>
                    <a:pt x="47399" y="84856"/>
                  </a:lnTo>
                  <a:lnTo>
                    <a:pt x="45202" y="84961"/>
                  </a:lnTo>
                  <a:lnTo>
                    <a:pt x="43109" y="85066"/>
                  </a:lnTo>
                  <a:lnTo>
                    <a:pt x="40912" y="84961"/>
                  </a:lnTo>
                  <a:lnTo>
                    <a:pt x="38819" y="84856"/>
                  </a:lnTo>
                  <a:lnTo>
                    <a:pt x="36622" y="84543"/>
                  </a:lnTo>
                  <a:lnTo>
                    <a:pt x="34634" y="84229"/>
                  </a:lnTo>
                  <a:lnTo>
                    <a:pt x="32541" y="83706"/>
                  </a:lnTo>
                  <a:lnTo>
                    <a:pt x="30553" y="83182"/>
                  </a:lnTo>
                  <a:lnTo>
                    <a:pt x="28670" y="82450"/>
                  </a:lnTo>
                  <a:lnTo>
                    <a:pt x="26682" y="81718"/>
                  </a:lnTo>
                  <a:lnTo>
                    <a:pt x="24903" y="80880"/>
                  </a:lnTo>
                  <a:lnTo>
                    <a:pt x="23020" y="79939"/>
                  </a:lnTo>
                  <a:lnTo>
                    <a:pt x="21241" y="78997"/>
                  </a:lnTo>
                  <a:lnTo>
                    <a:pt x="19567" y="77846"/>
                  </a:lnTo>
                  <a:lnTo>
                    <a:pt x="17893" y="76695"/>
                  </a:lnTo>
                  <a:lnTo>
                    <a:pt x="16324" y="75440"/>
                  </a:lnTo>
                  <a:lnTo>
                    <a:pt x="14859" y="74079"/>
                  </a:lnTo>
                  <a:lnTo>
                    <a:pt x="13394" y="72719"/>
                  </a:lnTo>
                  <a:lnTo>
                    <a:pt x="11929" y="71254"/>
                  </a:lnTo>
                  <a:lnTo>
                    <a:pt x="10673" y="69685"/>
                  </a:lnTo>
                  <a:lnTo>
                    <a:pt x="9418" y="68115"/>
                  </a:lnTo>
                  <a:lnTo>
                    <a:pt x="8267" y="66546"/>
                  </a:lnTo>
                  <a:lnTo>
                    <a:pt x="7116" y="64767"/>
                  </a:lnTo>
                  <a:lnTo>
                    <a:pt x="6174" y="62988"/>
                  </a:lnTo>
                  <a:lnTo>
                    <a:pt x="5233" y="61210"/>
                  </a:lnTo>
                  <a:lnTo>
                    <a:pt x="4395" y="59326"/>
                  </a:lnTo>
                  <a:lnTo>
                    <a:pt x="3558" y="57443"/>
                  </a:lnTo>
                  <a:lnTo>
                    <a:pt x="2931" y="55455"/>
                  </a:lnTo>
                  <a:lnTo>
                    <a:pt x="2407" y="53467"/>
                  </a:lnTo>
                  <a:lnTo>
                    <a:pt x="1884" y="51479"/>
                  </a:lnTo>
                  <a:lnTo>
                    <a:pt x="1570" y="49386"/>
                  </a:lnTo>
                  <a:lnTo>
                    <a:pt x="1257" y="47294"/>
                  </a:lnTo>
                  <a:lnTo>
                    <a:pt x="1152" y="45201"/>
                  </a:lnTo>
                  <a:lnTo>
                    <a:pt x="1047" y="43004"/>
                  </a:lnTo>
                  <a:lnTo>
                    <a:pt x="1152" y="40911"/>
                  </a:lnTo>
                  <a:lnTo>
                    <a:pt x="1257" y="38714"/>
                  </a:lnTo>
                  <a:lnTo>
                    <a:pt x="1570" y="36621"/>
                  </a:lnTo>
                  <a:lnTo>
                    <a:pt x="1884" y="34529"/>
                  </a:lnTo>
                  <a:lnTo>
                    <a:pt x="2407" y="32541"/>
                  </a:lnTo>
                  <a:lnTo>
                    <a:pt x="2931" y="30553"/>
                  </a:lnTo>
                  <a:lnTo>
                    <a:pt x="3558" y="28565"/>
                  </a:lnTo>
                  <a:lnTo>
                    <a:pt x="4395" y="26681"/>
                  </a:lnTo>
                  <a:lnTo>
                    <a:pt x="5233" y="24798"/>
                  </a:lnTo>
                  <a:lnTo>
                    <a:pt x="6174" y="23019"/>
                  </a:lnTo>
                  <a:lnTo>
                    <a:pt x="7116" y="21240"/>
                  </a:lnTo>
                  <a:lnTo>
                    <a:pt x="8267" y="19566"/>
                  </a:lnTo>
                  <a:lnTo>
                    <a:pt x="9418" y="17892"/>
                  </a:lnTo>
                  <a:lnTo>
                    <a:pt x="10673" y="16323"/>
                  </a:lnTo>
                  <a:lnTo>
                    <a:pt x="11929" y="14753"/>
                  </a:lnTo>
                  <a:lnTo>
                    <a:pt x="13394" y="13288"/>
                  </a:lnTo>
                  <a:lnTo>
                    <a:pt x="14859" y="11928"/>
                  </a:lnTo>
                  <a:lnTo>
                    <a:pt x="16324" y="10673"/>
                  </a:lnTo>
                  <a:lnTo>
                    <a:pt x="17893" y="9417"/>
                  </a:lnTo>
                  <a:lnTo>
                    <a:pt x="19567" y="8161"/>
                  </a:lnTo>
                  <a:lnTo>
                    <a:pt x="21241" y="7115"/>
                  </a:lnTo>
                  <a:lnTo>
                    <a:pt x="23020" y="6069"/>
                  </a:lnTo>
                  <a:lnTo>
                    <a:pt x="24903" y="5127"/>
                  </a:lnTo>
                  <a:lnTo>
                    <a:pt x="26682" y="4290"/>
                  </a:lnTo>
                  <a:lnTo>
                    <a:pt x="28670" y="3558"/>
                  </a:lnTo>
                  <a:lnTo>
                    <a:pt x="30553" y="2930"/>
                  </a:lnTo>
                  <a:lnTo>
                    <a:pt x="32541" y="2302"/>
                  </a:lnTo>
                  <a:lnTo>
                    <a:pt x="34634" y="1883"/>
                  </a:lnTo>
                  <a:lnTo>
                    <a:pt x="36622" y="1465"/>
                  </a:lnTo>
                  <a:lnTo>
                    <a:pt x="38819" y="1256"/>
                  </a:lnTo>
                  <a:lnTo>
                    <a:pt x="40912" y="1046"/>
                  </a:lnTo>
                  <a:close/>
                  <a:moveTo>
                    <a:pt x="40912" y="0"/>
                  </a:moveTo>
                  <a:lnTo>
                    <a:pt x="38819" y="209"/>
                  </a:lnTo>
                  <a:lnTo>
                    <a:pt x="36727" y="419"/>
                  </a:lnTo>
                  <a:lnTo>
                    <a:pt x="34634" y="837"/>
                  </a:lnTo>
                  <a:lnTo>
                    <a:pt x="32541" y="1256"/>
                  </a:lnTo>
                  <a:lnTo>
                    <a:pt x="30553" y="1779"/>
                  </a:lnTo>
                  <a:lnTo>
                    <a:pt x="28565" y="2511"/>
                  </a:lnTo>
                  <a:lnTo>
                    <a:pt x="26577" y="3244"/>
                  </a:lnTo>
                  <a:lnTo>
                    <a:pt x="24694" y="4081"/>
                  </a:lnTo>
                  <a:lnTo>
                    <a:pt x="22811" y="5022"/>
                  </a:lnTo>
                  <a:lnTo>
                    <a:pt x="20927" y="6069"/>
                  </a:lnTo>
                  <a:lnTo>
                    <a:pt x="19149" y="7220"/>
                  </a:lnTo>
                  <a:lnTo>
                    <a:pt x="17474" y="8371"/>
                  </a:lnTo>
                  <a:lnTo>
                    <a:pt x="15800" y="9731"/>
                  </a:lnTo>
                  <a:lnTo>
                    <a:pt x="14126" y="11091"/>
                  </a:lnTo>
                  <a:lnTo>
                    <a:pt x="12661" y="12556"/>
                  </a:lnTo>
                  <a:lnTo>
                    <a:pt x="11092" y="14125"/>
                  </a:lnTo>
                  <a:lnTo>
                    <a:pt x="9732" y="15800"/>
                  </a:lnTo>
                  <a:lnTo>
                    <a:pt x="8476" y="17474"/>
                  </a:lnTo>
                  <a:lnTo>
                    <a:pt x="7221" y="19148"/>
                  </a:lnTo>
                  <a:lnTo>
                    <a:pt x="6070" y="20926"/>
                  </a:lnTo>
                  <a:lnTo>
                    <a:pt x="5023" y="22810"/>
                  </a:lnTo>
                  <a:lnTo>
                    <a:pt x="4082" y="24589"/>
                  </a:lnTo>
                  <a:lnTo>
                    <a:pt x="3245" y="26577"/>
                  </a:lnTo>
                  <a:lnTo>
                    <a:pt x="2512" y="28460"/>
                  </a:lnTo>
                  <a:lnTo>
                    <a:pt x="1884" y="30448"/>
                  </a:lnTo>
                  <a:lnTo>
                    <a:pt x="1257" y="32541"/>
                  </a:lnTo>
                  <a:lnTo>
                    <a:pt x="838" y="34529"/>
                  </a:lnTo>
                  <a:lnTo>
                    <a:pt x="524" y="36621"/>
                  </a:lnTo>
                  <a:lnTo>
                    <a:pt x="210" y="38714"/>
                  </a:lnTo>
                  <a:lnTo>
                    <a:pt x="106" y="40911"/>
                  </a:lnTo>
                  <a:lnTo>
                    <a:pt x="1" y="43004"/>
                  </a:lnTo>
                  <a:lnTo>
                    <a:pt x="106" y="45201"/>
                  </a:lnTo>
                  <a:lnTo>
                    <a:pt x="210" y="47294"/>
                  </a:lnTo>
                  <a:lnTo>
                    <a:pt x="524" y="49386"/>
                  </a:lnTo>
                  <a:lnTo>
                    <a:pt x="838" y="51479"/>
                  </a:lnTo>
                  <a:lnTo>
                    <a:pt x="1257" y="53572"/>
                  </a:lnTo>
                  <a:lnTo>
                    <a:pt x="1884" y="55560"/>
                  </a:lnTo>
                  <a:lnTo>
                    <a:pt x="2512" y="57548"/>
                  </a:lnTo>
                  <a:lnTo>
                    <a:pt x="3245" y="59536"/>
                  </a:lnTo>
                  <a:lnTo>
                    <a:pt x="4082" y="61419"/>
                  </a:lnTo>
                  <a:lnTo>
                    <a:pt x="5023" y="63302"/>
                  </a:lnTo>
                  <a:lnTo>
                    <a:pt x="6070" y="65081"/>
                  </a:lnTo>
                  <a:lnTo>
                    <a:pt x="7221" y="66860"/>
                  </a:lnTo>
                  <a:lnTo>
                    <a:pt x="8476" y="68639"/>
                  </a:lnTo>
                  <a:lnTo>
                    <a:pt x="9732" y="70313"/>
                  </a:lnTo>
                  <a:lnTo>
                    <a:pt x="11092" y="71882"/>
                  </a:lnTo>
                  <a:lnTo>
                    <a:pt x="12661" y="73452"/>
                  </a:lnTo>
                  <a:lnTo>
                    <a:pt x="14126" y="74916"/>
                  </a:lnTo>
                  <a:lnTo>
                    <a:pt x="15800" y="76381"/>
                  </a:lnTo>
                  <a:lnTo>
                    <a:pt x="17474" y="77637"/>
                  </a:lnTo>
                  <a:lnTo>
                    <a:pt x="19149" y="78892"/>
                  </a:lnTo>
                  <a:lnTo>
                    <a:pt x="20927" y="80043"/>
                  </a:lnTo>
                  <a:lnTo>
                    <a:pt x="22811" y="80985"/>
                  </a:lnTo>
                  <a:lnTo>
                    <a:pt x="24694" y="81927"/>
                  </a:lnTo>
                  <a:lnTo>
                    <a:pt x="26577" y="82868"/>
                  </a:lnTo>
                  <a:lnTo>
                    <a:pt x="28565" y="83601"/>
                  </a:lnTo>
                  <a:lnTo>
                    <a:pt x="30553" y="84229"/>
                  </a:lnTo>
                  <a:lnTo>
                    <a:pt x="32541" y="84752"/>
                  </a:lnTo>
                  <a:lnTo>
                    <a:pt x="34634" y="85275"/>
                  </a:lnTo>
                  <a:lnTo>
                    <a:pt x="36727" y="85589"/>
                  </a:lnTo>
                  <a:lnTo>
                    <a:pt x="38819" y="85903"/>
                  </a:lnTo>
                  <a:lnTo>
                    <a:pt x="40912" y="86007"/>
                  </a:lnTo>
                  <a:lnTo>
                    <a:pt x="43109" y="86112"/>
                  </a:lnTo>
                  <a:lnTo>
                    <a:pt x="45202" y="86007"/>
                  </a:lnTo>
                  <a:lnTo>
                    <a:pt x="47295" y="85903"/>
                  </a:lnTo>
                  <a:lnTo>
                    <a:pt x="49492" y="85589"/>
                  </a:lnTo>
                  <a:lnTo>
                    <a:pt x="51480" y="85275"/>
                  </a:lnTo>
                  <a:lnTo>
                    <a:pt x="53573" y="84752"/>
                  </a:lnTo>
                  <a:lnTo>
                    <a:pt x="55561" y="84229"/>
                  </a:lnTo>
                  <a:lnTo>
                    <a:pt x="57549" y="83601"/>
                  </a:lnTo>
                  <a:lnTo>
                    <a:pt x="59537" y="82868"/>
                  </a:lnTo>
                  <a:lnTo>
                    <a:pt x="61420" y="81927"/>
                  </a:lnTo>
                  <a:lnTo>
                    <a:pt x="63303" y="80985"/>
                  </a:lnTo>
                  <a:lnTo>
                    <a:pt x="65187" y="80043"/>
                  </a:lnTo>
                  <a:lnTo>
                    <a:pt x="66965" y="78892"/>
                  </a:lnTo>
                  <a:lnTo>
                    <a:pt x="68640" y="77637"/>
                  </a:lnTo>
                  <a:lnTo>
                    <a:pt x="70314" y="76381"/>
                  </a:lnTo>
                  <a:lnTo>
                    <a:pt x="71988" y="74916"/>
                  </a:lnTo>
                  <a:lnTo>
                    <a:pt x="73453" y="73452"/>
                  </a:lnTo>
                  <a:lnTo>
                    <a:pt x="75022" y="71882"/>
                  </a:lnTo>
                  <a:lnTo>
                    <a:pt x="76382" y="70313"/>
                  </a:lnTo>
                  <a:lnTo>
                    <a:pt x="77638" y="68639"/>
                  </a:lnTo>
                  <a:lnTo>
                    <a:pt x="78893" y="66860"/>
                  </a:lnTo>
                  <a:lnTo>
                    <a:pt x="80044" y="65081"/>
                  </a:lnTo>
                  <a:lnTo>
                    <a:pt x="81091" y="63302"/>
                  </a:lnTo>
                  <a:lnTo>
                    <a:pt x="82032" y="61419"/>
                  </a:lnTo>
                  <a:lnTo>
                    <a:pt x="82869" y="59536"/>
                  </a:lnTo>
                  <a:lnTo>
                    <a:pt x="83602" y="57548"/>
                  </a:lnTo>
                  <a:lnTo>
                    <a:pt x="84230" y="55560"/>
                  </a:lnTo>
                  <a:lnTo>
                    <a:pt x="84857" y="53572"/>
                  </a:lnTo>
                  <a:lnTo>
                    <a:pt x="85276" y="51479"/>
                  </a:lnTo>
                  <a:lnTo>
                    <a:pt x="85695" y="49386"/>
                  </a:lnTo>
                  <a:lnTo>
                    <a:pt x="85904" y="47294"/>
                  </a:lnTo>
                  <a:lnTo>
                    <a:pt x="86008" y="45201"/>
                  </a:lnTo>
                  <a:lnTo>
                    <a:pt x="86113" y="43004"/>
                  </a:lnTo>
                  <a:lnTo>
                    <a:pt x="86008" y="40911"/>
                  </a:lnTo>
                  <a:lnTo>
                    <a:pt x="85904" y="38714"/>
                  </a:lnTo>
                  <a:lnTo>
                    <a:pt x="85695" y="36621"/>
                  </a:lnTo>
                  <a:lnTo>
                    <a:pt x="85276" y="34529"/>
                  </a:lnTo>
                  <a:lnTo>
                    <a:pt x="84857" y="32541"/>
                  </a:lnTo>
                  <a:lnTo>
                    <a:pt x="84230" y="30448"/>
                  </a:lnTo>
                  <a:lnTo>
                    <a:pt x="83602" y="28460"/>
                  </a:lnTo>
                  <a:lnTo>
                    <a:pt x="82869" y="26577"/>
                  </a:lnTo>
                  <a:lnTo>
                    <a:pt x="82032" y="24589"/>
                  </a:lnTo>
                  <a:lnTo>
                    <a:pt x="81091" y="22810"/>
                  </a:lnTo>
                  <a:lnTo>
                    <a:pt x="80044" y="20926"/>
                  </a:lnTo>
                  <a:lnTo>
                    <a:pt x="78893" y="19148"/>
                  </a:lnTo>
                  <a:lnTo>
                    <a:pt x="77638" y="17474"/>
                  </a:lnTo>
                  <a:lnTo>
                    <a:pt x="76382" y="15800"/>
                  </a:lnTo>
                  <a:lnTo>
                    <a:pt x="75022" y="14125"/>
                  </a:lnTo>
                  <a:lnTo>
                    <a:pt x="73453" y="12556"/>
                  </a:lnTo>
                  <a:lnTo>
                    <a:pt x="71988" y="11091"/>
                  </a:lnTo>
                  <a:lnTo>
                    <a:pt x="70314" y="9731"/>
                  </a:lnTo>
                  <a:lnTo>
                    <a:pt x="68640" y="8371"/>
                  </a:lnTo>
                  <a:lnTo>
                    <a:pt x="66965" y="7220"/>
                  </a:lnTo>
                  <a:lnTo>
                    <a:pt x="65187" y="6069"/>
                  </a:lnTo>
                  <a:lnTo>
                    <a:pt x="63303" y="5022"/>
                  </a:lnTo>
                  <a:lnTo>
                    <a:pt x="61420" y="4081"/>
                  </a:lnTo>
                  <a:lnTo>
                    <a:pt x="59537" y="3244"/>
                  </a:lnTo>
                  <a:lnTo>
                    <a:pt x="57549" y="2511"/>
                  </a:lnTo>
                  <a:lnTo>
                    <a:pt x="55561" y="1779"/>
                  </a:lnTo>
                  <a:lnTo>
                    <a:pt x="53573" y="1256"/>
                  </a:lnTo>
                  <a:lnTo>
                    <a:pt x="51480" y="837"/>
                  </a:lnTo>
                  <a:lnTo>
                    <a:pt x="49492" y="419"/>
                  </a:lnTo>
                  <a:lnTo>
                    <a:pt x="47295" y="209"/>
                  </a:lnTo>
                  <a:lnTo>
                    <a:pt x="45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72809" y="1461707"/>
              <a:ext cx="1395961" cy="1393564"/>
            </a:xfrm>
            <a:custGeom>
              <a:rect b="b" l="l" r="r" t="t"/>
              <a:pathLst>
                <a:path extrusionOk="0" h="60478" w="60582">
                  <a:moveTo>
                    <a:pt x="31808" y="1047"/>
                  </a:moveTo>
                  <a:lnTo>
                    <a:pt x="33273" y="1256"/>
                  </a:lnTo>
                  <a:lnTo>
                    <a:pt x="34738" y="1360"/>
                  </a:lnTo>
                  <a:lnTo>
                    <a:pt x="36203" y="1674"/>
                  </a:lnTo>
                  <a:lnTo>
                    <a:pt x="37563" y="1988"/>
                  </a:lnTo>
                  <a:lnTo>
                    <a:pt x="38923" y="2407"/>
                  </a:lnTo>
                  <a:lnTo>
                    <a:pt x="40283" y="2825"/>
                  </a:lnTo>
                  <a:lnTo>
                    <a:pt x="41644" y="3348"/>
                  </a:lnTo>
                  <a:lnTo>
                    <a:pt x="42899" y="3976"/>
                  </a:lnTo>
                  <a:lnTo>
                    <a:pt x="44155" y="4604"/>
                  </a:lnTo>
                  <a:lnTo>
                    <a:pt x="45410" y="5336"/>
                  </a:lnTo>
                  <a:lnTo>
                    <a:pt x="46561" y="6069"/>
                  </a:lnTo>
                  <a:lnTo>
                    <a:pt x="47712" y="6906"/>
                  </a:lnTo>
                  <a:lnTo>
                    <a:pt x="48863" y="7743"/>
                  </a:lnTo>
                  <a:lnTo>
                    <a:pt x="49910" y="8685"/>
                  </a:lnTo>
                  <a:lnTo>
                    <a:pt x="50956" y="9626"/>
                  </a:lnTo>
                  <a:lnTo>
                    <a:pt x="51898" y="10673"/>
                  </a:lnTo>
                  <a:lnTo>
                    <a:pt x="52839" y="11719"/>
                  </a:lnTo>
                  <a:lnTo>
                    <a:pt x="53676" y="12765"/>
                  </a:lnTo>
                  <a:lnTo>
                    <a:pt x="54513" y="13916"/>
                  </a:lnTo>
                  <a:lnTo>
                    <a:pt x="55246" y="15172"/>
                  </a:lnTo>
                  <a:lnTo>
                    <a:pt x="55978" y="16323"/>
                  </a:lnTo>
                  <a:lnTo>
                    <a:pt x="56606" y="17578"/>
                  </a:lnTo>
                  <a:lnTo>
                    <a:pt x="57234" y="18939"/>
                  </a:lnTo>
                  <a:lnTo>
                    <a:pt x="57757" y="20194"/>
                  </a:lnTo>
                  <a:lnTo>
                    <a:pt x="58175" y="21554"/>
                  </a:lnTo>
                  <a:lnTo>
                    <a:pt x="58594" y="23019"/>
                  </a:lnTo>
                  <a:lnTo>
                    <a:pt x="58908" y="24379"/>
                  </a:lnTo>
                  <a:lnTo>
                    <a:pt x="59117" y="25844"/>
                  </a:lnTo>
                  <a:lnTo>
                    <a:pt x="59326" y="27309"/>
                  </a:lnTo>
                  <a:lnTo>
                    <a:pt x="59431" y="28774"/>
                  </a:lnTo>
                  <a:lnTo>
                    <a:pt x="59536" y="30239"/>
                  </a:lnTo>
                  <a:lnTo>
                    <a:pt x="59431" y="31808"/>
                  </a:lnTo>
                  <a:lnTo>
                    <a:pt x="59326" y="33273"/>
                  </a:lnTo>
                  <a:lnTo>
                    <a:pt x="59117" y="34738"/>
                  </a:lnTo>
                  <a:lnTo>
                    <a:pt x="58908" y="36098"/>
                  </a:lnTo>
                  <a:lnTo>
                    <a:pt x="58594" y="37563"/>
                  </a:lnTo>
                  <a:lnTo>
                    <a:pt x="58175" y="38923"/>
                  </a:lnTo>
                  <a:lnTo>
                    <a:pt x="57757" y="40283"/>
                  </a:lnTo>
                  <a:lnTo>
                    <a:pt x="57234" y="41644"/>
                  </a:lnTo>
                  <a:lnTo>
                    <a:pt x="56606" y="42899"/>
                  </a:lnTo>
                  <a:lnTo>
                    <a:pt x="55978" y="44155"/>
                  </a:lnTo>
                  <a:lnTo>
                    <a:pt x="55246" y="45410"/>
                  </a:lnTo>
                  <a:lnTo>
                    <a:pt x="54513" y="46561"/>
                  </a:lnTo>
                  <a:lnTo>
                    <a:pt x="53676" y="47712"/>
                  </a:lnTo>
                  <a:lnTo>
                    <a:pt x="52839" y="48863"/>
                  </a:lnTo>
                  <a:lnTo>
                    <a:pt x="51898" y="49910"/>
                  </a:lnTo>
                  <a:lnTo>
                    <a:pt x="50956" y="50851"/>
                  </a:lnTo>
                  <a:lnTo>
                    <a:pt x="49910" y="51898"/>
                  </a:lnTo>
                  <a:lnTo>
                    <a:pt x="48863" y="52839"/>
                  </a:lnTo>
                  <a:lnTo>
                    <a:pt x="47712" y="53676"/>
                  </a:lnTo>
                  <a:lnTo>
                    <a:pt x="46561" y="54513"/>
                  </a:lnTo>
                  <a:lnTo>
                    <a:pt x="45410" y="55246"/>
                  </a:lnTo>
                  <a:lnTo>
                    <a:pt x="44155" y="55978"/>
                  </a:lnTo>
                  <a:lnTo>
                    <a:pt x="42899" y="56606"/>
                  </a:lnTo>
                  <a:lnTo>
                    <a:pt x="41644" y="57129"/>
                  </a:lnTo>
                  <a:lnTo>
                    <a:pt x="40283" y="57652"/>
                  </a:lnTo>
                  <a:lnTo>
                    <a:pt x="38923" y="58175"/>
                  </a:lnTo>
                  <a:lnTo>
                    <a:pt x="37563" y="58594"/>
                  </a:lnTo>
                  <a:lnTo>
                    <a:pt x="36203" y="58908"/>
                  </a:lnTo>
                  <a:lnTo>
                    <a:pt x="34738" y="59117"/>
                  </a:lnTo>
                  <a:lnTo>
                    <a:pt x="33273" y="59326"/>
                  </a:lnTo>
                  <a:lnTo>
                    <a:pt x="31808" y="59431"/>
                  </a:lnTo>
                  <a:lnTo>
                    <a:pt x="28774" y="59431"/>
                  </a:lnTo>
                  <a:lnTo>
                    <a:pt x="27309" y="59326"/>
                  </a:lnTo>
                  <a:lnTo>
                    <a:pt x="25844" y="59117"/>
                  </a:lnTo>
                  <a:lnTo>
                    <a:pt x="24379" y="58908"/>
                  </a:lnTo>
                  <a:lnTo>
                    <a:pt x="23019" y="58594"/>
                  </a:lnTo>
                  <a:lnTo>
                    <a:pt x="21659" y="58175"/>
                  </a:lnTo>
                  <a:lnTo>
                    <a:pt x="20299" y="57652"/>
                  </a:lnTo>
                  <a:lnTo>
                    <a:pt x="18938" y="57129"/>
                  </a:lnTo>
                  <a:lnTo>
                    <a:pt x="17683" y="56606"/>
                  </a:lnTo>
                  <a:lnTo>
                    <a:pt x="16427" y="55978"/>
                  </a:lnTo>
                  <a:lnTo>
                    <a:pt x="15172" y="55246"/>
                  </a:lnTo>
                  <a:lnTo>
                    <a:pt x="14021" y="54513"/>
                  </a:lnTo>
                  <a:lnTo>
                    <a:pt x="12870" y="53676"/>
                  </a:lnTo>
                  <a:lnTo>
                    <a:pt x="11719" y="52839"/>
                  </a:lnTo>
                  <a:lnTo>
                    <a:pt x="10673" y="51898"/>
                  </a:lnTo>
                  <a:lnTo>
                    <a:pt x="9626" y="50851"/>
                  </a:lnTo>
                  <a:lnTo>
                    <a:pt x="8684" y="49910"/>
                  </a:lnTo>
                  <a:lnTo>
                    <a:pt x="7743" y="48863"/>
                  </a:lnTo>
                  <a:lnTo>
                    <a:pt x="6906" y="47712"/>
                  </a:lnTo>
                  <a:lnTo>
                    <a:pt x="6069" y="46561"/>
                  </a:lnTo>
                  <a:lnTo>
                    <a:pt x="5336" y="45410"/>
                  </a:lnTo>
                  <a:lnTo>
                    <a:pt x="4604" y="44155"/>
                  </a:lnTo>
                  <a:lnTo>
                    <a:pt x="3976" y="42899"/>
                  </a:lnTo>
                  <a:lnTo>
                    <a:pt x="3348" y="41644"/>
                  </a:lnTo>
                  <a:lnTo>
                    <a:pt x="2825" y="40283"/>
                  </a:lnTo>
                  <a:lnTo>
                    <a:pt x="2407" y="38923"/>
                  </a:lnTo>
                  <a:lnTo>
                    <a:pt x="1988" y="37563"/>
                  </a:lnTo>
                  <a:lnTo>
                    <a:pt x="1674" y="36098"/>
                  </a:lnTo>
                  <a:lnTo>
                    <a:pt x="1465" y="34738"/>
                  </a:lnTo>
                  <a:lnTo>
                    <a:pt x="1256" y="33273"/>
                  </a:lnTo>
                  <a:lnTo>
                    <a:pt x="1151" y="31808"/>
                  </a:lnTo>
                  <a:lnTo>
                    <a:pt x="1046" y="30239"/>
                  </a:lnTo>
                  <a:lnTo>
                    <a:pt x="1151" y="28774"/>
                  </a:lnTo>
                  <a:lnTo>
                    <a:pt x="1256" y="27309"/>
                  </a:lnTo>
                  <a:lnTo>
                    <a:pt x="1465" y="25844"/>
                  </a:lnTo>
                  <a:lnTo>
                    <a:pt x="1674" y="24379"/>
                  </a:lnTo>
                  <a:lnTo>
                    <a:pt x="1988" y="23019"/>
                  </a:lnTo>
                  <a:lnTo>
                    <a:pt x="2407" y="21554"/>
                  </a:lnTo>
                  <a:lnTo>
                    <a:pt x="2825" y="20194"/>
                  </a:lnTo>
                  <a:lnTo>
                    <a:pt x="3348" y="18939"/>
                  </a:lnTo>
                  <a:lnTo>
                    <a:pt x="3976" y="17578"/>
                  </a:lnTo>
                  <a:lnTo>
                    <a:pt x="4604" y="16323"/>
                  </a:lnTo>
                  <a:lnTo>
                    <a:pt x="5336" y="15172"/>
                  </a:lnTo>
                  <a:lnTo>
                    <a:pt x="6069" y="13916"/>
                  </a:lnTo>
                  <a:lnTo>
                    <a:pt x="6906" y="12765"/>
                  </a:lnTo>
                  <a:lnTo>
                    <a:pt x="7743" y="11719"/>
                  </a:lnTo>
                  <a:lnTo>
                    <a:pt x="8684" y="10673"/>
                  </a:lnTo>
                  <a:lnTo>
                    <a:pt x="9626" y="9626"/>
                  </a:lnTo>
                  <a:lnTo>
                    <a:pt x="10673" y="8685"/>
                  </a:lnTo>
                  <a:lnTo>
                    <a:pt x="11719" y="7743"/>
                  </a:lnTo>
                  <a:lnTo>
                    <a:pt x="12870" y="6906"/>
                  </a:lnTo>
                  <a:lnTo>
                    <a:pt x="14021" y="6069"/>
                  </a:lnTo>
                  <a:lnTo>
                    <a:pt x="15172" y="5336"/>
                  </a:lnTo>
                  <a:lnTo>
                    <a:pt x="16427" y="4604"/>
                  </a:lnTo>
                  <a:lnTo>
                    <a:pt x="17683" y="3976"/>
                  </a:lnTo>
                  <a:lnTo>
                    <a:pt x="18938" y="3348"/>
                  </a:lnTo>
                  <a:lnTo>
                    <a:pt x="20299" y="2825"/>
                  </a:lnTo>
                  <a:lnTo>
                    <a:pt x="21659" y="2407"/>
                  </a:lnTo>
                  <a:lnTo>
                    <a:pt x="23019" y="1988"/>
                  </a:lnTo>
                  <a:lnTo>
                    <a:pt x="24379" y="1674"/>
                  </a:lnTo>
                  <a:lnTo>
                    <a:pt x="25844" y="1360"/>
                  </a:lnTo>
                  <a:lnTo>
                    <a:pt x="27309" y="1256"/>
                  </a:lnTo>
                  <a:lnTo>
                    <a:pt x="28774" y="1047"/>
                  </a:lnTo>
                  <a:close/>
                  <a:moveTo>
                    <a:pt x="30343" y="0"/>
                  </a:moveTo>
                  <a:lnTo>
                    <a:pt x="28774" y="105"/>
                  </a:lnTo>
                  <a:lnTo>
                    <a:pt x="27204" y="209"/>
                  </a:lnTo>
                  <a:lnTo>
                    <a:pt x="25740" y="419"/>
                  </a:lnTo>
                  <a:lnTo>
                    <a:pt x="24170" y="628"/>
                  </a:lnTo>
                  <a:lnTo>
                    <a:pt x="22705" y="942"/>
                  </a:lnTo>
                  <a:lnTo>
                    <a:pt x="21345" y="1360"/>
                  </a:lnTo>
                  <a:lnTo>
                    <a:pt x="19880" y="1884"/>
                  </a:lnTo>
                  <a:lnTo>
                    <a:pt x="18520" y="2407"/>
                  </a:lnTo>
                  <a:lnTo>
                    <a:pt x="17160" y="3035"/>
                  </a:lnTo>
                  <a:lnTo>
                    <a:pt x="15904" y="3662"/>
                  </a:lnTo>
                  <a:lnTo>
                    <a:pt x="14649" y="4395"/>
                  </a:lnTo>
                  <a:lnTo>
                    <a:pt x="13393" y="5232"/>
                  </a:lnTo>
                  <a:lnTo>
                    <a:pt x="12242" y="6069"/>
                  </a:lnTo>
                  <a:lnTo>
                    <a:pt x="11091" y="6906"/>
                  </a:lnTo>
                  <a:lnTo>
                    <a:pt x="9940" y="7848"/>
                  </a:lnTo>
                  <a:lnTo>
                    <a:pt x="8894" y="8894"/>
                  </a:lnTo>
                  <a:lnTo>
                    <a:pt x="7952" y="9940"/>
                  </a:lnTo>
                  <a:lnTo>
                    <a:pt x="7010" y="10987"/>
                  </a:lnTo>
                  <a:lnTo>
                    <a:pt x="6069" y="12137"/>
                  </a:lnTo>
                  <a:lnTo>
                    <a:pt x="5232" y="13393"/>
                  </a:lnTo>
                  <a:lnTo>
                    <a:pt x="4395" y="14544"/>
                  </a:lnTo>
                  <a:lnTo>
                    <a:pt x="3662" y="15904"/>
                  </a:lnTo>
                  <a:lnTo>
                    <a:pt x="3034" y="17160"/>
                  </a:lnTo>
                  <a:lnTo>
                    <a:pt x="2407" y="18520"/>
                  </a:lnTo>
                  <a:lnTo>
                    <a:pt x="1883" y="19880"/>
                  </a:lnTo>
                  <a:lnTo>
                    <a:pt x="1360" y="21240"/>
                  </a:lnTo>
                  <a:lnTo>
                    <a:pt x="1046" y="22705"/>
                  </a:lnTo>
                  <a:lnTo>
                    <a:pt x="628" y="24170"/>
                  </a:lnTo>
                  <a:lnTo>
                    <a:pt x="419" y="25635"/>
                  </a:lnTo>
                  <a:lnTo>
                    <a:pt x="209" y="27204"/>
                  </a:lnTo>
                  <a:lnTo>
                    <a:pt x="105" y="28669"/>
                  </a:lnTo>
                  <a:lnTo>
                    <a:pt x="0" y="30239"/>
                  </a:lnTo>
                  <a:lnTo>
                    <a:pt x="105" y="31808"/>
                  </a:lnTo>
                  <a:lnTo>
                    <a:pt x="209" y="33378"/>
                  </a:lnTo>
                  <a:lnTo>
                    <a:pt x="419" y="34843"/>
                  </a:lnTo>
                  <a:lnTo>
                    <a:pt x="628" y="36307"/>
                  </a:lnTo>
                  <a:lnTo>
                    <a:pt x="1046" y="37772"/>
                  </a:lnTo>
                  <a:lnTo>
                    <a:pt x="1360" y="39237"/>
                  </a:lnTo>
                  <a:lnTo>
                    <a:pt x="1883" y="40702"/>
                  </a:lnTo>
                  <a:lnTo>
                    <a:pt x="2407" y="42062"/>
                  </a:lnTo>
                  <a:lnTo>
                    <a:pt x="3034" y="43318"/>
                  </a:lnTo>
                  <a:lnTo>
                    <a:pt x="3662" y="44678"/>
                  </a:lnTo>
                  <a:lnTo>
                    <a:pt x="4395" y="45934"/>
                  </a:lnTo>
                  <a:lnTo>
                    <a:pt x="5232" y="47189"/>
                  </a:lnTo>
                  <a:lnTo>
                    <a:pt x="6069" y="48340"/>
                  </a:lnTo>
                  <a:lnTo>
                    <a:pt x="7010" y="49491"/>
                  </a:lnTo>
                  <a:lnTo>
                    <a:pt x="7952" y="50537"/>
                  </a:lnTo>
                  <a:lnTo>
                    <a:pt x="8894" y="51688"/>
                  </a:lnTo>
                  <a:lnTo>
                    <a:pt x="9940" y="52630"/>
                  </a:lnTo>
                  <a:lnTo>
                    <a:pt x="11091" y="53572"/>
                  </a:lnTo>
                  <a:lnTo>
                    <a:pt x="12242" y="54513"/>
                  </a:lnTo>
                  <a:lnTo>
                    <a:pt x="13393" y="55350"/>
                  </a:lnTo>
                  <a:lnTo>
                    <a:pt x="14649" y="56083"/>
                  </a:lnTo>
                  <a:lnTo>
                    <a:pt x="15904" y="56815"/>
                  </a:lnTo>
                  <a:lnTo>
                    <a:pt x="17160" y="57548"/>
                  </a:lnTo>
                  <a:lnTo>
                    <a:pt x="18520" y="58175"/>
                  </a:lnTo>
                  <a:lnTo>
                    <a:pt x="19880" y="58699"/>
                  </a:lnTo>
                  <a:lnTo>
                    <a:pt x="21345" y="59117"/>
                  </a:lnTo>
                  <a:lnTo>
                    <a:pt x="22705" y="59536"/>
                  </a:lnTo>
                  <a:lnTo>
                    <a:pt x="24170" y="59850"/>
                  </a:lnTo>
                  <a:lnTo>
                    <a:pt x="25740" y="60163"/>
                  </a:lnTo>
                  <a:lnTo>
                    <a:pt x="27204" y="60373"/>
                  </a:lnTo>
                  <a:lnTo>
                    <a:pt x="28774" y="60477"/>
                  </a:lnTo>
                  <a:lnTo>
                    <a:pt x="31808" y="60477"/>
                  </a:lnTo>
                  <a:lnTo>
                    <a:pt x="33378" y="60373"/>
                  </a:lnTo>
                  <a:lnTo>
                    <a:pt x="34842" y="60163"/>
                  </a:lnTo>
                  <a:lnTo>
                    <a:pt x="36412" y="59850"/>
                  </a:lnTo>
                  <a:lnTo>
                    <a:pt x="37877" y="59536"/>
                  </a:lnTo>
                  <a:lnTo>
                    <a:pt x="39237" y="59117"/>
                  </a:lnTo>
                  <a:lnTo>
                    <a:pt x="40702" y="58699"/>
                  </a:lnTo>
                  <a:lnTo>
                    <a:pt x="42062" y="58175"/>
                  </a:lnTo>
                  <a:lnTo>
                    <a:pt x="43422" y="57548"/>
                  </a:lnTo>
                  <a:lnTo>
                    <a:pt x="44678" y="56815"/>
                  </a:lnTo>
                  <a:lnTo>
                    <a:pt x="45933" y="56083"/>
                  </a:lnTo>
                  <a:lnTo>
                    <a:pt x="47189" y="55350"/>
                  </a:lnTo>
                  <a:lnTo>
                    <a:pt x="48340" y="54513"/>
                  </a:lnTo>
                  <a:lnTo>
                    <a:pt x="49491" y="53572"/>
                  </a:lnTo>
                  <a:lnTo>
                    <a:pt x="50642" y="52630"/>
                  </a:lnTo>
                  <a:lnTo>
                    <a:pt x="51688" y="51688"/>
                  </a:lnTo>
                  <a:lnTo>
                    <a:pt x="52630" y="50537"/>
                  </a:lnTo>
                  <a:lnTo>
                    <a:pt x="53572" y="49491"/>
                  </a:lnTo>
                  <a:lnTo>
                    <a:pt x="54513" y="48340"/>
                  </a:lnTo>
                  <a:lnTo>
                    <a:pt x="55350" y="47189"/>
                  </a:lnTo>
                  <a:lnTo>
                    <a:pt x="56187" y="45934"/>
                  </a:lnTo>
                  <a:lnTo>
                    <a:pt x="56920" y="44678"/>
                  </a:lnTo>
                  <a:lnTo>
                    <a:pt x="57548" y="43318"/>
                  </a:lnTo>
                  <a:lnTo>
                    <a:pt x="58175" y="42062"/>
                  </a:lnTo>
                  <a:lnTo>
                    <a:pt x="58699" y="40702"/>
                  </a:lnTo>
                  <a:lnTo>
                    <a:pt x="59222" y="39237"/>
                  </a:lnTo>
                  <a:lnTo>
                    <a:pt x="59536" y="37772"/>
                  </a:lnTo>
                  <a:lnTo>
                    <a:pt x="59954" y="36307"/>
                  </a:lnTo>
                  <a:lnTo>
                    <a:pt x="60163" y="34843"/>
                  </a:lnTo>
                  <a:lnTo>
                    <a:pt x="60373" y="33378"/>
                  </a:lnTo>
                  <a:lnTo>
                    <a:pt x="60477" y="31808"/>
                  </a:lnTo>
                  <a:lnTo>
                    <a:pt x="60582" y="30239"/>
                  </a:lnTo>
                  <a:lnTo>
                    <a:pt x="60477" y="28669"/>
                  </a:lnTo>
                  <a:lnTo>
                    <a:pt x="60373" y="27204"/>
                  </a:lnTo>
                  <a:lnTo>
                    <a:pt x="60163" y="25635"/>
                  </a:lnTo>
                  <a:lnTo>
                    <a:pt x="59954" y="24170"/>
                  </a:lnTo>
                  <a:lnTo>
                    <a:pt x="59536" y="22705"/>
                  </a:lnTo>
                  <a:lnTo>
                    <a:pt x="59222" y="21240"/>
                  </a:lnTo>
                  <a:lnTo>
                    <a:pt x="58699" y="19880"/>
                  </a:lnTo>
                  <a:lnTo>
                    <a:pt x="58175" y="18520"/>
                  </a:lnTo>
                  <a:lnTo>
                    <a:pt x="57548" y="17160"/>
                  </a:lnTo>
                  <a:lnTo>
                    <a:pt x="56920" y="15904"/>
                  </a:lnTo>
                  <a:lnTo>
                    <a:pt x="56187" y="14544"/>
                  </a:lnTo>
                  <a:lnTo>
                    <a:pt x="55350" y="13393"/>
                  </a:lnTo>
                  <a:lnTo>
                    <a:pt x="54513" y="12137"/>
                  </a:lnTo>
                  <a:lnTo>
                    <a:pt x="53572" y="10987"/>
                  </a:lnTo>
                  <a:lnTo>
                    <a:pt x="52630" y="9940"/>
                  </a:lnTo>
                  <a:lnTo>
                    <a:pt x="51688" y="8894"/>
                  </a:lnTo>
                  <a:lnTo>
                    <a:pt x="50642" y="7848"/>
                  </a:lnTo>
                  <a:lnTo>
                    <a:pt x="49491" y="6906"/>
                  </a:lnTo>
                  <a:lnTo>
                    <a:pt x="48340" y="6069"/>
                  </a:lnTo>
                  <a:lnTo>
                    <a:pt x="47189" y="5232"/>
                  </a:lnTo>
                  <a:lnTo>
                    <a:pt x="45933" y="4395"/>
                  </a:lnTo>
                  <a:lnTo>
                    <a:pt x="44678" y="3662"/>
                  </a:lnTo>
                  <a:lnTo>
                    <a:pt x="43422" y="3035"/>
                  </a:lnTo>
                  <a:lnTo>
                    <a:pt x="42062" y="2407"/>
                  </a:lnTo>
                  <a:lnTo>
                    <a:pt x="40702" y="1884"/>
                  </a:lnTo>
                  <a:lnTo>
                    <a:pt x="39237" y="1360"/>
                  </a:lnTo>
                  <a:lnTo>
                    <a:pt x="37877" y="942"/>
                  </a:lnTo>
                  <a:lnTo>
                    <a:pt x="36412" y="628"/>
                  </a:lnTo>
                  <a:lnTo>
                    <a:pt x="34842" y="419"/>
                  </a:lnTo>
                  <a:lnTo>
                    <a:pt x="33378" y="209"/>
                  </a:lnTo>
                  <a:lnTo>
                    <a:pt x="31808" y="105"/>
                  </a:lnTo>
                  <a:lnTo>
                    <a:pt x="303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5372464" y="2156081"/>
              <a:ext cx="113323" cy="110927"/>
            </a:xfrm>
            <a:custGeom>
              <a:rect b="b" l="l" r="r" t="t"/>
              <a:pathLst>
                <a:path extrusionOk="0" h="4814" w="4918">
                  <a:moveTo>
                    <a:pt x="3139" y="0"/>
                  </a:moveTo>
                  <a:lnTo>
                    <a:pt x="2511" y="523"/>
                  </a:lnTo>
                  <a:lnTo>
                    <a:pt x="2093" y="942"/>
                  </a:lnTo>
                  <a:lnTo>
                    <a:pt x="1884" y="1151"/>
                  </a:lnTo>
                  <a:lnTo>
                    <a:pt x="1046" y="942"/>
                  </a:lnTo>
                  <a:lnTo>
                    <a:pt x="209" y="837"/>
                  </a:lnTo>
                  <a:lnTo>
                    <a:pt x="209" y="837"/>
                  </a:lnTo>
                  <a:lnTo>
                    <a:pt x="314" y="1046"/>
                  </a:lnTo>
                  <a:lnTo>
                    <a:pt x="523" y="1570"/>
                  </a:lnTo>
                  <a:lnTo>
                    <a:pt x="837" y="2093"/>
                  </a:lnTo>
                  <a:lnTo>
                    <a:pt x="942" y="2302"/>
                  </a:lnTo>
                  <a:lnTo>
                    <a:pt x="733" y="2511"/>
                  </a:lnTo>
                  <a:lnTo>
                    <a:pt x="419" y="2930"/>
                  </a:lnTo>
                  <a:lnTo>
                    <a:pt x="105" y="3453"/>
                  </a:lnTo>
                  <a:lnTo>
                    <a:pt x="0" y="3662"/>
                  </a:lnTo>
                  <a:lnTo>
                    <a:pt x="837" y="3558"/>
                  </a:lnTo>
                  <a:lnTo>
                    <a:pt x="1779" y="3558"/>
                  </a:lnTo>
                  <a:lnTo>
                    <a:pt x="1884" y="3767"/>
                  </a:lnTo>
                  <a:lnTo>
                    <a:pt x="2302" y="4185"/>
                  </a:lnTo>
                  <a:lnTo>
                    <a:pt x="2616" y="4604"/>
                  </a:lnTo>
                  <a:lnTo>
                    <a:pt x="2825" y="4813"/>
                  </a:lnTo>
                  <a:lnTo>
                    <a:pt x="2930" y="4604"/>
                  </a:lnTo>
                  <a:lnTo>
                    <a:pt x="3034" y="4081"/>
                  </a:lnTo>
                  <a:lnTo>
                    <a:pt x="3244" y="3453"/>
                  </a:lnTo>
                  <a:lnTo>
                    <a:pt x="3244" y="3244"/>
                  </a:lnTo>
                  <a:lnTo>
                    <a:pt x="3558" y="3139"/>
                  </a:lnTo>
                  <a:lnTo>
                    <a:pt x="4081" y="2825"/>
                  </a:lnTo>
                  <a:lnTo>
                    <a:pt x="4918" y="2511"/>
                  </a:lnTo>
                  <a:lnTo>
                    <a:pt x="4081" y="2093"/>
                  </a:lnTo>
                  <a:lnTo>
                    <a:pt x="3558" y="1779"/>
                  </a:lnTo>
                  <a:lnTo>
                    <a:pt x="3348" y="1674"/>
                  </a:lnTo>
                  <a:lnTo>
                    <a:pt x="3348" y="1360"/>
                  </a:lnTo>
                  <a:lnTo>
                    <a:pt x="3244" y="837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5309764" y="2416466"/>
              <a:ext cx="115766" cy="106111"/>
            </a:xfrm>
            <a:custGeom>
              <a:rect b="b" l="l" r="r" t="t"/>
              <a:pathLst>
                <a:path extrusionOk="0" h="4605" w="5024">
                  <a:moveTo>
                    <a:pt x="1047" y="0"/>
                  </a:moveTo>
                  <a:lnTo>
                    <a:pt x="1152" y="733"/>
                  </a:lnTo>
                  <a:lnTo>
                    <a:pt x="1256" y="1570"/>
                  </a:lnTo>
                  <a:lnTo>
                    <a:pt x="1256" y="1674"/>
                  </a:lnTo>
                  <a:lnTo>
                    <a:pt x="1152" y="1779"/>
                  </a:lnTo>
                  <a:lnTo>
                    <a:pt x="629" y="2093"/>
                  </a:lnTo>
                  <a:lnTo>
                    <a:pt x="210" y="2407"/>
                  </a:lnTo>
                  <a:lnTo>
                    <a:pt x="1" y="2616"/>
                  </a:lnTo>
                  <a:lnTo>
                    <a:pt x="838" y="2825"/>
                  </a:lnTo>
                  <a:lnTo>
                    <a:pt x="1675" y="3035"/>
                  </a:lnTo>
                  <a:lnTo>
                    <a:pt x="1989" y="3872"/>
                  </a:lnTo>
                  <a:lnTo>
                    <a:pt x="2198" y="4395"/>
                  </a:lnTo>
                  <a:lnTo>
                    <a:pt x="2303" y="4604"/>
                  </a:lnTo>
                  <a:lnTo>
                    <a:pt x="2512" y="4395"/>
                  </a:lnTo>
                  <a:lnTo>
                    <a:pt x="2826" y="3872"/>
                  </a:lnTo>
                  <a:lnTo>
                    <a:pt x="3140" y="3453"/>
                  </a:lnTo>
                  <a:lnTo>
                    <a:pt x="3244" y="3139"/>
                  </a:lnTo>
                  <a:lnTo>
                    <a:pt x="4081" y="3139"/>
                  </a:lnTo>
                  <a:lnTo>
                    <a:pt x="5023" y="3035"/>
                  </a:lnTo>
                  <a:lnTo>
                    <a:pt x="4395" y="2407"/>
                  </a:lnTo>
                  <a:lnTo>
                    <a:pt x="3767" y="1779"/>
                  </a:lnTo>
                  <a:lnTo>
                    <a:pt x="3977" y="942"/>
                  </a:lnTo>
                  <a:lnTo>
                    <a:pt x="4081" y="314"/>
                  </a:lnTo>
                  <a:lnTo>
                    <a:pt x="4081" y="0"/>
                  </a:lnTo>
                  <a:lnTo>
                    <a:pt x="3349" y="419"/>
                  </a:lnTo>
                  <a:lnTo>
                    <a:pt x="2826" y="733"/>
                  </a:lnTo>
                  <a:lnTo>
                    <a:pt x="2617" y="837"/>
                  </a:lnTo>
                  <a:lnTo>
                    <a:pt x="1779" y="419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5179572" y="2633461"/>
              <a:ext cx="106111" cy="108507"/>
            </a:xfrm>
            <a:custGeom>
              <a:rect b="b" l="l" r="r" t="t"/>
              <a:pathLst>
                <a:path extrusionOk="0" h="4709" w="4605">
                  <a:moveTo>
                    <a:pt x="1675" y="0"/>
                  </a:moveTo>
                  <a:lnTo>
                    <a:pt x="1675" y="209"/>
                  </a:lnTo>
                  <a:lnTo>
                    <a:pt x="1570" y="733"/>
                  </a:lnTo>
                  <a:lnTo>
                    <a:pt x="1570" y="1360"/>
                  </a:lnTo>
                  <a:lnTo>
                    <a:pt x="1465" y="1570"/>
                  </a:lnTo>
                  <a:lnTo>
                    <a:pt x="1256" y="1674"/>
                  </a:lnTo>
                  <a:lnTo>
                    <a:pt x="1047" y="1779"/>
                  </a:lnTo>
                  <a:lnTo>
                    <a:pt x="733" y="1884"/>
                  </a:lnTo>
                  <a:lnTo>
                    <a:pt x="210" y="2093"/>
                  </a:lnTo>
                  <a:lnTo>
                    <a:pt x="1" y="2093"/>
                  </a:lnTo>
                  <a:lnTo>
                    <a:pt x="1" y="2197"/>
                  </a:lnTo>
                  <a:lnTo>
                    <a:pt x="733" y="2616"/>
                  </a:lnTo>
                  <a:lnTo>
                    <a:pt x="1465" y="3035"/>
                  </a:lnTo>
                  <a:lnTo>
                    <a:pt x="1465" y="3348"/>
                  </a:lnTo>
                  <a:lnTo>
                    <a:pt x="1465" y="3976"/>
                  </a:lnTo>
                  <a:lnTo>
                    <a:pt x="1570" y="4499"/>
                  </a:lnTo>
                  <a:lnTo>
                    <a:pt x="1570" y="4709"/>
                  </a:lnTo>
                  <a:lnTo>
                    <a:pt x="1779" y="4604"/>
                  </a:lnTo>
                  <a:lnTo>
                    <a:pt x="2198" y="4290"/>
                  </a:lnTo>
                  <a:lnTo>
                    <a:pt x="2721" y="3872"/>
                  </a:lnTo>
                  <a:lnTo>
                    <a:pt x="2930" y="3662"/>
                  </a:lnTo>
                  <a:lnTo>
                    <a:pt x="3140" y="3767"/>
                  </a:lnTo>
                  <a:lnTo>
                    <a:pt x="3767" y="3872"/>
                  </a:lnTo>
                  <a:lnTo>
                    <a:pt x="4604" y="4081"/>
                  </a:lnTo>
                  <a:lnTo>
                    <a:pt x="4186" y="3244"/>
                  </a:lnTo>
                  <a:lnTo>
                    <a:pt x="3977" y="2721"/>
                  </a:lnTo>
                  <a:lnTo>
                    <a:pt x="3872" y="2511"/>
                  </a:lnTo>
                  <a:lnTo>
                    <a:pt x="3977" y="2302"/>
                  </a:lnTo>
                  <a:lnTo>
                    <a:pt x="4291" y="1779"/>
                  </a:lnTo>
                  <a:lnTo>
                    <a:pt x="4500" y="1256"/>
                  </a:lnTo>
                  <a:lnTo>
                    <a:pt x="4604" y="1047"/>
                  </a:lnTo>
                  <a:lnTo>
                    <a:pt x="4604" y="942"/>
                  </a:lnTo>
                  <a:lnTo>
                    <a:pt x="4395" y="1047"/>
                  </a:lnTo>
                  <a:lnTo>
                    <a:pt x="3767" y="1151"/>
                  </a:lnTo>
                  <a:lnTo>
                    <a:pt x="3244" y="1151"/>
                  </a:lnTo>
                  <a:lnTo>
                    <a:pt x="3035" y="1256"/>
                  </a:lnTo>
                  <a:lnTo>
                    <a:pt x="2930" y="1256"/>
                  </a:lnTo>
                  <a:lnTo>
                    <a:pt x="2302" y="628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5005990" y="2794992"/>
              <a:ext cx="110927" cy="110927"/>
            </a:xfrm>
            <a:custGeom>
              <a:rect b="b" l="l" r="r" t="t"/>
              <a:pathLst>
                <a:path extrusionOk="0" h="4814" w="4814">
                  <a:moveTo>
                    <a:pt x="2302" y="1"/>
                  </a:moveTo>
                  <a:lnTo>
                    <a:pt x="2197" y="210"/>
                  </a:lnTo>
                  <a:lnTo>
                    <a:pt x="1988" y="733"/>
                  </a:lnTo>
                  <a:lnTo>
                    <a:pt x="1570" y="1465"/>
                  </a:lnTo>
                  <a:lnTo>
                    <a:pt x="1360" y="1570"/>
                  </a:lnTo>
                  <a:lnTo>
                    <a:pt x="0" y="1570"/>
                  </a:lnTo>
                  <a:lnTo>
                    <a:pt x="523" y="2302"/>
                  </a:lnTo>
                  <a:lnTo>
                    <a:pt x="1151" y="2930"/>
                  </a:lnTo>
                  <a:lnTo>
                    <a:pt x="1046" y="3140"/>
                  </a:lnTo>
                  <a:lnTo>
                    <a:pt x="942" y="3767"/>
                  </a:lnTo>
                  <a:lnTo>
                    <a:pt x="837" y="4290"/>
                  </a:lnTo>
                  <a:lnTo>
                    <a:pt x="733" y="4604"/>
                  </a:lnTo>
                  <a:lnTo>
                    <a:pt x="837" y="4604"/>
                  </a:lnTo>
                  <a:lnTo>
                    <a:pt x="1046" y="4500"/>
                  </a:lnTo>
                  <a:lnTo>
                    <a:pt x="1570" y="4290"/>
                  </a:lnTo>
                  <a:lnTo>
                    <a:pt x="2093" y="3977"/>
                  </a:lnTo>
                  <a:lnTo>
                    <a:pt x="2302" y="3872"/>
                  </a:lnTo>
                  <a:lnTo>
                    <a:pt x="3139" y="4290"/>
                  </a:lnTo>
                  <a:lnTo>
                    <a:pt x="3871" y="4814"/>
                  </a:lnTo>
                  <a:lnTo>
                    <a:pt x="3767" y="3872"/>
                  </a:lnTo>
                  <a:lnTo>
                    <a:pt x="3558" y="3035"/>
                  </a:lnTo>
                  <a:lnTo>
                    <a:pt x="3767" y="2826"/>
                  </a:lnTo>
                  <a:lnTo>
                    <a:pt x="4185" y="2407"/>
                  </a:lnTo>
                  <a:lnTo>
                    <a:pt x="4604" y="1989"/>
                  </a:lnTo>
                  <a:lnTo>
                    <a:pt x="4813" y="1779"/>
                  </a:lnTo>
                  <a:lnTo>
                    <a:pt x="3976" y="1675"/>
                  </a:lnTo>
                  <a:lnTo>
                    <a:pt x="3348" y="1570"/>
                  </a:lnTo>
                  <a:lnTo>
                    <a:pt x="3139" y="1570"/>
                  </a:lnTo>
                  <a:lnTo>
                    <a:pt x="2721" y="733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776943" y="2910713"/>
              <a:ext cx="108507" cy="115766"/>
            </a:xfrm>
            <a:custGeom>
              <a:rect b="b" l="l" r="r" t="t"/>
              <a:pathLst>
                <a:path extrusionOk="0" h="5024" w="4709">
                  <a:moveTo>
                    <a:pt x="2825" y="1"/>
                  </a:moveTo>
                  <a:lnTo>
                    <a:pt x="2720" y="210"/>
                  </a:lnTo>
                  <a:lnTo>
                    <a:pt x="2302" y="629"/>
                  </a:lnTo>
                  <a:lnTo>
                    <a:pt x="1779" y="1256"/>
                  </a:lnTo>
                  <a:lnTo>
                    <a:pt x="942" y="1047"/>
                  </a:lnTo>
                  <a:lnTo>
                    <a:pt x="419" y="943"/>
                  </a:lnTo>
                  <a:lnTo>
                    <a:pt x="209" y="838"/>
                  </a:lnTo>
                  <a:lnTo>
                    <a:pt x="523" y="1675"/>
                  </a:lnTo>
                  <a:lnTo>
                    <a:pt x="942" y="2512"/>
                  </a:lnTo>
                  <a:lnTo>
                    <a:pt x="523" y="3244"/>
                  </a:lnTo>
                  <a:lnTo>
                    <a:pt x="0" y="3977"/>
                  </a:lnTo>
                  <a:lnTo>
                    <a:pt x="314" y="3977"/>
                  </a:lnTo>
                  <a:lnTo>
                    <a:pt x="942" y="3872"/>
                  </a:lnTo>
                  <a:lnTo>
                    <a:pt x="1465" y="3768"/>
                  </a:lnTo>
                  <a:lnTo>
                    <a:pt x="1779" y="3768"/>
                  </a:lnTo>
                  <a:lnTo>
                    <a:pt x="2407" y="4395"/>
                  </a:lnTo>
                  <a:lnTo>
                    <a:pt x="2930" y="5023"/>
                  </a:lnTo>
                  <a:lnTo>
                    <a:pt x="3139" y="4186"/>
                  </a:lnTo>
                  <a:lnTo>
                    <a:pt x="3244" y="3349"/>
                  </a:lnTo>
                  <a:lnTo>
                    <a:pt x="3348" y="3244"/>
                  </a:lnTo>
                  <a:lnTo>
                    <a:pt x="3453" y="3244"/>
                  </a:lnTo>
                  <a:lnTo>
                    <a:pt x="3976" y="2931"/>
                  </a:lnTo>
                  <a:lnTo>
                    <a:pt x="4499" y="2617"/>
                  </a:lnTo>
                  <a:lnTo>
                    <a:pt x="4708" y="2512"/>
                  </a:lnTo>
                  <a:lnTo>
                    <a:pt x="3976" y="2094"/>
                  </a:lnTo>
                  <a:lnTo>
                    <a:pt x="3244" y="1780"/>
                  </a:lnTo>
                  <a:lnTo>
                    <a:pt x="3034" y="943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514139" y="2956522"/>
              <a:ext cx="113323" cy="110927"/>
            </a:xfrm>
            <a:custGeom>
              <a:rect b="b" l="l" r="r" t="t"/>
              <a:pathLst>
                <a:path extrusionOk="0" h="4814" w="4918">
                  <a:moveTo>
                    <a:pt x="1046" y="1"/>
                  </a:moveTo>
                  <a:lnTo>
                    <a:pt x="1151" y="943"/>
                  </a:lnTo>
                  <a:lnTo>
                    <a:pt x="1256" y="1780"/>
                  </a:lnTo>
                  <a:lnTo>
                    <a:pt x="628" y="2407"/>
                  </a:lnTo>
                  <a:lnTo>
                    <a:pt x="0" y="2931"/>
                  </a:lnTo>
                  <a:lnTo>
                    <a:pt x="209" y="3035"/>
                  </a:lnTo>
                  <a:lnTo>
                    <a:pt x="837" y="3140"/>
                  </a:lnTo>
                  <a:lnTo>
                    <a:pt x="1360" y="3244"/>
                  </a:lnTo>
                  <a:lnTo>
                    <a:pt x="1674" y="3244"/>
                  </a:lnTo>
                  <a:lnTo>
                    <a:pt x="1988" y="4082"/>
                  </a:lnTo>
                  <a:lnTo>
                    <a:pt x="2407" y="4814"/>
                  </a:lnTo>
                  <a:lnTo>
                    <a:pt x="2511" y="4605"/>
                  </a:lnTo>
                  <a:lnTo>
                    <a:pt x="2825" y="4082"/>
                  </a:lnTo>
                  <a:lnTo>
                    <a:pt x="3244" y="3244"/>
                  </a:lnTo>
                  <a:lnTo>
                    <a:pt x="3453" y="3244"/>
                  </a:lnTo>
                  <a:lnTo>
                    <a:pt x="4081" y="3140"/>
                  </a:lnTo>
                  <a:lnTo>
                    <a:pt x="4604" y="3035"/>
                  </a:lnTo>
                  <a:lnTo>
                    <a:pt x="4918" y="2931"/>
                  </a:lnTo>
                  <a:lnTo>
                    <a:pt x="4709" y="2826"/>
                  </a:lnTo>
                  <a:lnTo>
                    <a:pt x="4290" y="2407"/>
                  </a:lnTo>
                  <a:lnTo>
                    <a:pt x="3662" y="1780"/>
                  </a:lnTo>
                  <a:lnTo>
                    <a:pt x="3767" y="943"/>
                  </a:lnTo>
                  <a:lnTo>
                    <a:pt x="3872" y="1"/>
                  </a:lnTo>
                  <a:lnTo>
                    <a:pt x="3872" y="1"/>
                  </a:lnTo>
                  <a:lnTo>
                    <a:pt x="3662" y="210"/>
                  </a:lnTo>
                  <a:lnTo>
                    <a:pt x="3139" y="419"/>
                  </a:lnTo>
                  <a:lnTo>
                    <a:pt x="2616" y="733"/>
                  </a:lnTo>
                  <a:lnTo>
                    <a:pt x="2511" y="838"/>
                  </a:lnTo>
                  <a:lnTo>
                    <a:pt x="2407" y="838"/>
                  </a:lnTo>
                  <a:lnTo>
                    <a:pt x="1779" y="419"/>
                  </a:lnTo>
                  <a:lnTo>
                    <a:pt x="1256" y="210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270622" y="2915552"/>
              <a:ext cx="108507" cy="115742"/>
            </a:xfrm>
            <a:custGeom>
              <a:rect b="b" l="l" r="r" t="t"/>
              <a:pathLst>
                <a:path extrusionOk="0" h="5023" w="4709">
                  <a:moveTo>
                    <a:pt x="1884" y="0"/>
                  </a:moveTo>
                  <a:lnTo>
                    <a:pt x="1674" y="837"/>
                  </a:lnTo>
                  <a:lnTo>
                    <a:pt x="1570" y="1674"/>
                  </a:lnTo>
                  <a:lnTo>
                    <a:pt x="1361" y="1779"/>
                  </a:lnTo>
                  <a:lnTo>
                    <a:pt x="837" y="2093"/>
                  </a:lnTo>
                  <a:lnTo>
                    <a:pt x="314" y="2302"/>
                  </a:lnTo>
                  <a:lnTo>
                    <a:pt x="0" y="2511"/>
                  </a:lnTo>
                  <a:lnTo>
                    <a:pt x="105" y="2511"/>
                  </a:lnTo>
                  <a:lnTo>
                    <a:pt x="210" y="2616"/>
                  </a:lnTo>
                  <a:lnTo>
                    <a:pt x="733" y="2825"/>
                  </a:lnTo>
                  <a:lnTo>
                    <a:pt x="1256" y="3139"/>
                  </a:lnTo>
                  <a:lnTo>
                    <a:pt x="1570" y="3244"/>
                  </a:lnTo>
                  <a:lnTo>
                    <a:pt x="1570" y="3558"/>
                  </a:lnTo>
                  <a:lnTo>
                    <a:pt x="1674" y="4081"/>
                  </a:lnTo>
                  <a:lnTo>
                    <a:pt x="1884" y="5022"/>
                  </a:lnTo>
                  <a:lnTo>
                    <a:pt x="2407" y="4395"/>
                  </a:lnTo>
                  <a:lnTo>
                    <a:pt x="2825" y="3872"/>
                  </a:lnTo>
                  <a:lnTo>
                    <a:pt x="3035" y="3662"/>
                  </a:lnTo>
                  <a:lnTo>
                    <a:pt x="3244" y="3767"/>
                  </a:lnTo>
                  <a:lnTo>
                    <a:pt x="3872" y="3767"/>
                  </a:lnTo>
                  <a:lnTo>
                    <a:pt x="4499" y="3872"/>
                  </a:lnTo>
                  <a:lnTo>
                    <a:pt x="4709" y="3872"/>
                  </a:lnTo>
                  <a:lnTo>
                    <a:pt x="4709" y="3767"/>
                  </a:lnTo>
                  <a:lnTo>
                    <a:pt x="4604" y="3662"/>
                  </a:lnTo>
                  <a:lnTo>
                    <a:pt x="4290" y="3139"/>
                  </a:lnTo>
                  <a:lnTo>
                    <a:pt x="3976" y="2616"/>
                  </a:lnTo>
                  <a:lnTo>
                    <a:pt x="3872" y="2407"/>
                  </a:lnTo>
                  <a:lnTo>
                    <a:pt x="4186" y="1570"/>
                  </a:lnTo>
                  <a:lnTo>
                    <a:pt x="4499" y="733"/>
                  </a:lnTo>
                  <a:lnTo>
                    <a:pt x="4499" y="733"/>
                  </a:lnTo>
                  <a:lnTo>
                    <a:pt x="4290" y="837"/>
                  </a:lnTo>
                  <a:lnTo>
                    <a:pt x="3767" y="942"/>
                  </a:lnTo>
                  <a:lnTo>
                    <a:pt x="3453" y="1046"/>
                  </a:lnTo>
                  <a:lnTo>
                    <a:pt x="3244" y="1151"/>
                  </a:lnTo>
                  <a:lnTo>
                    <a:pt x="2930" y="1151"/>
                  </a:lnTo>
                  <a:lnTo>
                    <a:pt x="2825" y="1046"/>
                  </a:lnTo>
                  <a:lnTo>
                    <a:pt x="2616" y="837"/>
                  </a:lnTo>
                  <a:lnTo>
                    <a:pt x="2407" y="628"/>
                  </a:lnTo>
                  <a:lnTo>
                    <a:pt x="1988" y="209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39156" y="2802227"/>
              <a:ext cx="110927" cy="108507"/>
            </a:xfrm>
            <a:custGeom>
              <a:rect b="b" l="l" r="r" t="t"/>
              <a:pathLst>
                <a:path extrusionOk="0" h="4709" w="4814">
                  <a:moveTo>
                    <a:pt x="2512" y="0"/>
                  </a:moveTo>
                  <a:lnTo>
                    <a:pt x="2093" y="733"/>
                  </a:lnTo>
                  <a:lnTo>
                    <a:pt x="1675" y="1465"/>
                  </a:lnTo>
                  <a:lnTo>
                    <a:pt x="1465" y="1570"/>
                  </a:lnTo>
                  <a:lnTo>
                    <a:pt x="838" y="1675"/>
                  </a:lnTo>
                  <a:lnTo>
                    <a:pt x="1" y="1779"/>
                  </a:lnTo>
                  <a:lnTo>
                    <a:pt x="210" y="1988"/>
                  </a:lnTo>
                  <a:lnTo>
                    <a:pt x="628" y="2407"/>
                  </a:lnTo>
                  <a:lnTo>
                    <a:pt x="1047" y="2826"/>
                  </a:lnTo>
                  <a:lnTo>
                    <a:pt x="1152" y="2930"/>
                  </a:lnTo>
                  <a:lnTo>
                    <a:pt x="1256" y="3035"/>
                  </a:lnTo>
                  <a:lnTo>
                    <a:pt x="1047" y="3872"/>
                  </a:lnTo>
                  <a:lnTo>
                    <a:pt x="942" y="4709"/>
                  </a:lnTo>
                  <a:lnTo>
                    <a:pt x="1152" y="4604"/>
                  </a:lnTo>
                  <a:lnTo>
                    <a:pt x="1675" y="4290"/>
                  </a:lnTo>
                  <a:lnTo>
                    <a:pt x="2512" y="3872"/>
                  </a:lnTo>
                  <a:lnTo>
                    <a:pt x="2721" y="3976"/>
                  </a:lnTo>
                  <a:lnTo>
                    <a:pt x="3244" y="4186"/>
                  </a:lnTo>
                  <a:lnTo>
                    <a:pt x="3558" y="4290"/>
                  </a:lnTo>
                  <a:lnTo>
                    <a:pt x="3767" y="4395"/>
                  </a:lnTo>
                  <a:lnTo>
                    <a:pt x="4081" y="4500"/>
                  </a:lnTo>
                  <a:lnTo>
                    <a:pt x="3977" y="4290"/>
                  </a:lnTo>
                  <a:lnTo>
                    <a:pt x="3872" y="3663"/>
                  </a:lnTo>
                  <a:lnTo>
                    <a:pt x="3663" y="2826"/>
                  </a:lnTo>
                  <a:lnTo>
                    <a:pt x="4291" y="2198"/>
                  </a:lnTo>
                  <a:lnTo>
                    <a:pt x="4814" y="1570"/>
                  </a:lnTo>
                  <a:lnTo>
                    <a:pt x="4604" y="1570"/>
                  </a:lnTo>
                  <a:lnTo>
                    <a:pt x="3977" y="1465"/>
                  </a:lnTo>
                  <a:lnTo>
                    <a:pt x="3140" y="1465"/>
                  </a:lnTo>
                  <a:lnTo>
                    <a:pt x="2826" y="733"/>
                  </a:lnTo>
                  <a:lnTo>
                    <a:pt x="2616" y="210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3855919" y="2626225"/>
              <a:ext cx="108530" cy="113346"/>
            </a:xfrm>
            <a:custGeom>
              <a:rect b="b" l="l" r="r" t="t"/>
              <a:pathLst>
                <a:path extrusionOk="0" h="4919" w="4710">
                  <a:moveTo>
                    <a:pt x="2930" y="0"/>
                  </a:moveTo>
                  <a:lnTo>
                    <a:pt x="2303" y="628"/>
                  </a:lnTo>
                  <a:lnTo>
                    <a:pt x="1779" y="1256"/>
                  </a:lnTo>
                  <a:lnTo>
                    <a:pt x="838" y="1151"/>
                  </a:lnTo>
                  <a:lnTo>
                    <a:pt x="315" y="1047"/>
                  </a:lnTo>
                  <a:lnTo>
                    <a:pt x="1" y="1047"/>
                  </a:lnTo>
                  <a:lnTo>
                    <a:pt x="105" y="1256"/>
                  </a:lnTo>
                  <a:lnTo>
                    <a:pt x="315" y="1465"/>
                  </a:lnTo>
                  <a:lnTo>
                    <a:pt x="419" y="1779"/>
                  </a:lnTo>
                  <a:lnTo>
                    <a:pt x="733" y="2302"/>
                  </a:lnTo>
                  <a:lnTo>
                    <a:pt x="838" y="2511"/>
                  </a:lnTo>
                  <a:lnTo>
                    <a:pt x="419" y="3349"/>
                  </a:lnTo>
                  <a:lnTo>
                    <a:pt x="210" y="3872"/>
                  </a:lnTo>
                  <a:lnTo>
                    <a:pt x="105" y="4186"/>
                  </a:lnTo>
                  <a:lnTo>
                    <a:pt x="105" y="4186"/>
                  </a:lnTo>
                  <a:lnTo>
                    <a:pt x="942" y="3976"/>
                  </a:lnTo>
                  <a:lnTo>
                    <a:pt x="1779" y="3767"/>
                  </a:lnTo>
                  <a:lnTo>
                    <a:pt x="2407" y="4290"/>
                  </a:lnTo>
                  <a:lnTo>
                    <a:pt x="3035" y="4918"/>
                  </a:lnTo>
                  <a:lnTo>
                    <a:pt x="3140" y="3976"/>
                  </a:lnTo>
                  <a:lnTo>
                    <a:pt x="3140" y="3453"/>
                  </a:lnTo>
                  <a:lnTo>
                    <a:pt x="3244" y="3139"/>
                  </a:lnTo>
                  <a:lnTo>
                    <a:pt x="3977" y="2721"/>
                  </a:lnTo>
                  <a:lnTo>
                    <a:pt x="4709" y="2198"/>
                  </a:lnTo>
                  <a:lnTo>
                    <a:pt x="3977" y="1988"/>
                  </a:lnTo>
                  <a:lnTo>
                    <a:pt x="3140" y="1674"/>
                  </a:lnTo>
                  <a:lnTo>
                    <a:pt x="3140" y="1570"/>
                  </a:lnTo>
                  <a:lnTo>
                    <a:pt x="3140" y="1465"/>
                  </a:lnTo>
                  <a:lnTo>
                    <a:pt x="3035" y="837"/>
                  </a:lnTo>
                  <a:lnTo>
                    <a:pt x="3035" y="523"/>
                  </a:lnTo>
                  <a:lnTo>
                    <a:pt x="3035" y="314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3725726" y="2426098"/>
              <a:ext cx="115742" cy="106111"/>
            </a:xfrm>
            <a:custGeom>
              <a:rect b="b" l="l" r="r" t="t"/>
              <a:pathLst>
                <a:path extrusionOk="0" h="4605" w="5023">
                  <a:moveTo>
                    <a:pt x="3977" y="1"/>
                  </a:moveTo>
                  <a:lnTo>
                    <a:pt x="3244" y="419"/>
                  </a:lnTo>
                  <a:lnTo>
                    <a:pt x="2407" y="838"/>
                  </a:lnTo>
                  <a:lnTo>
                    <a:pt x="1675" y="419"/>
                  </a:lnTo>
                  <a:lnTo>
                    <a:pt x="838" y="106"/>
                  </a:lnTo>
                  <a:lnTo>
                    <a:pt x="942" y="315"/>
                  </a:lnTo>
                  <a:lnTo>
                    <a:pt x="1047" y="943"/>
                  </a:lnTo>
                  <a:lnTo>
                    <a:pt x="1151" y="1466"/>
                  </a:lnTo>
                  <a:lnTo>
                    <a:pt x="1256" y="1780"/>
                  </a:lnTo>
                  <a:lnTo>
                    <a:pt x="628" y="2407"/>
                  </a:lnTo>
                  <a:lnTo>
                    <a:pt x="210" y="2826"/>
                  </a:lnTo>
                  <a:lnTo>
                    <a:pt x="0" y="3035"/>
                  </a:lnTo>
                  <a:lnTo>
                    <a:pt x="942" y="3140"/>
                  </a:lnTo>
                  <a:lnTo>
                    <a:pt x="1465" y="3140"/>
                  </a:lnTo>
                  <a:lnTo>
                    <a:pt x="1779" y="3244"/>
                  </a:lnTo>
                  <a:lnTo>
                    <a:pt x="1884" y="3454"/>
                  </a:lnTo>
                  <a:lnTo>
                    <a:pt x="2198" y="3977"/>
                  </a:lnTo>
                  <a:lnTo>
                    <a:pt x="2721" y="4605"/>
                  </a:lnTo>
                  <a:lnTo>
                    <a:pt x="2826" y="4395"/>
                  </a:lnTo>
                  <a:lnTo>
                    <a:pt x="3035" y="3872"/>
                  </a:lnTo>
                  <a:lnTo>
                    <a:pt x="3349" y="3035"/>
                  </a:lnTo>
                  <a:lnTo>
                    <a:pt x="4186" y="2826"/>
                  </a:lnTo>
                  <a:lnTo>
                    <a:pt x="5023" y="2617"/>
                  </a:lnTo>
                  <a:lnTo>
                    <a:pt x="4395" y="2094"/>
                  </a:lnTo>
                  <a:lnTo>
                    <a:pt x="3872" y="1780"/>
                  </a:lnTo>
                  <a:lnTo>
                    <a:pt x="3767" y="1570"/>
                  </a:lnTo>
                  <a:lnTo>
                    <a:pt x="3767" y="1361"/>
                  </a:lnTo>
                  <a:lnTo>
                    <a:pt x="3872" y="733"/>
                  </a:lnTo>
                  <a:lnTo>
                    <a:pt x="3977" y="210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663050" y="2165713"/>
              <a:ext cx="113323" cy="113346"/>
            </a:xfrm>
            <a:custGeom>
              <a:rect b="b" l="l" r="r" t="t"/>
              <a:pathLst>
                <a:path extrusionOk="0" h="4919" w="4918">
                  <a:moveTo>
                    <a:pt x="1674" y="1"/>
                  </a:moveTo>
                  <a:lnTo>
                    <a:pt x="1674" y="315"/>
                  </a:lnTo>
                  <a:lnTo>
                    <a:pt x="1674" y="524"/>
                  </a:lnTo>
                  <a:lnTo>
                    <a:pt x="1570" y="838"/>
                  </a:lnTo>
                  <a:lnTo>
                    <a:pt x="1570" y="1466"/>
                  </a:lnTo>
                  <a:lnTo>
                    <a:pt x="1465" y="1675"/>
                  </a:lnTo>
                  <a:lnTo>
                    <a:pt x="732" y="2198"/>
                  </a:lnTo>
                  <a:lnTo>
                    <a:pt x="209" y="2512"/>
                  </a:lnTo>
                  <a:lnTo>
                    <a:pt x="0" y="2616"/>
                  </a:lnTo>
                  <a:lnTo>
                    <a:pt x="837" y="2930"/>
                  </a:lnTo>
                  <a:lnTo>
                    <a:pt x="1674" y="3244"/>
                  </a:lnTo>
                  <a:lnTo>
                    <a:pt x="1674" y="3349"/>
                  </a:lnTo>
                  <a:lnTo>
                    <a:pt x="1674" y="3558"/>
                  </a:lnTo>
                  <a:lnTo>
                    <a:pt x="1883" y="4081"/>
                  </a:lnTo>
                  <a:lnTo>
                    <a:pt x="1883" y="4395"/>
                  </a:lnTo>
                  <a:lnTo>
                    <a:pt x="1988" y="4604"/>
                  </a:lnTo>
                  <a:lnTo>
                    <a:pt x="2093" y="4918"/>
                  </a:lnTo>
                  <a:lnTo>
                    <a:pt x="2616" y="4186"/>
                  </a:lnTo>
                  <a:lnTo>
                    <a:pt x="3139" y="3558"/>
                  </a:lnTo>
                  <a:lnTo>
                    <a:pt x="4081" y="3558"/>
                  </a:lnTo>
                  <a:lnTo>
                    <a:pt x="4918" y="3663"/>
                  </a:lnTo>
                  <a:lnTo>
                    <a:pt x="4918" y="3663"/>
                  </a:lnTo>
                  <a:lnTo>
                    <a:pt x="4708" y="3454"/>
                  </a:lnTo>
                  <a:lnTo>
                    <a:pt x="4395" y="2930"/>
                  </a:lnTo>
                  <a:lnTo>
                    <a:pt x="3976" y="2303"/>
                  </a:lnTo>
                  <a:lnTo>
                    <a:pt x="4081" y="2093"/>
                  </a:lnTo>
                  <a:lnTo>
                    <a:pt x="4290" y="1570"/>
                  </a:lnTo>
                  <a:lnTo>
                    <a:pt x="4604" y="1047"/>
                  </a:lnTo>
                  <a:lnTo>
                    <a:pt x="4708" y="838"/>
                  </a:lnTo>
                  <a:lnTo>
                    <a:pt x="3871" y="1047"/>
                  </a:lnTo>
                  <a:lnTo>
                    <a:pt x="2930" y="1152"/>
                  </a:lnTo>
                  <a:lnTo>
                    <a:pt x="2302" y="628"/>
                  </a:lnTo>
                  <a:lnTo>
                    <a:pt x="1883" y="210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684733" y="1902909"/>
              <a:ext cx="115766" cy="110927"/>
            </a:xfrm>
            <a:custGeom>
              <a:rect b="b" l="l" r="r" t="t"/>
              <a:pathLst>
                <a:path extrusionOk="0" h="4814" w="5024">
                  <a:moveTo>
                    <a:pt x="2407" y="1"/>
                  </a:moveTo>
                  <a:lnTo>
                    <a:pt x="2303" y="210"/>
                  </a:lnTo>
                  <a:lnTo>
                    <a:pt x="1989" y="733"/>
                  </a:lnTo>
                  <a:lnTo>
                    <a:pt x="1779" y="1361"/>
                  </a:lnTo>
                  <a:lnTo>
                    <a:pt x="1675" y="1466"/>
                  </a:lnTo>
                  <a:lnTo>
                    <a:pt x="1675" y="1570"/>
                  </a:lnTo>
                  <a:lnTo>
                    <a:pt x="838" y="1780"/>
                  </a:lnTo>
                  <a:lnTo>
                    <a:pt x="1" y="1989"/>
                  </a:lnTo>
                  <a:lnTo>
                    <a:pt x="210" y="2093"/>
                  </a:lnTo>
                  <a:lnTo>
                    <a:pt x="629" y="2512"/>
                  </a:lnTo>
                  <a:lnTo>
                    <a:pt x="1361" y="3035"/>
                  </a:lnTo>
                  <a:lnTo>
                    <a:pt x="1361" y="3349"/>
                  </a:lnTo>
                  <a:lnTo>
                    <a:pt x="1256" y="3977"/>
                  </a:lnTo>
                  <a:lnTo>
                    <a:pt x="1256" y="4291"/>
                  </a:lnTo>
                  <a:lnTo>
                    <a:pt x="1256" y="4500"/>
                  </a:lnTo>
                  <a:lnTo>
                    <a:pt x="1256" y="4814"/>
                  </a:lnTo>
                  <a:lnTo>
                    <a:pt x="1466" y="4605"/>
                  </a:lnTo>
                  <a:lnTo>
                    <a:pt x="1989" y="4291"/>
                  </a:lnTo>
                  <a:lnTo>
                    <a:pt x="2721" y="3768"/>
                  </a:lnTo>
                  <a:lnTo>
                    <a:pt x="3558" y="4081"/>
                  </a:lnTo>
                  <a:lnTo>
                    <a:pt x="4291" y="4395"/>
                  </a:lnTo>
                  <a:lnTo>
                    <a:pt x="4291" y="4186"/>
                  </a:lnTo>
                  <a:lnTo>
                    <a:pt x="4081" y="3663"/>
                  </a:lnTo>
                  <a:lnTo>
                    <a:pt x="3872" y="3140"/>
                  </a:lnTo>
                  <a:lnTo>
                    <a:pt x="3872" y="2826"/>
                  </a:lnTo>
                  <a:lnTo>
                    <a:pt x="4395" y="2303"/>
                  </a:lnTo>
                  <a:lnTo>
                    <a:pt x="4814" y="1884"/>
                  </a:lnTo>
                  <a:lnTo>
                    <a:pt x="5023" y="1675"/>
                  </a:lnTo>
                  <a:lnTo>
                    <a:pt x="4081" y="1570"/>
                  </a:lnTo>
                  <a:lnTo>
                    <a:pt x="3244" y="1466"/>
                  </a:lnTo>
                  <a:lnTo>
                    <a:pt x="2826" y="733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3778771" y="1678701"/>
              <a:ext cx="110927" cy="110927"/>
            </a:xfrm>
            <a:custGeom>
              <a:rect b="b" l="l" r="r" t="t"/>
              <a:pathLst>
                <a:path extrusionOk="0" h="4814" w="4814">
                  <a:moveTo>
                    <a:pt x="2825" y="0"/>
                  </a:moveTo>
                  <a:lnTo>
                    <a:pt x="2616" y="209"/>
                  </a:lnTo>
                  <a:lnTo>
                    <a:pt x="2302" y="628"/>
                  </a:lnTo>
                  <a:lnTo>
                    <a:pt x="1884" y="1046"/>
                  </a:lnTo>
                  <a:lnTo>
                    <a:pt x="1779" y="1256"/>
                  </a:lnTo>
                  <a:lnTo>
                    <a:pt x="837" y="1256"/>
                  </a:lnTo>
                  <a:lnTo>
                    <a:pt x="210" y="1151"/>
                  </a:lnTo>
                  <a:lnTo>
                    <a:pt x="0" y="1151"/>
                  </a:lnTo>
                  <a:lnTo>
                    <a:pt x="419" y="1883"/>
                  </a:lnTo>
                  <a:lnTo>
                    <a:pt x="837" y="2407"/>
                  </a:lnTo>
                  <a:lnTo>
                    <a:pt x="942" y="2616"/>
                  </a:lnTo>
                  <a:lnTo>
                    <a:pt x="733" y="3453"/>
                  </a:lnTo>
                  <a:lnTo>
                    <a:pt x="419" y="4290"/>
                  </a:lnTo>
                  <a:lnTo>
                    <a:pt x="419" y="4290"/>
                  </a:lnTo>
                  <a:lnTo>
                    <a:pt x="1256" y="3976"/>
                  </a:lnTo>
                  <a:lnTo>
                    <a:pt x="1779" y="3767"/>
                  </a:lnTo>
                  <a:lnTo>
                    <a:pt x="2093" y="3767"/>
                  </a:lnTo>
                  <a:lnTo>
                    <a:pt x="2721" y="4290"/>
                  </a:lnTo>
                  <a:lnTo>
                    <a:pt x="3453" y="4813"/>
                  </a:lnTo>
                  <a:lnTo>
                    <a:pt x="3453" y="3976"/>
                  </a:lnTo>
                  <a:lnTo>
                    <a:pt x="3453" y="3348"/>
                  </a:lnTo>
                  <a:lnTo>
                    <a:pt x="3453" y="3139"/>
                  </a:lnTo>
                  <a:lnTo>
                    <a:pt x="3663" y="3034"/>
                  </a:lnTo>
                  <a:lnTo>
                    <a:pt x="4186" y="2720"/>
                  </a:lnTo>
                  <a:lnTo>
                    <a:pt x="4813" y="2302"/>
                  </a:lnTo>
                  <a:lnTo>
                    <a:pt x="4081" y="1988"/>
                  </a:lnTo>
                  <a:lnTo>
                    <a:pt x="3244" y="1674"/>
                  </a:lnTo>
                  <a:lnTo>
                    <a:pt x="3035" y="837"/>
                  </a:lnTo>
                  <a:lnTo>
                    <a:pt x="2930" y="209"/>
                  </a:lnTo>
                  <a:lnTo>
                    <a:pt x="2825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937905" y="1480993"/>
              <a:ext cx="110927" cy="108507"/>
            </a:xfrm>
            <a:custGeom>
              <a:rect b="b" l="l" r="r" t="t"/>
              <a:pathLst>
                <a:path extrusionOk="0" h="4709" w="4814">
                  <a:moveTo>
                    <a:pt x="3558" y="0"/>
                  </a:moveTo>
                  <a:lnTo>
                    <a:pt x="3453" y="105"/>
                  </a:lnTo>
                  <a:lnTo>
                    <a:pt x="2930" y="419"/>
                  </a:lnTo>
                  <a:lnTo>
                    <a:pt x="2407" y="733"/>
                  </a:lnTo>
                  <a:lnTo>
                    <a:pt x="2197" y="942"/>
                  </a:lnTo>
                  <a:lnTo>
                    <a:pt x="1883" y="837"/>
                  </a:lnTo>
                  <a:lnTo>
                    <a:pt x="1360" y="628"/>
                  </a:lnTo>
                  <a:lnTo>
                    <a:pt x="523" y="314"/>
                  </a:lnTo>
                  <a:lnTo>
                    <a:pt x="523" y="314"/>
                  </a:lnTo>
                  <a:lnTo>
                    <a:pt x="837" y="1151"/>
                  </a:lnTo>
                  <a:lnTo>
                    <a:pt x="1046" y="1988"/>
                  </a:lnTo>
                  <a:lnTo>
                    <a:pt x="942" y="2198"/>
                  </a:lnTo>
                  <a:lnTo>
                    <a:pt x="733" y="2407"/>
                  </a:lnTo>
                  <a:lnTo>
                    <a:pt x="523" y="2616"/>
                  </a:lnTo>
                  <a:lnTo>
                    <a:pt x="209" y="3139"/>
                  </a:lnTo>
                  <a:lnTo>
                    <a:pt x="0" y="3348"/>
                  </a:lnTo>
                  <a:lnTo>
                    <a:pt x="314" y="3244"/>
                  </a:lnTo>
                  <a:lnTo>
                    <a:pt x="1779" y="3244"/>
                  </a:lnTo>
                  <a:lnTo>
                    <a:pt x="2302" y="4081"/>
                  </a:lnTo>
                  <a:lnTo>
                    <a:pt x="2825" y="4709"/>
                  </a:lnTo>
                  <a:lnTo>
                    <a:pt x="2825" y="4499"/>
                  </a:lnTo>
                  <a:lnTo>
                    <a:pt x="3034" y="3976"/>
                  </a:lnTo>
                  <a:lnTo>
                    <a:pt x="3139" y="3453"/>
                  </a:lnTo>
                  <a:lnTo>
                    <a:pt x="3244" y="3139"/>
                  </a:lnTo>
                  <a:lnTo>
                    <a:pt x="3558" y="3139"/>
                  </a:lnTo>
                  <a:lnTo>
                    <a:pt x="3767" y="3035"/>
                  </a:lnTo>
                  <a:lnTo>
                    <a:pt x="4081" y="3035"/>
                  </a:lnTo>
                  <a:lnTo>
                    <a:pt x="4604" y="2930"/>
                  </a:lnTo>
                  <a:lnTo>
                    <a:pt x="4813" y="2825"/>
                  </a:lnTo>
                  <a:lnTo>
                    <a:pt x="4185" y="2302"/>
                  </a:lnTo>
                  <a:lnTo>
                    <a:pt x="3558" y="1674"/>
                  </a:lnTo>
                  <a:lnTo>
                    <a:pt x="3558" y="1465"/>
                  </a:lnTo>
                  <a:lnTo>
                    <a:pt x="3558" y="837"/>
                  </a:lnTo>
                  <a:lnTo>
                    <a:pt x="3662" y="210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147665" y="1329095"/>
              <a:ext cx="110927" cy="115742"/>
            </a:xfrm>
            <a:custGeom>
              <a:rect b="b" l="l" r="r" t="t"/>
              <a:pathLst>
                <a:path extrusionOk="0" h="5023" w="4814">
                  <a:moveTo>
                    <a:pt x="1465" y="0"/>
                  </a:moveTo>
                  <a:lnTo>
                    <a:pt x="1465" y="314"/>
                  </a:lnTo>
                  <a:lnTo>
                    <a:pt x="1465" y="942"/>
                  </a:lnTo>
                  <a:lnTo>
                    <a:pt x="1465" y="1779"/>
                  </a:lnTo>
                  <a:lnTo>
                    <a:pt x="1151" y="1988"/>
                  </a:lnTo>
                  <a:lnTo>
                    <a:pt x="733" y="2302"/>
                  </a:lnTo>
                  <a:lnTo>
                    <a:pt x="209" y="2721"/>
                  </a:lnTo>
                  <a:lnTo>
                    <a:pt x="0" y="2826"/>
                  </a:lnTo>
                  <a:lnTo>
                    <a:pt x="314" y="2930"/>
                  </a:lnTo>
                  <a:lnTo>
                    <a:pt x="837" y="3035"/>
                  </a:lnTo>
                  <a:lnTo>
                    <a:pt x="1674" y="3349"/>
                  </a:lnTo>
                  <a:lnTo>
                    <a:pt x="1988" y="4186"/>
                  </a:lnTo>
                  <a:lnTo>
                    <a:pt x="2197" y="5023"/>
                  </a:lnTo>
                  <a:lnTo>
                    <a:pt x="2407" y="4814"/>
                  </a:lnTo>
                  <a:lnTo>
                    <a:pt x="2511" y="4604"/>
                  </a:lnTo>
                  <a:lnTo>
                    <a:pt x="2721" y="4290"/>
                  </a:lnTo>
                  <a:lnTo>
                    <a:pt x="3034" y="3872"/>
                  </a:lnTo>
                  <a:lnTo>
                    <a:pt x="3139" y="3663"/>
                  </a:lnTo>
                  <a:lnTo>
                    <a:pt x="3976" y="3663"/>
                  </a:lnTo>
                  <a:lnTo>
                    <a:pt x="4813" y="3767"/>
                  </a:lnTo>
                  <a:lnTo>
                    <a:pt x="4290" y="3035"/>
                  </a:lnTo>
                  <a:lnTo>
                    <a:pt x="3871" y="2302"/>
                  </a:lnTo>
                  <a:lnTo>
                    <a:pt x="3976" y="2093"/>
                  </a:lnTo>
                  <a:lnTo>
                    <a:pt x="4185" y="1465"/>
                  </a:lnTo>
                  <a:lnTo>
                    <a:pt x="4499" y="733"/>
                  </a:lnTo>
                  <a:lnTo>
                    <a:pt x="4185" y="733"/>
                  </a:lnTo>
                  <a:lnTo>
                    <a:pt x="3662" y="942"/>
                  </a:lnTo>
                  <a:lnTo>
                    <a:pt x="2825" y="1151"/>
                  </a:lnTo>
                  <a:lnTo>
                    <a:pt x="2093" y="628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379108" y="1251947"/>
              <a:ext cx="113346" cy="115742"/>
            </a:xfrm>
            <a:custGeom>
              <a:rect b="b" l="l" r="r" t="t"/>
              <a:pathLst>
                <a:path extrusionOk="0" h="5023" w="4919">
                  <a:moveTo>
                    <a:pt x="2198" y="0"/>
                  </a:moveTo>
                  <a:lnTo>
                    <a:pt x="1884" y="942"/>
                  </a:lnTo>
                  <a:lnTo>
                    <a:pt x="1675" y="1465"/>
                  </a:lnTo>
                  <a:lnTo>
                    <a:pt x="1675" y="1779"/>
                  </a:lnTo>
                  <a:lnTo>
                    <a:pt x="838" y="1988"/>
                  </a:lnTo>
                  <a:lnTo>
                    <a:pt x="1" y="2302"/>
                  </a:lnTo>
                  <a:lnTo>
                    <a:pt x="733" y="2825"/>
                  </a:lnTo>
                  <a:lnTo>
                    <a:pt x="1256" y="3139"/>
                  </a:lnTo>
                  <a:lnTo>
                    <a:pt x="1466" y="3244"/>
                  </a:lnTo>
                  <a:lnTo>
                    <a:pt x="1466" y="4186"/>
                  </a:lnTo>
                  <a:lnTo>
                    <a:pt x="1570" y="5023"/>
                  </a:lnTo>
                  <a:lnTo>
                    <a:pt x="2198" y="4499"/>
                  </a:lnTo>
                  <a:lnTo>
                    <a:pt x="2826" y="3976"/>
                  </a:lnTo>
                  <a:lnTo>
                    <a:pt x="3035" y="4081"/>
                  </a:lnTo>
                  <a:lnTo>
                    <a:pt x="3558" y="4290"/>
                  </a:lnTo>
                  <a:lnTo>
                    <a:pt x="4081" y="4499"/>
                  </a:lnTo>
                  <a:lnTo>
                    <a:pt x="4291" y="4604"/>
                  </a:lnTo>
                  <a:lnTo>
                    <a:pt x="4081" y="3767"/>
                  </a:lnTo>
                  <a:lnTo>
                    <a:pt x="3768" y="2930"/>
                  </a:lnTo>
                  <a:lnTo>
                    <a:pt x="4291" y="2197"/>
                  </a:lnTo>
                  <a:lnTo>
                    <a:pt x="4918" y="1570"/>
                  </a:lnTo>
                  <a:lnTo>
                    <a:pt x="4605" y="1570"/>
                  </a:lnTo>
                  <a:lnTo>
                    <a:pt x="3977" y="1465"/>
                  </a:lnTo>
                  <a:lnTo>
                    <a:pt x="3140" y="1465"/>
                  </a:lnTo>
                  <a:lnTo>
                    <a:pt x="2617" y="733"/>
                  </a:lnTo>
                  <a:lnTo>
                    <a:pt x="2303" y="314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644332" y="1251947"/>
              <a:ext cx="113323" cy="113323"/>
            </a:xfrm>
            <a:custGeom>
              <a:rect b="b" l="l" r="r" t="t"/>
              <a:pathLst>
                <a:path extrusionOk="0" h="4918" w="4918">
                  <a:moveTo>
                    <a:pt x="2721" y="0"/>
                  </a:moveTo>
                  <a:lnTo>
                    <a:pt x="2198" y="733"/>
                  </a:lnTo>
                  <a:lnTo>
                    <a:pt x="1884" y="1151"/>
                  </a:lnTo>
                  <a:lnTo>
                    <a:pt x="1779" y="1465"/>
                  </a:lnTo>
                  <a:lnTo>
                    <a:pt x="0" y="1465"/>
                  </a:lnTo>
                  <a:lnTo>
                    <a:pt x="523" y="2197"/>
                  </a:lnTo>
                  <a:lnTo>
                    <a:pt x="942" y="2616"/>
                  </a:lnTo>
                  <a:lnTo>
                    <a:pt x="1151" y="2825"/>
                  </a:lnTo>
                  <a:lnTo>
                    <a:pt x="837" y="3662"/>
                  </a:lnTo>
                  <a:lnTo>
                    <a:pt x="628" y="4499"/>
                  </a:lnTo>
                  <a:lnTo>
                    <a:pt x="1360" y="4186"/>
                  </a:lnTo>
                  <a:lnTo>
                    <a:pt x="2198" y="3872"/>
                  </a:lnTo>
                  <a:lnTo>
                    <a:pt x="2407" y="4081"/>
                  </a:lnTo>
                  <a:lnTo>
                    <a:pt x="2825" y="4395"/>
                  </a:lnTo>
                  <a:lnTo>
                    <a:pt x="3453" y="4918"/>
                  </a:lnTo>
                  <a:lnTo>
                    <a:pt x="3453" y="4081"/>
                  </a:lnTo>
                  <a:lnTo>
                    <a:pt x="3453" y="3139"/>
                  </a:lnTo>
                  <a:lnTo>
                    <a:pt x="4186" y="2721"/>
                  </a:lnTo>
                  <a:lnTo>
                    <a:pt x="4709" y="2407"/>
                  </a:lnTo>
                  <a:lnTo>
                    <a:pt x="4918" y="2197"/>
                  </a:lnTo>
                  <a:lnTo>
                    <a:pt x="4604" y="2093"/>
                  </a:lnTo>
                  <a:lnTo>
                    <a:pt x="4081" y="1884"/>
                  </a:lnTo>
                  <a:lnTo>
                    <a:pt x="3558" y="1779"/>
                  </a:lnTo>
                  <a:lnTo>
                    <a:pt x="3244" y="1674"/>
                  </a:lnTo>
                  <a:lnTo>
                    <a:pt x="3035" y="837"/>
                  </a:lnTo>
                  <a:lnTo>
                    <a:pt x="2825" y="209"/>
                  </a:lnTo>
                  <a:lnTo>
                    <a:pt x="2721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895084" y="1333911"/>
              <a:ext cx="110927" cy="113346"/>
            </a:xfrm>
            <a:custGeom>
              <a:rect b="b" l="l" r="r" t="t"/>
              <a:pathLst>
                <a:path extrusionOk="0" h="4919" w="4814">
                  <a:moveTo>
                    <a:pt x="3348" y="1"/>
                  </a:moveTo>
                  <a:lnTo>
                    <a:pt x="2720" y="524"/>
                  </a:lnTo>
                  <a:lnTo>
                    <a:pt x="1988" y="1047"/>
                  </a:lnTo>
                  <a:lnTo>
                    <a:pt x="1779" y="1047"/>
                  </a:lnTo>
                  <a:lnTo>
                    <a:pt x="1151" y="838"/>
                  </a:lnTo>
                  <a:lnTo>
                    <a:pt x="628" y="733"/>
                  </a:lnTo>
                  <a:lnTo>
                    <a:pt x="314" y="629"/>
                  </a:lnTo>
                  <a:lnTo>
                    <a:pt x="419" y="838"/>
                  </a:lnTo>
                  <a:lnTo>
                    <a:pt x="628" y="1466"/>
                  </a:lnTo>
                  <a:lnTo>
                    <a:pt x="942" y="2198"/>
                  </a:lnTo>
                  <a:lnTo>
                    <a:pt x="523" y="2930"/>
                  </a:lnTo>
                  <a:lnTo>
                    <a:pt x="0" y="3663"/>
                  </a:lnTo>
                  <a:lnTo>
                    <a:pt x="837" y="3663"/>
                  </a:lnTo>
                  <a:lnTo>
                    <a:pt x="1360" y="3558"/>
                  </a:lnTo>
                  <a:lnTo>
                    <a:pt x="1674" y="3558"/>
                  </a:lnTo>
                  <a:lnTo>
                    <a:pt x="2093" y="4291"/>
                  </a:lnTo>
                  <a:lnTo>
                    <a:pt x="2511" y="4918"/>
                  </a:lnTo>
                  <a:lnTo>
                    <a:pt x="2825" y="4081"/>
                  </a:lnTo>
                  <a:lnTo>
                    <a:pt x="3139" y="3244"/>
                  </a:lnTo>
                  <a:lnTo>
                    <a:pt x="3348" y="3140"/>
                  </a:lnTo>
                  <a:lnTo>
                    <a:pt x="3976" y="3035"/>
                  </a:lnTo>
                  <a:lnTo>
                    <a:pt x="4813" y="2826"/>
                  </a:lnTo>
                  <a:lnTo>
                    <a:pt x="4081" y="2303"/>
                  </a:lnTo>
                  <a:lnTo>
                    <a:pt x="3348" y="1779"/>
                  </a:lnTo>
                  <a:lnTo>
                    <a:pt x="3453" y="838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090373" y="1473758"/>
              <a:ext cx="110927" cy="108507"/>
            </a:xfrm>
            <a:custGeom>
              <a:rect b="b" l="l" r="r" t="t"/>
              <a:pathLst>
                <a:path extrusionOk="0" h="4709" w="4814">
                  <a:moveTo>
                    <a:pt x="1151" y="0"/>
                  </a:moveTo>
                  <a:lnTo>
                    <a:pt x="1256" y="837"/>
                  </a:lnTo>
                  <a:lnTo>
                    <a:pt x="1256" y="1674"/>
                  </a:lnTo>
                  <a:lnTo>
                    <a:pt x="628" y="2302"/>
                  </a:lnTo>
                  <a:lnTo>
                    <a:pt x="0" y="2825"/>
                  </a:lnTo>
                  <a:lnTo>
                    <a:pt x="209" y="2930"/>
                  </a:lnTo>
                  <a:lnTo>
                    <a:pt x="733" y="3035"/>
                  </a:lnTo>
                  <a:lnTo>
                    <a:pt x="1360" y="3139"/>
                  </a:lnTo>
                  <a:lnTo>
                    <a:pt x="1570" y="3139"/>
                  </a:lnTo>
                  <a:lnTo>
                    <a:pt x="1779" y="3976"/>
                  </a:lnTo>
                  <a:lnTo>
                    <a:pt x="1988" y="4500"/>
                  </a:lnTo>
                  <a:lnTo>
                    <a:pt x="2093" y="4709"/>
                  </a:lnTo>
                  <a:lnTo>
                    <a:pt x="2511" y="4081"/>
                  </a:lnTo>
                  <a:lnTo>
                    <a:pt x="3035" y="3349"/>
                  </a:lnTo>
                  <a:lnTo>
                    <a:pt x="4813" y="3349"/>
                  </a:lnTo>
                  <a:lnTo>
                    <a:pt x="4604" y="3139"/>
                  </a:lnTo>
                  <a:lnTo>
                    <a:pt x="4290" y="2616"/>
                  </a:lnTo>
                  <a:lnTo>
                    <a:pt x="3872" y="2198"/>
                  </a:lnTo>
                  <a:lnTo>
                    <a:pt x="3767" y="1884"/>
                  </a:lnTo>
                  <a:lnTo>
                    <a:pt x="3976" y="1047"/>
                  </a:lnTo>
                  <a:lnTo>
                    <a:pt x="4290" y="210"/>
                  </a:lnTo>
                  <a:lnTo>
                    <a:pt x="3976" y="314"/>
                  </a:lnTo>
                  <a:lnTo>
                    <a:pt x="3453" y="524"/>
                  </a:lnTo>
                  <a:lnTo>
                    <a:pt x="2616" y="942"/>
                  </a:lnTo>
                  <a:lnTo>
                    <a:pt x="2511" y="837"/>
                  </a:lnTo>
                  <a:lnTo>
                    <a:pt x="2407" y="733"/>
                  </a:lnTo>
                  <a:lnTo>
                    <a:pt x="1884" y="419"/>
                  </a:lnTo>
                  <a:lnTo>
                    <a:pt x="1360" y="10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251904" y="1669047"/>
              <a:ext cx="110927" cy="110927"/>
            </a:xfrm>
            <a:custGeom>
              <a:rect b="b" l="l" r="r" t="t"/>
              <a:pathLst>
                <a:path extrusionOk="0" h="4814" w="4814">
                  <a:moveTo>
                    <a:pt x="1989" y="1"/>
                  </a:moveTo>
                  <a:lnTo>
                    <a:pt x="1779" y="838"/>
                  </a:lnTo>
                  <a:lnTo>
                    <a:pt x="1675" y="1151"/>
                  </a:lnTo>
                  <a:lnTo>
                    <a:pt x="1675" y="1465"/>
                  </a:lnTo>
                  <a:lnTo>
                    <a:pt x="1570" y="1675"/>
                  </a:lnTo>
                  <a:lnTo>
                    <a:pt x="733" y="1989"/>
                  </a:lnTo>
                  <a:lnTo>
                    <a:pt x="1" y="2407"/>
                  </a:lnTo>
                  <a:lnTo>
                    <a:pt x="733" y="2721"/>
                  </a:lnTo>
                  <a:lnTo>
                    <a:pt x="1361" y="3139"/>
                  </a:lnTo>
                  <a:lnTo>
                    <a:pt x="1361" y="3453"/>
                  </a:lnTo>
                  <a:lnTo>
                    <a:pt x="1361" y="3977"/>
                  </a:lnTo>
                  <a:lnTo>
                    <a:pt x="1361" y="4604"/>
                  </a:lnTo>
                  <a:lnTo>
                    <a:pt x="1361" y="4814"/>
                  </a:lnTo>
                  <a:lnTo>
                    <a:pt x="2093" y="4290"/>
                  </a:lnTo>
                  <a:lnTo>
                    <a:pt x="2826" y="3767"/>
                  </a:lnTo>
                  <a:lnTo>
                    <a:pt x="3558" y="3977"/>
                  </a:lnTo>
                  <a:lnTo>
                    <a:pt x="4186" y="4186"/>
                  </a:lnTo>
                  <a:lnTo>
                    <a:pt x="4395" y="4290"/>
                  </a:lnTo>
                  <a:lnTo>
                    <a:pt x="4395" y="3977"/>
                  </a:lnTo>
                  <a:lnTo>
                    <a:pt x="4186" y="3453"/>
                  </a:lnTo>
                  <a:lnTo>
                    <a:pt x="3977" y="2930"/>
                  </a:lnTo>
                  <a:lnTo>
                    <a:pt x="3872" y="2616"/>
                  </a:lnTo>
                  <a:lnTo>
                    <a:pt x="4395" y="1884"/>
                  </a:lnTo>
                  <a:lnTo>
                    <a:pt x="4814" y="1151"/>
                  </a:lnTo>
                  <a:lnTo>
                    <a:pt x="3977" y="1256"/>
                  </a:lnTo>
                  <a:lnTo>
                    <a:pt x="3140" y="1256"/>
                  </a:lnTo>
                  <a:lnTo>
                    <a:pt x="2512" y="628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350758" y="1910144"/>
              <a:ext cx="113346" cy="110927"/>
            </a:xfrm>
            <a:custGeom>
              <a:rect b="b" l="l" r="r" t="t"/>
              <a:pathLst>
                <a:path extrusionOk="0" h="4814" w="4919">
                  <a:moveTo>
                    <a:pt x="2512" y="1"/>
                  </a:moveTo>
                  <a:lnTo>
                    <a:pt x="2093" y="733"/>
                  </a:lnTo>
                  <a:lnTo>
                    <a:pt x="1675" y="1466"/>
                  </a:lnTo>
                  <a:lnTo>
                    <a:pt x="838" y="1570"/>
                  </a:lnTo>
                  <a:lnTo>
                    <a:pt x="0" y="1675"/>
                  </a:lnTo>
                  <a:lnTo>
                    <a:pt x="105" y="1779"/>
                  </a:lnTo>
                  <a:lnTo>
                    <a:pt x="524" y="2198"/>
                  </a:lnTo>
                  <a:lnTo>
                    <a:pt x="942" y="2616"/>
                  </a:lnTo>
                  <a:lnTo>
                    <a:pt x="1047" y="2826"/>
                  </a:lnTo>
                  <a:lnTo>
                    <a:pt x="1047" y="3035"/>
                  </a:lnTo>
                  <a:lnTo>
                    <a:pt x="838" y="3663"/>
                  </a:lnTo>
                  <a:lnTo>
                    <a:pt x="524" y="4395"/>
                  </a:lnTo>
                  <a:lnTo>
                    <a:pt x="524" y="4395"/>
                  </a:lnTo>
                  <a:lnTo>
                    <a:pt x="1361" y="4081"/>
                  </a:lnTo>
                  <a:lnTo>
                    <a:pt x="2198" y="3767"/>
                  </a:lnTo>
                  <a:lnTo>
                    <a:pt x="2407" y="3977"/>
                  </a:lnTo>
                  <a:lnTo>
                    <a:pt x="2930" y="4291"/>
                  </a:lnTo>
                  <a:lnTo>
                    <a:pt x="3663" y="4814"/>
                  </a:lnTo>
                  <a:lnTo>
                    <a:pt x="3663" y="3872"/>
                  </a:lnTo>
                  <a:lnTo>
                    <a:pt x="3558" y="3035"/>
                  </a:lnTo>
                  <a:lnTo>
                    <a:pt x="3767" y="2930"/>
                  </a:lnTo>
                  <a:lnTo>
                    <a:pt x="4290" y="2512"/>
                  </a:lnTo>
                  <a:lnTo>
                    <a:pt x="4918" y="1989"/>
                  </a:lnTo>
                  <a:lnTo>
                    <a:pt x="4709" y="1884"/>
                  </a:lnTo>
                  <a:lnTo>
                    <a:pt x="4081" y="1779"/>
                  </a:lnTo>
                  <a:lnTo>
                    <a:pt x="3244" y="1570"/>
                  </a:lnTo>
                  <a:lnTo>
                    <a:pt x="3139" y="1361"/>
                  </a:lnTo>
                  <a:lnTo>
                    <a:pt x="2930" y="733"/>
                  </a:lnTo>
                  <a:lnTo>
                    <a:pt x="2721" y="210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966824" y="2180184"/>
              <a:ext cx="385778" cy="26545"/>
            </a:xfrm>
            <a:custGeom>
              <a:rect b="b" l="l" r="r" t="t"/>
              <a:pathLst>
                <a:path extrusionOk="0" h="1152" w="16742">
                  <a:moveTo>
                    <a:pt x="1" y="0"/>
                  </a:moveTo>
                  <a:lnTo>
                    <a:pt x="1" y="1151"/>
                  </a:lnTo>
                  <a:lnTo>
                    <a:pt x="16742" y="1151"/>
                  </a:lnTo>
                  <a:lnTo>
                    <a:pt x="16742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005398" y="2235625"/>
              <a:ext cx="347204" cy="26545"/>
            </a:xfrm>
            <a:custGeom>
              <a:rect b="b" l="l" r="r" t="t"/>
              <a:pathLst>
                <a:path extrusionOk="0" h="1152" w="15068">
                  <a:moveTo>
                    <a:pt x="1" y="1"/>
                  </a:moveTo>
                  <a:lnTo>
                    <a:pt x="1" y="1152"/>
                  </a:lnTo>
                  <a:lnTo>
                    <a:pt x="15068" y="1152"/>
                  </a:lnTo>
                  <a:lnTo>
                    <a:pt x="15068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39156" y="2286274"/>
              <a:ext cx="313447" cy="26545"/>
            </a:xfrm>
            <a:custGeom>
              <a:rect b="b" l="l" r="r" t="t"/>
              <a:pathLst>
                <a:path extrusionOk="0" h="1152" w="13603">
                  <a:moveTo>
                    <a:pt x="1" y="0"/>
                  </a:moveTo>
                  <a:lnTo>
                    <a:pt x="1" y="1151"/>
                  </a:lnTo>
                  <a:lnTo>
                    <a:pt x="13603" y="1151"/>
                  </a:lnTo>
                  <a:lnTo>
                    <a:pt x="13603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801046" y="2182604"/>
              <a:ext cx="385778" cy="26545"/>
            </a:xfrm>
            <a:custGeom>
              <a:rect b="b" l="l" r="r" t="t"/>
              <a:pathLst>
                <a:path extrusionOk="0" h="1152" w="16742">
                  <a:moveTo>
                    <a:pt x="0" y="0"/>
                  </a:moveTo>
                  <a:lnTo>
                    <a:pt x="0" y="1151"/>
                  </a:lnTo>
                  <a:lnTo>
                    <a:pt x="16741" y="1151"/>
                  </a:lnTo>
                  <a:lnTo>
                    <a:pt x="16741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801046" y="2235625"/>
              <a:ext cx="347204" cy="26545"/>
            </a:xfrm>
            <a:custGeom>
              <a:rect b="b" l="l" r="r" t="t"/>
              <a:pathLst>
                <a:path extrusionOk="0" h="1152" w="15068">
                  <a:moveTo>
                    <a:pt x="0" y="1"/>
                  </a:moveTo>
                  <a:lnTo>
                    <a:pt x="0" y="1152"/>
                  </a:lnTo>
                  <a:lnTo>
                    <a:pt x="15067" y="1152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801046" y="2288670"/>
              <a:ext cx="313447" cy="26545"/>
            </a:xfrm>
            <a:custGeom>
              <a:rect b="b" l="l" r="r" t="t"/>
              <a:pathLst>
                <a:path extrusionOk="0" h="1152" w="13603">
                  <a:moveTo>
                    <a:pt x="0" y="1"/>
                  </a:moveTo>
                  <a:lnTo>
                    <a:pt x="0" y="1152"/>
                  </a:lnTo>
                  <a:lnTo>
                    <a:pt x="13603" y="1152"/>
                  </a:lnTo>
                  <a:lnTo>
                    <a:pt x="13603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364637" y="1792003"/>
              <a:ext cx="330337" cy="691989"/>
            </a:xfrm>
            <a:custGeom>
              <a:rect b="b" l="l" r="r" t="t"/>
              <a:pathLst>
                <a:path extrusionOk="0" h="30031" w="14336">
                  <a:moveTo>
                    <a:pt x="11301" y="1"/>
                  </a:moveTo>
                  <a:lnTo>
                    <a:pt x="11197" y="942"/>
                  </a:lnTo>
                  <a:lnTo>
                    <a:pt x="10778" y="2303"/>
                  </a:lnTo>
                  <a:lnTo>
                    <a:pt x="10360" y="3035"/>
                  </a:lnTo>
                  <a:lnTo>
                    <a:pt x="9941" y="3872"/>
                  </a:lnTo>
                  <a:lnTo>
                    <a:pt x="9313" y="4709"/>
                  </a:lnTo>
                  <a:lnTo>
                    <a:pt x="8581" y="5442"/>
                  </a:lnTo>
                  <a:lnTo>
                    <a:pt x="7953" y="6069"/>
                  </a:lnTo>
                  <a:lnTo>
                    <a:pt x="7325" y="6488"/>
                  </a:lnTo>
                  <a:lnTo>
                    <a:pt x="6593" y="6906"/>
                  </a:lnTo>
                  <a:lnTo>
                    <a:pt x="5860" y="7220"/>
                  </a:lnTo>
                  <a:lnTo>
                    <a:pt x="4500" y="7743"/>
                  </a:lnTo>
                  <a:lnTo>
                    <a:pt x="3245" y="7953"/>
                  </a:lnTo>
                  <a:lnTo>
                    <a:pt x="1047" y="7953"/>
                  </a:lnTo>
                  <a:lnTo>
                    <a:pt x="1" y="7848"/>
                  </a:lnTo>
                  <a:lnTo>
                    <a:pt x="524" y="8057"/>
                  </a:lnTo>
                  <a:lnTo>
                    <a:pt x="1466" y="8476"/>
                  </a:lnTo>
                  <a:lnTo>
                    <a:pt x="2826" y="9313"/>
                  </a:lnTo>
                  <a:lnTo>
                    <a:pt x="4396" y="10464"/>
                  </a:lnTo>
                  <a:lnTo>
                    <a:pt x="5233" y="11196"/>
                  </a:lnTo>
                  <a:lnTo>
                    <a:pt x="6070" y="11929"/>
                  </a:lnTo>
                  <a:lnTo>
                    <a:pt x="6802" y="12870"/>
                  </a:lnTo>
                  <a:lnTo>
                    <a:pt x="7534" y="13812"/>
                  </a:lnTo>
                  <a:lnTo>
                    <a:pt x="8162" y="14858"/>
                  </a:lnTo>
                  <a:lnTo>
                    <a:pt x="8685" y="16009"/>
                  </a:lnTo>
                  <a:lnTo>
                    <a:pt x="9104" y="17265"/>
                  </a:lnTo>
                  <a:lnTo>
                    <a:pt x="9418" y="18625"/>
                  </a:lnTo>
                  <a:lnTo>
                    <a:pt x="9522" y="19672"/>
                  </a:lnTo>
                  <a:lnTo>
                    <a:pt x="9522" y="20613"/>
                  </a:lnTo>
                  <a:lnTo>
                    <a:pt x="9522" y="21555"/>
                  </a:lnTo>
                  <a:lnTo>
                    <a:pt x="9418" y="22392"/>
                  </a:lnTo>
                  <a:lnTo>
                    <a:pt x="9104" y="23961"/>
                  </a:lnTo>
                  <a:lnTo>
                    <a:pt x="8685" y="25322"/>
                  </a:lnTo>
                  <a:lnTo>
                    <a:pt x="7848" y="25845"/>
                  </a:lnTo>
                  <a:lnTo>
                    <a:pt x="7325" y="26263"/>
                  </a:lnTo>
                  <a:lnTo>
                    <a:pt x="6802" y="26891"/>
                  </a:lnTo>
                  <a:lnTo>
                    <a:pt x="6488" y="27310"/>
                  </a:lnTo>
                  <a:lnTo>
                    <a:pt x="6279" y="27833"/>
                  </a:lnTo>
                  <a:lnTo>
                    <a:pt x="5965" y="28774"/>
                  </a:lnTo>
                  <a:lnTo>
                    <a:pt x="5860" y="29507"/>
                  </a:lnTo>
                  <a:lnTo>
                    <a:pt x="5860" y="30030"/>
                  </a:lnTo>
                  <a:lnTo>
                    <a:pt x="14336" y="30030"/>
                  </a:lnTo>
                  <a:lnTo>
                    <a:pt x="14336" y="29507"/>
                  </a:lnTo>
                  <a:lnTo>
                    <a:pt x="14336" y="28670"/>
                  </a:lnTo>
                  <a:lnTo>
                    <a:pt x="14126" y="27728"/>
                  </a:lnTo>
                  <a:lnTo>
                    <a:pt x="13917" y="27205"/>
                  </a:lnTo>
                  <a:lnTo>
                    <a:pt x="13708" y="26682"/>
                  </a:lnTo>
                  <a:lnTo>
                    <a:pt x="13185" y="25845"/>
                  </a:lnTo>
                  <a:lnTo>
                    <a:pt x="12661" y="25322"/>
                  </a:lnTo>
                  <a:lnTo>
                    <a:pt x="13080" y="23438"/>
                  </a:lnTo>
                  <a:lnTo>
                    <a:pt x="13394" y="21450"/>
                  </a:lnTo>
                  <a:lnTo>
                    <a:pt x="13708" y="19253"/>
                  </a:lnTo>
                  <a:lnTo>
                    <a:pt x="13917" y="16951"/>
                  </a:lnTo>
                  <a:lnTo>
                    <a:pt x="13917" y="14335"/>
                  </a:lnTo>
                  <a:lnTo>
                    <a:pt x="13812" y="11719"/>
                  </a:lnTo>
                  <a:lnTo>
                    <a:pt x="13603" y="9418"/>
                  </a:lnTo>
                  <a:lnTo>
                    <a:pt x="13289" y="7116"/>
                  </a:lnTo>
                  <a:lnTo>
                    <a:pt x="12871" y="5023"/>
                  </a:lnTo>
                  <a:lnTo>
                    <a:pt x="12348" y="3140"/>
                  </a:lnTo>
                  <a:lnTo>
                    <a:pt x="11824" y="146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251335" y="1628053"/>
              <a:ext cx="347204" cy="332734"/>
            </a:xfrm>
            <a:custGeom>
              <a:rect b="b" l="l" r="r" t="t"/>
              <a:pathLst>
                <a:path extrusionOk="0" h="14440" w="15068">
                  <a:moveTo>
                    <a:pt x="3035" y="1"/>
                  </a:moveTo>
                  <a:lnTo>
                    <a:pt x="3872" y="5232"/>
                  </a:lnTo>
                  <a:lnTo>
                    <a:pt x="0" y="8790"/>
                  </a:lnTo>
                  <a:lnTo>
                    <a:pt x="5232" y="9627"/>
                  </a:lnTo>
                  <a:lnTo>
                    <a:pt x="7429" y="14440"/>
                  </a:lnTo>
                  <a:lnTo>
                    <a:pt x="9836" y="9732"/>
                  </a:lnTo>
                  <a:lnTo>
                    <a:pt x="15067" y="9104"/>
                  </a:lnTo>
                  <a:lnTo>
                    <a:pt x="11405" y="5337"/>
                  </a:lnTo>
                  <a:lnTo>
                    <a:pt x="12347" y="210"/>
                  </a:lnTo>
                  <a:lnTo>
                    <a:pt x="7638" y="2512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574396" y="1837813"/>
              <a:ext cx="96479" cy="530438"/>
            </a:xfrm>
            <a:custGeom>
              <a:rect b="b" l="l" r="r" t="t"/>
              <a:pathLst>
                <a:path extrusionOk="0" h="23020" w="4187">
                  <a:moveTo>
                    <a:pt x="2198" y="1"/>
                  </a:moveTo>
                  <a:lnTo>
                    <a:pt x="2094" y="838"/>
                  </a:lnTo>
                  <a:lnTo>
                    <a:pt x="1675" y="1884"/>
                  </a:lnTo>
                  <a:lnTo>
                    <a:pt x="1257" y="2721"/>
                  </a:lnTo>
                  <a:lnTo>
                    <a:pt x="838" y="3349"/>
                  </a:lnTo>
                  <a:lnTo>
                    <a:pt x="419" y="3872"/>
                  </a:lnTo>
                  <a:lnTo>
                    <a:pt x="1" y="4186"/>
                  </a:lnTo>
                  <a:lnTo>
                    <a:pt x="733" y="5755"/>
                  </a:lnTo>
                  <a:lnTo>
                    <a:pt x="1466" y="7430"/>
                  </a:lnTo>
                  <a:lnTo>
                    <a:pt x="2198" y="9731"/>
                  </a:lnTo>
                  <a:lnTo>
                    <a:pt x="2721" y="11824"/>
                  </a:lnTo>
                  <a:lnTo>
                    <a:pt x="3140" y="14021"/>
                  </a:lnTo>
                  <a:lnTo>
                    <a:pt x="3349" y="16009"/>
                  </a:lnTo>
                  <a:lnTo>
                    <a:pt x="3454" y="17893"/>
                  </a:lnTo>
                  <a:lnTo>
                    <a:pt x="3454" y="19776"/>
                  </a:lnTo>
                  <a:lnTo>
                    <a:pt x="3349" y="21450"/>
                  </a:lnTo>
                  <a:lnTo>
                    <a:pt x="3245" y="23020"/>
                  </a:lnTo>
                  <a:lnTo>
                    <a:pt x="3558" y="21136"/>
                  </a:lnTo>
                  <a:lnTo>
                    <a:pt x="3872" y="19044"/>
                  </a:lnTo>
                  <a:lnTo>
                    <a:pt x="4082" y="16846"/>
                  </a:lnTo>
                  <a:lnTo>
                    <a:pt x="4186" y="14545"/>
                  </a:lnTo>
                  <a:lnTo>
                    <a:pt x="4186" y="12347"/>
                  </a:lnTo>
                  <a:lnTo>
                    <a:pt x="4082" y="10255"/>
                  </a:lnTo>
                  <a:lnTo>
                    <a:pt x="3872" y="8267"/>
                  </a:lnTo>
                  <a:lnTo>
                    <a:pt x="3663" y="6383"/>
                  </a:lnTo>
                  <a:lnTo>
                    <a:pt x="3349" y="4709"/>
                  </a:lnTo>
                  <a:lnTo>
                    <a:pt x="3035" y="3035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649148" y="2380289"/>
              <a:ext cx="36200" cy="84405"/>
            </a:xfrm>
            <a:custGeom>
              <a:rect b="b" l="l" r="r" t="t"/>
              <a:pathLst>
                <a:path extrusionOk="0" h="3663" w="1571">
                  <a:moveTo>
                    <a:pt x="1" y="1"/>
                  </a:moveTo>
                  <a:lnTo>
                    <a:pt x="314" y="733"/>
                  </a:lnTo>
                  <a:lnTo>
                    <a:pt x="524" y="1152"/>
                  </a:lnTo>
                  <a:lnTo>
                    <a:pt x="628" y="1780"/>
                  </a:lnTo>
                  <a:lnTo>
                    <a:pt x="628" y="2407"/>
                  </a:lnTo>
                  <a:lnTo>
                    <a:pt x="628" y="2931"/>
                  </a:lnTo>
                  <a:lnTo>
                    <a:pt x="419" y="3663"/>
                  </a:lnTo>
                  <a:lnTo>
                    <a:pt x="1570" y="3663"/>
                  </a:lnTo>
                  <a:lnTo>
                    <a:pt x="1570" y="2826"/>
                  </a:lnTo>
                  <a:lnTo>
                    <a:pt x="1465" y="2198"/>
                  </a:lnTo>
                  <a:lnTo>
                    <a:pt x="1256" y="1570"/>
                  </a:lnTo>
                  <a:lnTo>
                    <a:pt x="942" y="943"/>
                  </a:lnTo>
                  <a:lnTo>
                    <a:pt x="628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487617" y="2469511"/>
              <a:ext cx="221830" cy="28941"/>
            </a:xfrm>
            <a:custGeom>
              <a:rect b="b" l="l" r="r" t="t"/>
              <a:pathLst>
                <a:path extrusionOk="0" h="1256" w="9627">
                  <a:moveTo>
                    <a:pt x="314" y="0"/>
                  </a:moveTo>
                  <a:lnTo>
                    <a:pt x="105" y="105"/>
                  </a:lnTo>
                  <a:lnTo>
                    <a:pt x="0" y="314"/>
                  </a:lnTo>
                  <a:lnTo>
                    <a:pt x="0" y="1047"/>
                  </a:lnTo>
                  <a:lnTo>
                    <a:pt x="105" y="1256"/>
                  </a:lnTo>
                  <a:lnTo>
                    <a:pt x="9522" y="1256"/>
                  </a:lnTo>
                  <a:lnTo>
                    <a:pt x="9626" y="1047"/>
                  </a:lnTo>
                  <a:lnTo>
                    <a:pt x="9626" y="314"/>
                  </a:lnTo>
                  <a:lnTo>
                    <a:pt x="9522" y="105"/>
                  </a:lnTo>
                  <a:lnTo>
                    <a:pt x="9312" y="0"/>
                  </a:lnTo>
                  <a:close/>
                </a:path>
              </a:pathLst>
            </a:custGeom>
            <a:solidFill>
              <a:srgbClr val="F5A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494852" y="2479143"/>
              <a:ext cx="207359" cy="9678"/>
            </a:xfrm>
            <a:custGeom>
              <a:rect b="b" l="l" r="r" t="t"/>
              <a:pathLst>
                <a:path extrusionOk="0" h="420" w="8999">
                  <a:moveTo>
                    <a:pt x="4499" y="1"/>
                  </a:moveTo>
                  <a:lnTo>
                    <a:pt x="1360" y="105"/>
                  </a:lnTo>
                  <a:lnTo>
                    <a:pt x="0" y="210"/>
                  </a:lnTo>
                  <a:lnTo>
                    <a:pt x="1360" y="315"/>
                  </a:lnTo>
                  <a:lnTo>
                    <a:pt x="4499" y="419"/>
                  </a:lnTo>
                  <a:lnTo>
                    <a:pt x="7638" y="315"/>
                  </a:lnTo>
                  <a:lnTo>
                    <a:pt x="8998" y="210"/>
                  </a:lnTo>
                  <a:lnTo>
                    <a:pt x="7638" y="105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333299" y="1637708"/>
              <a:ext cx="241117" cy="190492"/>
            </a:xfrm>
            <a:custGeom>
              <a:rect b="b" l="l" r="r" t="t"/>
              <a:pathLst>
                <a:path extrusionOk="0" h="8267" w="10464">
                  <a:moveTo>
                    <a:pt x="8581" y="0"/>
                  </a:moveTo>
                  <a:lnTo>
                    <a:pt x="8267" y="105"/>
                  </a:lnTo>
                  <a:lnTo>
                    <a:pt x="6279" y="1256"/>
                  </a:lnTo>
                  <a:lnTo>
                    <a:pt x="5023" y="1988"/>
                  </a:lnTo>
                  <a:lnTo>
                    <a:pt x="4081" y="2511"/>
                  </a:lnTo>
                  <a:lnTo>
                    <a:pt x="3977" y="2616"/>
                  </a:lnTo>
                  <a:lnTo>
                    <a:pt x="838" y="628"/>
                  </a:lnTo>
                  <a:lnTo>
                    <a:pt x="1" y="105"/>
                  </a:lnTo>
                  <a:lnTo>
                    <a:pt x="1" y="105"/>
                  </a:lnTo>
                  <a:lnTo>
                    <a:pt x="733" y="733"/>
                  </a:lnTo>
                  <a:lnTo>
                    <a:pt x="1989" y="1570"/>
                  </a:lnTo>
                  <a:lnTo>
                    <a:pt x="3977" y="2930"/>
                  </a:lnTo>
                  <a:lnTo>
                    <a:pt x="4291" y="2825"/>
                  </a:lnTo>
                  <a:lnTo>
                    <a:pt x="5232" y="2407"/>
                  </a:lnTo>
                  <a:lnTo>
                    <a:pt x="6593" y="1674"/>
                  </a:lnTo>
                  <a:lnTo>
                    <a:pt x="7848" y="1047"/>
                  </a:lnTo>
                  <a:lnTo>
                    <a:pt x="7744" y="1361"/>
                  </a:lnTo>
                  <a:lnTo>
                    <a:pt x="7534" y="2302"/>
                  </a:lnTo>
                  <a:lnTo>
                    <a:pt x="7220" y="3872"/>
                  </a:lnTo>
                  <a:lnTo>
                    <a:pt x="7011" y="4918"/>
                  </a:lnTo>
                  <a:lnTo>
                    <a:pt x="7011" y="5232"/>
                  </a:lnTo>
                  <a:lnTo>
                    <a:pt x="9732" y="7638"/>
                  </a:lnTo>
                  <a:lnTo>
                    <a:pt x="10464" y="8266"/>
                  </a:lnTo>
                  <a:lnTo>
                    <a:pt x="9836" y="7638"/>
                  </a:lnTo>
                  <a:lnTo>
                    <a:pt x="7325" y="5127"/>
                  </a:lnTo>
                  <a:lnTo>
                    <a:pt x="7430" y="4918"/>
                  </a:lnTo>
                  <a:lnTo>
                    <a:pt x="7639" y="3976"/>
                  </a:lnTo>
                  <a:lnTo>
                    <a:pt x="8057" y="2407"/>
                  </a:lnTo>
                  <a:lnTo>
                    <a:pt x="8581" y="0"/>
                  </a:lnTo>
                  <a:close/>
                </a:path>
              </a:pathLst>
            </a:custGeom>
            <a:solidFill>
              <a:srgbClr val="FCE1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33"/>
          <p:cNvSpPr txBox="1"/>
          <p:nvPr/>
        </p:nvSpPr>
        <p:spPr>
          <a:xfrm>
            <a:off x="1430417" y="3872829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1402963" y="4100550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1967725" y="35741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endParaRPr b="1" sz="24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0" name="Google Shape;610;p33"/>
          <p:cNvSpPr txBox="1"/>
          <p:nvPr/>
        </p:nvSpPr>
        <p:spPr>
          <a:xfrm>
            <a:off x="6050499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6023049" y="4100525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eighth planet and the farthest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3746338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3" name="Google Shape;613;p33"/>
          <p:cNvSpPr txBox="1"/>
          <p:nvPr/>
        </p:nvSpPr>
        <p:spPr>
          <a:xfrm>
            <a:off x="3746338" y="4100525"/>
            <a:ext cx="1635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3"/>
          <p:cNvSpPr txBox="1"/>
          <p:nvPr/>
        </p:nvSpPr>
        <p:spPr>
          <a:xfrm>
            <a:off x="4256188" y="35741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endParaRPr b="1"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5" name="Google Shape;615;p33"/>
          <p:cNvSpPr txBox="1"/>
          <p:nvPr/>
        </p:nvSpPr>
        <p:spPr>
          <a:xfrm>
            <a:off x="6560349" y="35741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#3</a:t>
            </a:r>
            <a:endParaRPr b="1" sz="24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3733380" y="2547061"/>
            <a:ext cx="183195" cy="183217"/>
          </a:xfrm>
          <a:custGeom>
            <a:rect b="b" l="l" r="r" t="t"/>
            <a:pathLst>
              <a:path extrusionOk="0" h="8312" w="8311">
                <a:moveTo>
                  <a:pt x="5342" y="1"/>
                </a:moveTo>
                <a:lnTo>
                  <a:pt x="4274" y="1069"/>
                </a:lnTo>
                <a:lnTo>
                  <a:pt x="3562" y="1782"/>
                </a:lnTo>
                <a:lnTo>
                  <a:pt x="3206" y="2019"/>
                </a:lnTo>
                <a:lnTo>
                  <a:pt x="1781" y="1782"/>
                </a:lnTo>
                <a:lnTo>
                  <a:pt x="356" y="1544"/>
                </a:lnTo>
                <a:lnTo>
                  <a:pt x="475" y="1900"/>
                </a:lnTo>
                <a:lnTo>
                  <a:pt x="950" y="2731"/>
                </a:lnTo>
                <a:lnTo>
                  <a:pt x="1425" y="3562"/>
                </a:lnTo>
                <a:lnTo>
                  <a:pt x="1543" y="3919"/>
                </a:lnTo>
                <a:lnTo>
                  <a:pt x="1306" y="4275"/>
                </a:lnTo>
                <a:lnTo>
                  <a:pt x="831" y="5106"/>
                </a:lnTo>
                <a:lnTo>
                  <a:pt x="238" y="5818"/>
                </a:lnTo>
                <a:lnTo>
                  <a:pt x="0" y="6174"/>
                </a:lnTo>
                <a:lnTo>
                  <a:pt x="1425" y="6174"/>
                </a:lnTo>
                <a:lnTo>
                  <a:pt x="2968" y="6055"/>
                </a:lnTo>
                <a:lnTo>
                  <a:pt x="3206" y="6412"/>
                </a:lnTo>
                <a:lnTo>
                  <a:pt x="3918" y="7124"/>
                </a:lnTo>
                <a:lnTo>
                  <a:pt x="4511" y="7955"/>
                </a:lnTo>
                <a:lnTo>
                  <a:pt x="4749" y="8311"/>
                </a:lnTo>
                <a:lnTo>
                  <a:pt x="4868" y="7836"/>
                </a:lnTo>
                <a:lnTo>
                  <a:pt x="5105" y="6886"/>
                </a:lnTo>
                <a:lnTo>
                  <a:pt x="5461" y="5937"/>
                </a:lnTo>
                <a:lnTo>
                  <a:pt x="5461" y="5462"/>
                </a:lnTo>
                <a:lnTo>
                  <a:pt x="5936" y="5343"/>
                </a:lnTo>
                <a:lnTo>
                  <a:pt x="6886" y="4987"/>
                </a:lnTo>
                <a:lnTo>
                  <a:pt x="8310" y="4393"/>
                </a:lnTo>
                <a:lnTo>
                  <a:pt x="7004" y="3681"/>
                </a:lnTo>
                <a:lnTo>
                  <a:pt x="6055" y="3088"/>
                </a:lnTo>
                <a:lnTo>
                  <a:pt x="5699" y="2969"/>
                </a:lnTo>
                <a:lnTo>
                  <a:pt x="5580" y="2494"/>
                </a:lnTo>
                <a:lnTo>
                  <a:pt x="5461" y="1426"/>
                </a:lnTo>
                <a:lnTo>
                  <a:pt x="5342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975321" y="2565378"/>
            <a:ext cx="183195" cy="183217"/>
          </a:xfrm>
          <a:custGeom>
            <a:rect b="b" l="l" r="r" t="t"/>
            <a:pathLst>
              <a:path extrusionOk="0" h="8312" w="8311">
                <a:moveTo>
                  <a:pt x="2968" y="1"/>
                </a:moveTo>
                <a:lnTo>
                  <a:pt x="2849" y="476"/>
                </a:lnTo>
                <a:lnTo>
                  <a:pt x="2849" y="951"/>
                </a:lnTo>
                <a:lnTo>
                  <a:pt x="2731" y="1426"/>
                </a:lnTo>
                <a:lnTo>
                  <a:pt x="2612" y="2375"/>
                </a:lnTo>
                <a:lnTo>
                  <a:pt x="2612" y="2850"/>
                </a:lnTo>
                <a:lnTo>
                  <a:pt x="1306" y="3562"/>
                </a:lnTo>
                <a:lnTo>
                  <a:pt x="475" y="4156"/>
                </a:lnTo>
                <a:lnTo>
                  <a:pt x="0" y="4393"/>
                </a:lnTo>
                <a:lnTo>
                  <a:pt x="1425" y="4987"/>
                </a:lnTo>
                <a:lnTo>
                  <a:pt x="2849" y="5462"/>
                </a:lnTo>
                <a:lnTo>
                  <a:pt x="2849" y="5581"/>
                </a:lnTo>
                <a:lnTo>
                  <a:pt x="2849" y="5937"/>
                </a:lnTo>
                <a:lnTo>
                  <a:pt x="3206" y="6887"/>
                </a:lnTo>
                <a:lnTo>
                  <a:pt x="3324" y="7361"/>
                </a:lnTo>
                <a:lnTo>
                  <a:pt x="3443" y="7836"/>
                </a:lnTo>
                <a:lnTo>
                  <a:pt x="3562" y="8311"/>
                </a:lnTo>
                <a:lnTo>
                  <a:pt x="4393" y="7124"/>
                </a:lnTo>
                <a:lnTo>
                  <a:pt x="5342" y="5937"/>
                </a:lnTo>
                <a:lnTo>
                  <a:pt x="6886" y="6055"/>
                </a:lnTo>
                <a:lnTo>
                  <a:pt x="8310" y="6055"/>
                </a:lnTo>
                <a:lnTo>
                  <a:pt x="8073" y="5818"/>
                </a:lnTo>
                <a:lnTo>
                  <a:pt x="7479" y="4987"/>
                </a:lnTo>
                <a:lnTo>
                  <a:pt x="6767" y="3919"/>
                </a:lnTo>
                <a:lnTo>
                  <a:pt x="6886" y="3444"/>
                </a:lnTo>
                <a:lnTo>
                  <a:pt x="7361" y="2613"/>
                </a:lnTo>
                <a:lnTo>
                  <a:pt x="7717" y="1782"/>
                </a:lnTo>
                <a:lnTo>
                  <a:pt x="7954" y="1426"/>
                </a:lnTo>
                <a:lnTo>
                  <a:pt x="6530" y="1663"/>
                </a:lnTo>
                <a:lnTo>
                  <a:pt x="5105" y="2019"/>
                </a:lnTo>
                <a:lnTo>
                  <a:pt x="4037" y="951"/>
                </a:lnTo>
                <a:lnTo>
                  <a:pt x="3206" y="357"/>
                </a:lnTo>
                <a:lnTo>
                  <a:pt x="2968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1009332" y="2141464"/>
            <a:ext cx="185818" cy="177971"/>
          </a:xfrm>
          <a:custGeom>
            <a:rect b="b" l="l" r="r" t="t"/>
            <a:pathLst>
              <a:path extrusionOk="0" h="8074" w="8430">
                <a:moveTo>
                  <a:pt x="4037" y="1"/>
                </a:moveTo>
                <a:lnTo>
                  <a:pt x="3918" y="357"/>
                </a:lnTo>
                <a:lnTo>
                  <a:pt x="3443" y="1307"/>
                </a:lnTo>
                <a:lnTo>
                  <a:pt x="3087" y="2257"/>
                </a:lnTo>
                <a:lnTo>
                  <a:pt x="2968" y="2494"/>
                </a:lnTo>
                <a:lnTo>
                  <a:pt x="2850" y="2613"/>
                </a:lnTo>
                <a:lnTo>
                  <a:pt x="1425" y="2969"/>
                </a:lnTo>
                <a:lnTo>
                  <a:pt x="1" y="3325"/>
                </a:lnTo>
                <a:lnTo>
                  <a:pt x="357" y="3562"/>
                </a:lnTo>
                <a:lnTo>
                  <a:pt x="1188" y="4275"/>
                </a:lnTo>
                <a:lnTo>
                  <a:pt x="2375" y="5106"/>
                </a:lnTo>
                <a:lnTo>
                  <a:pt x="2256" y="5581"/>
                </a:lnTo>
                <a:lnTo>
                  <a:pt x="2256" y="6649"/>
                </a:lnTo>
                <a:lnTo>
                  <a:pt x="2256" y="7124"/>
                </a:lnTo>
                <a:lnTo>
                  <a:pt x="2256" y="7599"/>
                </a:lnTo>
                <a:lnTo>
                  <a:pt x="2256" y="8074"/>
                </a:lnTo>
                <a:lnTo>
                  <a:pt x="2612" y="7836"/>
                </a:lnTo>
                <a:lnTo>
                  <a:pt x="3443" y="7243"/>
                </a:lnTo>
                <a:lnTo>
                  <a:pt x="4630" y="6412"/>
                </a:lnTo>
                <a:lnTo>
                  <a:pt x="6055" y="6886"/>
                </a:lnTo>
                <a:lnTo>
                  <a:pt x="7361" y="7480"/>
                </a:lnTo>
                <a:lnTo>
                  <a:pt x="7361" y="7480"/>
                </a:lnTo>
                <a:lnTo>
                  <a:pt x="7242" y="7005"/>
                </a:lnTo>
                <a:lnTo>
                  <a:pt x="7005" y="6174"/>
                </a:lnTo>
                <a:lnTo>
                  <a:pt x="6649" y="5224"/>
                </a:lnTo>
                <a:lnTo>
                  <a:pt x="6530" y="4750"/>
                </a:lnTo>
                <a:lnTo>
                  <a:pt x="7480" y="3800"/>
                </a:lnTo>
                <a:lnTo>
                  <a:pt x="8192" y="3088"/>
                </a:lnTo>
                <a:lnTo>
                  <a:pt x="8429" y="2850"/>
                </a:lnTo>
                <a:lnTo>
                  <a:pt x="7005" y="2613"/>
                </a:lnTo>
                <a:lnTo>
                  <a:pt x="5580" y="2494"/>
                </a:lnTo>
                <a:lnTo>
                  <a:pt x="4749" y="1307"/>
                </a:lnTo>
                <a:lnTo>
                  <a:pt x="4037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1161114" y="1777747"/>
            <a:ext cx="183195" cy="177971"/>
          </a:xfrm>
          <a:custGeom>
            <a:rect b="b" l="l" r="r" t="t"/>
            <a:pathLst>
              <a:path extrusionOk="0" h="8074" w="8311">
                <a:moveTo>
                  <a:pt x="4867" y="0"/>
                </a:moveTo>
                <a:lnTo>
                  <a:pt x="4630" y="357"/>
                </a:lnTo>
                <a:lnTo>
                  <a:pt x="3918" y="1188"/>
                </a:lnTo>
                <a:lnTo>
                  <a:pt x="3324" y="1900"/>
                </a:lnTo>
                <a:lnTo>
                  <a:pt x="2968" y="2256"/>
                </a:lnTo>
                <a:lnTo>
                  <a:pt x="1543" y="2137"/>
                </a:lnTo>
                <a:lnTo>
                  <a:pt x="475" y="2137"/>
                </a:lnTo>
                <a:lnTo>
                  <a:pt x="0" y="2019"/>
                </a:lnTo>
                <a:lnTo>
                  <a:pt x="0" y="2019"/>
                </a:lnTo>
                <a:lnTo>
                  <a:pt x="831" y="3324"/>
                </a:lnTo>
                <a:lnTo>
                  <a:pt x="1425" y="4155"/>
                </a:lnTo>
                <a:lnTo>
                  <a:pt x="1662" y="4512"/>
                </a:lnTo>
                <a:lnTo>
                  <a:pt x="1187" y="5936"/>
                </a:lnTo>
                <a:lnTo>
                  <a:pt x="831" y="7242"/>
                </a:lnTo>
                <a:lnTo>
                  <a:pt x="2137" y="6767"/>
                </a:lnTo>
                <a:lnTo>
                  <a:pt x="3087" y="6530"/>
                </a:lnTo>
                <a:lnTo>
                  <a:pt x="3562" y="6411"/>
                </a:lnTo>
                <a:lnTo>
                  <a:pt x="4749" y="7242"/>
                </a:lnTo>
                <a:lnTo>
                  <a:pt x="5936" y="8073"/>
                </a:lnTo>
                <a:lnTo>
                  <a:pt x="5936" y="6767"/>
                </a:lnTo>
                <a:lnTo>
                  <a:pt x="5817" y="5817"/>
                </a:lnTo>
                <a:lnTo>
                  <a:pt x="5817" y="5343"/>
                </a:lnTo>
                <a:lnTo>
                  <a:pt x="6292" y="5105"/>
                </a:lnTo>
                <a:lnTo>
                  <a:pt x="7004" y="4630"/>
                </a:lnTo>
                <a:lnTo>
                  <a:pt x="8310" y="4037"/>
                </a:lnTo>
                <a:lnTo>
                  <a:pt x="6886" y="3443"/>
                </a:lnTo>
                <a:lnTo>
                  <a:pt x="5580" y="2850"/>
                </a:lnTo>
                <a:lnTo>
                  <a:pt x="5224" y="1425"/>
                </a:lnTo>
                <a:lnTo>
                  <a:pt x="4986" y="475"/>
                </a:lnTo>
                <a:lnTo>
                  <a:pt x="4867" y="0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1420174" y="1461112"/>
            <a:ext cx="180572" cy="175348"/>
          </a:xfrm>
          <a:custGeom>
            <a:rect b="b" l="l" r="r" t="t"/>
            <a:pathLst>
              <a:path extrusionOk="0" h="7955" w="8192">
                <a:moveTo>
                  <a:pt x="6055" y="1"/>
                </a:moveTo>
                <a:lnTo>
                  <a:pt x="5698" y="119"/>
                </a:lnTo>
                <a:lnTo>
                  <a:pt x="4867" y="713"/>
                </a:lnTo>
                <a:lnTo>
                  <a:pt x="4036" y="1188"/>
                </a:lnTo>
                <a:lnTo>
                  <a:pt x="3680" y="1544"/>
                </a:lnTo>
                <a:lnTo>
                  <a:pt x="3205" y="1307"/>
                </a:lnTo>
                <a:lnTo>
                  <a:pt x="2256" y="950"/>
                </a:lnTo>
                <a:lnTo>
                  <a:pt x="950" y="476"/>
                </a:lnTo>
                <a:lnTo>
                  <a:pt x="1306" y="1900"/>
                </a:lnTo>
                <a:lnTo>
                  <a:pt x="1781" y="3206"/>
                </a:lnTo>
                <a:lnTo>
                  <a:pt x="1543" y="3562"/>
                </a:lnTo>
                <a:lnTo>
                  <a:pt x="1187" y="4037"/>
                </a:lnTo>
                <a:lnTo>
                  <a:pt x="950" y="4393"/>
                </a:lnTo>
                <a:lnTo>
                  <a:pt x="356" y="5224"/>
                </a:lnTo>
                <a:lnTo>
                  <a:pt x="0" y="5580"/>
                </a:lnTo>
                <a:lnTo>
                  <a:pt x="475" y="5462"/>
                </a:lnTo>
                <a:lnTo>
                  <a:pt x="1543" y="5343"/>
                </a:lnTo>
                <a:lnTo>
                  <a:pt x="2493" y="5343"/>
                </a:lnTo>
                <a:lnTo>
                  <a:pt x="2849" y="5462"/>
                </a:lnTo>
                <a:lnTo>
                  <a:pt x="2968" y="5462"/>
                </a:lnTo>
                <a:lnTo>
                  <a:pt x="3799" y="6768"/>
                </a:lnTo>
                <a:lnTo>
                  <a:pt x="4749" y="7955"/>
                </a:lnTo>
                <a:lnTo>
                  <a:pt x="4867" y="7599"/>
                </a:lnTo>
                <a:lnTo>
                  <a:pt x="5105" y="6649"/>
                </a:lnTo>
                <a:lnTo>
                  <a:pt x="5342" y="5699"/>
                </a:lnTo>
                <a:lnTo>
                  <a:pt x="5461" y="5343"/>
                </a:lnTo>
                <a:lnTo>
                  <a:pt x="5936" y="5224"/>
                </a:lnTo>
                <a:lnTo>
                  <a:pt x="6292" y="5106"/>
                </a:lnTo>
                <a:lnTo>
                  <a:pt x="6767" y="4987"/>
                </a:lnTo>
                <a:lnTo>
                  <a:pt x="7717" y="4868"/>
                </a:lnTo>
                <a:lnTo>
                  <a:pt x="8191" y="4749"/>
                </a:lnTo>
                <a:lnTo>
                  <a:pt x="7004" y="3800"/>
                </a:lnTo>
                <a:lnTo>
                  <a:pt x="5936" y="2850"/>
                </a:lnTo>
                <a:lnTo>
                  <a:pt x="5936" y="2375"/>
                </a:lnTo>
                <a:lnTo>
                  <a:pt x="5936" y="1425"/>
                </a:lnTo>
                <a:lnTo>
                  <a:pt x="6055" y="357"/>
                </a:lnTo>
                <a:lnTo>
                  <a:pt x="6173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1760350" y="1217767"/>
            <a:ext cx="175348" cy="183195"/>
          </a:xfrm>
          <a:custGeom>
            <a:rect b="b" l="l" r="r" t="t"/>
            <a:pathLst>
              <a:path extrusionOk="0" h="8311" w="7955">
                <a:moveTo>
                  <a:pt x="2256" y="0"/>
                </a:moveTo>
                <a:lnTo>
                  <a:pt x="2256" y="475"/>
                </a:lnTo>
                <a:lnTo>
                  <a:pt x="2256" y="1425"/>
                </a:lnTo>
                <a:lnTo>
                  <a:pt x="2256" y="2968"/>
                </a:lnTo>
                <a:lnTo>
                  <a:pt x="1900" y="3205"/>
                </a:lnTo>
                <a:lnTo>
                  <a:pt x="1069" y="3799"/>
                </a:lnTo>
                <a:lnTo>
                  <a:pt x="356" y="4393"/>
                </a:lnTo>
                <a:lnTo>
                  <a:pt x="0" y="4630"/>
                </a:lnTo>
                <a:lnTo>
                  <a:pt x="356" y="4749"/>
                </a:lnTo>
                <a:lnTo>
                  <a:pt x="1306" y="5105"/>
                </a:lnTo>
                <a:lnTo>
                  <a:pt x="2731" y="5580"/>
                </a:lnTo>
                <a:lnTo>
                  <a:pt x="3205" y="6886"/>
                </a:lnTo>
                <a:lnTo>
                  <a:pt x="3680" y="8310"/>
                </a:lnTo>
                <a:lnTo>
                  <a:pt x="3918" y="7954"/>
                </a:lnTo>
                <a:lnTo>
                  <a:pt x="4155" y="7598"/>
                </a:lnTo>
                <a:lnTo>
                  <a:pt x="4393" y="7123"/>
                </a:lnTo>
                <a:lnTo>
                  <a:pt x="4986" y="6411"/>
                </a:lnTo>
                <a:lnTo>
                  <a:pt x="5105" y="6173"/>
                </a:lnTo>
                <a:lnTo>
                  <a:pt x="5224" y="6055"/>
                </a:lnTo>
                <a:lnTo>
                  <a:pt x="6530" y="6173"/>
                </a:lnTo>
                <a:lnTo>
                  <a:pt x="7954" y="6292"/>
                </a:lnTo>
                <a:lnTo>
                  <a:pt x="7123" y="4986"/>
                </a:lnTo>
                <a:lnTo>
                  <a:pt x="6292" y="3799"/>
                </a:lnTo>
                <a:lnTo>
                  <a:pt x="6530" y="3324"/>
                </a:lnTo>
                <a:lnTo>
                  <a:pt x="6886" y="2493"/>
                </a:lnTo>
                <a:lnTo>
                  <a:pt x="7479" y="1069"/>
                </a:lnTo>
                <a:lnTo>
                  <a:pt x="7479" y="1069"/>
                </a:lnTo>
                <a:lnTo>
                  <a:pt x="7004" y="1187"/>
                </a:lnTo>
                <a:lnTo>
                  <a:pt x="6055" y="1425"/>
                </a:lnTo>
                <a:lnTo>
                  <a:pt x="4630" y="1781"/>
                </a:lnTo>
                <a:lnTo>
                  <a:pt x="3443" y="950"/>
                </a:lnTo>
                <a:lnTo>
                  <a:pt x="2256" y="0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2131913" y="1092149"/>
            <a:ext cx="180594" cy="185818"/>
          </a:xfrm>
          <a:custGeom>
            <a:rect b="b" l="l" r="r" t="t"/>
            <a:pathLst>
              <a:path extrusionOk="0" h="8430" w="8193">
                <a:moveTo>
                  <a:pt x="3562" y="1"/>
                </a:moveTo>
                <a:lnTo>
                  <a:pt x="3206" y="1425"/>
                </a:lnTo>
                <a:lnTo>
                  <a:pt x="2850" y="2375"/>
                </a:lnTo>
                <a:lnTo>
                  <a:pt x="2731" y="2850"/>
                </a:lnTo>
                <a:lnTo>
                  <a:pt x="1425" y="3325"/>
                </a:lnTo>
                <a:lnTo>
                  <a:pt x="1" y="3800"/>
                </a:lnTo>
                <a:lnTo>
                  <a:pt x="1188" y="4631"/>
                </a:lnTo>
                <a:lnTo>
                  <a:pt x="2019" y="5224"/>
                </a:lnTo>
                <a:lnTo>
                  <a:pt x="2494" y="5462"/>
                </a:lnTo>
                <a:lnTo>
                  <a:pt x="2494" y="7005"/>
                </a:lnTo>
                <a:lnTo>
                  <a:pt x="2494" y="8430"/>
                </a:lnTo>
                <a:lnTo>
                  <a:pt x="3562" y="7480"/>
                </a:lnTo>
                <a:lnTo>
                  <a:pt x="4631" y="6649"/>
                </a:lnTo>
                <a:lnTo>
                  <a:pt x="5106" y="6768"/>
                </a:lnTo>
                <a:lnTo>
                  <a:pt x="5937" y="7124"/>
                </a:lnTo>
                <a:lnTo>
                  <a:pt x="6768" y="7480"/>
                </a:lnTo>
                <a:lnTo>
                  <a:pt x="7243" y="7717"/>
                </a:lnTo>
                <a:lnTo>
                  <a:pt x="6768" y="6293"/>
                </a:lnTo>
                <a:lnTo>
                  <a:pt x="6411" y="4868"/>
                </a:lnTo>
                <a:lnTo>
                  <a:pt x="7243" y="3681"/>
                </a:lnTo>
                <a:lnTo>
                  <a:pt x="8192" y="2612"/>
                </a:lnTo>
                <a:lnTo>
                  <a:pt x="7717" y="2494"/>
                </a:lnTo>
                <a:lnTo>
                  <a:pt x="5343" y="2494"/>
                </a:lnTo>
                <a:lnTo>
                  <a:pt x="4512" y="1188"/>
                </a:lnTo>
                <a:lnTo>
                  <a:pt x="3918" y="357"/>
                </a:lnTo>
                <a:lnTo>
                  <a:pt x="3562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2558449" y="1089549"/>
            <a:ext cx="183195" cy="185796"/>
          </a:xfrm>
          <a:custGeom>
            <a:rect b="b" l="l" r="r" t="t"/>
            <a:pathLst>
              <a:path extrusionOk="0" h="8429" w="8311">
                <a:moveTo>
                  <a:pt x="4631" y="0"/>
                </a:moveTo>
                <a:lnTo>
                  <a:pt x="3799" y="1187"/>
                </a:lnTo>
                <a:lnTo>
                  <a:pt x="3206" y="2137"/>
                </a:lnTo>
                <a:lnTo>
                  <a:pt x="2968" y="2493"/>
                </a:lnTo>
                <a:lnTo>
                  <a:pt x="1544" y="2493"/>
                </a:lnTo>
                <a:lnTo>
                  <a:pt x="1" y="2612"/>
                </a:lnTo>
                <a:lnTo>
                  <a:pt x="950" y="3680"/>
                </a:lnTo>
                <a:lnTo>
                  <a:pt x="1663" y="4511"/>
                </a:lnTo>
                <a:lnTo>
                  <a:pt x="1900" y="4867"/>
                </a:lnTo>
                <a:lnTo>
                  <a:pt x="1544" y="6292"/>
                </a:lnTo>
                <a:lnTo>
                  <a:pt x="1069" y="7717"/>
                </a:lnTo>
                <a:lnTo>
                  <a:pt x="1069" y="7717"/>
                </a:lnTo>
                <a:lnTo>
                  <a:pt x="2375" y="7123"/>
                </a:lnTo>
                <a:lnTo>
                  <a:pt x="3681" y="6648"/>
                </a:lnTo>
                <a:lnTo>
                  <a:pt x="4037" y="6886"/>
                </a:lnTo>
                <a:lnTo>
                  <a:pt x="4749" y="7479"/>
                </a:lnTo>
                <a:lnTo>
                  <a:pt x="5818" y="8429"/>
                </a:lnTo>
                <a:lnTo>
                  <a:pt x="5818" y="6886"/>
                </a:lnTo>
                <a:lnTo>
                  <a:pt x="5818" y="5461"/>
                </a:lnTo>
                <a:lnTo>
                  <a:pt x="7005" y="4630"/>
                </a:lnTo>
                <a:lnTo>
                  <a:pt x="7836" y="4036"/>
                </a:lnTo>
                <a:lnTo>
                  <a:pt x="8311" y="3799"/>
                </a:lnTo>
                <a:lnTo>
                  <a:pt x="7836" y="3680"/>
                </a:lnTo>
                <a:lnTo>
                  <a:pt x="6886" y="3324"/>
                </a:lnTo>
                <a:lnTo>
                  <a:pt x="5936" y="2968"/>
                </a:lnTo>
                <a:lnTo>
                  <a:pt x="5462" y="2849"/>
                </a:lnTo>
                <a:lnTo>
                  <a:pt x="5105" y="1425"/>
                </a:lnTo>
                <a:lnTo>
                  <a:pt x="4749" y="475"/>
                </a:lnTo>
                <a:lnTo>
                  <a:pt x="4631" y="0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2964046" y="1222991"/>
            <a:ext cx="177971" cy="183195"/>
          </a:xfrm>
          <a:custGeom>
            <a:rect b="b" l="l" r="r" t="t"/>
            <a:pathLst>
              <a:path extrusionOk="0" h="8311" w="8074">
                <a:moveTo>
                  <a:pt x="5699" y="1"/>
                </a:moveTo>
                <a:lnTo>
                  <a:pt x="4512" y="832"/>
                </a:lnTo>
                <a:lnTo>
                  <a:pt x="3325" y="1781"/>
                </a:lnTo>
                <a:lnTo>
                  <a:pt x="2968" y="1663"/>
                </a:lnTo>
                <a:lnTo>
                  <a:pt x="2019" y="1425"/>
                </a:lnTo>
                <a:lnTo>
                  <a:pt x="1069" y="1188"/>
                </a:lnTo>
                <a:lnTo>
                  <a:pt x="594" y="1069"/>
                </a:lnTo>
                <a:lnTo>
                  <a:pt x="713" y="1425"/>
                </a:lnTo>
                <a:lnTo>
                  <a:pt x="1069" y="2375"/>
                </a:lnTo>
                <a:lnTo>
                  <a:pt x="1663" y="3799"/>
                </a:lnTo>
                <a:lnTo>
                  <a:pt x="832" y="4987"/>
                </a:lnTo>
                <a:lnTo>
                  <a:pt x="1" y="6292"/>
                </a:lnTo>
                <a:lnTo>
                  <a:pt x="475" y="6174"/>
                </a:lnTo>
                <a:lnTo>
                  <a:pt x="1425" y="6055"/>
                </a:lnTo>
                <a:lnTo>
                  <a:pt x="2731" y="6055"/>
                </a:lnTo>
                <a:lnTo>
                  <a:pt x="3562" y="7124"/>
                </a:lnTo>
                <a:lnTo>
                  <a:pt x="4274" y="8311"/>
                </a:lnTo>
                <a:lnTo>
                  <a:pt x="4749" y="6886"/>
                </a:lnTo>
                <a:lnTo>
                  <a:pt x="5224" y="5580"/>
                </a:lnTo>
                <a:lnTo>
                  <a:pt x="5699" y="5343"/>
                </a:lnTo>
                <a:lnTo>
                  <a:pt x="6649" y="5105"/>
                </a:lnTo>
                <a:lnTo>
                  <a:pt x="8073" y="4749"/>
                </a:lnTo>
                <a:lnTo>
                  <a:pt x="6886" y="3799"/>
                </a:lnTo>
                <a:lnTo>
                  <a:pt x="5699" y="2968"/>
                </a:lnTo>
                <a:lnTo>
                  <a:pt x="5699" y="1425"/>
                </a:lnTo>
                <a:lnTo>
                  <a:pt x="5699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"/>
          <p:cNvSpPr/>
          <p:nvPr/>
        </p:nvSpPr>
        <p:spPr>
          <a:xfrm>
            <a:off x="3278057" y="1448041"/>
            <a:ext cx="177971" cy="177949"/>
          </a:xfrm>
          <a:custGeom>
            <a:rect b="b" l="l" r="r" t="t"/>
            <a:pathLst>
              <a:path extrusionOk="0" h="8073" w="8074">
                <a:moveTo>
                  <a:pt x="2019" y="0"/>
                </a:moveTo>
                <a:lnTo>
                  <a:pt x="2137" y="1543"/>
                </a:lnTo>
                <a:lnTo>
                  <a:pt x="2256" y="2968"/>
                </a:lnTo>
                <a:lnTo>
                  <a:pt x="1069" y="3918"/>
                </a:lnTo>
                <a:lnTo>
                  <a:pt x="1" y="4867"/>
                </a:lnTo>
                <a:lnTo>
                  <a:pt x="357" y="4986"/>
                </a:lnTo>
                <a:lnTo>
                  <a:pt x="1306" y="5105"/>
                </a:lnTo>
                <a:lnTo>
                  <a:pt x="2256" y="5342"/>
                </a:lnTo>
                <a:lnTo>
                  <a:pt x="2731" y="5342"/>
                </a:lnTo>
                <a:lnTo>
                  <a:pt x="3087" y="6767"/>
                </a:lnTo>
                <a:lnTo>
                  <a:pt x="3325" y="7598"/>
                </a:lnTo>
                <a:lnTo>
                  <a:pt x="3443" y="8073"/>
                </a:lnTo>
                <a:lnTo>
                  <a:pt x="4393" y="6886"/>
                </a:lnTo>
                <a:lnTo>
                  <a:pt x="5224" y="5580"/>
                </a:lnTo>
                <a:lnTo>
                  <a:pt x="8073" y="5580"/>
                </a:lnTo>
                <a:lnTo>
                  <a:pt x="7836" y="5224"/>
                </a:lnTo>
                <a:lnTo>
                  <a:pt x="7242" y="4393"/>
                </a:lnTo>
                <a:lnTo>
                  <a:pt x="6649" y="3680"/>
                </a:lnTo>
                <a:lnTo>
                  <a:pt x="6411" y="3324"/>
                </a:lnTo>
                <a:lnTo>
                  <a:pt x="6767" y="1900"/>
                </a:lnTo>
                <a:lnTo>
                  <a:pt x="7242" y="475"/>
                </a:lnTo>
                <a:lnTo>
                  <a:pt x="6767" y="594"/>
                </a:lnTo>
                <a:lnTo>
                  <a:pt x="5818" y="950"/>
                </a:lnTo>
                <a:lnTo>
                  <a:pt x="4393" y="1543"/>
                </a:lnTo>
                <a:lnTo>
                  <a:pt x="4037" y="1306"/>
                </a:lnTo>
                <a:lnTo>
                  <a:pt x="3206" y="831"/>
                </a:lnTo>
                <a:lnTo>
                  <a:pt x="2375" y="238"/>
                </a:lnTo>
                <a:lnTo>
                  <a:pt x="2019" y="0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3537118" y="1764654"/>
            <a:ext cx="183195" cy="177971"/>
          </a:xfrm>
          <a:custGeom>
            <a:rect b="b" l="l" r="r" t="t"/>
            <a:pathLst>
              <a:path extrusionOk="0" h="8074" w="8311">
                <a:moveTo>
                  <a:pt x="3443" y="1"/>
                </a:moveTo>
                <a:lnTo>
                  <a:pt x="3087" y="1425"/>
                </a:lnTo>
                <a:lnTo>
                  <a:pt x="2968" y="1900"/>
                </a:lnTo>
                <a:lnTo>
                  <a:pt x="2850" y="2375"/>
                </a:lnTo>
                <a:lnTo>
                  <a:pt x="2731" y="2850"/>
                </a:lnTo>
                <a:lnTo>
                  <a:pt x="1425" y="3444"/>
                </a:lnTo>
                <a:lnTo>
                  <a:pt x="0" y="4037"/>
                </a:lnTo>
                <a:lnTo>
                  <a:pt x="1306" y="4631"/>
                </a:lnTo>
                <a:lnTo>
                  <a:pt x="2493" y="5343"/>
                </a:lnTo>
                <a:lnTo>
                  <a:pt x="2493" y="5699"/>
                </a:lnTo>
                <a:lnTo>
                  <a:pt x="2493" y="6649"/>
                </a:lnTo>
                <a:lnTo>
                  <a:pt x="2493" y="7599"/>
                </a:lnTo>
                <a:lnTo>
                  <a:pt x="2375" y="8073"/>
                </a:lnTo>
                <a:lnTo>
                  <a:pt x="3562" y="7124"/>
                </a:lnTo>
                <a:lnTo>
                  <a:pt x="4749" y="6293"/>
                </a:lnTo>
                <a:lnTo>
                  <a:pt x="6174" y="6649"/>
                </a:lnTo>
                <a:lnTo>
                  <a:pt x="7123" y="7005"/>
                </a:lnTo>
                <a:lnTo>
                  <a:pt x="7598" y="7124"/>
                </a:lnTo>
                <a:lnTo>
                  <a:pt x="7598" y="7124"/>
                </a:lnTo>
                <a:lnTo>
                  <a:pt x="7480" y="6649"/>
                </a:lnTo>
                <a:lnTo>
                  <a:pt x="7123" y="5818"/>
                </a:lnTo>
                <a:lnTo>
                  <a:pt x="6767" y="4868"/>
                </a:lnTo>
                <a:lnTo>
                  <a:pt x="6649" y="4393"/>
                </a:lnTo>
                <a:lnTo>
                  <a:pt x="7480" y="3206"/>
                </a:lnTo>
                <a:lnTo>
                  <a:pt x="8311" y="1900"/>
                </a:lnTo>
                <a:lnTo>
                  <a:pt x="6767" y="2019"/>
                </a:lnTo>
                <a:lnTo>
                  <a:pt x="5818" y="2138"/>
                </a:lnTo>
                <a:lnTo>
                  <a:pt x="5343" y="2138"/>
                </a:lnTo>
                <a:lnTo>
                  <a:pt x="4393" y="1069"/>
                </a:lnTo>
                <a:lnTo>
                  <a:pt x="3443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4"/>
          <p:cNvSpPr/>
          <p:nvPr/>
        </p:nvSpPr>
        <p:spPr>
          <a:xfrm>
            <a:off x="3696746" y="2151934"/>
            <a:ext cx="185796" cy="177971"/>
          </a:xfrm>
          <a:custGeom>
            <a:rect b="b" l="l" r="r" t="t"/>
            <a:pathLst>
              <a:path extrusionOk="0" h="8074" w="8429">
                <a:moveTo>
                  <a:pt x="4393" y="1"/>
                </a:moveTo>
                <a:lnTo>
                  <a:pt x="3680" y="1307"/>
                </a:lnTo>
                <a:lnTo>
                  <a:pt x="2968" y="2494"/>
                </a:lnTo>
                <a:lnTo>
                  <a:pt x="1425" y="2613"/>
                </a:lnTo>
                <a:lnTo>
                  <a:pt x="0" y="2850"/>
                </a:lnTo>
                <a:lnTo>
                  <a:pt x="356" y="3087"/>
                </a:lnTo>
                <a:lnTo>
                  <a:pt x="950" y="3800"/>
                </a:lnTo>
                <a:lnTo>
                  <a:pt x="1662" y="4512"/>
                </a:lnTo>
                <a:lnTo>
                  <a:pt x="1900" y="4749"/>
                </a:lnTo>
                <a:lnTo>
                  <a:pt x="1781" y="5224"/>
                </a:lnTo>
                <a:lnTo>
                  <a:pt x="1543" y="6174"/>
                </a:lnTo>
                <a:lnTo>
                  <a:pt x="1069" y="7480"/>
                </a:lnTo>
                <a:lnTo>
                  <a:pt x="2493" y="6886"/>
                </a:lnTo>
                <a:lnTo>
                  <a:pt x="3799" y="6411"/>
                </a:lnTo>
                <a:lnTo>
                  <a:pt x="4155" y="6649"/>
                </a:lnTo>
                <a:lnTo>
                  <a:pt x="4986" y="7242"/>
                </a:lnTo>
                <a:lnTo>
                  <a:pt x="6173" y="8073"/>
                </a:lnTo>
                <a:lnTo>
                  <a:pt x="6173" y="6649"/>
                </a:lnTo>
                <a:lnTo>
                  <a:pt x="6173" y="5224"/>
                </a:lnTo>
                <a:lnTo>
                  <a:pt x="6530" y="4868"/>
                </a:lnTo>
                <a:lnTo>
                  <a:pt x="7242" y="4275"/>
                </a:lnTo>
                <a:lnTo>
                  <a:pt x="8429" y="3325"/>
                </a:lnTo>
                <a:lnTo>
                  <a:pt x="7954" y="3206"/>
                </a:lnTo>
                <a:lnTo>
                  <a:pt x="7004" y="2969"/>
                </a:lnTo>
                <a:lnTo>
                  <a:pt x="5580" y="2613"/>
                </a:lnTo>
                <a:lnTo>
                  <a:pt x="5342" y="2256"/>
                </a:lnTo>
                <a:lnTo>
                  <a:pt x="4986" y="1307"/>
                </a:lnTo>
                <a:lnTo>
                  <a:pt x="4630" y="357"/>
                </a:lnTo>
                <a:lnTo>
                  <a:pt x="4393" y="1"/>
                </a:lnTo>
                <a:close/>
              </a:path>
            </a:pathLst>
          </a:custGeom>
          <a:solidFill>
            <a:srgbClr val="FCE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2079585" y="4033383"/>
            <a:ext cx="745808" cy="47127"/>
          </a:xfrm>
          <a:custGeom>
            <a:rect b="b" l="l" r="r" t="t"/>
            <a:pathLst>
              <a:path extrusionOk="0" h="2138" w="33835">
                <a:moveTo>
                  <a:pt x="713" y="1"/>
                </a:moveTo>
                <a:lnTo>
                  <a:pt x="357" y="238"/>
                </a:lnTo>
                <a:lnTo>
                  <a:pt x="119" y="594"/>
                </a:lnTo>
                <a:lnTo>
                  <a:pt x="0" y="1069"/>
                </a:lnTo>
                <a:lnTo>
                  <a:pt x="119" y="1544"/>
                </a:lnTo>
                <a:lnTo>
                  <a:pt x="357" y="1900"/>
                </a:lnTo>
                <a:lnTo>
                  <a:pt x="713" y="2138"/>
                </a:lnTo>
                <a:lnTo>
                  <a:pt x="33122" y="2138"/>
                </a:lnTo>
                <a:lnTo>
                  <a:pt x="33478" y="1900"/>
                </a:lnTo>
                <a:lnTo>
                  <a:pt x="33716" y="1544"/>
                </a:lnTo>
                <a:lnTo>
                  <a:pt x="33835" y="1069"/>
                </a:lnTo>
                <a:lnTo>
                  <a:pt x="33716" y="594"/>
                </a:lnTo>
                <a:lnTo>
                  <a:pt x="33478" y="238"/>
                </a:lnTo>
                <a:lnTo>
                  <a:pt x="331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2003694" y="4682347"/>
            <a:ext cx="897593" cy="49728"/>
          </a:xfrm>
          <a:custGeom>
            <a:rect b="b" l="l" r="r" t="t"/>
            <a:pathLst>
              <a:path extrusionOk="0" h="2256" w="40721">
                <a:moveTo>
                  <a:pt x="1425" y="0"/>
                </a:moveTo>
                <a:lnTo>
                  <a:pt x="832" y="119"/>
                </a:lnTo>
                <a:lnTo>
                  <a:pt x="476" y="357"/>
                </a:lnTo>
                <a:lnTo>
                  <a:pt x="119" y="713"/>
                </a:lnTo>
                <a:lnTo>
                  <a:pt x="1" y="1069"/>
                </a:lnTo>
                <a:lnTo>
                  <a:pt x="119" y="1544"/>
                </a:lnTo>
                <a:lnTo>
                  <a:pt x="476" y="1900"/>
                </a:lnTo>
                <a:lnTo>
                  <a:pt x="832" y="2137"/>
                </a:lnTo>
                <a:lnTo>
                  <a:pt x="1425" y="2256"/>
                </a:lnTo>
                <a:lnTo>
                  <a:pt x="39296" y="2256"/>
                </a:lnTo>
                <a:lnTo>
                  <a:pt x="39889" y="2137"/>
                </a:lnTo>
                <a:lnTo>
                  <a:pt x="40246" y="1900"/>
                </a:lnTo>
                <a:lnTo>
                  <a:pt x="40602" y="1544"/>
                </a:lnTo>
                <a:lnTo>
                  <a:pt x="40720" y="1069"/>
                </a:lnTo>
                <a:lnTo>
                  <a:pt x="40602" y="713"/>
                </a:lnTo>
                <a:lnTo>
                  <a:pt x="40246" y="357"/>
                </a:lnTo>
                <a:lnTo>
                  <a:pt x="39889" y="119"/>
                </a:lnTo>
                <a:lnTo>
                  <a:pt x="392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2110995" y="4064793"/>
            <a:ext cx="685610" cy="104702"/>
          </a:xfrm>
          <a:custGeom>
            <a:rect b="b" l="l" r="r" t="t"/>
            <a:pathLst>
              <a:path extrusionOk="0" h="4750" w="31104">
                <a:moveTo>
                  <a:pt x="0" y="0"/>
                </a:moveTo>
                <a:lnTo>
                  <a:pt x="0" y="4749"/>
                </a:lnTo>
                <a:lnTo>
                  <a:pt x="31104" y="4749"/>
                </a:lnTo>
                <a:lnTo>
                  <a:pt x="311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4"/>
          <p:cNvSpPr/>
          <p:nvPr/>
        </p:nvSpPr>
        <p:spPr>
          <a:xfrm>
            <a:off x="2110995" y="4261056"/>
            <a:ext cx="685610" cy="238147"/>
          </a:xfrm>
          <a:custGeom>
            <a:rect b="b" l="l" r="r" t="t"/>
            <a:pathLst>
              <a:path extrusionOk="0" h="10804" w="31104">
                <a:moveTo>
                  <a:pt x="0" y="0"/>
                </a:moveTo>
                <a:lnTo>
                  <a:pt x="0" y="10803"/>
                </a:lnTo>
                <a:lnTo>
                  <a:pt x="31104" y="10803"/>
                </a:lnTo>
                <a:lnTo>
                  <a:pt x="311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4"/>
          <p:cNvSpPr/>
          <p:nvPr/>
        </p:nvSpPr>
        <p:spPr>
          <a:xfrm>
            <a:off x="2063891" y="4169471"/>
            <a:ext cx="777197" cy="54974"/>
          </a:xfrm>
          <a:custGeom>
            <a:rect b="b" l="l" r="r" t="t"/>
            <a:pathLst>
              <a:path extrusionOk="0" h="2494" w="35259">
                <a:moveTo>
                  <a:pt x="2137" y="0"/>
                </a:moveTo>
                <a:lnTo>
                  <a:pt x="0" y="2493"/>
                </a:lnTo>
                <a:lnTo>
                  <a:pt x="35259" y="2493"/>
                </a:lnTo>
                <a:lnTo>
                  <a:pt x="332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4"/>
          <p:cNvSpPr/>
          <p:nvPr/>
        </p:nvSpPr>
        <p:spPr>
          <a:xfrm>
            <a:off x="2063891" y="4224422"/>
            <a:ext cx="777197" cy="57575"/>
          </a:xfrm>
          <a:custGeom>
            <a:rect b="b" l="l" r="r" t="t"/>
            <a:pathLst>
              <a:path extrusionOk="0" h="2612" w="35259">
                <a:moveTo>
                  <a:pt x="0" y="0"/>
                </a:moveTo>
                <a:lnTo>
                  <a:pt x="2137" y="2612"/>
                </a:lnTo>
                <a:lnTo>
                  <a:pt x="33241" y="2612"/>
                </a:lnTo>
                <a:lnTo>
                  <a:pt x="352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1914732" y="4499177"/>
            <a:ext cx="1075520" cy="102079"/>
          </a:xfrm>
          <a:custGeom>
            <a:rect b="b" l="l" r="r" t="t"/>
            <a:pathLst>
              <a:path extrusionOk="0" h="4631" w="48793">
                <a:moveTo>
                  <a:pt x="8904" y="0"/>
                </a:moveTo>
                <a:lnTo>
                  <a:pt x="0" y="4630"/>
                </a:lnTo>
                <a:lnTo>
                  <a:pt x="48793" y="4630"/>
                </a:lnTo>
                <a:lnTo>
                  <a:pt x="400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"/>
          <p:cNvSpPr/>
          <p:nvPr/>
        </p:nvSpPr>
        <p:spPr>
          <a:xfrm>
            <a:off x="1914732" y="4598609"/>
            <a:ext cx="1075520" cy="102079"/>
          </a:xfrm>
          <a:custGeom>
            <a:rect b="b" l="l" r="r" t="t"/>
            <a:pathLst>
              <a:path extrusionOk="0" h="4631" w="48793">
                <a:moveTo>
                  <a:pt x="0" y="0"/>
                </a:moveTo>
                <a:lnTo>
                  <a:pt x="4749" y="4630"/>
                </a:lnTo>
                <a:lnTo>
                  <a:pt x="44044" y="4630"/>
                </a:lnTo>
                <a:lnTo>
                  <a:pt x="487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4"/>
          <p:cNvSpPr/>
          <p:nvPr/>
        </p:nvSpPr>
        <p:spPr>
          <a:xfrm>
            <a:off x="2105749" y="1832698"/>
            <a:ext cx="698703" cy="2198144"/>
          </a:xfrm>
          <a:custGeom>
            <a:rect b="b" l="l" r="r" t="t"/>
            <a:pathLst>
              <a:path extrusionOk="0" h="99723" w="31698">
                <a:moveTo>
                  <a:pt x="15196" y="0"/>
                </a:moveTo>
                <a:lnTo>
                  <a:pt x="14603" y="119"/>
                </a:lnTo>
                <a:lnTo>
                  <a:pt x="14009" y="357"/>
                </a:lnTo>
                <a:lnTo>
                  <a:pt x="13416" y="594"/>
                </a:lnTo>
                <a:lnTo>
                  <a:pt x="12466" y="1306"/>
                </a:lnTo>
                <a:lnTo>
                  <a:pt x="11635" y="2256"/>
                </a:lnTo>
                <a:lnTo>
                  <a:pt x="10923" y="3443"/>
                </a:lnTo>
                <a:lnTo>
                  <a:pt x="10329" y="4749"/>
                </a:lnTo>
                <a:lnTo>
                  <a:pt x="10092" y="6174"/>
                </a:lnTo>
                <a:lnTo>
                  <a:pt x="9973" y="7717"/>
                </a:lnTo>
                <a:lnTo>
                  <a:pt x="10092" y="9379"/>
                </a:lnTo>
                <a:lnTo>
                  <a:pt x="10448" y="10804"/>
                </a:lnTo>
                <a:lnTo>
                  <a:pt x="10923" y="12228"/>
                </a:lnTo>
                <a:lnTo>
                  <a:pt x="11635" y="13297"/>
                </a:lnTo>
                <a:lnTo>
                  <a:pt x="11635" y="15790"/>
                </a:lnTo>
                <a:lnTo>
                  <a:pt x="4987" y="19945"/>
                </a:lnTo>
                <a:lnTo>
                  <a:pt x="4156" y="19826"/>
                </a:lnTo>
                <a:lnTo>
                  <a:pt x="3325" y="19945"/>
                </a:lnTo>
                <a:lnTo>
                  <a:pt x="2494" y="20301"/>
                </a:lnTo>
                <a:lnTo>
                  <a:pt x="1781" y="20657"/>
                </a:lnTo>
                <a:lnTo>
                  <a:pt x="1188" y="21251"/>
                </a:lnTo>
                <a:lnTo>
                  <a:pt x="713" y="21963"/>
                </a:lnTo>
                <a:lnTo>
                  <a:pt x="357" y="22794"/>
                </a:lnTo>
                <a:lnTo>
                  <a:pt x="1" y="23744"/>
                </a:lnTo>
                <a:lnTo>
                  <a:pt x="1" y="24693"/>
                </a:lnTo>
                <a:lnTo>
                  <a:pt x="1" y="25524"/>
                </a:lnTo>
                <a:lnTo>
                  <a:pt x="238" y="26237"/>
                </a:lnTo>
                <a:lnTo>
                  <a:pt x="476" y="26949"/>
                </a:lnTo>
                <a:lnTo>
                  <a:pt x="832" y="27543"/>
                </a:lnTo>
                <a:lnTo>
                  <a:pt x="594" y="28492"/>
                </a:lnTo>
                <a:lnTo>
                  <a:pt x="357" y="29442"/>
                </a:lnTo>
                <a:lnTo>
                  <a:pt x="238" y="30392"/>
                </a:lnTo>
                <a:lnTo>
                  <a:pt x="119" y="31579"/>
                </a:lnTo>
                <a:lnTo>
                  <a:pt x="238" y="33122"/>
                </a:lnTo>
                <a:lnTo>
                  <a:pt x="476" y="34428"/>
                </a:lnTo>
                <a:lnTo>
                  <a:pt x="950" y="35615"/>
                </a:lnTo>
                <a:lnTo>
                  <a:pt x="1544" y="36565"/>
                </a:lnTo>
                <a:lnTo>
                  <a:pt x="1307" y="40601"/>
                </a:lnTo>
                <a:lnTo>
                  <a:pt x="4631" y="43332"/>
                </a:lnTo>
                <a:lnTo>
                  <a:pt x="5580" y="46893"/>
                </a:lnTo>
                <a:lnTo>
                  <a:pt x="5105" y="47962"/>
                </a:lnTo>
                <a:lnTo>
                  <a:pt x="4749" y="49030"/>
                </a:lnTo>
                <a:lnTo>
                  <a:pt x="4512" y="50455"/>
                </a:lnTo>
                <a:lnTo>
                  <a:pt x="4393" y="51879"/>
                </a:lnTo>
                <a:lnTo>
                  <a:pt x="4274" y="53541"/>
                </a:lnTo>
                <a:lnTo>
                  <a:pt x="4274" y="55203"/>
                </a:lnTo>
                <a:lnTo>
                  <a:pt x="4393" y="56984"/>
                </a:lnTo>
                <a:lnTo>
                  <a:pt x="4631" y="58884"/>
                </a:lnTo>
                <a:lnTo>
                  <a:pt x="4987" y="60427"/>
                </a:lnTo>
                <a:lnTo>
                  <a:pt x="5224" y="61970"/>
                </a:lnTo>
                <a:lnTo>
                  <a:pt x="5699" y="63395"/>
                </a:lnTo>
                <a:lnTo>
                  <a:pt x="6055" y="64819"/>
                </a:lnTo>
                <a:lnTo>
                  <a:pt x="6530" y="66007"/>
                </a:lnTo>
                <a:lnTo>
                  <a:pt x="7005" y="67194"/>
                </a:lnTo>
                <a:lnTo>
                  <a:pt x="7598" y="68262"/>
                </a:lnTo>
                <a:lnTo>
                  <a:pt x="8192" y="69093"/>
                </a:lnTo>
                <a:lnTo>
                  <a:pt x="8548" y="70399"/>
                </a:lnTo>
                <a:lnTo>
                  <a:pt x="8786" y="71942"/>
                </a:lnTo>
                <a:lnTo>
                  <a:pt x="8904" y="73842"/>
                </a:lnTo>
                <a:lnTo>
                  <a:pt x="8786" y="75860"/>
                </a:lnTo>
                <a:lnTo>
                  <a:pt x="8548" y="77047"/>
                </a:lnTo>
                <a:lnTo>
                  <a:pt x="8311" y="78353"/>
                </a:lnTo>
                <a:lnTo>
                  <a:pt x="8311" y="78472"/>
                </a:lnTo>
                <a:lnTo>
                  <a:pt x="8311" y="79659"/>
                </a:lnTo>
                <a:lnTo>
                  <a:pt x="8311" y="80846"/>
                </a:lnTo>
                <a:lnTo>
                  <a:pt x="8548" y="82508"/>
                </a:lnTo>
                <a:lnTo>
                  <a:pt x="9023" y="84052"/>
                </a:lnTo>
                <a:lnTo>
                  <a:pt x="9498" y="85357"/>
                </a:lnTo>
                <a:lnTo>
                  <a:pt x="10092" y="86426"/>
                </a:lnTo>
                <a:lnTo>
                  <a:pt x="12228" y="94261"/>
                </a:lnTo>
                <a:lnTo>
                  <a:pt x="11991" y="96398"/>
                </a:lnTo>
                <a:lnTo>
                  <a:pt x="7836" y="99128"/>
                </a:lnTo>
                <a:lnTo>
                  <a:pt x="7955" y="99722"/>
                </a:lnTo>
                <a:lnTo>
                  <a:pt x="23625" y="99722"/>
                </a:lnTo>
                <a:lnTo>
                  <a:pt x="23863" y="99128"/>
                </a:lnTo>
                <a:lnTo>
                  <a:pt x="19589" y="96398"/>
                </a:lnTo>
                <a:lnTo>
                  <a:pt x="19351" y="94261"/>
                </a:lnTo>
                <a:lnTo>
                  <a:pt x="21607" y="86426"/>
                </a:lnTo>
                <a:lnTo>
                  <a:pt x="22201" y="85357"/>
                </a:lnTo>
                <a:lnTo>
                  <a:pt x="22675" y="84052"/>
                </a:lnTo>
                <a:lnTo>
                  <a:pt x="23032" y="82508"/>
                </a:lnTo>
                <a:lnTo>
                  <a:pt x="23269" y="80846"/>
                </a:lnTo>
                <a:lnTo>
                  <a:pt x="23269" y="79659"/>
                </a:lnTo>
                <a:lnTo>
                  <a:pt x="23269" y="78472"/>
                </a:lnTo>
                <a:lnTo>
                  <a:pt x="23269" y="78353"/>
                </a:lnTo>
                <a:lnTo>
                  <a:pt x="23150" y="77047"/>
                </a:lnTo>
                <a:lnTo>
                  <a:pt x="22913" y="75860"/>
                </a:lnTo>
                <a:lnTo>
                  <a:pt x="22794" y="73842"/>
                </a:lnTo>
                <a:lnTo>
                  <a:pt x="22913" y="71942"/>
                </a:lnTo>
                <a:lnTo>
                  <a:pt x="23150" y="70399"/>
                </a:lnTo>
                <a:lnTo>
                  <a:pt x="23506" y="69093"/>
                </a:lnTo>
                <a:lnTo>
                  <a:pt x="23981" y="68262"/>
                </a:lnTo>
                <a:lnTo>
                  <a:pt x="24575" y="67194"/>
                </a:lnTo>
                <a:lnTo>
                  <a:pt x="25050" y="66007"/>
                </a:lnTo>
                <a:lnTo>
                  <a:pt x="25525" y="64819"/>
                </a:lnTo>
                <a:lnTo>
                  <a:pt x="26000" y="63395"/>
                </a:lnTo>
                <a:lnTo>
                  <a:pt x="26356" y="61970"/>
                </a:lnTo>
                <a:lnTo>
                  <a:pt x="26712" y="60427"/>
                </a:lnTo>
                <a:lnTo>
                  <a:pt x="26949" y="58884"/>
                </a:lnTo>
                <a:lnTo>
                  <a:pt x="27187" y="56984"/>
                </a:lnTo>
                <a:lnTo>
                  <a:pt x="27305" y="55203"/>
                </a:lnTo>
                <a:lnTo>
                  <a:pt x="27305" y="53541"/>
                </a:lnTo>
                <a:lnTo>
                  <a:pt x="27187" y="51879"/>
                </a:lnTo>
                <a:lnTo>
                  <a:pt x="27068" y="50455"/>
                </a:lnTo>
                <a:lnTo>
                  <a:pt x="26831" y="49030"/>
                </a:lnTo>
                <a:lnTo>
                  <a:pt x="26474" y="47962"/>
                </a:lnTo>
                <a:lnTo>
                  <a:pt x="26118" y="46893"/>
                </a:lnTo>
                <a:lnTo>
                  <a:pt x="27068" y="43332"/>
                </a:lnTo>
                <a:lnTo>
                  <a:pt x="30392" y="40601"/>
                </a:lnTo>
                <a:lnTo>
                  <a:pt x="30036" y="36565"/>
                </a:lnTo>
                <a:lnTo>
                  <a:pt x="30629" y="35615"/>
                </a:lnTo>
                <a:lnTo>
                  <a:pt x="31104" y="34428"/>
                </a:lnTo>
                <a:lnTo>
                  <a:pt x="31342" y="33122"/>
                </a:lnTo>
                <a:lnTo>
                  <a:pt x="31460" y="31579"/>
                </a:lnTo>
                <a:lnTo>
                  <a:pt x="31460" y="30392"/>
                </a:lnTo>
                <a:lnTo>
                  <a:pt x="31342" y="29442"/>
                </a:lnTo>
                <a:lnTo>
                  <a:pt x="31104" y="28492"/>
                </a:lnTo>
                <a:lnTo>
                  <a:pt x="30748" y="27543"/>
                </a:lnTo>
                <a:lnTo>
                  <a:pt x="31104" y="26949"/>
                </a:lnTo>
                <a:lnTo>
                  <a:pt x="31460" y="26237"/>
                </a:lnTo>
                <a:lnTo>
                  <a:pt x="31579" y="25524"/>
                </a:lnTo>
                <a:lnTo>
                  <a:pt x="31698" y="24693"/>
                </a:lnTo>
                <a:lnTo>
                  <a:pt x="31579" y="23744"/>
                </a:lnTo>
                <a:lnTo>
                  <a:pt x="31342" y="22794"/>
                </a:lnTo>
                <a:lnTo>
                  <a:pt x="30986" y="21963"/>
                </a:lnTo>
                <a:lnTo>
                  <a:pt x="30392" y="21251"/>
                </a:lnTo>
                <a:lnTo>
                  <a:pt x="29798" y="20657"/>
                </a:lnTo>
                <a:lnTo>
                  <a:pt x="29086" y="20301"/>
                </a:lnTo>
                <a:lnTo>
                  <a:pt x="28255" y="19945"/>
                </a:lnTo>
                <a:lnTo>
                  <a:pt x="27424" y="19826"/>
                </a:lnTo>
                <a:lnTo>
                  <a:pt x="26593" y="19945"/>
                </a:lnTo>
                <a:lnTo>
                  <a:pt x="19826" y="15790"/>
                </a:lnTo>
                <a:lnTo>
                  <a:pt x="19826" y="13297"/>
                </a:lnTo>
                <a:lnTo>
                  <a:pt x="20539" y="12228"/>
                </a:lnTo>
                <a:lnTo>
                  <a:pt x="21132" y="10804"/>
                </a:lnTo>
                <a:lnTo>
                  <a:pt x="21488" y="9379"/>
                </a:lnTo>
                <a:lnTo>
                  <a:pt x="21607" y="7717"/>
                </a:lnTo>
                <a:lnTo>
                  <a:pt x="21488" y="6174"/>
                </a:lnTo>
                <a:lnTo>
                  <a:pt x="21132" y="4749"/>
                </a:lnTo>
                <a:lnTo>
                  <a:pt x="20539" y="3443"/>
                </a:lnTo>
                <a:lnTo>
                  <a:pt x="19826" y="2256"/>
                </a:lnTo>
                <a:lnTo>
                  <a:pt x="18995" y="1306"/>
                </a:lnTo>
                <a:lnTo>
                  <a:pt x="18046" y="594"/>
                </a:lnTo>
                <a:lnTo>
                  <a:pt x="17452" y="357"/>
                </a:lnTo>
                <a:lnTo>
                  <a:pt x="16858" y="119"/>
                </a:lnTo>
                <a:lnTo>
                  <a:pt x="16383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3037313" y="4159001"/>
            <a:ext cx="609740" cy="41881"/>
          </a:xfrm>
          <a:custGeom>
            <a:rect b="b" l="l" r="r" t="t"/>
            <a:pathLst>
              <a:path extrusionOk="0" h="1900" w="27662">
                <a:moveTo>
                  <a:pt x="950" y="0"/>
                </a:moveTo>
                <a:lnTo>
                  <a:pt x="594" y="119"/>
                </a:lnTo>
                <a:lnTo>
                  <a:pt x="238" y="238"/>
                </a:lnTo>
                <a:lnTo>
                  <a:pt x="119" y="594"/>
                </a:lnTo>
                <a:lnTo>
                  <a:pt x="1" y="950"/>
                </a:lnTo>
                <a:lnTo>
                  <a:pt x="119" y="1306"/>
                </a:lnTo>
                <a:lnTo>
                  <a:pt x="238" y="1543"/>
                </a:lnTo>
                <a:lnTo>
                  <a:pt x="594" y="1781"/>
                </a:lnTo>
                <a:lnTo>
                  <a:pt x="950" y="1900"/>
                </a:lnTo>
                <a:lnTo>
                  <a:pt x="26712" y="1900"/>
                </a:lnTo>
                <a:lnTo>
                  <a:pt x="27068" y="1781"/>
                </a:lnTo>
                <a:lnTo>
                  <a:pt x="27424" y="1543"/>
                </a:lnTo>
                <a:lnTo>
                  <a:pt x="27543" y="1306"/>
                </a:lnTo>
                <a:lnTo>
                  <a:pt x="27662" y="950"/>
                </a:lnTo>
                <a:lnTo>
                  <a:pt x="27543" y="594"/>
                </a:lnTo>
                <a:lnTo>
                  <a:pt x="27424" y="238"/>
                </a:lnTo>
                <a:lnTo>
                  <a:pt x="27068" y="119"/>
                </a:lnTo>
                <a:lnTo>
                  <a:pt x="267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2977139" y="4690194"/>
            <a:ext cx="730092" cy="41881"/>
          </a:xfrm>
          <a:custGeom>
            <a:rect b="b" l="l" r="r" t="t"/>
            <a:pathLst>
              <a:path extrusionOk="0" h="1900" w="33122">
                <a:moveTo>
                  <a:pt x="1069" y="1"/>
                </a:moveTo>
                <a:lnTo>
                  <a:pt x="594" y="119"/>
                </a:lnTo>
                <a:lnTo>
                  <a:pt x="238" y="357"/>
                </a:lnTo>
                <a:lnTo>
                  <a:pt x="0" y="594"/>
                </a:lnTo>
                <a:lnTo>
                  <a:pt x="0" y="950"/>
                </a:lnTo>
                <a:lnTo>
                  <a:pt x="0" y="1306"/>
                </a:lnTo>
                <a:lnTo>
                  <a:pt x="238" y="1544"/>
                </a:lnTo>
                <a:lnTo>
                  <a:pt x="594" y="1781"/>
                </a:lnTo>
                <a:lnTo>
                  <a:pt x="1069" y="1900"/>
                </a:lnTo>
                <a:lnTo>
                  <a:pt x="32054" y="1900"/>
                </a:lnTo>
                <a:lnTo>
                  <a:pt x="32528" y="1781"/>
                </a:lnTo>
                <a:lnTo>
                  <a:pt x="32885" y="1544"/>
                </a:lnTo>
                <a:lnTo>
                  <a:pt x="33122" y="1306"/>
                </a:lnTo>
                <a:lnTo>
                  <a:pt x="33122" y="950"/>
                </a:lnTo>
                <a:lnTo>
                  <a:pt x="33122" y="594"/>
                </a:lnTo>
                <a:lnTo>
                  <a:pt x="32885" y="357"/>
                </a:lnTo>
                <a:lnTo>
                  <a:pt x="32528" y="119"/>
                </a:lnTo>
                <a:lnTo>
                  <a:pt x="3205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3060876" y="4185165"/>
            <a:ext cx="562635" cy="86363"/>
          </a:xfrm>
          <a:custGeom>
            <a:rect b="b" l="l" r="r" t="t"/>
            <a:pathLst>
              <a:path extrusionOk="0" h="3918" w="25525">
                <a:moveTo>
                  <a:pt x="0" y="0"/>
                </a:moveTo>
                <a:lnTo>
                  <a:pt x="0" y="3918"/>
                </a:lnTo>
                <a:lnTo>
                  <a:pt x="25524" y="3918"/>
                </a:lnTo>
                <a:lnTo>
                  <a:pt x="25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3060876" y="4347395"/>
            <a:ext cx="562635" cy="193665"/>
          </a:xfrm>
          <a:custGeom>
            <a:rect b="b" l="l" r="r" t="t"/>
            <a:pathLst>
              <a:path extrusionOk="0" h="8786" w="25525">
                <a:moveTo>
                  <a:pt x="0" y="1"/>
                </a:moveTo>
                <a:lnTo>
                  <a:pt x="0" y="8786"/>
                </a:lnTo>
                <a:lnTo>
                  <a:pt x="25524" y="8786"/>
                </a:lnTo>
                <a:lnTo>
                  <a:pt x="255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4"/>
          <p:cNvSpPr/>
          <p:nvPr/>
        </p:nvSpPr>
        <p:spPr>
          <a:xfrm>
            <a:off x="3024243" y="4271504"/>
            <a:ext cx="635904" cy="47127"/>
          </a:xfrm>
          <a:custGeom>
            <a:rect b="b" l="l" r="r" t="t"/>
            <a:pathLst>
              <a:path extrusionOk="0" h="2138" w="28849">
                <a:moveTo>
                  <a:pt x="1662" y="1"/>
                </a:moveTo>
                <a:lnTo>
                  <a:pt x="0" y="2138"/>
                </a:lnTo>
                <a:lnTo>
                  <a:pt x="28848" y="2138"/>
                </a:lnTo>
                <a:lnTo>
                  <a:pt x="2718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4"/>
          <p:cNvSpPr/>
          <p:nvPr/>
        </p:nvSpPr>
        <p:spPr>
          <a:xfrm>
            <a:off x="3024243" y="4318608"/>
            <a:ext cx="635904" cy="44526"/>
          </a:xfrm>
          <a:custGeom>
            <a:rect b="b" l="l" r="r" t="t"/>
            <a:pathLst>
              <a:path extrusionOk="0" h="2020" w="28849">
                <a:moveTo>
                  <a:pt x="0" y="1"/>
                </a:moveTo>
                <a:lnTo>
                  <a:pt x="1662" y="2019"/>
                </a:lnTo>
                <a:lnTo>
                  <a:pt x="27186" y="2019"/>
                </a:lnTo>
                <a:lnTo>
                  <a:pt x="288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4"/>
          <p:cNvSpPr/>
          <p:nvPr/>
        </p:nvSpPr>
        <p:spPr>
          <a:xfrm>
            <a:off x="2901248" y="4541035"/>
            <a:ext cx="881876" cy="83761"/>
          </a:xfrm>
          <a:custGeom>
            <a:rect b="b" l="l" r="r" t="t"/>
            <a:pathLst>
              <a:path extrusionOk="0" h="3800" w="40008">
                <a:moveTo>
                  <a:pt x="7242" y="1"/>
                </a:moveTo>
                <a:lnTo>
                  <a:pt x="0" y="3800"/>
                </a:lnTo>
                <a:lnTo>
                  <a:pt x="40008" y="3800"/>
                </a:lnTo>
                <a:lnTo>
                  <a:pt x="327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4"/>
          <p:cNvSpPr/>
          <p:nvPr/>
        </p:nvSpPr>
        <p:spPr>
          <a:xfrm>
            <a:off x="2901248" y="4624773"/>
            <a:ext cx="881876" cy="81138"/>
          </a:xfrm>
          <a:custGeom>
            <a:rect b="b" l="l" r="r" t="t"/>
            <a:pathLst>
              <a:path extrusionOk="0" h="3681" w="40008">
                <a:moveTo>
                  <a:pt x="0" y="1"/>
                </a:moveTo>
                <a:lnTo>
                  <a:pt x="3918" y="3681"/>
                </a:lnTo>
                <a:lnTo>
                  <a:pt x="36090" y="3681"/>
                </a:lnTo>
                <a:lnTo>
                  <a:pt x="400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3058253" y="2358667"/>
            <a:ext cx="570482" cy="1800387"/>
          </a:xfrm>
          <a:custGeom>
            <a:rect b="b" l="l" r="r" t="t"/>
            <a:pathLst>
              <a:path extrusionOk="0" h="81678" w="25881">
                <a:moveTo>
                  <a:pt x="12822" y="0"/>
                </a:moveTo>
                <a:lnTo>
                  <a:pt x="11872" y="238"/>
                </a:lnTo>
                <a:lnTo>
                  <a:pt x="11041" y="594"/>
                </a:lnTo>
                <a:lnTo>
                  <a:pt x="10210" y="1188"/>
                </a:lnTo>
                <a:lnTo>
                  <a:pt x="9498" y="1900"/>
                </a:lnTo>
                <a:lnTo>
                  <a:pt x="8904" y="2850"/>
                </a:lnTo>
                <a:lnTo>
                  <a:pt x="8548" y="3918"/>
                </a:lnTo>
                <a:lnTo>
                  <a:pt x="8192" y="5105"/>
                </a:lnTo>
                <a:lnTo>
                  <a:pt x="8073" y="6411"/>
                </a:lnTo>
                <a:lnTo>
                  <a:pt x="8192" y="7717"/>
                </a:lnTo>
                <a:lnTo>
                  <a:pt x="8548" y="8904"/>
                </a:lnTo>
                <a:lnTo>
                  <a:pt x="8904" y="10091"/>
                </a:lnTo>
                <a:lnTo>
                  <a:pt x="9498" y="11041"/>
                </a:lnTo>
                <a:lnTo>
                  <a:pt x="9498" y="13059"/>
                </a:lnTo>
                <a:lnTo>
                  <a:pt x="4037" y="16383"/>
                </a:lnTo>
                <a:lnTo>
                  <a:pt x="2731" y="16383"/>
                </a:lnTo>
                <a:lnTo>
                  <a:pt x="2137" y="16621"/>
                </a:lnTo>
                <a:lnTo>
                  <a:pt x="1544" y="16977"/>
                </a:lnTo>
                <a:lnTo>
                  <a:pt x="950" y="17452"/>
                </a:lnTo>
                <a:lnTo>
                  <a:pt x="594" y="18045"/>
                </a:lnTo>
                <a:lnTo>
                  <a:pt x="238" y="18758"/>
                </a:lnTo>
                <a:lnTo>
                  <a:pt x="0" y="19470"/>
                </a:lnTo>
                <a:lnTo>
                  <a:pt x="0" y="20301"/>
                </a:lnTo>
                <a:lnTo>
                  <a:pt x="0" y="20894"/>
                </a:lnTo>
                <a:lnTo>
                  <a:pt x="119" y="21607"/>
                </a:lnTo>
                <a:lnTo>
                  <a:pt x="357" y="22082"/>
                </a:lnTo>
                <a:lnTo>
                  <a:pt x="713" y="22675"/>
                </a:lnTo>
                <a:lnTo>
                  <a:pt x="475" y="23387"/>
                </a:lnTo>
                <a:lnTo>
                  <a:pt x="238" y="24100"/>
                </a:lnTo>
                <a:lnTo>
                  <a:pt x="119" y="24931"/>
                </a:lnTo>
                <a:lnTo>
                  <a:pt x="119" y="25881"/>
                </a:lnTo>
                <a:lnTo>
                  <a:pt x="238" y="27186"/>
                </a:lnTo>
                <a:lnTo>
                  <a:pt x="475" y="28255"/>
                </a:lnTo>
                <a:lnTo>
                  <a:pt x="831" y="29323"/>
                </a:lnTo>
                <a:lnTo>
                  <a:pt x="1306" y="30036"/>
                </a:lnTo>
                <a:lnTo>
                  <a:pt x="1069" y="33360"/>
                </a:lnTo>
                <a:lnTo>
                  <a:pt x="3799" y="35497"/>
                </a:lnTo>
                <a:lnTo>
                  <a:pt x="4512" y="38464"/>
                </a:lnTo>
                <a:lnTo>
                  <a:pt x="4155" y="39295"/>
                </a:lnTo>
                <a:lnTo>
                  <a:pt x="3918" y="40245"/>
                </a:lnTo>
                <a:lnTo>
                  <a:pt x="3681" y="41314"/>
                </a:lnTo>
                <a:lnTo>
                  <a:pt x="3562" y="42501"/>
                </a:lnTo>
                <a:lnTo>
                  <a:pt x="3562" y="43807"/>
                </a:lnTo>
                <a:lnTo>
                  <a:pt x="3562" y="45231"/>
                </a:lnTo>
                <a:lnTo>
                  <a:pt x="3681" y="46656"/>
                </a:lnTo>
                <a:lnTo>
                  <a:pt x="3799" y="48199"/>
                </a:lnTo>
                <a:lnTo>
                  <a:pt x="4274" y="50811"/>
                </a:lnTo>
                <a:lnTo>
                  <a:pt x="4986" y="53067"/>
                </a:lnTo>
                <a:lnTo>
                  <a:pt x="5817" y="55085"/>
                </a:lnTo>
                <a:lnTo>
                  <a:pt x="6174" y="55916"/>
                </a:lnTo>
                <a:lnTo>
                  <a:pt x="6648" y="56628"/>
                </a:lnTo>
                <a:lnTo>
                  <a:pt x="7005" y="57696"/>
                </a:lnTo>
                <a:lnTo>
                  <a:pt x="7123" y="59002"/>
                </a:lnTo>
                <a:lnTo>
                  <a:pt x="7242" y="60427"/>
                </a:lnTo>
                <a:lnTo>
                  <a:pt x="7123" y="62208"/>
                </a:lnTo>
                <a:lnTo>
                  <a:pt x="7005" y="63157"/>
                </a:lnTo>
                <a:lnTo>
                  <a:pt x="6767" y="64107"/>
                </a:lnTo>
                <a:lnTo>
                  <a:pt x="6767" y="64226"/>
                </a:lnTo>
                <a:lnTo>
                  <a:pt x="6767" y="65176"/>
                </a:lnTo>
                <a:lnTo>
                  <a:pt x="6886" y="66244"/>
                </a:lnTo>
                <a:lnTo>
                  <a:pt x="7005" y="67550"/>
                </a:lnTo>
                <a:lnTo>
                  <a:pt x="7361" y="68856"/>
                </a:lnTo>
                <a:lnTo>
                  <a:pt x="7717" y="69924"/>
                </a:lnTo>
                <a:lnTo>
                  <a:pt x="8192" y="70755"/>
                </a:lnTo>
                <a:lnTo>
                  <a:pt x="10091" y="77166"/>
                </a:lnTo>
                <a:lnTo>
                  <a:pt x="9854" y="78947"/>
                </a:lnTo>
                <a:lnTo>
                  <a:pt x="6411" y="81202"/>
                </a:lnTo>
                <a:lnTo>
                  <a:pt x="6530" y="81677"/>
                </a:lnTo>
                <a:lnTo>
                  <a:pt x="19351" y="81677"/>
                </a:lnTo>
                <a:lnTo>
                  <a:pt x="19470" y="81202"/>
                </a:lnTo>
                <a:lnTo>
                  <a:pt x="16027" y="78947"/>
                </a:lnTo>
                <a:lnTo>
                  <a:pt x="15790" y="77166"/>
                </a:lnTo>
                <a:lnTo>
                  <a:pt x="17689" y="70755"/>
                </a:lnTo>
                <a:lnTo>
                  <a:pt x="18164" y="69924"/>
                </a:lnTo>
                <a:lnTo>
                  <a:pt x="18520" y="68856"/>
                </a:lnTo>
                <a:lnTo>
                  <a:pt x="18876" y="67550"/>
                </a:lnTo>
                <a:lnTo>
                  <a:pt x="18995" y="66244"/>
                </a:lnTo>
                <a:lnTo>
                  <a:pt x="19114" y="65176"/>
                </a:lnTo>
                <a:lnTo>
                  <a:pt x="19114" y="64226"/>
                </a:lnTo>
                <a:lnTo>
                  <a:pt x="18995" y="64107"/>
                </a:lnTo>
                <a:lnTo>
                  <a:pt x="18876" y="63157"/>
                </a:lnTo>
                <a:lnTo>
                  <a:pt x="18758" y="62208"/>
                </a:lnTo>
                <a:lnTo>
                  <a:pt x="18639" y="60427"/>
                </a:lnTo>
                <a:lnTo>
                  <a:pt x="18758" y="59002"/>
                </a:lnTo>
                <a:lnTo>
                  <a:pt x="18876" y="57696"/>
                </a:lnTo>
                <a:lnTo>
                  <a:pt x="19232" y="56628"/>
                </a:lnTo>
                <a:lnTo>
                  <a:pt x="19707" y="55916"/>
                </a:lnTo>
                <a:lnTo>
                  <a:pt x="20063" y="55085"/>
                </a:lnTo>
                <a:lnTo>
                  <a:pt x="20894" y="53067"/>
                </a:lnTo>
                <a:lnTo>
                  <a:pt x="21607" y="50811"/>
                </a:lnTo>
                <a:lnTo>
                  <a:pt x="22082" y="48199"/>
                </a:lnTo>
                <a:lnTo>
                  <a:pt x="22200" y="46656"/>
                </a:lnTo>
                <a:lnTo>
                  <a:pt x="22319" y="45231"/>
                </a:lnTo>
                <a:lnTo>
                  <a:pt x="22319" y="43807"/>
                </a:lnTo>
                <a:lnTo>
                  <a:pt x="22319" y="42501"/>
                </a:lnTo>
                <a:lnTo>
                  <a:pt x="22200" y="41314"/>
                </a:lnTo>
                <a:lnTo>
                  <a:pt x="21963" y="40245"/>
                </a:lnTo>
                <a:lnTo>
                  <a:pt x="21607" y="39295"/>
                </a:lnTo>
                <a:lnTo>
                  <a:pt x="21369" y="38464"/>
                </a:lnTo>
                <a:lnTo>
                  <a:pt x="22082" y="35497"/>
                </a:lnTo>
                <a:lnTo>
                  <a:pt x="24812" y="33360"/>
                </a:lnTo>
                <a:lnTo>
                  <a:pt x="24575" y="30036"/>
                </a:lnTo>
                <a:lnTo>
                  <a:pt x="25049" y="29323"/>
                </a:lnTo>
                <a:lnTo>
                  <a:pt x="25406" y="28255"/>
                </a:lnTo>
                <a:lnTo>
                  <a:pt x="25643" y="27186"/>
                </a:lnTo>
                <a:lnTo>
                  <a:pt x="25762" y="25881"/>
                </a:lnTo>
                <a:lnTo>
                  <a:pt x="25762" y="24931"/>
                </a:lnTo>
                <a:lnTo>
                  <a:pt x="25643" y="24100"/>
                </a:lnTo>
                <a:lnTo>
                  <a:pt x="25406" y="23387"/>
                </a:lnTo>
                <a:lnTo>
                  <a:pt x="25168" y="22675"/>
                </a:lnTo>
                <a:lnTo>
                  <a:pt x="25524" y="22082"/>
                </a:lnTo>
                <a:lnTo>
                  <a:pt x="25643" y="21607"/>
                </a:lnTo>
                <a:lnTo>
                  <a:pt x="25881" y="20894"/>
                </a:lnTo>
                <a:lnTo>
                  <a:pt x="25881" y="20301"/>
                </a:lnTo>
                <a:lnTo>
                  <a:pt x="25881" y="19470"/>
                </a:lnTo>
                <a:lnTo>
                  <a:pt x="25643" y="18758"/>
                </a:lnTo>
                <a:lnTo>
                  <a:pt x="25287" y="18045"/>
                </a:lnTo>
                <a:lnTo>
                  <a:pt x="24931" y="17452"/>
                </a:lnTo>
                <a:lnTo>
                  <a:pt x="24337" y="16977"/>
                </a:lnTo>
                <a:lnTo>
                  <a:pt x="23744" y="16621"/>
                </a:lnTo>
                <a:lnTo>
                  <a:pt x="23150" y="16383"/>
                </a:lnTo>
                <a:lnTo>
                  <a:pt x="21725" y="16383"/>
                </a:lnTo>
                <a:lnTo>
                  <a:pt x="16146" y="12940"/>
                </a:lnTo>
                <a:lnTo>
                  <a:pt x="16146" y="11041"/>
                </a:lnTo>
                <a:lnTo>
                  <a:pt x="16858" y="10091"/>
                </a:lnTo>
                <a:lnTo>
                  <a:pt x="17214" y="8904"/>
                </a:lnTo>
                <a:lnTo>
                  <a:pt x="17570" y="7717"/>
                </a:lnTo>
                <a:lnTo>
                  <a:pt x="17689" y="6411"/>
                </a:lnTo>
                <a:lnTo>
                  <a:pt x="17570" y="5105"/>
                </a:lnTo>
                <a:lnTo>
                  <a:pt x="17214" y="3918"/>
                </a:lnTo>
                <a:lnTo>
                  <a:pt x="16858" y="2850"/>
                </a:lnTo>
                <a:lnTo>
                  <a:pt x="16264" y="1900"/>
                </a:lnTo>
                <a:lnTo>
                  <a:pt x="15552" y="1188"/>
                </a:lnTo>
                <a:lnTo>
                  <a:pt x="14721" y="594"/>
                </a:lnTo>
                <a:lnTo>
                  <a:pt x="13890" y="238"/>
                </a:lnTo>
                <a:lnTo>
                  <a:pt x="12822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4"/>
          <p:cNvSpPr/>
          <p:nvPr/>
        </p:nvSpPr>
        <p:spPr>
          <a:xfrm>
            <a:off x="3861599" y="4255810"/>
            <a:ext cx="507683" cy="34034"/>
          </a:xfrm>
          <a:custGeom>
            <a:rect b="b" l="l" r="r" t="t"/>
            <a:pathLst>
              <a:path extrusionOk="0" h="1544" w="23032">
                <a:moveTo>
                  <a:pt x="475" y="1"/>
                </a:moveTo>
                <a:lnTo>
                  <a:pt x="238" y="238"/>
                </a:lnTo>
                <a:lnTo>
                  <a:pt x="119" y="476"/>
                </a:lnTo>
                <a:lnTo>
                  <a:pt x="0" y="713"/>
                </a:lnTo>
                <a:lnTo>
                  <a:pt x="119" y="1069"/>
                </a:lnTo>
                <a:lnTo>
                  <a:pt x="238" y="1307"/>
                </a:lnTo>
                <a:lnTo>
                  <a:pt x="475" y="1425"/>
                </a:lnTo>
                <a:lnTo>
                  <a:pt x="713" y="1544"/>
                </a:lnTo>
                <a:lnTo>
                  <a:pt x="22200" y="1544"/>
                </a:lnTo>
                <a:lnTo>
                  <a:pt x="22556" y="1425"/>
                </a:lnTo>
                <a:lnTo>
                  <a:pt x="22794" y="1307"/>
                </a:lnTo>
                <a:lnTo>
                  <a:pt x="22913" y="1069"/>
                </a:lnTo>
                <a:lnTo>
                  <a:pt x="23031" y="713"/>
                </a:lnTo>
                <a:lnTo>
                  <a:pt x="22913" y="476"/>
                </a:lnTo>
                <a:lnTo>
                  <a:pt x="22794" y="238"/>
                </a:lnTo>
                <a:lnTo>
                  <a:pt x="2255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4"/>
          <p:cNvSpPr/>
          <p:nvPr/>
        </p:nvSpPr>
        <p:spPr>
          <a:xfrm>
            <a:off x="3809249" y="4698041"/>
            <a:ext cx="609740" cy="34034"/>
          </a:xfrm>
          <a:custGeom>
            <a:rect b="b" l="l" r="r" t="t"/>
            <a:pathLst>
              <a:path extrusionOk="0" h="1544" w="27662">
                <a:moveTo>
                  <a:pt x="595" y="1"/>
                </a:moveTo>
                <a:lnTo>
                  <a:pt x="357" y="238"/>
                </a:lnTo>
                <a:lnTo>
                  <a:pt x="120" y="476"/>
                </a:lnTo>
                <a:lnTo>
                  <a:pt x="1" y="713"/>
                </a:lnTo>
                <a:lnTo>
                  <a:pt x="120" y="1069"/>
                </a:lnTo>
                <a:lnTo>
                  <a:pt x="357" y="1307"/>
                </a:lnTo>
                <a:lnTo>
                  <a:pt x="595" y="1425"/>
                </a:lnTo>
                <a:lnTo>
                  <a:pt x="951" y="1544"/>
                </a:lnTo>
                <a:lnTo>
                  <a:pt x="26831" y="1544"/>
                </a:lnTo>
                <a:lnTo>
                  <a:pt x="27187" y="1425"/>
                </a:lnTo>
                <a:lnTo>
                  <a:pt x="27424" y="1307"/>
                </a:lnTo>
                <a:lnTo>
                  <a:pt x="27662" y="1069"/>
                </a:lnTo>
                <a:lnTo>
                  <a:pt x="27662" y="713"/>
                </a:lnTo>
                <a:lnTo>
                  <a:pt x="27662" y="476"/>
                </a:lnTo>
                <a:lnTo>
                  <a:pt x="27424" y="238"/>
                </a:lnTo>
                <a:lnTo>
                  <a:pt x="2718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3882517" y="4276750"/>
            <a:ext cx="465824" cy="73291"/>
          </a:xfrm>
          <a:custGeom>
            <a:rect b="b" l="l" r="r" t="t"/>
            <a:pathLst>
              <a:path extrusionOk="0" h="3325" w="21133">
                <a:moveTo>
                  <a:pt x="1" y="0"/>
                </a:moveTo>
                <a:lnTo>
                  <a:pt x="1" y="3324"/>
                </a:lnTo>
                <a:lnTo>
                  <a:pt x="21132" y="3324"/>
                </a:lnTo>
                <a:lnTo>
                  <a:pt x="211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4"/>
          <p:cNvSpPr/>
          <p:nvPr/>
        </p:nvSpPr>
        <p:spPr>
          <a:xfrm>
            <a:off x="3882517" y="4412816"/>
            <a:ext cx="465824" cy="162277"/>
          </a:xfrm>
          <a:custGeom>
            <a:rect b="b" l="l" r="r" t="t"/>
            <a:pathLst>
              <a:path extrusionOk="0" h="7362" w="21133">
                <a:moveTo>
                  <a:pt x="1" y="1"/>
                </a:moveTo>
                <a:lnTo>
                  <a:pt x="1" y="7361"/>
                </a:lnTo>
                <a:lnTo>
                  <a:pt x="21132" y="7361"/>
                </a:lnTo>
                <a:lnTo>
                  <a:pt x="211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3851129" y="4350018"/>
            <a:ext cx="528623" cy="36657"/>
          </a:xfrm>
          <a:custGeom>
            <a:rect b="b" l="l" r="r" t="t"/>
            <a:pathLst>
              <a:path extrusionOk="0" h="1663" w="23982">
                <a:moveTo>
                  <a:pt x="1425" y="0"/>
                </a:moveTo>
                <a:lnTo>
                  <a:pt x="0" y="1662"/>
                </a:lnTo>
                <a:lnTo>
                  <a:pt x="23981" y="1662"/>
                </a:lnTo>
                <a:lnTo>
                  <a:pt x="225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4"/>
          <p:cNvSpPr/>
          <p:nvPr/>
        </p:nvSpPr>
        <p:spPr>
          <a:xfrm>
            <a:off x="3851129" y="4386652"/>
            <a:ext cx="528623" cy="39280"/>
          </a:xfrm>
          <a:custGeom>
            <a:rect b="b" l="l" r="r" t="t"/>
            <a:pathLst>
              <a:path extrusionOk="0" h="1782" w="23982">
                <a:moveTo>
                  <a:pt x="0" y="0"/>
                </a:moveTo>
                <a:lnTo>
                  <a:pt x="1425" y="1781"/>
                </a:lnTo>
                <a:lnTo>
                  <a:pt x="22556" y="1781"/>
                </a:lnTo>
                <a:lnTo>
                  <a:pt x="239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4"/>
          <p:cNvSpPr/>
          <p:nvPr/>
        </p:nvSpPr>
        <p:spPr>
          <a:xfrm>
            <a:off x="3749074" y="4572445"/>
            <a:ext cx="732715" cy="70668"/>
          </a:xfrm>
          <a:custGeom>
            <a:rect b="b" l="l" r="r" t="t"/>
            <a:pathLst>
              <a:path extrusionOk="0" h="3206" w="33241">
                <a:moveTo>
                  <a:pt x="6055" y="0"/>
                </a:moveTo>
                <a:lnTo>
                  <a:pt x="0" y="3206"/>
                </a:lnTo>
                <a:lnTo>
                  <a:pt x="33241" y="3206"/>
                </a:lnTo>
                <a:lnTo>
                  <a:pt x="271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3749074" y="4640467"/>
            <a:ext cx="732715" cy="70690"/>
          </a:xfrm>
          <a:custGeom>
            <a:rect b="b" l="l" r="r" t="t"/>
            <a:pathLst>
              <a:path extrusionOk="0" h="3207" w="33241">
                <a:moveTo>
                  <a:pt x="0" y="1"/>
                </a:moveTo>
                <a:lnTo>
                  <a:pt x="3206" y="3206"/>
                </a:lnTo>
                <a:lnTo>
                  <a:pt x="29917" y="3206"/>
                </a:lnTo>
                <a:lnTo>
                  <a:pt x="332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3879916" y="2759018"/>
            <a:ext cx="473649" cy="1496840"/>
          </a:xfrm>
          <a:custGeom>
            <a:rect b="b" l="l" r="r" t="t"/>
            <a:pathLst>
              <a:path extrusionOk="0" h="67907" w="21488">
                <a:moveTo>
                  <a:pt x="10685" y="1"/>
                </a:moveTo>
                <a:lnTo>
                  <a:pt x="9854" y="120"/>
                </a:lnTo>
                <a:lnTo>
                  <a:pt x="9141" y="357"/>
                </a:lnTo>
                <a:lnTo>
                  <a:pt x="8429" y="832"/>
                </a:lnTo>
                <a:lnTo>
                  <a:pt x="7836" y="1544"/>
                </a:lnTo>
                <a:lnTo>
                  <a:pt x="7361" y="2375"/>
                </a:lnTo>
                <a:lnTo>
                  <a:pt x="7005" y="3206"/>
                </a:lnTo>
                <a:lnTo>
                  <a:pt x="6767" y="4275"/>
                </a:lnTo>
                <a:lnTo>
                  <a:pt x="6767" y="5343"/>
                </a:lnTo>
                <a:lnTo>
                  <a:pt x="6767" y="6412"/>
                </a:lnTo>
                <a:lnTo>
                  <a:pt x="7005" y="7361"/>
                </a:lnTo>
                <a:lnTo>
                  <a:pt x="7361" y="8311"/>
                </a:lnTo>
                <a:lnTo>
                  <a:pt x="7954" y="9142"/>
                </a:lnTo>
                <a:lnTo>
                  <a:pt x="7954" y="10804"/>
                </a:lnTo>
                <a:lnTo>
                  <a:pt x="3324" y="13653"/>
                </a:lnTo>
                <a:lnTo>
                  <a:pt x="2849" y="13535"/>
                </a:lnTo>
                <a:lnTo>
                  <a:pt x="2256" y="13653"/>
                </a:lnTo>
                <a:lnTo>
                  <a:pt x="1662" y="13772"/>
                </a:lnTo>
                <a:lnTo>
                  <a:pt x="1187" y="14128"/>
                </a:lnTo>
                <a:lnTo>
                  <a:pt x="831" y="14484"/>
                </a:lnTo>
                <a:lnTo>
                  <a:pt x="475" y="14959"/>
                </a:lnTo>
                <a:lnTo>
                  <a:pt x="119" y="15553"/>
                </a:lnTo>
                <a:lnTo>
                  <a:pt x="0" y="16146"/>
                </a:lnTo>
                <a:lnTo>
                  <a:pt x="0" y="16859"/>
                </a:lnTo>
                <a:lnTo>
                  <a:pt x="0" y="17334"/>
                </a:lnTo>
                <a:lnTo>
                  <a:pt x="119" y="17927"/>
                </a:lnTo>
                <a:lnTo>
                  <a:pt x="238" y="18402"/>
                </a:lnTo>
                <a:lnTo>
                  <a:pt x="594" y="18758"/>
                </a:lnTo>
                <a:lnTo>
                  <a:pt x="238" y="20064"/>
                </a:lnTo>
                <a:lnTo>
                  <a:pt x="0" y="21489"/>
                </a:lnTo>
                <a:lnTo>
                  <a:pt x="119" y="22557"/>
                </a:lnTo>
                <a:lnTo>
                  <a:pt x="356" y="23507"/>
                </a:lnTo>
                <a:lnTo>
                  <a:pt x="594" y="24338"/>
                </a:lnTo>
                <a:lnTo>
                  <a:pt x="950" y="24931"/>
                </a:lnTo>
                <a:lnTo>
                  <a:pt x="831" y="27662"/>
                </a:lnTo>
                <a:lnTo>
                  <a:pt x="3087" y="29443"/>
                </a:lnTo>
                <a:lnTo>
                  <a:pt x="3799" y="31936"/>
                </a:lnTo>
                <a:lnTo>
                  <a:pt x="3443" y="32648"/>
                </a:lnTo>
                <a:lnTo>
                  <a:pt x="3206" y="33360"/>
                </a:lnTo>
                <a:lnTo>
                  <a:pt x="3087" y="34310"/>
                </a:lnTo>
                <a:lnTo>
                  <a:pt x="2968" y="35260"/>
                </a:lnTo>
                <a:lnTo>
                  <a:pt x="2968" y="37515"/>
                </a:lnTo>
                <a:lnTo>
                  <a:pt x="3087" y="40008"/>
                </a:lnTo>
                <a:lnTo>
                  <a:pt x="3562" y="42145"/>
                </a:lnTo>
                <a:lnTo>
                  <a:pt x="4155" y="44045"/>
                </a:lnTo>
                <a:lnTo>
                  <a:pt x="4749" y="45707"/>
                </a:lnTo>
                <a:lnTo>
                  <a:pt x="5461" y="47013"/>
                </a:lnTo>
                <a:lnTo>
                  <a:pt x="5699" y="47962"/>
                </a:lnTo>
                <a:lnTo>
                  <a:pt x="5936" y="48912"/>
                </a:lnTo>
                <a:lnTo>
                  <a:pt x="5936" y="50218"/>
                </a:lnTo>
                <a:lnTo>
                  <a:pt x="5936" y="51643"/>
                </a:lnTo>
                <a:lnTo>
                  <a:pt x="5699" y="52474"/>
                </a:lnTo>
                <a:lnTo>
                  <a:pt x="5580" y="53305"/>
                </a:lnTo>
                <a:lnTo>
                  <a:pt x="5580" y="53423"/>
                </a:lnTo>
                <a:lnTo>
                  <a:pt x="5699" y="54967"/>
                </a:lnTo>
                <a:lnTo>
                  <a:pt x="5817" y="56154"/>
                </a:lnTo>
                <a:lnTo>
                  <a:pt x="6055" y="57222"/>
                </a:lnTo>
                <a:lnTo>
                  <a:pt x="6411" y="58053"/>
                </a:lnTo>
                <a:lnTo>
                  <a:pt x="6767" y="58766"/>
                </a:lnTo>
                <a:lnTo>
                  <a:pt x="8310" y="64108"/>
                </a:lnTo>
                <a:lnTo>
                  <a:pt x="8073" y="65532"/>
                </a:lnTo>
                <a:lnTo>
                  <a:pt x="5224" y="67432"/>
                </a:lnTo>
                <a:lnTo>
                  <a:pt x="5461" y="67907"/>
                </a:lnTo>
                <a:lnTo>
                  <a:pt x="10685" y="67788"/>
                </a:lnTo>
                <a:lnTo>
                  <a:pt x="16027" y="67907"/>
                </a:lnTo>
                <a:lnTo>
                  <a:pt x="16146" y="67432"/>
                </a:lnTo>
                <a:lnTo>
                  <a:pt x="13296" y="65532"/>
                </a:lnTo>
                <a:lnTo>
                  <a:pt x="13178" y="64108"/>
                </a:lnTo>
                <a:lnTo>
                  <a:pt x="14602" y="58766"/>
                </a:lnTo>
                <a:lnTo>
                  <a:pt x="15077" y="58053"/>
                </a:lnTo>
                <a:lnTo>
                  <a:pt x="15433" y="57222"/>
                </a:lnTo>
                <a:lnTo>
                  <a:pt x="15671" y="56154"/>
                </a:lnTo>
                <a:lnTo>
                  <a:pt x="15790" y="54967"/>
                </a:lnTo>
                <a:lnTo>
                  <a:pt x="15790" y="53423"/>
                </a:lnTo>
                <a:lnTo>
                  <a:pt x="15790" y="53305"/>
                </a:lnTo>
                <a:lnTo>
                  <a:pt x="15671" y="52474"/>
                </a:lnTo>
                <a:lnTo>
                  <a:pt x="15552" y="51643"/>
                </a:lnTo>
                <a:lnTo>
                  <a:pt x="15433" y="50218"/>
                </a:lnTo>
                <a:lnTo>
                  <a:pt x="15552" y="48912"/>
                </a:lnTo>
                <a:lnTo>
                  <a:pt x="15671" y="47962"/>
                </a:lnTo>
                <a:lnTo>
                  <a:pt x="15908" y="47013"/>
                </a:lnTo>
                <a:lnTo>
                  <a:pt x="16621" y="45707"/>
                </a:lnTo>
                <a:lnTo>
                  <a:pt x="17333" y="44045"/>
                </a:lnTo>
                <a:lnTo>
                  <a:pt x="17926" y="42145"/>
                </a:lnTo>
                <a:lnTo>
                  <a:pt x="18283" y="40008"/>
                </a:lnTo>
                <a:lnTo>
                  <a:pt x="18520" y="37515"/>
                </a:lnTo>
                <a:lnTo>
                  <a:pt x="18520" y="35260"/>
                </a:lnTo>
                <a:lnTo>
                  <a:pt x="18401" y="34310"/>
                </a:lnTo>
                <a:lnTo>
                  <a:pt x="18164" y="33360"/>
                </a:lnTo>
                <a:lnTo>
                  <a:pt x="17926" y="32648"/>
                </a:lnTo>
                <a:lnTo>
                  <a:pt x="17689" y="31936"/>
                </a:lnTo>
                <a:lnTo>
                  <a:pt x="18401" y="29443"/>
                </a:lnTo>
                <a:lnTo>
                  <a:pt x="20657" y="27662"/>
                </a:lnTo>
                <a:lnTo>
                  <a:pt x="20419" y="24931"/>
                </a:lnTo>
                <a:lnTo>
                  <a:pt x="20776" y="24338"/>
                </a:lnTo>
                <a:lnTo>
                  <a:pt x="21132" y="23507"/>
                </a:lnTo>
                <a:lnTo>
                  <a:pt x="21369" y="22557"/>
                </a:lnTo>
                <a:lnTo>
                  <a:pt x="21369" y="21489"/>
                </a:lnTo>
                <a:lnTo>
                  <a:pt x="21250" y="20064"/>
                </a:lnTo>
                <a:lnTo>
                  <a:pt x="20894" y="18758"/>
                </a:lnTo>
                <a:lnTo>
                  <a:pt x="21132" y="18402"/>
                </a:lnTo>
                <a:lnTo>
                  <a:pt x="21369" y="17927"/>
                </a:lnTo>
                <a:lnTo>
                  <a:pt x="21488" y="17334"/>
                </a:lnTo>
                <a:lnTo>
                  <a:pt x="21488" y="16859"/>
                </a:lnTo>
                <a:lnTo>
                  <a:pt x="21488" y="16146"/>
                </a:lnTo>
                <a:lnTo>
                  <a:pt x="21250" y="15553"/>
                </a:lnTo>
                <a:lnTo>
                  <a:pt x="21013" y="14959"/>
                </a:lnTo>
                <a:lnTo>
                  <a:pt x="20657" y="14484"/>
                </a:lnTo>
                <a:lnTo>
                  <a:pt x="20182" y="14128"/>
                </a:lnTo>
                <a:lnTo>
                  <a:pt x="19707" y="13772"/>
                </a:lnTo>
                <a:lnTo>
                  <a:pt x="19232" y="13653"/>
                </a:lnTo>
                <a:lnTo>
                  <a:pt x="18639" y="13535"/>
                </a:lnTo>
                <a:lnTo>
                  <a:pt x="18045" y="13653"/>
                </a:lnTo>
                <a:lnTo>
                  <a:pt x="13415" y="10685"/>
                </a:lnTo>
                <a:lnTo>
                  <a:pt x="13415" y="9142"/>
                </a:lnTo>
                <a:lnTo>
                  <a:pt x="13890" y="8311"/>
                </a:lnTo>
                <a:lnTo>
                  <a:pt x="14365" y="7361"/>
                </a:lnTo>
                <a:lnTo>
                  <a:pt x="14602" y="6412"/>
                </a:lnTo>
                <a:lnTo>
                  <a:pt x="14602" y="5343"/>
                </a:lnTo>
                <a:lnTo>
                  <a:pt x="14602" y="4275"/>
                </a:lnTo>
                <a:lnTo>
                  <a:pt x="14365" y="3206"/>
                </a:lnTo>
                <a:lnTo>
                  <a:pt x="14009" y="2375"/>
                </a:lnTo>
                <a:lnTo>
                  <a:pt x="13415" y="1544"/>
                </a:lnTo>
                <a:lnTo>
                  <a:pt x="12940" y="832"/>
                </a:lnTo>
                <a:lnTo>
                  <a:pt x="12228" y="357"/>
                </a:lnTo>
                <a:lnTo>
                  <a:pt x="11516" y="120"/>
                </a:lnTo>
                <a:lnTo>
                  <a:pt x="10685" y="1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4"/>
          <p:cNvSpPr/>
          <p:nvPr/>
        </p:nvSpPr>
        <p:spPr>
          <a:xfrm>
            <a:off x="569725" y="4255810"/>
            <a:ext cx="507683" cy="34034"/>
          </a:xfrm>
          <a:custGeom>
            <a:rect b="b" l="l" r="r" t="t"/>
            <a:pathLst>
              <a:path extrusionOk="0" h="1544" w="23032">
                <a:moveTo>
                  <a:pt x="475" y="1"/>
                </a:moveTo>
                <a:lnTo>
                  <a:pt x="238" y="238"/>
                </a:lnTo>
                <a:lnTo>
                  <a:pt x="119" y="476"/>
                </a:lnTo>
                <a:lnTo>
                  <a:pt x="0" y="713"/>
                </a:lnTo>
                <a:lnTo>
                  <a:pt x="119" y="1069"/>
                </a:lnTo>
                <a:lnTo>
                  <a:pt x="238" y="1307"/>
                </a:lnTo>
                <a:lnTo>
                  <a:pt x="475" y="1425"/>
                </a:lnTo>
                <a:lnTo>
                  <a:pt x="831" y="1544"/>
                </a:lnTo>
                <a:lnTo>
                  <a:pt x="22319" y="1544"/>
                </a:lnTo>
                <a:lnTo>
                  <a:pt x="22556" y="1425"/>
                </a:lnTo>
                <a:lnTo>
                  <a:pt x="22794" y="1307"/>
                </a:lnTo>
                <a:lnTo>
                  <a:pt x="23031" y="1069"/>
                </a:lnTo>
                <a:lnTo>
                  <a:pt x="23031" y="713"/>
                </a:lnTo>
                <a:lnTo>
                  <a:pt x="23031" y="476"/>
                </a:lnTo>
                <a:lnTo>
                  <a:pt x="22794" y="238"/>
                </a:lnTo>
                <a:lnTo>
                  <a:pt x="2255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4"/>
          <p:cNvSpPr/>
          <p:nvPr/>
        </p:nvSpPr>
        <p:spPr>
          <a:xfrm>
            <a:off x="519998" y="4698041"/>
            <a:ext cx="609740" cy="34034"/>
          </a:xfrm>
          <a:custGeom>
            <a:rect b="b" l="l" r="r" t="t"/>
            <a:pathLst>
              <a:path extrusionOk="0" h="1544" w="27662">
                <a:moveTo>
                  <a:pt x="594" y="1"/>
                </a:moveTo>
                <a:lnTo>
                  <a:pt x="238" y="238"/>
                </a:lnTo>
                <a:lnTo>
                  <a:pt x="119" y="476"/>
                </a:lnTo>
                <a:lnTo>
                  <a:pt x="1" y="713"/>
                </a:lnTo>
                <a:lnTo>
                  <a:pt x="119" y="1069"/>
                </a:lnTo>
                <a:lnTo>
                  <a:pt x="238" y="1307"/>
                </a:lnTo>
                <a:lnTo>
                  <a:pt x="594" y="1425"/>
                </a:lnTo>
                <a:lnTo>
                  <a:pt x="950" y="1544"/>
                </a:lnTo>
                <a:lnTo>
                  <a:pt x="26712" y="1544"/>
                </a:lnTo>
                <a:lnTo>
                  <a:pt x="27068" y="1425"/>
                </a:lnTo>
                <a:lnTo>
                  <a:pt x="27305" y="1307"/>
                </a:lnTo>
                <a:lnTo>
                  <a:pt x="27543" y="1069"/>
                </a:lnTo>
                <a:lnTo>
                  <a:pt x="27661" y="713"/>
                </a:lnTo>
                <a:lnTo>
                  <a:pt x="27543" y="476"/>
                </a:lnTo>
                <a:lnTo>
                  <a:pt x="27305" y="238"/>
                </a:lnTo>
                <a:lnTo>
                  <a:pt x="2706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4"/>
          <p:cNvSpPr/>
          <p:nvPr/>
        </p:nvSpPr>
        <p:spPr>
          <a:xfrm>
            <a:off x="590643" y="4276750"/>
            <a:ext cx="465824" cy="73291"/>
          </a:xfrm>
          <a:custGeom>
            <a:rect b="b" l="l" r="r" t="t"/>
            <a:pathLst>
              <a:path extrusionOk="0" h="3325" w="21133">
                <a:moveTo>
                  <a:pt x="1" y="0"/>
                </a:moveTo>
                <a:lnTo>
                  <a:pt x="1" y="3324"/>
                </a:lnTo>
                <a:lnTo>
                  <a:pt x="21132" y="3324"/>
                </a:lnTo>
                <a:lnTo>
                  <a:pt x="211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4"/>
          <p:cNvSpPr/>
          <p:nvPr/>
        </p:nvSpPr>
        <p:spPr>
          <a:xfrm>
            <a:off x="590643" y="4412816"/>
            <a:ext cx="465824" cy="162277"/>
          </a:xfrm>
          <a:custGeom>
            <a:rect b="b" l="l" r="r" t="t"/>
            <a:pathLst>
              <a:path extrusionOk="0" h="7362" w="21133">
                <a:moveTo>
                  <a:pt x="1" y="1"/>
                </a:moveTo>
                <a:lnTo>
                  <a:pt x="1" y="7361"/>
                </a:lnTo>
                <a:lnTo>
                  <a:pt x="21132" y="7361"/>
                </a:lnTo>
                <a:lnTo>
                  <a:pt x="2113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9255" y="4350018"/>
            <a:ext cx="528623" cy="36657"/>
          </a:xfrm>
          <a:custGeom>
            <a:rect b="b" l="l" r="r" t="t"/>
            <a:pathLst>
              <a:path extrusionOk="0" h="1663" w="23982">
                <a:moveTo>
                  <a:pt x="1425" y="0"/>
                </a:moveTo>
                <a:lnTo>
                  <a:pt x="0" y="1662"/>
                </a:lnTo>
                <a:lnTo>
                  <a:pt x="23981" y="1662"/>
                </a:lnTo>
                <a:lnTo>
                  <a:pt x="225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559255" y="4386652"/>
            <a:ext cx="528623" cy="39280"/>
          </a:xfrm>
          <a:custGeom>
            <a:rect b="b" l="l" r="r" t="t"/>
            <a:pathLst>
              <a:path extrusionOk="0" h="1782" w="23982">
                <a:moveTo>
                  <a:pt x="0" y="0"/>
                </a:moveTo>
                <a:lnTo>
                  <a:pt x="1425" y="1781"/>
                </a:lnTo>
                <a:lnTo>
                  <a:pt x="22556" y="1781"/>
                </a:lnTo>
                <a:lnTo>
                  <a:pt x="239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4"/>
          <p:cNvSpPr/>
          <p:nvPr/>
        </p:nvSpPr>
        <p:spPr>
          <a:xfrm>
            <a:off x="457200" y="4572445"/>
            <a:ext cx="732715" cy="70668"/>
          </a:xfrm>
          <a:custGeom>
            <a:rect b="b" l="l" r="r" t="t"/>
            <a:pathLst>
              <a:path extrusionOk="0" h="3206" w="33241">
                <a:moveTo>
                  <a:pt x="6055" y="0"/>
                </a:moveTo>
                <a:lnTo>
                  <a:pt x="0" y="3206"/>
                </a:lnTo>
                <a:lnTo>
                  <a:pt x="33241" y="3206"/>
                </a:lnTo>
                <a:lnTo>
                  <a:pt x="271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457200" y="4640467"/>
            <a:ext cx="732715" cy="70690"/>
          </a:xfrm>
          <a:custGeom>
            <a:rect b="b" l="l" r="r" t="t"/>
            <a:pathLst>
              <a:path extrusionOk="0" h="3207" w="33241">
                <a:moveTo>
                  <a:pt x="0" y="1"/>
                </a:moveTo>
                <a:lnTo>
                  <a:pt x="3324" y="3206"/>
                </a:lnTo>
                <a:lnTo>
                  <a:pt x="30036" y="3206"/>
                </a:lnTo>
                <a:lnTo>
                  <a:pt x="332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588042" y="2759018"/>
            <a:ext cx="476272" cy="1496840"/>
          </a:xfrm>
          <a:custGeom>
            <a:rect b="b" l="l" r="r" t="t"/>
            <a:pathLst>
              <a:path extrusionOk="0" h="67907" w="21607">
                <a:moveTo>
                  <a:pt x="10685" y="1"/>
                </a:moveTo>
                <a:lnTo>
                  <a:pt x="9972" y="120"/>
                </a:lnTo>
                <a:lnTo>
                  <a:pt x="9141" y="357"/>
                </a:lnTo>
                <a:lnTo>
                  <a:pt x="8548" y="832"/>
                </a:lnTo>
                <a:lnTo>
                  <a:pt x="7954" y="1544"/>
                </a:lnTo>
                <a:lnTo>
                  <a:pt x="7479" y="2375"/>
                </a:lnTo>
                <a:lnTo>
                  <a:pt x="7123" y="3206"/>
                </a:lnTo>
                <a:lnTo>
                  <a:pt x="6886" y="4275"/>
                </a:lnTo>
                <a:lnTo>
                  <a:pt x="6767" y="5343"/>
                </a:lnTo>
                <a:lnTo>
                  <a:pt x="6886" y="6412"/>
                </a:lnTo>
                <a:lnTo>
                  <a:pt x="7123" y="7361"/>
                </a:lnTo>
                <a:lnTo>
                  <a:pt x="7479" y="8311"/>
                </a:lnTo>
                <a:lnTo>
                  <a:pt x="7954" y="9142"/>
                </a:lnTo>
                <a:lnTo>
                  <a:pt x="7954" y="10804"/>
                </a:lnTo>
                <a:lnTo>
                  <a:pt x="3443" y="13653"/>
                </a:lnTo>
                <a:lnTo>
                  <a:pt x="2849" y="13535"/>
                </a:lnTo>
                <a:lnTo>
                  <a:pt x="2256" y="13653"/>
                </a:lnTo>
                <a:lnTo>
                  <a:pt x="1781" y="13772"/>
                </a:lnTo>
                <a:lnTo>
                  <a:pt x="1306" y="14128"/>
                </a:lnTo>
                <a:lnTo>
                  <a:pt x="831" y="14484"/>
                </a:lnTo>
                <a:lnTo>
                  <a:pt x="475" y="14959"/>
                </a:lnTo>
                <a:lnTo>
                  <a:pt x="238" y="15553"/>
                </a:lnTo>
                <a:lnTo>
                  <a:pt x="0" y="16146"/>
                </a:lnTo>
                <a:lnTo>
                  <a:pt x="0" y="16859"/>
                </a:lnTo>
                <a:lnTo>
                  <a:pt x="0" y="17334"/>
                </a:lnTo>
                <a:lnTo>
                  <a:pt x="119" y="17927"/>
                </a:lnTo>
                <a:lnTo>
                  <a:pt x="356" y="18402"/>
                </a:lnTo>
                <a:lnTo>
                  <a:pt x="594" y="18758"/>
                </a:lnTo>
                <a:lnTo>
                  <a:pt x="238" y="20064"/>
                </a:lnTo>
                <a:lnTo>
                  <a:pt x="119" y="21489"/>
                </a:lnTo>
                <a:lnTo>
                  <a:pt x="119" y="22557"/>
                </a:lnTo>
                <a:lnTo>
                  <a:pt x="356" y="23507"/>
                </a:lnTo>
                <a:lnTo>
                  <a:pt x="713" y="24338"/>
                </a:lnTo>
                <a:lnTo>
                  <a:pt x="1069" y="24931"/>
                </a:lnTo>
                <a:lnTo>
                  <a:pt x="831" y="27662"/>
                </a:lnTo>
                <a:lnTo>
                  <a:pt x="3087" y="29443"/>
                </a:lnTo>
                <a:lnTo>
                  <a:pt x="3799" y="31936"/>
                </a:lnTo>
                <a:lnTo>
                  <a:pt x="3562" y="32648"/>
                </a:lnTo>
                <a:lnTo>
                  <a:pt x="3324" y="33360"/>
                </a:lnTo>
                <a:lnTo>
                  <a:pt x="3087" y="34310"/>
                </a:lnTo>
                <a:lnTo>
                  <a:pt x="2968" y="35260"/>
                </a:lnTo>
                <a:lnTo>
                  <a:pt x="2968" y="37515"/>
                </a:lnTo>
                <a:lnTo>
                  <a:pt x="3206" y="40008"/>
                </a:lnTo>
                <a:lnTo>
                  <a:pt x="3562" y="42145"/>
                </a:lnTo>
                <a:lnTo>
                  <a:pt x="4155" y="44045"/>
                </a:lnTo>
                <a:lnTo>
                  <a:pt x="4868" y="45707"/>
                </a:lnTo>
                <a:lnTo>
                  <a:pt x="5580" y="47013"/>
                </a:lnTo>
                <a:lnTo>
                  <a:pt x="5817" y="47962"/>
                </a:lnTo>
                <a:lnTo>
                  <a:pt x="5936" y="48912"/>
                </a:lnTo>
                <a:lnTo>
                  <a:pt x="6055" y="50218"/>
                </a:lnTo>
                <a:lnTo>
                  <a:pt x="5936" y="51643"/>
                </a:lnTo>
                <a:lnTo>
                  <a:pt x="5817" y="52474"/>
                </a:lnTo>
                <a:lnTo>
                  <a:pt x="5699" y="53305"/>
                </a:lnTo>
                <a:lnTo>
                  <a:pt x="5699" y="53423"/>
                </a:lnTo>
                <a:lnTo>
                  <a:pt x="5699" y="54967"/>
                </a:lnTo>
                <a:lnTo>
                  <a:pt x="5817" y="56154"/>
                </a:lnTo>
                <a:lnTo>
                  <a:pt x="6173" y="57222"/>
                </a:lnTo>
                <a:lnTo>
                  <a:pt x="6411" y="58053"/>
                </a:lnTo>
                <a:lnTo>
                  <a:pt x="6886" y="58766"/>
                </a:lnTo>
                <a:lnTo>
                  <a:pt x="8310" y="64108"/>
                </a:lnTo>
                <a:lnTo>
                  <a:pt x="8192" y="65532"/>
                </a:lnTo>
                <a:lnTo>
                  <a:pt x="5342" y="67432"/>
                </a:lnTo>
                <a:lnTo>
                  <a:pt x="5461" y="67907"/>
                </a:lnTo>
                <a:lnTo>
                  <a:pt x="10803" y="67788"/>
                </a:lnTo>
                <a:lnTo>
                  <a:pt x="16027" y="67907"/>
                </a:lnTo>
                <a:lnTo>
                  <a:pt x="16264" y="67432"/>
                </a:lnTo>
                <a:lnTo>
                  <a:pt x="13415" y="65532"/>
                </a:lnTo>
                <a:lnTo>
                  <a:pt x="13178" y="64108"/>
                </a:lnTo>
                <a:lnTo>
                  <a:pt x="14721" y="58766"/>
                </a:lnTo>
                <a:lnTo>
                  <a:pt x="15077" y="58053"/>
                </a:lnTo>
                <a:lnTo>
                  <a:pt x="15433" y="57222"/>
                </a:lnTo>
                <a:lnTo>
                  <a:pt x="15671" y="56154"/>
                </a:lnTo>
                <a:lnTo>
                  <a:pt x="15789" y="54967"/>
                </a:lnTo>
                <a:lnTo>
                  <a:pt x="15908" y="53423"/>
                </a:lnTo>
                <a:lnTo>
                  <a:pt x="15908" y="53305"/>
                </a:lnTo>
                <a:lnTo>
                  <a:pt x="15789" y="52474"/>
                </a:lnTo>
                <a:lnTo>
                  <a:pt x="15552" y="51643"/>
                </a:lnTo>
                <a:lnTo>
                  <a:pt x="15552" y="50218"/>
                </a:lnTo>
                <a:lnTo>
                  <a:pt x="15552" y="48912"/>
                </a:lnTo>
                <a:lnTo>
                  <a:pt x="15789" y="47962"/>
                </a:lnTo>
                <a:lnTo>
                  <a:pt x="16027" y="47013"/>
                </a:lnTo>
                <a:lnTo>
                  <a:pt x="16739" y="45707"/>
                </a:lnTo>
                <a:lnTo>
                  <a:pt x="17333" y="44045"/>
                </a:lnTo>
                <a:lnTo>
                  <a:pt x="17926" y="42145"/>
                </a:lnTo>
                <a:lnTo>
                  <a:pt x="18401" y="40008"/>
                </a:lnTo>
                <a:lnTo>
                  <a:pt x="18639" y="37515"/>
                </a:lnTo>
                <a:lnTo>
                  <a:pt x="18520" y="35260"/>
                </a:lnTo>
                <a:lnTo>
                  <a:pt x="18401" y="34310"/>
                </a:lnTo>
                <a:lnTo>
                  <a:pt x="18283" y="33360"/>
                </a:lnTo>
                <a:lnTo>
                  <a:pt x="18045" y="32648"/>
                </a:lnTo>
                <a:lnTo>
                  <a:pt x="17689" y="31936"/>
                </a:lnTo>
                <a:lnTo>
                  <a:pt x="18401" y="29443"/>
                </a:lnTo>
                <a:lnTo>
                  <a:pt x="20657" y="27662"/>
                </a:lnTo>
                <a:lnTo>
                  <a:pt x="20538" y="24931"/>
                </a:lnTo>
                <a:lnTo>
                  <a:pt x="20894" y="24338"/>
                </a:lnTo>
                <a:lnTo>
                  <a:pt x="21132" y="23507"/>
                </a:lnTo>
                <a:lnTo>
                  <a:pt x="21369" y="22557"/>
                </a:lnTo>
                <a:lnTo>
                  <a:pt x="21488" y="21489"/>
                </a:lnTo>
                <a:lnTo>
                  <a:pt x="21250" y="20064"/>
                </a:lnTo>
                <a:lnTo>
                  <a:pt x="20894" y="18758"/>
                </a:lnTo>
                <a:lnTo>
                  <a:pt x="21250" y="18402"/>
                </a:lnTo>
                <a:lnTo>
                  <a:pt x="21369" y="17927"/>
                </a:lnTo>
                <a:lnTo>
                  <a:pt x="21488" y="17334"/>
                </a:lnTo>
                <a:lnTo>
                  <a:pt x="21607" y="16859"/>
                </a:lnTo>
                <a:lnTo>
                  <a:pt x="21488" y="16146"/>
                </a:lnTo>
                <a:lnTo>
                  <a:pt x="21369" y="15553"/>
                </a:lnTo>
                <a:lnTo>
                  <a:pt x="21013" y="14959"/>
                </a:lnTo>
                <a:lnTo>
                  <a:pt x="20657" y="14484"/>
                </a:lnTo>
                <a:lnTo>
                  <a:pt x="20301" y="14128"/>
                </a:lnTo>
                <a:lnTo>
                  <a:pt x="19826" y="13772"/>
                </a:lnTo>
                <a:lnTo>
                  <a:pt x="19232" y="13653"/>
                </a:lnTo>
                <a:lnTo>
                  <a:pt x="18639" y="13535"/>
                </a:lnTo>
                <a:lnTo>
                  <a:pt x="18164" y="13653"/>
                </a:lnTo>
                <a:lnTo>
                  <a:pt x="13534" y="10685"/>
                </a:lnTo>
                <a:lnTo>
                  <a:pt x="13534" y="9142"/>
                </a:lnTo>
                <a:lnTo>
                  <a:pt x="14009" y="8311"/>
                </a:lnTo>
                <a:lnTo>
                  <a:pt x="14365" y="7361"/>
                </a:lnTo>
                <a:lnTo>
                  <a:pt x="14602" y="6412"/>
                </a:lnTo>
                <a:lnTo>
                  <a:pt x="14721" y="5343"/>
                </a:lnTo>
                <a:lnTo>
                  <a:pt x="14602" y="4275"/>
                </a:lnTo>
                <a:lnTo>
                  <a:pt x="14365" y="3206"/>
                </a:lnTo>
                <a:lnTo>
                  <a:pt x="14009" y="2375"/>
                </a:lnTo>
                <a:lnTo>
                  <a:pt x="13534" y="1544"/>
                </a:lnTo>
                <a:lnTo>
                  <a:pt x="12940" y="832"/>
                </a:lnTo>
                <a:lnTo>
                  <a:pt x="12228" y="357"/>
                </a:lnTo>
                <a:lnTo>
                  <a:pt x="11516" y="120"/>
                </a:lnTo>
                <a:lnTo>
                  <a:pt x="10685" y="1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1276240" y="4159001"/>
            <a:ext cx="609740" cy="41881"/>
          </a:xfrm>
          <a:custGeom>
            <a:rect b="b" l="l" r="r" t="t"/>
            <a:pathLst>
              <a:path extrusionOk="0" h="1900" w="27662">
                <a:moveTo>
                  <a:pt x="950" y="0"/>
                </a:moveTo>
                <a:lnTo>
                  <a:pt x="594" y="119"/>
                </a:lnTo>
                <a:lnTo>
                  <a:pt x="238" y="238"/>
                </a:lnTo>
                <a:lnTo>
                  <a:pt x="119" y="594"/>
                </a:lnTo>
                <a:lnTo>
                  <a:pt x="1" y="950"/>
                </a:lnTo>
                <a:lnTo>
                  <a:pt x="119" y="1306"/>
                </a:lnTo>
                <a:lnTo>
                  <a:pt x="238" y="1543"/>
                </a:lnTo>
                <a:lnTo>
                  <a:pt x="594" y="1781"/>
                </a:lnTo>
                <a:lnTo>
                  <a:pt x="950" y="1900"/>
                </a:lnTo>
                <a:lnTo>
                  <a:pt x="26712" y="1900"/>
                </a:lnTo>
                <a:lnTo>
                  <a:pt x="27068" y="1781"/>
                </a:lnTo>
                <a:lnTo>
                  <a:pt x="27424" y="1543"/>
                </a:lnTo>
                <a:lnTo>
                  <a:pt x="27543" y="1306"/>
                </a:lnTo>
                <a:lnTo>
                  <a:pt x="27661" y="950"/>
                </a:lnTo>
                <a:lnTo>
                  <a:pt x="27543" y="594"/>
                </a:lnTo>
                <a:lnTo>
                  <a:pt x="27424" y="238"/>
                </a:lnTo>
                <a:lnTo>
                  <a:pt x="27068" y="119"/>
                </a:lnTo>
                <a:lnTo>
                  <a:pt x="267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1216065" y="4690194"/>
            <a:ext cx="732715" cy="41881"/>
          </a:xfrm>
          <a:custGeom>
            <a:rect b="b" l="l" r="r" t="t"/>
            <a:pathLst>
              <a:path extrusionOk="0" h="1900" w="33241">
                <a:moveTo>
                  <a:pt x="1069" y="1"/>
                </a:moveTo>
                <a:lnTo>
                  <a:pt x="594" y="119"/>
                </a:lnTo>
                <a:lnTo>
                  <a:pt x="238" y="357"/>
                </a:lnTo>
                <a:lnTo>
                  <a:pt x="0" y="594"/>
                </a:lnTo>
                <a:lnTo>
                  <a:pt x="0" y="950"/>
                </a:lnTo>
                <a:lnTo>
                  <a:pt x="0" y="1306"/>
                </a:lnTo>
                <a:lnTo>
                  <a:pt x="238" y="1544"/>
                </a:lnTo>
                <a:lnTo>
                  <a:pt x="594" y="1781"/>
                </a:lnTo>
                <a:lnTo>
                  <a:pt x="1069" y="1900"/>
                </a:lnTo>
                <a:lnTo>
                  <a:pt x="32054" y="1900"/>
                </a:lnTo>
                <a:lnTo>
                  <a:pt x="32528" y="1781"/>
                </a:lnTo>
                <a:lnTo>
                  <a:pt x="32885" y="1544"/>
                </a:lnTo>
                <a:lnTo>
                  <a:pt x="33122" y="1306"/>
                </a:lnTo>
                <a:lnTo>
                  <a:pt x="33241" y="950"/>
                </a:lnTo>
                <a:lnTo>
                  <a:pt x="33122" y="594"/>
                </a:lnTo>
                <a:lnTo>
                  <a:pt x="32885" y="357"/>
                </a:lnTo>
                <a:lnTo>
                  <a:pt x="32528" y="119"/>
                </a:lnTo>
                <a:lnTo>
                  <a:pt x="3205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1299803" y="4185165"/>
            <a:ext cx="562635" cy="86363"/>
          </a:xfrm>
          <a:custGeom>
            <a:rect b="b" l="l" r="r" t="t"/>
            <a:pathLst>
              <a:path extrusionOk="0" h="3918" w="25525">
                <a:moveTo>
                  <a:pt x="0" y="0"/>
                </a:moveTo>
                <a:lnTo>
                  <a:pt x="0" y="3918"/>
                </a:lnTo>
                <a:lnTo>
                  <a:pt x="25524" y="3918"/>
                </a:lnTo>
                <a:lnTo>
                  <a:pt x="25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1299803" y="4347395"/>
            <a:ext cx="562635" cy="193665"/>
          </a:xfrm>
          <a:custGeom>
            <a:rect b="b" l="l" r="r" t="t"/>
            <a:pathLst>
              <a:path extrusionOk="0" h="8786" w="25525">
                <a:moveTo>
                  <a:pt x="0" y="1"/>
                </a:moveTo>
                <a:lnTo>
                  <a:pt x="0" y="8786"/>
                </a:lnTo>
                <a:lnTo>
                  <a:pt x="25524" y="8786"/>
                </a:lnTo>
                <a:lnTo>
                  <a:pt x="255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1263169" y="4271504"/>
            <a:ext cx="635904" cy="47127"/>
          </a:xfrm>
          <a:custGeom>
            <a:rect b="b" l="l" r="r" t="t"/>
            <a:pathLst>
              <a:path extrusionOk="0" h="2138" w="28849">
                <a:moveTo>
                  <a:pt x="1662" y="1"/>
                </a:moveTo>
                <a:lnTo>
                  <a:pt x="0" y="2138"/>
                </a:lnTo>
                <a:lnTo>
                  <a:pt x="28848" y="2138"/>
                </a:lnTo>
                <a:lnTo>
                  <a:pt x="2718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4"/>
          <p:cNvSpPr/>
          <p:nvPr/>
        </p:nvSpPr>
        <p:spPr>
          <a:xfrm>
            <a:off x="1263169" y="4318608"/>
            <a:ext cx="635904" cy="44526"/>
          </a:xfrm>
          <a:custGeom>
            <a:rect b="b" l="l" r="r" t="t"/>
            <a:pathLst>
              <a:path extrusionOk="0" h="2020" w="28849">
                <a:moveTo>
                  <a:pt x="0" y="1"/>
                </a:moveTo>
                <a:lnTo>
                  <a:pt x="1662" y="2019"/>
                </a:lnTo>
                <a:lnTo>
                  <a:pt x="27186" y="2019"/>
                </a:lnTo>
                <a:lnTo>
                  <a:pt x="288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4"/>
          <p:cNvSpPr/>
          <p:nvPr/>
        </p:nvSpPr>
        <p:spPr>
          <a:xfrm>
            <a:off x="1140174" y="4541035"/>
            <a:ext cx="881876" cy="83761"/>
          </a:xfrm>
          <a:custGeom>
            <a:rect b="b" l="l" r="r" t="t"/>
            <a:pathLst>
              <a:path extrusionOk="0" h="3800" w="40008">
                <a:moveTo>
                  <a:pt x="7242" y="1"/>
                </a:moveTo>
                <a:lnTo>
                  <a:pt x="0" y="3800"/>
                </a:lnTo>
                <a:lnTo>
                  <a:pt x="40008" y="3800"/>
                </a:lnTo>
                <a:lnTo>
                  <a:pt x="327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4"/>
          <p:cNvSpPr/>
          <p:nvPr/>
        </p:nvSpPr>
        <p:spPr>
          <a:xfrm>
            <a:off x="1140174" y="4624773"/>
            <a:ext cx="881876" cy="81138"/>
          </a:xfrm>
          <a:custGeom>
            <a:rect b="b" l="l" r="r" t="t"/>
            <a:pathLst>
              <a:path extrusionOk="0" h="3681" w="40008">
                <a:moveTo>
                  <a:pt x="0" y="1"/>
                </a:moveTo>
                <a:lnTo>
                  <a:pt x="3918" y="3681"/>
                </a:lnTo>
                <a:lnTo>
                  <a:pt x="36090" y="3681"/>
                </a:lnTo>
                <a:lnTo>
                  <a:pt x="400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4"/>
          <p:cNvSpPr/>
          <p:nvPr/>
        </p:nvSpPr>
        <p:spPr>
          <a:xfrm>
            <a:off x="1297180" y="2358667"/>
            <a:ext cx="570482" cy="1800387"/>
          </a:xfrm>
          <a:custGeom>
            <a:rect b="b" l="l" r="r" t="t"/>
            <a:pathLst>
              <a:path extrusionOk="0" h="81678" w="25881">
                <a:moveTo>
                  <a:pt x="12940" y="0"/>
                </a:moveTo>
                <a:lnTo>
                  <a:pt x="11991" y="238"/>
                </a:lnTo>
                <a:lnTo>
                  <a:pt x="11041" y="594"/>
                </a:lnTo>
                <a:lnTo>
                  <a:pt x="10210" y="1188"/>
                </a:lnTo>
                <a:lnTo>
                  <a:pt x="9498" y="1900"/>
                </a:lnTo>
                <a:lnTo>
                  <a:pt x="8904" y="2850"/>
                </a:lnTo>
                <a:lnTo>
                  <a:pt x="8548" y="3918"/>
                </a:lnTo>
                <a:lnTo>
                  <a:pt x="8192" y="5105"/>
                </a:lnTo>
                <a:lnTo>
                  <a:pt x="8073" y="6411"/>
                </a:lnTo>
                <a:lnTo>
                  <a:pt x="8192" y="7717"/>
                </a:lnTo>
                <a:lnTo>
                  <a:pt x="8548" y="8904"/>
                </a:lnTo>
                <a:lnTo>
                  <a:pt x="9023" y="10091"/>
                </a:lnTo>
                <a:lnTo>
                  <a:pt x="9616" y="11041"/>
                </a:lnTo>
                <a:lnTo>
                  <a:pt x="9616" y="13059"/>
                </a:lnTo>
                <a:lnTo>
                  <a:pt x="4155" y="16383"/>
                </a:lnTo>
                <a:lnTo>
                  <a:pt x="2731" y="16383"/>
                </a:lnTo>
                <a:lnTo>
                  <a:pt x="2137" y="16621"/>
                </a:lnTo>
                <a:lnTo>
                  <a:pt x="1544" y="16977"/>
                </a:lnTo>
                <a:lnTo>
                  <a:pt x="950" y="17452"/>
                </a:lnTo>
                <a:lnTo>
                  <a:pt x="594" y="18045"/>
                </a:lnTo>
                <a:lnTo>
                  <a:pt x="238" y="18758"/>
                </a:lnTo>
                <a:lnTo>
                  <a:pt x="119" y="19470"/>
                </a:lnTo>
                <a:lnTo>
                  <a:pt x="0" y="20301"/>
                </a:lnTo>
                <a:lnTo>
                  <a:pt x="0" y="20894"/>
                </a:lnTo>
                <a:lnTo>
                  <a:pt x="238" y="21607"/>
                </a:lnTo>
                <a:lnTo>
                  <a:pt x="475" y="22082"/>
                </a:lnTo>
                <a:lnTo>
                  <a:pt x="713" y="22675"/>
                </a:lnTo>
                <a:lnTo>
                  <a:pt x="475" y="23387"/>
                </a:lnTo>
                <a:lnTo>
                  <a:pt x="238" y="24100"/>
                </a:lnTo>
                <a:lnTo>
                  <a:pt x="119" y="24931"/>
                </a:lnTo>
                <a:lnTo>
                  <a:pt x="119" y="25881"/>
                </a:lnTo>
                <a:lnTo>
                  <a:pt x="238" y="27186"/>
                </a:lnTo>
                <a:lnTo>
                  <a:pt x="475" y="28255"/>
                </a:lnTo>
                <a:lnTo>
                  <a:pt x="831" y="29323"/>
                </a:lnTo>
                <a:lnTo>
                  <a:pt x="1306" y="30036"/>
                </a:lnTo>
                <a:lnTo>
                  <a:pt x="1069" y="33360"/>
                </a:lnTo>
                <a:lnTo>
                  <a:pt x="3799" y="35497"/>
                </a:lnTo>
                <a:lnTo>
                  <a:pt x="4512" y="38464"/>
                </a:lnTo>
                <a:lnTo>
                  <a:pt x="4274" y="39295"/>
                </a:lnTo>
                <a:lnTo>
                  <a:pt x="3918" y="40245"/>
                </a:lnTo>
                <a:lnTo>
                  <a:pt x="3799" y="41314"/>
                </a:lnTo>
                <a:lnTo>
                  <a:pt x="3562" y="42501"/>
                </a:lnTo>
                <a:lnTo>
                  <a:pt x="3562" y="43807"/>
                </a:lnTo>
                <a:lnTo>
                  <a:pt x="3562" y="45231"/>
                </a:lnTo>
                <a:lnTo>
                  <a:pt x="3681" y="46656"/>
                </a:lnTo>
                <a:lnTo>
                  <a:pt x="3799" y="48199"/>
                </a:lnTo>
                <a:lnTo>
                  <a:pt x="4274" y="50811"/>
                </a:lnTo>
                <a:lnTo>
                  <a:pt x="4986" y="53067"/>
                </a:lnTo>
                <a:lnTo>
                  <a:pt x="5817" y="55085"/>
                </a:lnTo>
                <a:lnTo>
                  <a:pt x="6292" y="55916"/>
                </a:lnTo>
                <a:lnTo>
                  <a:pt x="6648" y="56628"/>
                </a:lnTo>
                <a:lnTo>
                  <a:pt x="7005" y="57696"/>
                </a:lnTo>
                <a:lnTo>
                  <a:pt x="7242" y="59002"/>
                </a:lnTo>
                <a:lnTo>
                  <a:pt x="7242" y="60427"/>
                </a:lnTo>
                <a:lnTo>
                  <a:pt x="7123" y="62208"/>
                </a:lnTo>
                <a:lnTo>
                  <a:pt x="7005" y="63157"/>
                </a:lnTo>
                <a:lnTo>
                  <a:pt x="6886" y="64107"/>
                </a:lnTo>
                <a:lnTo>
                  <a:pt x="6767" y="64226"/>
                </a:lnTo>
                <a:lnTo>
                  <a:pt x="6886" y="64226"/>
                </a:lnTo>
                <a:lnTo>
                  <a:pt x="6767" y="65176"/>
                </a:lnTo>
                <a:lnTo>
                  <a:pt x="6886" y="66244"/>
                </a:lnTo>
                <a:lnTo>
                  <a:pt x="7005" y="67550"/>
                </a:lnTo>
                <a:lnTo>
                  <a:pt x="7361" y="68856"/>
                </a:lnTo>
                <a:lnTo>
                  <a:pt x="7717" y="69924"/>
                </a:lnTo>
                <a:lnTo>
                  <a:pt x="8192" y="70755"/>
                </a:lnTo>
                <a:lnTo>
                  <a:pt x="10091" y="77166"/>
                </a:lnTo>
                <a:lnTo>
                  <a:pt x="9854" y="78947"/>
                </a:lnTo>
                <a:lnTo>
                  <a:pt x="6411" y="81202"/>
                </a:lnTo>
                <a:lnTo>
                  <a:pt x="6530" y="81677"/>
                </a:lnTo>
                <a:lnTo>
                  <a:pt x="19351" y="81677"/>
                </a:lnTo>
                <a:lnTo>
                  <a:pt x="19470" y="81202"/>
                </a:lnTo>
                <a:lnTo>
                  <a:pt x="16146" y="78947"/>
                </a:lnTo>
                <a:lnTo>
                  <a:pt x="15790" y="77166"/>
                </a:lnTo>
                <a:lnTo>
                  <a:pt x="17689" y="70755"/>
                </a:lnTo>
                <a:lnTo>
                  <a:pt x="18164" y="69924"/>
                </a:lnTo>
                <a:lnTo>
                  <a:pt x="18520" y="68856"/>
                </a:lnTo>
                <a:lnTo>
                  <a:pt x="18876" y="67550"/>
                </a:lnTo>
                <a:lnTo>
                  <a:pt x="18995" y="66244"/>
                </a:lnTo>
                <a:lnTo>
                  <a:pt x="19114" y="65176"/>
                </a:lnTo>
                <a:lnTo>
                  <a:pt x="19114" y="64226"/>
                </a:lnTo>
                <a:lnTo>
                  <a:pt x="19114" y="64107"/>
                </a:lnTo>
                <a:lnTo>
                  <a:pt x="18995" y="63157"/>
                </a:lnTo>
                <a:lnTo>
                  <a:pt x="18758" y="62208"/>
                </a:lnTo>
                <a:lnTo>
                  <a:pt x="18639" y="60427"/>
                </a:lnTo>
                <a:lnTo>
                  <a:pt x="18758" y="59002"/>
                </a:lnTo>
                <a:lnTo>
                  <a:pt x="18876" y="57696"/>
                </a:lnTo>
                <a:lnTo>
                  <a:pt x="19232" y="56628"/>
                </a:lnTo>
                <a:lnTo>
                  <a:pt x="19707" y="55916"/>
                </a:lnTo>
                <a:lnTo>
                  <a:pt x="20063" y="55085"/>
                </a:lnTo>
                <a:lnTo>
                  <a:pt x="20894" y="53067"/>
                </a:lnTo>
                <a:lnTo>
                  <a:pt x="21607" y="50811"/>
                </a:lnTo>
                <a:lnTo>
                  <a:pt x="22082" y="48199"/>
                </a:lnTo>
                <a:lnTo>
                  <a:pt x="22200" y="46656"/>
                </a:lnTo>
                <a:lnTo>
                  <a:pt x="22319" y="45231"/>
                </a:lnTo>
                <a:lnTo>
                  <a:pt x="22319" y="43807"/>
                </a:lnTo>
                <a:lnTo>
                  <a:pt x="22319" y="42501"/>
                </a:lnTo>
                <a:lnTo>
                  <a:pt x="22200" y="41314"/>
                </a:lnTo>
                <a:lnTo>
                  <a:pt x="21963" y="40245"/>
                </a:lnTo>
                <a:lnTo>
                  <a:pt x="21725" y="39295"/>
                </a:lnTo>
                <a:lnTo>
                  <a:pt x="21369" y="38464"/>
                </a:lnTo>
                <a:lnTo>
                  <a:pt x="22082" y="35497"/>
                </a:lnTo>
                <a:lnTo>
                  <a:pt x="24812" y="33360"/>
                </a:lnTo>
                <a:lnTo>
                  <a:pt x="24575" y="30036"/>
                </a:lnTo>
                <a:lnTo>
                  <a:pt x="25049" y="29323"/>
                </a:lnTo>
                <a:lnTo>
                  <a:pt x="25406" y="28255"/>
                </a:lnTo>
                <a:lnTo>
                  <a:pt x="25643" y="27186"/>
                </a:lnTo>
                <a:lnTo>
                  <a:pt x="25762" y="25881"/>
                </a:lnTo>
                <a:lnTo>
                  <a:pt x="25762" y="24931"/>
                </a:lnTo>
                <a:lnTo>
                  <a:pt x="25643" y="24100"/>
                </a:lnTo>
                <a:lnTo>
                  <a:pt x="25406" y="23387"/>
                </a:lnTo>
                <a:lnTo>
                  <a:pt x="25168" y="22675"/>
                </a:lnTo>
                <a:lnTo>
                  <a:pt x="25524" y="22082"/>
                </a:lnTo>
                <a:lnTo>
                  <a:pt x="25762" y="21607"/>
                </a:lnTo>
                <a:lnTo>
                  <a:pt x="25880" y="20894"/>
                </a:lnTo>
                <a:lnTo>
                  <a:pt x="25880" y="20301"/>
                </a:lnTo>
                <a:lnTo>
                  <a:pt x="25880" y="19470"/>
                </a:lnTo>
                <a:lnTo>
                  <a:pt x="25643" y="18758"/>
                </a:lnTo>
                <a:lnTo>
                  <a:pt x="25287" y="18045"/>
                </a:lnTo>
                <a:lnTo>
                  <a:pt x="24931" y="17452"/>
                </a:lnTo>
                <a:lnTo>
                  <a:pt x="24337" y="16977"/>
                </a:lnTo>
                <a:lnTo>
                  <a:pt x="23744" y="16621"/>
                </a:lnTo>
                <a:lnTo>
                  <a:pt x="23150" y="16383"/>
                </a:lnTo>
                <a:lnTo>
                  <a:pt x="21844" y="16383"/>
                </a:lnTo>
                <a:lnTo>
                  <a:pt x="16264" y="12940"/>
                </a:lnTo>
                <a:lnTo>
                  <a:pt x="16264" y="11041"/>
                </a:lnTo>
                <a:lnTo>
                  <a:pt x="16858" y="10091"/>
                </a:lnTo>
                <a:lnTo>
                  <a:pt x="17214" y="8904"/>
                </a:lnTo>
                <a:lnTo>
                  <a:pt x="17570" y="7717"/>
                </a:lnTo>
                <a:lnTo>
                  <a:pt x="17689" y="6411"/>
                </a:lnTo>
                <a:lnTo>
                  <a:pt x="17570" y="5105"/>
                </a:lnTo>
                <a:lnTo>
                  <a:pt x="17333" y="3918"/>
                </a:lnTo>
                <a:lnTo>
                  <a:pt x="16858" y="2850"/>
                </a:lnTo>
                <a:lnTo>
                  <a:pt x="16264" y="1900"/>
                </a:lnTo>
                <a:lnTo>
                  <a:pt x="15552" y="1188"/>
                </a:lnTo>
                <a:lnTo>
                  <a:pt x="14721" y="594"/>
                </a:lnTo>
                <a:lnTo>
                  <a:pt x="13890" y="238"/>
                </a:lnTo>
                <a:lnTo>
                  <a:pt x="12940" y="0"/>
                </a:lnTo>
                <a:close/>
              </a:path>
            </a:pathLst>
          </a:custGeom>
          <a:solidFill>
            <a:srgbClr val="F5A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4"/>
          <p:cNvSpPr txBox="1"/>
          <p:nvPr/>
        </p:nvSpPr>
        <p:spPr>
          <a:xfrm>
            <a:off x="6951950" y="1272350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Best movie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5990700" y="1523651"/>
            <a:ext cx="269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34"/>
          <p:cNvSpPr txBox="1"/>
          <p:nvPr/>
        </p:nvSpPr>
        <p:spPr>
          <a:xfrm>
            <a:off x="6951950" y="2191173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Best FX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1" name="Google Shape;681;p34"/>
          <p:cNvSpPr txBox="1"/>
          <p:nvPr/>
        </p:nvSpPr>
        <p:spPr>
          <a:xfrm>
            <a:off x="5990700" y="2442464"/>
            <a:ext cx="269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34"/>
          <p:cNvSpPr txBox="1"/>
          <p:nvPr/>
        </p:nvSpPr>
        <p:spPr>
          <a:xfrm>
            <a:off x="6951950" y="3110002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Best screenplay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3" name="Google Shape;683;p34"/>
          <p:cNvSpPr txBox="1"/>
          <p:nvPr/>
        </p:nvSpPr>
        <p:spPr>
          <a:xfrm>
            <a:off x="5990700" y="3359087"/>
            <a:ext cx="2696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34"/>
          <p:cNvSpPr txBox="1"/>
          <p:nvPr/>
        </p:nvSpPr>
        <p:spPr>
          <a:xfrm>
            <a:off x="7042487" y="4042674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Best actress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5" name="Google Shape;685;p34"/>
          <p:cNvSpPr txBox="1"/>
          <p:nvPr/>
        </p:nvSpPr>
        <p:spPr>
          <a:xfrm>
            <a:off x="5990700" y="4295263"/>
            <a:ext cx="2696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4"/>
          <p:cNvSpPr/>
          <p:nvPr/>
        </p:nvSpPr>
        <p:spPr>
          <a:xfrm>
            <a:off x="5036269" y="1119992"/>
            <a:ext cx="897569" cy="857556"/>
          </a:xfrm>
          <a:custGeom>
            <a:rect b="b" l="l" r="r" t="t"/>
            <a:pathLst>
              <a:path extrusionOk="0" h="6785" w="7102">
                <a:moveTo>
                  <a:pt x="3498" y="1"/>
                </a:moveTo>
                <a:lnTo>
                  <a:pt x="2438" y="2227"/>
                </a:lnTo>
                <a:lnTo>
                  <a:pt x="0" y="2545"/>
                </a:lnTo>
                <a:lnTo>
                  <a:pt x="1802" y="4346"/>
                </a:lnTo>
                <a:lnTo>
                  <a:pt x="1378" y="6784"/>
                </a:lnTo>
                <a:lnTo>
                  <a:pt x="3498" y="5618"/>
                </a:lnTo>
                <a:lnTo>
                  <a:pt x="5724" y="6784"/>
                </a:lnTo>
                <a:lnTo>
                  <a:pt x="5300" y="4346"/>
                </a:lnTo>
                <a:lnTo>
                  <a:pt x="7102" y="2545"/>
                </a:lnTo>
                <a:lnTo>
                  <a:pt x="4664" y="2227"/>
                </a:lnTo>
                <a:lnTo>
                  <a:pt x="34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4"/>
          <p:cNvSpPr txBox="1"/>
          <p:nvPr/>
        </p:nvSpPr>
        <p:spPr>
          <a:xfrm>
            <a:off x="5177403" y="14666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5036269" y="2051579"/>
            <a:ext cx="897569" cy="857556"/>
          </a:xfrm>
          <a:custGeom>
            <a:rect b="b" l="l" r="r" t="t"/>
            <a:pathLst>
              <a:path extrusionOk="0" h="6785" w="7102">
                <a:moveTo>
                  <a:pt x="3498" y="1"/>
                </a:moveTo>
                <a:lnTo>
                  <a:pt x="2438" y="2227"/>
                </a:lnTo>
                <a:lnTo>
                  <a:pt x="0" y="2545"/>
                </a:lnTo>
                <a:lnTo>
                  <a:pt x="1802" y="4346"/>
                </a:lnTo>
                <a:lnTo>
                  <a:pt x="1378" y="6784"/>
                </a:lnTo>
                <a:lnTo>
                  <a:pt x="3498" y="5618"/>
                </a:lnTo>
                <a:lnTo>
                  <a:pt x="5724" y="6784"/>
                </a:lnTo>
                <a:lnTo>
                  <a:pt x="5300" y="4346"/>
                </a:lnTo>
                <a:lnTo>
                  <a:pt x="7102" y="2545"/>
                </a:lnTo>
                <a:lnTo>
                  <a:pt x="4664" y="2227"/>
                </a:lnTo>
                <a:lnTo>
                  <a:pt x="349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4"/>
          <p:cNvSpPr txBox="1"/>
          <p:nvPr/>
        </p:nvSpPr>
        <p:spPr>
          <a:xfrm>
            <a:off x="5177403" y="23981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0" name="Google Shape;690;p34"/>
          <p:cNvSpPr/>
          <p:nvPr/>
        </p:nvSpPr>
        <p:spPr>
          <a:xfrm>
            <a:off x="5036269" y="2983154"/>
            <a:ext cx="897569" cy="857556"/>
          </a:xfrm>
          <a:custGeom>
            <a:rect b="b" l="l" r="r" t="t"/>
            <a:pathLst>
              <a:path extrusionOk="0" h="6785" w="7102">
                <a:moveTo>
                  <a:pt x="3498" y="1"/>
                </a:moveTo>
                <a:lnTo>
                  <a:pt x="2438" y="2227"/>
                </a:lnTo>
                <a:lnTo>
                  <a:pt x="0" y="2545"/>
                </a:lnTo>
                <a:lnTo>
                  <a:pt x="1802" y="4346"/>
                </a:lnTo>
                <a:lnTo>
                  <a:pt x="1378" y="6784"/>
                </a:lnTo>
                <a:lnTo>
                  <a:pt x="3498" y="5618"/>
                </a:lnTo>
                <a:lnTo>
                  <a:pt x="5724" y="6784"/>
                </a:lnTo>
                <a:lnTo>
                  <a:pt x="5300" y="4346"/>
                </a:lnTo>
                <a:lnTo>
                  <a:pt x="7102" y="2545"/>
                </a:lnTo>
                <a:lnTo>
                  <a:pt x="4664" y="2227"/>
                </a:lnTo>
                <a:lnTo>
                  <a:pt x="34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4"/>
          <p:cNvSpPr txBox="1"/>
          <p:nvPr/>
        </p:nvSpPr>
        <p:spPr>
          <a:xfrm>
            <a:off x="5177403" y="33297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5036269" y="3914729"/>
            <a:ext cx="897569" cy="857556"/>
          </a:xfrm>
          <a:custGeom>
            <a:rect b="b" l="l" r="r" t="t"/>
            <a:pathLst>
              <a:path extrusionOk="0" h="6785" w="7102">
                <a:moveTo>
                  <a:pt x="3498" y="1"/>
                </a:moveTo>
                <a:lnTo>
                  <a:pt x="2438" y="2227"/>
                </a:lnTo>
                <a:lnTo>
                  <a:pt x="0" y="2545"/>
                </a:lnTo>
                <a:lnTo>
                  <a:pt x="1802" y="4346"/>
                </a:lnTo>
                <a:lnTo>
                  <a:pt x="1378" y="6784"/>
                </a:lnTo>
                <a:lnTo>
                  <a:pt x="3498" y="5618"/>
                </a:lnTo>
                <a:lnTo>
                  <a:pt x="5724" y="6784"/>
                </a:lnTo>
                <a:lnTo>
                  <a:pt x="5300" y="4346"/>
                </a:lnTo>
                <a:lnTo>
                  <a:pt x="7102" y="2545"/>
                </a:lnTo>
                <a:lnTo>
                  <a:pt x="4664" y="2227"/>
                </a:lnTo>
                <a:lnTo>
                  <a:pt x="349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4"/>
          <p:cNvSpPr txBox="1"/>
          <p:nvPr/>
        </p:nvSpPr>
        <p:spPr>
          <a:xfrm>
            <a:off x="5177403" y="426133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b="1"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5"/>
          <p:cNvSpPr/>
          <p:nvPr/>
        </p:nvSpPr>
        <p:spPr>
          <a:xfrm>
            <a:off x="1552925" y="2900413"/>
            <a:ext cx="1689900" cy="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3727050" y="2600863"/>
            <a:ext cx="1689900" cy="105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5"/>
          <p:cNvSpPr/>
          <p:nvPr/>
        </p:nvSpPr>
        <p:spPr>
          <a:xfrm>
            <a:off x="5901200" y="3142813"/>
            <a:ext cx="1689900" cy="51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Infographics</a:t>
            </a:r>
            <a:endParaRPr/>
          </a:p>
        </p:txBody>
      </p:sp>
      <p:sp>
        <p:nvSpPr>
          <p:cNvPr id="702" name="Google Shape;702;p35"/>
          <p:cNvSpPr txBox="1"/>
          <p:nvPr/>
        </p:nvSpPr>
        <p:spPr>
          <a:xfrm>
            <a:off x="1582817" y="3872829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3" name="Google Shape;703;p35"/>
          <p:cNvSpPr txBox="1"/>
          <p:nvPr/>
        </p:nvSpPr>
        <p:spPr>
          <a:xfrm>
            <a:off x="1555363" y="4100550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gas giant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35"/>
          <p:cNvSpPr txBox="1"/>
          <p:nvPr/>
        </p:nvSpPr>
        <p:spPr>
          <a:xfrm>
            <a:off x="2120125" y="3133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sz="3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5" name="Google Shape;705;p35"/>
          <p:cNvSpPr txBox="1"/>
          <p:nvPr/>
        </p:nvSpPr>
        <p:spPr>
          <a:xfrm>
            <a:off x="5898099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6" name="Google Shape;706;p35"/>
          <p:cNvSpPr txBox="1"/>
          <p:nvPr/>
        </p:nvSpPr>
        <p:spPr>
          <a:xfrm>
            <a:off x="5870649" y="4100525"/>
            <a:ext cx="16899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eighth planet and the farthest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35"/>
          <p:cNvSpPr txBox="1"/>
          <p:nvPr/>
        </p:nvSpPr>
        <p:spPr>
          <a:xfrm>
            <a:off x="3739475" y="3872817"/>
            <a:ext cx="1635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8" name="Google Shape;708;p35"/>
          <p:cNvSpPr txBox="1"/>
          <p:nvPr/>
        </p:nvSpPr>
        <p:spPr>
          <a:xfrm>
            <a:off x="3753200" y="4100525"/>
            <a:ext cx="1635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35"/>
          <p:cNvSpPr txBox="1"/>
          <p:nvPr/>
        </p:nvSpPr>
        <p:spPr>
          <a:xfrm>
            <a:off x="4284750" y="29839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3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6407949" y="32548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sz="3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11" name="Google Shape;711;p35"/>
          <p:cNvGrpSpPr/>
          <p:nvPr/>
        </p:nvGrpSpPr>
        <p:grpSpPr>
          <a:xfrm>
            <a:off x="6252900" y="1859075"/>
            <a:ext cx="851325" cy="1198375"/>
            <a:chOff x="4967425" y="3726800"/>
            <a:chExt cx="851325" cy="1198375"/>
          </a:xfrm>
        </p:grpSpPr>
        <p:sp>
          <p:nvSpPr>
            <p:cNvPr id="712" name="Google Shape;712;p35"/>
            <p:cNvSpPr/>
            <p:nvPr/>
          </p:nvSpPr>
          <p:spPr>
            <a:xfrm>
              <a:off x="5208075" y="4316150"/>
              <a:ext cx="425675" cy="563200"/>
            </a:xfrm>
            <a:custGeom>
              <a:rect b="b" l="l" r="r" t="t"/>
              <a:pathLst>
                <a:path extrusionOk="0" h="22528" w="17027">
                  <a:moveTo>
                    <a:pt x="1" y="1"/>
                  </a:moveTo>
                  <a:lnTo>
                    <a:pt x="1" y="22527"/>
                  </a:lnTo>
                  <a:lnTo>
                    <a:pt x="8514" y="14080"/>
                  </a:lnTo>
                  <a:lnTo>
                    <a:pt x="17027" y="22527"/>
                  </a:lnTo>
                  <a:lnTo>
                    <a:pt x="170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041100" y="3726800"/>
              <a:ext cx="761275" cy="761275"/>
            </a:xfrm>
            <a:custGeom>
              <a:rect b="b" l="l" r="r" t="t"/>
              <a:pathLst>
                <a:path extrusionOk="0" h="30451" w="30451">
                  <a:moveTo>
                    <a:pt x="14407" y="0"/>
                  </a:moveTo>
                  <a:lnTo>
                    <a:pt x="13621" y="66"/>
                  </a:lnTo>
                  <a:lnTo>
                    <a:pt x="12115" y="328"/>
                  </a:lnTo>
                  <a:lnTo>
                    <a:pt x="10674" y="721"/>
                  </a:lnTo>
                  <a:lnTo>
                    <a:pt x="9299" y="1179"/>
                  </a:lnTo>
                  <a:lnTo>
                    <a:pt x="7924" y="1834"/>
                  </a:lnTo>
                  <a:lnTo>
                    <a:pt x="6680" y="2620"/>
                  </a:lnTo>
                  <a:lnTo>
                    <a:pt x="5501" y="3471"/>
                  </a:lnTo>
                  <a:lnTo>
                    <a:pt x="4453" y="4453"/>
                  </a:lnTo>
                  <a:lnTo>
                    <a:pt x="3471" y="5566"/>
                  </a:lnTo>
                  <a:lnTo>
                    <a:pt x="2554" y="6745"/>
                  </a:lnTo>
                  <a:lnTo>
                    <a:pt x="1834" y="7989"/>
                  </a:lnTo>
                  <a:lnTo>
                    <a:pt x="1179" y="9299"/>
                  </a:lnTo>
                  <a:lnTo>
                    <a:pt x="655" y="10674"/>
                  </a:lnTo>
                  <a:lnTo>
                    <a:pt x="262" y="12180"/>
                  </a:lnTo>
                  <a:lnTo>
                    <a:pt x="66" y="13686"/>
                  </a:lnTo>
                  <a:lnTo>
                    <a:pt x="0" y="14472"/>
                  </a:lnTo>
                  <a:lnTo>
                    <a:pt x="0" y="15258"/>
                  </a:lnTo>
                  <a:lnTo>
                    <a:pt x="0" y="16044"/>
                  </a:lnTo>
                  <a:lnTo>
                    <a:pt x="66" y="16764"/>
                  </a:lnTo>
                  <a:lnTo>
                    <a:pt x="262" y="18270"/>
                  </a:lnTo>
                  <a:lnTo>
                    <a:pt x="655" y="19776"/>
                  </a:lnTo>
                  <a:lnTo>
                    <a:pt x="1179" y="21152"/>
                  </a:lnTo>
                  <a:lnTo>
                    <a:pt x="1834" y="22461"/>
                  </a:lnTo>
                  <a:lnTo>
                    <a:pt x="2554" y="23771"/>
                  </a:lnTo>
                  <a:lnTo>
                    <a:pt x="3471" y="24884"/>
                  </a:lnTo>
                  <a:lnTo>
                    <a:pt x="4453" y="25998"/>
                  </a:lnTo>
                  <a:lnTo>
                    <a:pt x="5501" y="26980"/>
                  </a:lnTo>
                  <a:lnTo>
                    <a:pt x="6680" y="27831"/>
                  </a:lnTo>
                  <a:lnTo>
                    <a:pt x="7924" y="28617"/>
                  </a:lnTo>
                  <a:lnTo>
                    <a:pt x="9299" y="29272"/>
                  </a:lnTo>
                  <a:lnTo>
                    <a:pt x="10674" y="29796"/>
                  </a:lnTo>
                  <a:lnTo>
                    <a:pt x="12115" y="30123"/>
                  </a:lnTo>
                  <a:lnTo>
                    <a:pt x="13621" y="30385"/>
                  </a:lnTo>
                  <a:lnTo>
                    <a:pt x="14407" y="30450"/>
                  </a:lnTo>
                  <a:lnTo>
                    <a:pt x="15978" y="30450"/>
                  </a:lnTo>
                  <a:lnTo>
                    <a:pt x="16764" y="30385"/>
                  </a:lnTo>
                  <a:lnTo>
                    <a:pt x="18270" y="30123"/>
                  </a:lnTo>
                  <a:lnTo>
                    <a:pt x="19711" y="29796"/>
                  </a:lnTo>
                  <a:lnTo>
                    <a:pt x="21152" y="29272"/>
                  </a:lnTo>
                  <a:lnTo>
                    <a:pt x="22461" y="28617"/>
                  </a:lnTo>
                  <a:lnTo>
                    <a:pt x="23706" y="27831"/>
                  </a:lnTo>
                  <a:lnTo>
                    <a:pt x="24884" y="26980"/>
                  </a:lnTo>
                  <a:lnTo>
                    <a:pt x="25998" y="25998"/>
                  </a:lnTo>
                  <a:lnTo>
                    <a:pt x="26980" y="24884"/>
                  </a:lnTo>
                  <a:lnTo>
                    <a:pt x="27831" y="23771"/>
                  </a:lnTo>
                  <a:lnTo>
                    <a:pt x="28617" y="22461"/>
                  </a:lnTo>
                  <a:lnTo>
                    <a:pt x="29206" y="21152"/>
                  </a:lnTo>
                  <a:lnTo>
                    <a:pt x="29730" y="19776"/>
                  </a:lnTo>
                  <a:lnTo>
                    <a:pt x="30123" y="18270"/>
                  </a:lnTo>
                  <a:lnTo>
                    <a:pt x="30385" y="16764"/>
                  </a:lnTo>
                  <a:lnTo>
                    <a:pt x="30385" y="16044"/>
                  </a:lnTo>
                  <a:lnTo>
                    <a:pt x="30450" y="15258"/>
                  </a:lnTo>
                  <a:lnTo>
                    <a:pt x="30385" y="14472"/>
                  </a:lnTo>
                  <a:lnTo>
                    <a:pt x="30385" y="13686"/>
                  </a:lnTo>
                  <a:lnTo>
                    <a:pt x="30123" y="12180"/>
                  </a:lnTo>
                  <a:lnTo>
                    <a:pt x="29730" y="10674"/>
                  </a:lnTo>
                  <a:lnTo>
                    <a:pt x="29206" y="9299"/>
                  </a:lnTo>
                  <a:lnTo>
                    <a:pt x="28617" y="7989"/>
                  </a:lnTo>
                  <a:lnTo>
                    <a:pt x="27831" y="6745"/>
                  </a:lnTo>
                  <a:lnTo>
                    <a:pt x="26980" y="5566"/>
                  </a:lnTo>
                  <a:lnTo>
                    <a:pt x="25998" y="4453"/>
                  </a:lnTo>
                  <a:lnTo>
                    <a:pt x="24884" y="3471"/>
                  </a:lnTo>
                  <a:lnTo>
                    <a:pt x="23706" y="2620"/>
                  </a:lnTo>
                  <a:lnTo>
                    <a:pt x="22461" y="1834"/>
                  </a:lnTo>
                  <a:lnTo>
                    <a:pt x="21152" y="1179"/>
                  </a:lnTo>
                  <a:lnTo>
                    <a:pt x="19711" y="721"/>
                  </a:lnTo>
                  <a:lnTo>
                    <a:pt x="18270" y="328"/>
                  </a:lnTo>
                  <a:lnTo>
                    <a:pt x="16764" y="66"/>
                  </a:lnTo>
                  <a:lnTo>
                    <a:pt x="15978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096750" y="3782450"/>
              <a:ext cx="649975" cy="649950"/>
            </a:xfrm>
            <a:custGeom>
              <a:rect b="b" l="l" r="r" t="t"/>
              <a:pathLst>
                <a:path extrusionOk="0" h="25998" w="25999">
                  <a:moveTo>
                    <a:pt x="12967" y="1048"/>
                  </a:moveTo>
                  <a:lnTo>
                    <a:pt x="14211" y="1114"/>
                  </a:lnTo>
                  <a:lnTo>
                    <a:pt x="15390" y="1245"/>
                  </a:lnTo>
                  <a:lnTo>
                    <a:pt x="16568" y="1572"/>
                  </a:lnTo>
                  <a:lnTo>
                    <a:pt x="17616" y="1965"/>
                  </a:lnTo>
                  <a:lnTo>
                    <a:pt x="18664" y="2489"/>
                  </a:lnTo>
                  <a:lnTo>
                    <a:pt x="19646" y="3078"/>
                  </a:lnTo>
                  <a:lnTo>
                    <a:pt x="20628" y="3799"/>
                  </a:lnTo>
                  <a:lnTo>
                    <a:pt x="21480" y="4519"/>
                  </a:lnTo>
                  <a:lnTo>
                    <a:pt x="22200" y="5370"/>
                  </a:lnTo>
                  <a:lnTo>
                    <a:pt x="22920" y="6287"/>
                  </a:lnTo>
                  <a:lnTo>
                    <a:pt x="23510" y="7269"/>
                  </a:lnTo>
                  <a:lnTo>
                    <a:pt x="24033" y="8317"/>
                  </a:lnTo>
                  <a:lnTo>
                    <a:pt x="24426" y="9430"/>
                  </a:lnTo>
                  <a:lnTo>
                    <a:pt x="24688" y="10609"/>
                  </a:lnTo>
                  <a:lnTo>
                    <a:pt x="24885" y="11788"/>
                  </a:lnTo>
                  <a:lnTo>
                    <a:pt x="24950" y="13032"/>
                  </a:lnTo>
                  <a:lnTo>
                    <a:pt x="24885" y="14211"/>
                  </a:lnTo>
                  <a:lnTo>
                    <a:pt x="24688" y="15390"/>
                  </a:lnTo>
                  <a:lnTo>
                    <a:pt x="24426" y="16568"/>
                  </a:lnTo>
                  <a:lnTo>
                    <a:pt x="24033" y="17681"/>
                  </a:lnTo>
                  <a:lnTo>
                    <a:pt x="23510" y="18729"/>
                  </a:lnTo>
                  <a:lnTo>
                    <a:pt x="22920" y="19711"/>
                  </a:lnTo>
                  <a:lnTo>
                    <a:pt x="22200" y="20628"/>
                  </a:lnTo>
                  <a:lnTo>
                    <a:pt x="21480" y="21480"/>
                  </a:lnTo>
                  <a:lnTo>
                    <a:pt x="20628" y="22265"/>
                  </a:lnTo>
                  <a:lnTo>
                    <a:pt x="19646" y="22920"/>
                  </a:lnTo>
                  <a:lnTo>
                    <a:pt x="18664" y="23510"/>
                  </a:lnTo>
                  <a:lnTo>
                    <a:pt x="17616" y="24033"/>
                  </a:lnTo>
                  <a:lnTo>
                    <a:pt x="16568" y="24426"/>
                  </a:lnTo>
                  <a:lnTo>
                    <a:pt x="15390" y="24754"/>
                  </a:lnTo>
                  <a:lnTo>
                    <a:pt x="14211" y="24950"/>
                  </a:lnTo>
                  <a:lnTo>
                    <a:pt x="12967" y="25016"/>
                  </a:lnTo>
                  <a:lnTo>
                    <a:pt x="11788" y="24950"/>
                  </a:lnTo>
                  <a:lnTo>
                    <a:pt x="10544" y="24754"/>
                  </a:lnTo>
                  <a:lnTo>
                    <a:pt x="9430" y="24426"/>
                  </a:lnTo>
                  <a:lnTo>
                    <a:pt x="8317" y="24033"/>
                  </a:lnTo>
                  <a:lnTo>
                    <a:pt x="7269" y="23510"/>
                  </a:lnTo>
                  <a:lnTo>
                    <a:pt x="6287" y="22920"/>
                  </a:lnTo>
                  <a:lnTo>
                    <a:pt x="5370" y="22265"/>
                  </a:lnTo>
                  <a:lnTo>
                    <a:pt x="4519" y="21480"/>
                  </a:lnTo>
                  <a:lnTo>
                    <a:pt x="3733" y="20628"/>
                  </a:lnTo>
                  <a:lnTo>
                    <a:pt x="3078" y="19711"/>
                  </a:lnTo>
                  <a:lnTo>
                    <a:pt x="2424" y="18729"/>
                  </a:lnTo>
                  <a:lnTo>
                    <a:pt x="1965" y="17681"/>
                  </a:lnTo>
                  <a:lnTo>
                    <a:pt x="1572" y="16568"/>
                  </a:lnTo>
                  <a:lnTo>
                    <a:pt x="1245" y="15390"/>
                  </a:lnTo>
                  <a:lnTo>
                    <a:pt x="1048" y="14211"/>
                  </a:lnTo>
                  <a:lnTo>
                    <a:pt x="983" y="13032"/>
                  </a:lnTo>
                  <a:lnTo>
                    <a:pt x="1048" y="11788"/>
                  </a:lnTo>
                  <a:lnTo>
                    <a:pt x="1245" y="10609"/>
                  </a:lnTo>
                  <a:lnTo>
                    <a:pt x="1572" y="9430"/>
                  </a:lnTo>
                  <a:lnTo>
                    <a:pt x="1965" y="8317"/>
                  </a:lnTo>
                  <a:lnTo>
                    <a:pt x="2424" y="7269"/>
                  </a:lnTo>
                  <a:lnTo>
                    <a:pt x="3078" y="6287"/>
                  </a:lnTo>
                  <a:lnTo>
                    <a:pt x="3733" y="5370"/>
                  </a:lnTo>
                  <a:lnTo>
                    <a:pt x="4519" y="4519"/>
                  </a:lnTo>
                  <a:lnTo>
                    <a:pt x="5370" y="3799"/>
                  </a:lnTo>
                  <a:lnTo>
                    <a:pt x="6287" y="3078"/>
                  </a:lnTo>
                  <a:lnTo>
                    <a:pt x="7269" y="2489"/>
                  </a:lnTo>
                  <a:lnTo>
                    <a:pt x="8317" y="1965"/>
                  </a:lnTo>
                  <a:lnTo>
                    <a:pt x="9430" y="1572"/>
                  </a:lnTo>
                  <a:lnTo>
                    <a:pt x="10544" y="1245"/>
                  </a:lnTo>
                  <a:lnTo>
                    <a:pt x="11788" y="1114"/>
                  </a:lnTo>
                  <a:lnTo>
                    <a:pt x="12967" y="1048"/>
                  </a:lnTo>
                  <a:close/>
                  <a:moveTo>
                    <a:pt x="12967" y="1"/>
                  </a:moveTo>
                  <a:lnTo>
                    <a:pt x="11657" y="66"/>
                  </a:lnTo>
                  <a:lnTo>
                    <a:pt x="10347" y="263"/>
                  </a:lnTo>
                  <a:lnTo>
                    <a:pt x="9103" y="590"/>
                  </a:lnTo>
                  <a:lnTo>
                    <a:pt x="7924" y="1048"/>
                  </a:lnTo>
                  <a:lnTo>
                    <a:pt x="6811" y="1572"/>
                  </a:lnTo>
                  <a:lnTo>
                    <a:pt x="5698" y="2227"/>
                  </a:lnTo>
                  <a:lnTo>
                    <a:pt x="4716" y="3013"/>
                  </a:lnTo>
                  <a:lnTo>
                    <a:pt x="3799" y="3799"/>
                  </a:lnTo>
                  <a:lnTo>
                    <a:pt x="2948" y="4781"/>
                  </a:lnTo>
                  <a:lnTo>
                    <a:pt x="2227" y="5763"/>
                  </a:lnTo>
                  <a:lnTo>
                    <a:pt x="1572" y="6811"/>
                  </a:lnTo>
                  <a:lnTo>
                    <a:pt x="1048" y="7990"/>
                  </a:lnTo>
                  <a:lnTo>
                    <a:pt x="590" y="9168"/>
                  </a:lnTo>
                  <a:lnTo>
                    <a:pt x="263" y="10413"/>
                  </a:lnTo>
                  <a:lnTo>
                    <a:pt x="66" y="11657"/>
                  </a:lnTo>
                  <a:lnTo>
                    <a:pt x="1" y="13032"/>
                  </a:lnTo>
                  <a:lnTo>
                    <a:pt x="66" y="14342"/>
                  </a:lnTo>
                  <a:lnTo>
                    <a:pt x="263" y="15651"/>
                  </a:lnTo>
                  <a:lnTo>
                    <a:pt x="590" y="16896"/>
                  </a:lnTo>
                  <a:lnTo>
                    <a:pt x="1048" y="18074"/>
                  </a:lnTo>
                  <a:lnTo>
                    <a:pt x="1572" y="19188"/>
                  </a:lnTo>
                  <a:lnTo>
                    <a:pt x="2227" y="20235"/>
                  </a:lnTo>
                  <a:lnTo>
                    <a:pt x="2948" y="21283"/>
                  </a:lnTo>
                  <a:lnTo>
                    <a:pt x="3799" y="22200"/>
                  </a:lnTo>
                  <a:lnTo>
                    <a:pt x="4716" y="23051"/>
                  </a:lnTo>
                  <a:lnTo>
                    <a:pt x="5698" y="23772"/>
                  </a:lnTo>
                  <a:lnTo>
                    <a:pt x="6811" y="24426"/>
                  </a:lnTo>
                  <a:lnTo>
                    <a:pt x="7924" y="24950"/>
                  </a:lnTo>
                  <a:lnTo>
                    <a:pt x="9103" y="25409"/>
                  </a:lnTo>
                  <a:lnTo>
                    <a:pt x="10347" y="25736"/>
                  </a:lnTo>
                  <a:lnTo>
                    <a:pt x="11657" y="25932"/>
                  </a:lnTo>
                  <a:lnTo>
                    <a:pt x="12967" y="25998"/>
                  </a:lnTo>
                  <a:lnTo>
                    <a:pt x="14276" y="25932"/>
                  </a:lnTo>
                  <a:lnTo>
                    <a:pt x="15586" y="25736"/>
                  </a:lnTo>
                  <a:lnTo>
                    <a:pt x="16830" y="25409"/>
                  </a:lnTo>
                  <a:lnTo>
                    <a:pt x="18009" y="24950"/>
                  </a:lnTo>
                  <a:lnTo>
                    <a:pt x="19188" y="24426"/>
                  </a:lnTo>
                  <a:lnTo>
                    <a:pt x="20235" y="23772"/>
                  </a:lnTo>
                  <a:lnTo>
                    <a:pt x="21218" y="23051"/>
                  </a:lnTo>
                  <a:lnTo>
                    <a:pt x="22134" y="22200"/>
                  </a:lnTo>
                  <a:lnTo>
                    <a:pt x="22986" y="21283"/>
                  </a:lnTo>
                  <a:lnTo>
                    <a:pt x="23772" y="20235"/>
                  </a:lnTo>
                  <a:lnTo>
                    <a:pt x="24426" y="19188"/>
                  </a:lnTo>
                  <a:lnTo>
                    <a:pt x="24950" y="18074"/>
                  </a:lnTo>
                  <a:lnTo>
                    <a:pt x="25409" y="16896"/>
                  </a:lnTo>
                  <a:lnTo>
                    <a:pt x="25736" y="15651"/>
                  </a:lnTo>
                  <a:lnTo>
                    <a:pt x="25933" y="14342"/>
                  </a:lnTo>
                  <a:lnTo>
                    <a:pt x="25998" y="13032"/>
                  </a:lnTo>
                  <a:lnTo>
                    <a:pt x="25933" y="11657"/>
                  </a:lnTo>
                  <a:lnTo>
                    <a:pt x="25736" y="10413"/>
                  </a:lnTo>
                  <a:lnTo>
                    <a:pt x="25409" y="9168"/>
                  </a:lnTo>
                  <a:lnTo>
                    <a:pt x="24950" y="7990"/>
                  </a:lnTo>
                  <a:lnTo>
                    <a:pt x="24426" y="6811"/>
                  </a:lnTo>
                  <a:lnTo>
                    <a:pt x="23772" y="5763"/>
                  </a:lnTo>
                  <a:lnTo>
                    <a:pt x="22986" y="4781"/>
                  </a:lnTo>
                  <a:lnTo>
                    <a:pt x="22134" y="3799"/>
                  </a:lnTo>
                  <a:lnTo>
                    <a:pt x="21218" y="3013"/>
                  </a:lnTo>
                  <a:lnTo>
                    <a:pt x="20235" y="2227"/>
                  </a:lnTo>
                  <a:lnTo>
                    <a:pt x="19188" y="1572"/>
                  </a:lnTo>
                  <a:lnTo>
                    <a:pt x="18009" y="1048"/>
                  </a:lnTo>
                  <a:lnTo>
                    <a:pt x="16830" y="590"/>
                  </a:lnTo>
                  <a:lnTo>
                    <a:pt x="15586" y="263"/>
                  </a:lnTo>
                  <a:lnTo>
                    <a:pt x="14276" y="66"/>
                  </a:lnTo>
                  <a:lnTo>
                    <a:pt x="12967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5221175" y="3897050"/>
              <a:ext cx="399475" cy="381475"/>
            </a:xfrm>
            <a:custGeom>
              <a:rect b="b" l="l" r="r" t="t"/>
              <a:pathLst>
                <a:path extrusionOk="0" h="15259" w="15979">
                  <a:moveTo>
                    <a:pt x="7990" y="1"/>
                  </a:moveTo>
                  <a:lnTo>
                    <a:pt x="6091" y="5829"/>
                  </a:lnTo>
                  <a:lnTo>
                    <a:pt x="1" y="5829"/>
                  </a:lnTo>
                  <a:lnTo>
                    <a:pt x="4977" y="9430"/>
                  </a:lnTo>
                  <a:lnTo>
                    <a:pt x="3078" y="15258"/>
                  </a:lnTo>
                  <a:lnTo>
                    <a:pt x="7990" y="11657"/>
                  </a:lnTo>
                  <a:lnTo>
                    <a:pt x="12966" y="15258"/>
                  </a:lnTo>
                  <a:lnTo>
                    <a:pt x="11067" y="9430"/>
                  </a:lnTo>
                  <a:lnTo>
                    <a:pt x="15979" y="5829"/>
                  </a:lnTo>
                  <a:lnTo>
                    <a:pt x="9889" y="5829"/>
                  </a:lnTo>
                  <a:lnTo>
                    <a:pt x="7990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041100" y="4419300"/>
              <a:ext cx="67150" cy="68775"/>
            </a:xfrm>
            <a:custGeom>
              <a:rect b="b" l="l" r="r" t="t"/>
              <a:pathLst>
                <a:path extrusionOk="0" h="2751" w="2686">
                  <a:moveTo>
                    <a:pt x="1375" y="0"/>
                  </a:moveTo>
                  <a:lnTo>
                    <a:pt x="1048" y="66"/>
                  </a:lnTo>
                  <a:lnTo>
                    <a:pt x="786" y="131"/>
                  </a:lnTo>
                  <a:lnTo>
                    <a:pt x="590" y="262"/>
                  </a:lnTo>
                  <a:lnTo>
                    <a:pt x="393" y="393"/>
                  </a:lnTo>
                  <a:lnTo>
                    <a:pt x="197" y="655"/>
                  </a:lnTo>
                  <a:lnTo>
                    <a:pt x="66" y="851"/>
                  </a:lnTo>
                  <a:lnTo>
                    <a:pt x="0" y="1113"/>
                  </a:lnTo>
                  <a:lnTo>
                    <a:pt x="0" y="1375"/>
                  </a:lnTo>
                  <a:lnTo>
                    <a:pt x="0" y="1637"/>
                  </a:lnTo>
                  <a:lnTo>
                    <a:pt x="66" y="1899"/>
                  </a:lnTo>
                  <a:lnTo>
                    <a:pt x="197" y="2161"/>
                  </a:lnTo>
                  <a:lnTo>
                    <a:pt x="393" y="2358"/>
                  </a:lnTo>
                  <a:lnTo>
                    <a:pt x="590" y="2554"/>
                  </a:lnTo>
                  <a:lnTo>
                    <a:pt x="786" y="2619"/>
                  </a:lnTo>
                  <a:lnTo>
                    <a:pt x="1048" y="2750"/>
                  </a:lnTo>
                  <a:lnTo>
                    <a:pt x="1637" y="2750"/>
                  </a:lnTo>
                  <a:lnTo>
                    <a:pt x="1899" y="2619"/>
                  </a:lnTo>
                  <a:lnTo>
                    <a:pt x="2096" y="2554"/>
                  </a:lnTo>
                  <a:lnTo>
                    <a:pt x="2292" y="2358"/>
                  </a:lnTo>
                  <a:lnTo>
                    <a:pt x="2489" y="2161"/>
                  </a:lnTo>
                  <a:lnTo>
                    <a:pt x="2620" y="1899"/>
                  </a:lnTo>
                  <a:lnTo>
                    <a:pt x="2685" y="1637"/>
                  </a:lnTo>
                  <a:lnTo>
                    <a:pt x="2685" y="1375"/>
                  </a:lnTo>
                  <a:lnTo>
                    <a:pt x="2685" y="1113"/>
                  </a:lnTo>
                  <a:lnTo>
                    <a:pt x="2620" y="851"/>
                  </a:lnTo>
                  <a:lnTo>
                    <a:pt x="2489" y="655"/>
                  </a:lnTo>
                  <a:lnTo>
                    <a:pt x="2292" y="393"/>
                  </a:lnTo>
                  <a:lnTo>
                    <a:pt x="2096" y="262"/>
                  </a:lnTo>
                  <a:lnTo>
                    <a:pt x="1899" y="131"/>
                  </a:lnTo>
                  <a:lnTo>
                    <a:pt x="1637" y="66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4967425" y="4255575"/>
              <a:ext cx="47500" cy="45875"/>
            </a:xfrm>
            <a:custGeom>
              <a:rect b="b" l="l" r="r" t="t"/>
              <a:pathLst>
                <a:path extrusionOk="0" h="1835" w="1900">
                  <a:moveTo>
                    <a:pt x="917" y="1"/>
                  </a:moveTo>
                  <a:lnTo>
                    <a:pt x="590" y="66"/>
                  </a:lnTo>
                  <a:lnTo>
                    <a:pt x="262" y="263"/>
                  </a:lnTo>
                  <a:lnTo>
                    <a:pt x="66" y="525"/>
                  </a:lnTo>
                  <a:lnTo>
                    <a:pt x="0" y="917"/>
                  </a:lnTo>
                  <a:lnTo>
                    <a:pt x="66" y="1310"/>
                  </a:lnTo>
                  <a:lnTo>
                    <a:pt x="262" y="1572"/>
                  </a:lnTo>
                  <a:lnTo>
                    <a:pt x="590" y="1769"/>
                  </a:lnTo>
                  <a:lnTo>
                    <a:pt x="917" y="1834"/>
                  </a:lnTo>
                  <a:lnTo>
                    <a:pt x="1310" y="1769"/>
                  </a:lnTo>
                  <a:lnTo>
                    <a:pt x="1638" y="1572"/>
                  </a:lnTo>
                  <a:lnTo>
                    <a:pt x="1834" y="1310"/>
                  </a:lnTo>
                  <a:lnTo>
                    <a:pt x="1900" y="917"/>
                  </a:lnTo>
                  <a:lnTo>
                    <a:pt x="1834" y="525"/>
                  </a:lnTo>
                  <a:lnTo>
                    <a:pt x="1638" y="263"/>
                  </a:lnTo>
                  <a:lnTo>
                    <a:pt x="1310" y="66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296475" y="4835125"/>
              <a:ext cx="91700" cy="90050"/>
            </a:xfrm>
            <a:custGeom>
              <a:rect b="b" l="l" r="r" t="t"/>
              <a:pathLst>
                <a:path extrusionOk="0" h="3602" w="3668">
                  <a:moveTo>
                    <a:pt x="1441" y="0"/>
                  </a:moveTo>
                  <a:lnTo>
                    <a:pt x="1441" y="1375"/>
                  </a:lnTo>
                  <a:lnTo>
                    <a:pt x="1" y="1375"/>
                  </a:lnTo>
                  <a:lnTo>
                    <a:pt x="1" y="2161"/>
                  </a:lnTo>
                  <a:lnTo>
                    <a:pt x="1441" y="2161"/>
                  </a:lnTo>
                  <a:lnTo>
                    <a:pt x="1441" y="3602"/>
                  </a:lnTo>
                  <a:lnTo>
                    <a:pt x="2227" y="3602"/>
                  </a:lnTo>
                  <a:lnTo>
                    <a:pt x="2227" y="2161"/>
                  </a:lnTo>
                  <a:lnTo>
                    <a:pt x="3668" y="2161"/>
                  </a:lnTo>
                  <a:lnTo>
                    <a:pt x="3668" y="1375"/>
                  </a:lnTo>
                  <a:lnTo>
                    <a:pt x="2227" y="1375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393075" y="4789275"/>
              <a:ext cx="40950" cy="40950"/>
            </a:xfrm>
            <a:custGeom>
              <a:rect b="b" l="l" r="r" t="t"/>
              <a:pathLst>
                <a:path extrusionOk="0" h="1638" w="1638">
                  <a:moveTo>
                    <a:pt x="852" y="1"/>
                  </a:moveTo>
                  <a:lnTo>
                    <a:pt x="524" y="66"/>
                  </a:lnTo>
                  <a:lnTo>
                    <a:pt x="262" y="197"/>
                  </a:lnTo>
                  <a:lnTo>
                    <a:pt x="66" y="459"/>
                  </a:lnTo>
                  <a:lnTo>
                    <a:pt x="0" y="786"/>
                  </a:lnTo>
                  <a:lnTo>
                    <a:pt x="66" y="1114"/>
                  </a:lnTo>
                  <a:lnTo>
                    <a:pt x="262" y="1376"/>
                  </a:lnTo>
                  <a:lnTo>
                    <a:pt x="524" y="1572"/>
                  </a:lnTo>
                  <a:lnTo>
                    <a:pt x="852" y="1638"/>
                  </a:lnTo>
                  <a:lnTo>
                    <a:pt x="1179" y="1572"/>
                  </a:lnTo>
                  <a:lnTo>
                    <a:pt x="1441" y="1376"/>
                  </a:lnTo>
                  <a:lnTo>
                    <a:pt x="1572" y="1114"/>
                  </a:lnTo>
                  <a:lnTo>
                    <a:pt x="1638" y="786"/>
                  </a:lnTo>
                  <a:lnTo>
                    <a:pt x="1572" y="459"/>
                  </a:lnTo>
                  <a:lnTo>
                    <a:pt x="1441" y="197"/>
                  </a:lnTo>
                  <a:lnTo>
                    <a:pt x="1179" y="66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031275" y="3772625"/>
              <a:ext cx="55675" cy="55700"/>
            </a:xfrm>
            <a:custGeom>
              <a:rect b="b" l="l" r="r" t="t"/>
              <a:pathLst>
                <a:path extrusionOk="0" h="2228" w="2227">
                  <a:moveTo>
                    <a:pt x="917" y="1"/>
                  </a:moveTo>
                  <a:lnTo>
                    <a:pt x="655" y="66"/>
                  </a:lnTo>
                  <a:lnTo>
                    <a:pt x="459" y="197"/>
                  </a:lnTo>
                  <a:lnTo>
                    <a:pt x="328" y="328"/>
                  </a:lnTo>
                  <a:lnTo>
                    <a:pt x="197" y="525"/>
                  </a:lnTo>
                  <a:lnTo>
                    <a:pt x="66" y="721"/>
                  </a:lnTo>
                  <a:lnTo>
                    <a:pt x="0" y="918"/>
                  </a:lnTo>
                  <a:lnTo>
                    <a:pt x="0" y="1114"/>
                  </a:lnTo>
                  <a:lnTo>
                    <a:pt x="0" y="1376"/>
                  </a:lnTo>
                  <a:lnTo>
                    <a:pt x="66" y="1572"/>
                  </a:lnTo>
                  <a:lnTo>
                    <a:pt x="197" y="1769"/>
                  </a:lnTo>
                  <a:lnTo>
                    <a:pt x="328" y="1900"/>
                  </a:lnTo>
                  <a:lnTo>
                    <a:pt x="459" y="2031"/>
                  </a:lnTo>
                  <a:lnTo>
                    <a:pt x="655" y="2162"/>
                  </a:lnTo>
                  <a:lnTo>
                    <a:pt x="917" y="2227"/>
                  </a:lnTo>
                  <a:lnTo>
                    <a:pt x="1310" y="2227"/>
                  </a:lnTo>
                  <a:lnTo>
                    <a:pt x="1572" y="2162"/>
                  </a:lnTo>
                  <a:lnTo>
                    <a:pt x="1768" y="2031"/>
                  </a:lnTo>
                  <a:lnTo>
                    <a:pt x="1899" y="1900"/>
                  </a:lnTo>
                  <a:lnTo>
                    <a:pt x="2030" y="1769"/>
                  </a:lnTo>
                  <a:lnTo>
                    <a:pt x="2161" y="1572"/>
                  </a:lnTo>
                  <a:lnTo>
                    <a:pt x="2227" y="1376"/>
                  </a:lnTo>
                  <a:lnTo>
                    <a:pt x="2227" y="1114"/>
                  </a:lnTo>
                  <a:lnTo>
                    <a:pt x="2227" y="918"/>
                  </a:lnTo>
                  <a:lnTo>
                    <a:pt x="2161" y="721"/>
                  </a:lnTo>
                  <a:lnTo>
                    <a:pt x="2030" y="525"/>
                  </a:lnTo>
                  <a:lnTo>
                    <a:pt x="1899" y="328"/>
                  </a:lnTo>
                  <a:lnTo>
                    <a:pt x="1768" y="197"/>
                  </a:lnTo>
                  <a:lnTo>
                    <a:pt x="1572" y="66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710675" y="3726800"/>
              <a:ext cx="45850" cy="45850"/>
            </a:xfrm>
            <a:custGeom>
              <a:rect b="b" l="l" r="r" t="t"/>
              <a:pathLst>
                <a:path extrusionOk="0" h="1834" w="1834">
                  <a:moveTo>
                    <a:pt x="917" y="0"/>
                  </a:moveTo>
                  <a:lnTo>
                    <a:pt x="524" y="66"/>
                  </a:lnTo>
                  <a:lnTo>
                    <a:pt x="262" y="262"/>
                  </a:lnTo>
                  <a:lnTo>
                    <a:pt x="66" y="590"/>
                  </a:lnTo>
                  <a:lnTo>
                    <a:pt x="0" y="917"/>
                  </a:lnTo>
                  <a:lnTo>
                    <a:pt x="66" y="1310"/>
                  </a:lnTo>
                  <a:lnTo>
                    <a:pt x="262" y="1572"/>
                  </a:lnTo>
                  <a:lnTo>
                    <a:pt x="524" y="1768"/>
                  </a:lnTo>
                  <a:lnTo>
                    <a:pt x="917" y="1834"/>
                  </a:lnTo>
                  <a:lnTo>
                    <a:pt x="1245" y="1768"/>
                  </a:lnTo>
                  <a:lnTo>
                    <a:pt x="1507" y="1572"/>
                  </a:lnTo>
                  <a:lnTo>
                    <a:pt x="1703" y="1310"/>
                  </a:lnTo>
                  <a:lnTo>
                    <a:pt x="1834" y="917"/>
                  </a:lnTo>
                  <a:lnTo>
                    <a:pt x="1703" y="590"/>
                  </a:lnTo>
                  <a:lnTo>
                    <a:pt x="1507" y="262"/>
                  </a:lnTo>
                  <a:lnTo>
                    <a:pt x="1245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759775" y="3820100"/>
              <a:ext cx="58975" cy="58975"/>
            </a:xfrm>
            <a:custGeom>
              <a:rect b="b" l="l" r="r" t="t"/>
              <a:pathLst>
                <a:path extrusionOk="0" h="2359" w="2359">
                  <a:moveTo>
                    <a:pt x="918" y="1"/>
                  </a:moveTo>
                  <a:lnTo>
                    <a:pt x="918" y="918"/>
                  </a:lnTo>
                  <a:lnTo>
                    <a:pt x="1" y="918"/>
                  </a:lnTo>
                  <a:lnTo>
                    <a:pt x="1" y="1441"/>
                  </a:lnTo>
                  <a:lnTo>
                    <a:pt x="918" y="1441"/>
                  </a:lnTo>
                  <a:lnTo>
                    <a:pt x="918" y="2358"/>
                  </a:lnTo>
                  <a:lnTo>
                    <a:pt x="1442" y="2358"/>
                  </a:lnTo>
                  <a:lnTo>
                    <a:pt x="1442" y="1441"/>
                  </a:lnTo>
                  <a:lnTo>
                    <a:pt x="2358" y="1441"/>
                  </a:lnTo>
                  <a:lnTo>
                    <a:pt x="2358" y="918"/>
                  </a:lnTo>
                  <a:lnTo>
                    <a:pt x="1442" y="918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91025" y="4699225"/>
              <a:ext cx="36050" cy="37700"/>
            </a:xfrm>
            <a:custGeom>
              <a:rect b="b" l="l" r="r" t="t"/>
              <a:pathLst>
                <a:path extrusionOk="0" h="1508" w="1442">
                  <a:moveTo>
                    <a:pt x="721" y="1"/>
                  </a:moveTo>
                  <a:lnTo>
                    <a:pt x="393" y="66"/>
                  </a:lnTo>
                  <a:lnTo>
                    <a:pt x="197" y="263"/>
                  </a:lnTo>
                  <a:lnTo>
                    <a:pt x="1" y="459"/>
                  </a:lnTo>
                  <a:lnTo>
                    <a:pt x="1" y="787"/>
                  </a:lnTo>
                  <a:lnTo>
                    <a:pt x="1" y="1049"/>
                  </a:lnTo>
                  <a:lnTo>
                    <a:pt x="197" y="1311"/>
                  </a:lnTo>
                  <a:lnTo>
                    <a:pt x="393" y="1442"/>
                  </a:lnTo>
                  <a:lnTo>
                    <a:pt x="721" y="1507"/>
                  </a:lnTo>
                  <a:lnTo>
                    <a:pt x="983" y="1442"/>
                  </a:lnTo>
                  <a:lnTo>
                    <a:pt x="1245" y="1311"/>
                  </a:lnTo>
                  <a:lnTo>
                    <a:pt x="1376" y="1049"/>
                  </a:lnTo>
                  <a:lnTo>
                    <a:pt x="1441" y="787"/>
                  </a:lnTo>
                  <a:lnTo>
                    <a:pt x="1376" y="459"/>
                  </a:lnTo>
                  <a:lnTo>
                    <a:pt x="1245" y="263"/>
                  </a:lnTo>
                  <a:lnTo>
                    <a:pt x="983" y="6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5"/>
          <p:cNvGrpSpPr/>
          <p:nvPr/>
        </p:nvGrpSpPr>
        <p:grpSpPr>
          <a:xfrm>
            <a:off x="4073425" y="1339350"/>
            <a:ext cx="1037950" cy="1185300"/>
            <a:chOff x="3291025" y="2112600"/>
            <a:chExt cx="1037950" cy="1185300"/>
          </a:xfrm>
        </p:grpSpPr>
        <p:sp>
          <p:nvSpPr>
            <p:cNvPr id="725" name="Google Shape;725;p35"/>
            <p:cNvSpPr/>
            <p:nvPr/>
          </p:nvSpPr>
          <p:spPr>
            <a:xfrm>
              <a:off x="3521850" y="2112600"/>
              <a:ext cx="576300" cy="185025"/>
            </a:xfrm>
            <a:custGeom>
              <a:rect b="b" l="l" r="r" t="t"/>
              <a:pathLst>
                <a:path extrusionOk="0" h="7401" w="23052">
                  <a:moveTo>
                    <a:pt x="1" y="1"/>
                  </a:moveTo>
                  <a:lnTo>
                    <a:pt x="1" y="7400"/>
                  </a:lnTo>
                  <a:lnTo>
                    <a:pt x="23051" y="740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708475" y="2112600"/>
              <a:ext cx="620500" cy="841500"/>
            </a:xfrm>
            <a:custGeom>
              <a:rect b="b" l="l" r="r" t="t"/>
              <a:pathLst>
                <a:path extrusionOk="0" h="33660" w="24820">
                  <a:moveTo>
                    <a:pt x="15586" y="1"/>
                  </a:moveTo>
                  <a:lnTo>
                    <a:pt x="1" y="28683"/>
                  </a:lnTo>
                  <a:lnTo>
                    <a:pt x="9234" y="33660"/>
                  </a:lnTo>
                  <a:lnTo>
                    <a:pt x="24820" y="5043"/>
                  </a:lnTo>
                  <a:lnTo>
                    <a:pt x="15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291025" y="2112600"/>
              <a:ext cx="620500" cy="841500"/>
            </a:xfrm>
            <a:custGeom>
              <a:rect b="b" l="l" r="r" t="t"/>
              <a:pathLst>
                <a:path extrusionOk="0" h="33660" w="24820">
                  <a:moveTo>
                    <a:pt x="9234" y="1"/>
                  </a:moveTo>
                  <a:lnTo>
                    <a:pt x="0" y="5043"/>
                  </a:lnTo>
                  <a:lnTo>
                    <a:pt x="15586" y="33660"/>
                  </a:lnTo>
                  <a:lnTo>
                    <a:pt x="24819" y="28683"/>
                  </a:lnTo>
                  <a:lnTo>
                    <a:pt x="92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459650" y="2567725"/>
              <a:ext cx="700700" cy="700700"/>
            </a:xfrm>
            <a:custGeom>
              <a:rect b="b" l="l" r="r" t="t"/>
              <a:pathLst>
                <a:path extrusionOk="0" h="28028" w="28028">
                  <a:moveTo>
                    <a:pt x="14014" y="0"/>
                  </a:moveTo>
                  <a:lnTo>
                    <a:pt x="12573" y="66"/>
                  </a:lnTo>
                  <a:lnTo>
                    <a:pt x="11198" y="328"/>
                  </a:lnTo>
                  <a:lnTo>
                    <a:pt x="9823" y="655"/>
                  </a:lnTo>
                  <a:lnTo>
                    <a:pt x="8579" y="1114"/>
                  </a:lnTo>
                  <a:lnTo>
                    <a:pt x="7335" y="1703"/>
                  </a:lnTo>
                  <a:lnTo>
                    <a:pt x="6156" y="2423"/>
                  </a:lnTo>
                  <a:lnTo>
                    <a:pt x="5108" y="3209"/>
                  </a:lnTo>
                  <a:lnTo>
                    <a:pt x="4126" y="4126"/>
                  </a:lnTo>
                  <a:lnTo>
                    <a:pt x="3209" y="5108"/>
                  </a:lnTo>
                  <a:lnTo>
                    <a:pt x="2423" y="6221"/>
                  </a:lnTo>
                  <a:lnTo>
                    <a:pt x="1703" y="7335"/>
                  </a:lnTo>
                  <a:lnTo>
                    <a:pt x="1114" y="8579"/>
                  </a:lnTo>
                  <a:lnTo>
                    <a:pt x="655" y="9888"/>
                  </a:lnTo>
                  <a:lnTo>
                    <a:pt x="262" y="11198"/>
                  </a:lnTo>
                  <a:lnTo>
                    <a:pt x="66" y="12639"/>
                  </a:lnTo>
                  <a:lnTo>
                    <a:pt x="0" y="14014"/>
                  </a:lnTo>
                  <a:lnTo>
                    <a:pt x="66" y="15455"/>
                  </a:lnTo>
                  <a:lnTo>
                    <a:pt x="262" y="16895"/>
                  </a:lnTo>
                  <a:lnTo>
                    <a:pt x="655" y="18205"/>
                  </a:lnTo>
                  <a:lnTo>
                    <a:pt x="1114" y="19515"/>
                  </a:lnTo>
                  <a:lnTo>
                    <a:pt x="1703" y="20693"/>
                  </a:lnTo>
                  <a:lnTo>
                    <a:pt x="2423" y="21872"/>
                  </a:lnTo>
                  <a:lnTo>
                    <a:pt x="3209" y="22985"/>
                  </a:lnTo>
                  <a:lnTo>
                    <a:pt x="4126" y="23968"/>
                  </a:lnTo>
                  <a:lnTo>
                    <a:pt x="5108" y="24884"/>
                  </a:lnTo>
                  <a:lnTo>
                    <a:pt x="6156" y="25670"/>
                  </a:lnTo>
                  <a:lnTo>
                    <a:pt x="7335" y="26390"/>
                  </a:lnTo>
                  <a:lnTo>
                    <a:pt x="8579" y="26980"/>
                  </a:lnTo>
                  <a:lnTo>
                    <a:pt x="9823" y="27438"/>
                  </a:lnTo>
                  <a:lnTo>
                    <a:pt x="11198" y="27766"/>
                  </a:lnTo>
                  <a:lnTo>
                    <a:pt x="12573" y="27962"/>
                  </a:lnTo>
                  <a:lnTo>
                    <a:pt x="14014" y="28028"/>
                  </a:lnTo>
                  <a:lnTo>
                    <a:pt x="15455" y="27962"/>
                  </a:lnTo>
                  <a:lnTo>
                    <a:pt x="16830" y="27766"/>
                  </a:lnTo>
                  <a:lnTo>
                    <a:pt x="18205" y="27438"/>
                  </a:lnTo>
                  <a:lnTo>
                    <a:pt x="19449" y="26980"/>
                  </a:lnTo>
                  <a:lnTo>
                    <a:pt x="20693" y="26390"/>
                  </a:lnTo>
                  <a:lnTo>
                    <a:pt x="21872" y="25670"/>
                  </a:lnTo>
                  <a:lnTo>
                    <a:pt x="22920" y="24884"/>
                  </a:lnTo>
                  <a:lnTo>
                    <a:pt x="23902" y="23968"/>
                  </a:lnTo>
                  <a:lnTo>
                    <a:pt x="24819" y="22985"/>
                  </a:lnTo>
                  <a:lnTo>
                    <a:pt x="25605" y="21872"/>
                  </a:lnTo>
                  <a:lnTo>
                    <a:pt x="26325" y="20693"/>
                  </a:lnTo>
                  <a:lnTo>
                    <a:pt x="26914" y="19515"/>
                  </a:lnTo>
                  <a:lnTo>
                    <a:pt x="27373" y="18205"/>
                  </a:lnTo>
                  <a:lnTo>
                    <a:pt x="27766" y="16895"/>
                  </a:lnTo>
                  <a:lnTo>
                    <a:pt x="27962" y="15455"/>
                  </a:lnTo>
                  <a:lnTo>
                    <a:pt x="28028" y="14014"/>
                  </a:lnTo>
                  <a:lnTo>
                    <a:pt x="27962" y="12639"/>
                  </a:lnTo>
                  <a:lnTo>
                    <a:pt x="27766" y="11198"/>
                  </a:lnTo>
                  <a:lnTo>
                    <a:pt x="27373" y="9888"/>
                  </a:lnTo>
                  <a:lnTo>
                    <a:pt x="26914" y="8579"/>
                  </a:lnTo>
                  <a:lnTo>
                    <a:pt x="26325" y="7335"/>
                  </a:lnTo>
                  <a:lnTo>
                    <a:pt x="25605" y="6221"/>
                  </a:lnTo>
                  <a:lnTo>
                    <a:pt x="24819" y="5108"/>
                  </a:lnTo>
                  <a:lnTo>
                    <a:pt x="23902" y="4126"/>
                  </a:lnTo>
                  <a:lnTo>
                    <a:pt x="22920" y="3209"/>
                  </a:lnTo>
                  <a:lnTo>
                    <a:pt x="21872" y="2423"/>
                  </a:lnTo>
                  <a:lnTo>
                    <a:pt x="20693" y="1703"/>
                  </a:lnTo>
                  <a:lnTo>
                    <a:pt x="19449" y="1114"/>
                  </a:lnTo>
                  <a:lnTo>
                    <a:pt x="18205" y="655"/>
                  </a:lnTo>
                  <a:lnTo>
                    <a:pt x="16830" y="328"/>
                  </a:lnTo>
                  <a:lnTo>
                    <a:pt x="15455" y="66"/>
                  </a:lnTo>
                  <a:lnTo>
                    <a:pt x="14014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510400" y="2620100"/>
              <a:ext cx="599200" cy="597575"/>
            </a:xfrm>
            <a:custGeom>
              <a:rect b="b" l="l" r="r" t="t"/>
              <a:pathLst>
                <a:path extrusionOk="0" h="23903" w="23968">
                  <a:moveTo>
                    <a:pt x="11984" y="918"/>
                  </a:moveTo>
                  <a:lnTo>
                    <a:pt x="13097" y="983"/>
                  </a:lnTo>
                  <a:lnTo>
                    <a:pt x="14210" y="1114"/>
                  </a:lnTo>
                  <a:lnTo>
                    <a:pt x="15258" y="1441"/>
                  </a:lnTo>
                  <a:lnTo>
                    <a:pt x="16240" y="1769"/>
                  </a:lnTo>
                  <a:lnTo>
                    <a:pt x="17223" y="2227"/>
                  </a:lnTo>
                  <a:lnTo>
                    <a:pt x="18140" y="2817"/>
                  </a:lnTo>
                  <a:lnTo>
                    <a:pt x="18991" y="3471"/>
                  </a:lnTo>
                  <a:lnTo>
                    <a:pt x="19777" y="4126"/>
                  </a:lnTo>
                  <a:lnTo>
                    <a:pt x="20497" y="4912"/>
                  </a:lnTo>
                  <a:lnTo>
                    <a:pt x="21152" y="5763"/>
                  </a:lnTo>
                  <a:lnTo>
                    <a:pt x="21676" y="6680"/>
                  </a:lnTo>
                  <a:lnTo>
                    <a:pt x="22134" y="7662"/>
                  </a:lnTo>
                  <a:lnTo>
                    <a:pt x="22527" y="8645"/>
                  </a:lnTo>
                  <a:lnTo>
                    <a:pt x="22789" y="9758"/>
                  </a:lnTo>
                  <a:lnTo>
                    <a:pt x="22985" y="10806"/>
                  </a:lnTo>
                  <a:lnTo>
                    <a:pt x="22985" y="11919"/>
                  </a:lnTo>
                  <a:lnTo>
                    <a:pt x="22985" y="13098"/>
                  </a:lnTo>
                  <a:lnTo>
                    <a:pt x="22789" y="14145"/>
                  </a:lnTo>
                  <a:lnTo>
                    <a:pt x="22527" y="15193"/>
                  </a:lnTo>
                  <a:lnTo>
                    <a:pt x="22134" y="16241"/>
                  </a:lnTo>
                  <a:lnTo>
                    <a:pt x="21676" y="17223"/>
                  </a:lnTo>
                  <a:lnTo>
                    <a:pt x="21152" y="18140"/>
                  </a:lnTo>
                  <a:lnTo>
                    <a:pt x="20497" y="18926"/>
                  </a:lnTo>
                  <a:lnTo>
                    <a:pt x="19777" y="19712"/>
                  </a:lnTo>
                  <a:lnTo>
                    <a:pt x="18991" y="20432"/>
                  </a:lnTo>
                  <a:lnTo>
                    <a:pt x="18140" y="21087"/>
                  </a:lnTo>
                  <a:lnTo>
                    <a:pt x="17223" y="21611"/>
                  </a:lnTo>
                  <a:lnTo>
                    <a:pt x="16240" y="22134"/>
                  </a:lnTo>
                  <a:lnTo>
                    <a:pt x="15258" y="22462"/>
                  </a:lnTo>
                  <a:lnTo>
                    <a:pt x="14210" y="22724"/>
                  </a:lnTo>
                  <a:lnTo>
                    <a:pt x="13097" y="22920"/>
                  </a:lnTo>
                  <a:lnTo>
                    <a:pt x="11984" y="22986"/>
                  </a:lnTo>
                  <a:lnTo>
                    <a:pt x="10871" y="22920"/>
                  </a:lnTo>
                  <a:lnTo>
                    <a:pt x="9758" y="22724"/>
                  </a:lnTo>
                  <a:lnTo>
                    <a:pt x="8710" y="22462"/>
                  </a:lnTo>
                  <a:lnTo>
                    <a:pt x="7728" y="22134"/>
                  </a:lnTo>
                  <a:lnTo>
                    <a:pt x="6745" y="21611"/>
                  </a:lnTo>
                  <a:lnTo>
                    <a:pt x="5828" y="21087"/>
                  </a:lnTo>
                  <a:lnTo>
                    <a:pt x="4977" y="20432"/>
                  </a:lnTo>
                  <a:lnTo>
                    <a:pt x="4191" y="19712"/>
                  </a:lnTo>
                  <a:lnTo>
                    <a:pt x="3471" y="18926"/>
                  </a:lnTo>
                  <a:lnTo>
                    <a:pt x="2816" y="18140"/>
                  </a:lnTo>
                  <a:lnTo>
                    <a:pt x="2292" y="17223"/>
                  </a:lnTo>
                  <a:lnTo>
                    <a:pt x="1834" y="16241"/>
                  </a:lnTo>
                  <a:lnTo>
                    <a:pt x="1441" y="15193"/>
                  </a:lnTo>
                  <a:lnTo>
                    <a:pt x="1179" y="14145"/>
                  </a:lnTo>
                  <a:lnTo>
                    <a:pt x="983" y="13098"/>
                  </a:lnTo>
                  <a:lnTo>
                    <a:pt x="983" y="11919"/>
                  </a:lnTo>
                  <a:lnTo>
                    <a:pt x="983" y="10806"/>
                  </a:lnTo>
                  <a:lnTo>
                    <a:pt x="1179" y="9758"/>
                  </a:lnTo>
                  <a:lnTo>
                    <a:pt x="1441" y="8645"/>
                  </a:lnTo>
                  <a:lnTo>
                    <a:pt x="1834" y="7662"/>
                  </a:lnTo>
                  <a:lnTo>
                    <a:pt x="2292" y="6680"/>
                  </a:lnTo>
                  <a:lnTo>
                    <a:pt x="2816" y="5763"/>
                  </a:lnTo>
                  <a:lnTo>
                    <a:pt x="3471" y="4912"/>
                  </a:lnTo>
                  <a:lnTo>
                    <a:pt x="4191" y="4126"/>
                  </a:lnTo>
                  <a:lnTo>
                    <a:pt x="4977" y="3471"/>
                  </a:lnTo>
                  <a:lnTo>
                    <a:pt x="5828" y="2817"/>
                  </a:lnTo>
                  <a:lnTo>
                    <a:pt x="6745" y="2227"/>
                  </a:lnTo>
                  <a:lnTo>
                    <a:pt x="7728" y="1769"/>
                  </a:lnTo>
                  <a:lnTo>
                    <a:pt x="8710" y="1441"/>
                  </a:lnTo>
                  <a:lnTo>
                    <a:pt x="9758" y="1114"/>
                  </a:lnTo>
                  <a:lnTo>
                    <a:pt x="10871" y="983"/>
                  </a:lnTo>
                  <a:lnTo>
                    <a:pt x="11984" y="918"/>
                  </a:lnTo>
                  <a:close/>
                  <a:moveTo>
                    <a:pt x="11984" y="1"/>
                  </a:moveTo>
                  <a:lnTo>
                    <a:pt x="10740" y="66"/>
                  </a:lnTo>
                  <a:lnTo>
                    <a:pt x="9561" y="263"/>
                  </a:lnTo>
                  <a:lnTo>
                    <a:pt x="8448" y="525"/>
                  </a:lnTo>
                  <a:lnTo>
                    <a:pt x="7335" y="918"/>
                  </a:lnTo>
                  <a:lnTo>
                    <a:pt x="6287" y="1441"/>
                  </a:lnTo>
                  <a:lnTo>
                    <a:pt x="5305" y="2031"/>
                  </a:lnTo>
                  <a:lnTo>
                    <a:pt x="4388" y="2751"/>
                  </a:lnTo>
                  <a:lnTo>
                    <a:pt x="3537" y="3471"/>
                  </a:lnTo>
                  <a:lnTo>
                    <a:pt x="2751" y="4323"/>
                  </a:lnTo>
                  <a:lnTo>
                    <a:pt x="2096" y="5240"/>
                  </a:lnTo>
                  <a:lnTo>
                    <a:pt x="1441" y="6222"/>
                  </a:lnTo>
                  <a:lnTo>
                    <a:pt x="983" y="7270"/>
                  </a:lnTo>
                  <a:lnTo>
                    <a:pt x="590" y="8383"/>
                  </a:lnTo>
                  <a:lnTo>
                    <a:pt x="262" y="9561"/>
                  </a:lnTo>
                  <a:lnTo>
                    <a:pt x="66" y="10740"/>
                  </a:lnTo>
                  <a:lnTo>
                    <a:pt x="0" y="11919"/>
                  </a:lnTo>
                  <a:lnTo>
                    <a:pt x="66" y="13163"/>
                  </a:lnTo>
                  <a:lnTo>
                    <a:pt x="262" y="14342"/>
                  </a:lnTo>
                  <a:lnTo>
                    <a:pt x="590" y="15521"/>
                  </a:lnTo>
                  <a:lnTo>
                    <a:pt x="983" y="16568"/>
                  </a:lnTo>
                  <a:lnTo>
                    <a:pt x="1441" y="17616"/>
                  </a:lnTo>
                  <a:lnTo>
                    <a:pt x="2096" y="18598"/>
                  </a:lnTo>
                  <a:lnTo>
                    <a:pt x="2751" y="19515"/>
                  </a:lnTo>
                  <a:lnTo>
                    <a:pt x="3537" y="20366"/>
                  </a:lnTo>
                  <a:lnTo>
                    <a:pt x="4388" y="21152"/>
                  </a:lnTo>
                  <a:lnTo>
                    <a:pt x="5305" y="21873"/>
                  </a:lnTo>
                  <a:lnTo>
                    <a:pt x="6287" y="22462"/>
                  </a:lnTo>
                  <a:lnTo>
                    <a:pt x="7335" y="22986"/>
                  </a:lnTo>
                  <a:lnTo>
                    <a:pt x="8448" y="23379"/>
                  </a:lnTo>
                  <a:lnTo>
                    <a:pt x="9561" y="23641"/>
                  </a:lnTo>
                  <a:lnTo>
                    <a:pt x="10740" y="23837"/>
                  </a:lnTo>
                  <a:lnTo>
                    <a:pt x="11984" y="23903"/>
                  </a:lnTo>
                  <a:lnTo>
                    <a:pt x="13228" y="23837"/>
                  </a:lnTo>
                  <a:lnTo>
                    <a:pt x="14407" y="23641"/>
                  </a:lnTo>
                  <a:lnTo>
                    <a:pt x="15520" y="23379"/>
                  </a:lnTo>
                  <a:lnTo>
                    <a:pt x="16633" y="22986"/>
                  </a:lnTo>
                  <a:lnTo>
                    <a:pt x="17681" y="22462"/>
                  </a:lnTo>
                  <a:lnTo>
                    <a:pt x="18663" y="21873"/>
                  </a:lnTo>
                  <a:lnTo>
                    <a:pt x="19580" y="21152"/>
                  </a:lnTo>
                  <a:lnTo>
                    <a:pt x="20431" y="20366"/>
                  </a:lnTo>
                  <a:lnTo>
                    <a:pt x="21217" y="19515"/>
                  </a:lnTo>
                  <a:lnTo>
                    <a:pt x="21872" y="18598"/>
                  </a:lnTo>
                  <a:lnTo>
                    <a:pt x="22527" y="17616"/>
                  </a:lnTo>
                  <a:lnTo>
                    <a:pt x="22985" y="16568"/>
                  </a:lnTo>
                  <a:lnTo>
                    <a:pt x="23378" y="15521"/>
                  </a:lnTo>
                  <a:lnTo>
                    <a:pt x="23706" y="14342"/>
                  </a:lnTo>
                  <a:lnTo>
                    <a:pt x="23902" y="13163"/>
                  </a:lnTo>
                  <a:lnTo>
                    <a:pt x="23968" y="11919"/>
                  </a:lnTo>
                  <a:lnTo>
                    <a:pt x="23902" y="10740"/>
                  </a:lnTo>
                  <a:lnTo>
                    <a:pt x="23706" y="9561"/>
                  </a:lnTo>
                  <a:lnTo>
                    <a:pt x="23378" y="8383"/>
                  </a:lnTo>
                  <a:lnTo>
                    <a:pt x="22985" y="7270"/>
                  </a:lnTo>
                  <a:lnTo>
                    <a:pt x="22527" y="6222"/>
                  </a:lnTo>
                  <a:lnTo>
                    <a:pt x="21872" y="5240"/>
                  </a:lnTo>
                  <a:lnTo>
                    <a:pt x="21217" y="4323"/>
                  </a:lnTo>
                  <a:lnTo>
                    <a:pt x="20431" y="3471"/>
                  </a:lnTo>
                  <a:lnTo>
                    <a:pt x="19580" y="2751"/>
                  </a:lnTo>
                  <a:lnTo>
                    <a:pt x="18663" y="2031"/>
                  </a:lnTo>
                  <a:lnTo>
                    <a:pt x="17681" y="1441"/>
                  </a:lnTo>
                  <a:lnTo>
                    <a:pt x="16633" y="918"/>
                  </a:lnTo>
                  <a:lnTo>
                    <a:pt x="15520" y="525"/>
                  </a:lnTo>
                  <a:lnTo>
                    <a:pt x="14407" y="263"/>
                  </a:lnTo>
                  <a:lnTo>
                    <a:pt x="13228" y="66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626625" y="2724875"/>
              <a:ext cx="366750" cy="350375"/>
            </a:xfrm>
            <a:custGeom>
              <a:rect b="b" l="l" r="r" t="t"/>
              <a:pathLst>
                <a:path extrusionOk="0" h="14015" w="14670">
                  <a:moveTo>
                    <a:pt x="7335" y="1"/>
                  </a:moveTo>
                  <a:lnTo>
                    <a:pt x="5567" y="5370"/>
                  </a:lnTo>
                  <a:lnTo>
                    <a:pt x="1" y="5370"/>
                  </a:lnTo>
                  <a:lnTo>
                    <a:pt x="4519" y="8645"/>
                  </a:lnTo>
                  <a:lnTo>
                    <a:pt x="2751" y="14014"/>
                  </a:lnTo>
                  <a:lnTo>
                    <a:pt x="7335" y="10740"/>
                  </a:lnTo>
                  <a:lnTo>
                    <a:pt x="11919" y="14014"/>
                  </a:lnTo>
                  <a:lnTo>
                    <a:pt x="10151" y="8645"/>
                  </a:lnTo>
                  <a:lnTo>
                    <a:pt x="14669" y="5370"/>
                  </a:lnTo>
                  <a:lnTo>
                    <a:pt x="9103" y="5370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4034275" y="3207825"/>
              <a:ext cx="91700" cy="90075"/>
            </a:xfrm>
            <a:custGeom>
              <a:rect b="b" l="l" r="r" t="t"/>
              <a:pathLst>
                <a:path extrusionOk="0" h="3603" w="3668">
                  <a:moveTo>
                    <a:pt x="1441" y="1"/>
                  </a:moveTo>
                  <a:lnTo>
                    <a:pt x="1441" y="1376"/>
                  </a:lnTo>
                  <a:lnTo>
                    <a:pt x="0" y="1376"/>
                  </a:lnTo>
                  <a:lnTo>
                    <a:pt x="0" y="2162"/>
                  </a:lnTo>
                  <a:lnTo>
                    <a:pt x="1441" y="2162"/>
                  </a:lnTo>
                  <a:lnTo>
                    <a:pt x="1441" y="3602"/>
                  </a:lnTo>
                  <a:lnTo>
                    <a:pt x="2227" y="3602"/>
                  </a:lnTo>
                  <a:lnTo>
                    <a:pt x="2227" y="2162"/>
                  </a:lnTo>
                  <a:lnTo>
                    <a:pt x="3667" y="2162"/>
                  </a:lnTo>
                  <a:lnTo>
                    <a:pt x="3667" y="1376"/>
                  </a:lnTo>
                  <a:lnTo>
                    <a:pt x="2227" y="1376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3382700" y="2649575"/>
              <a:ext cx="72050" cy="72050"/>
            </a:xfrm>
            <a:custGeom>
              <a:rect b="b" l="l" r="r" t="t"/>
              <a:pathLst>
                <a:path extrusionOk="0" h="2882" w="2882">
                  <a:moveTo>
                    <a:pt x="1179" y="0"/>
                  </a:moveTo>
                  <a:lnTo>
                    <a:pt x="1179" y="1114"/>
                  </a:lnTo>
                  <a:lnTo>
                    <a:pt x="1" y="1114"/>
                  </a:lnTo>
                  <a:lnTo>
                    <a:pt x="1" y="1769"/>
                  </a:lnTo>
                  <a:lnTo>
                    <a:pt x="1179" y="1769"/>
                  </a:lnTo>
                  <a:lnTo>
                    <a:pt x="1179" y="2882"/>
                  </a:lnTo>
                  <a:lnTo>
                    <a:pt x="1769" y="2882"/>
                  </a:lnTo>
                  <a:lnTo>
                    <a:pt x="1769" y="1769"/>
                  </a:lnTo>
                  <a:lnTo>
                    <a:pt x="2882" y="1769"/>
                  </a:lnTo>
                  <a:lnTo>
                    <a:pt x="2882" y="1114"/>
                  </a:lnTo>
                  <a:lnTo>
                    <a:pt x="1769" y="1114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363050" y="2859125"/>
              <a:ext cx="39325" cy="40950"/>
            </a:xfrm>
            <a:custGeom>
              <a:rect b="b" l="l" r="r" t="t"/>
              <a:pathLst>
                <a:path extrusionOk="0" h="1638" w="1573">
                  <a:moveTo>
                    <a:pt x="787" y="0"/>
                  </a:moveTo>
                  <a:lnTo>
                    <a:pt x="459" y="66"/>
                  </a:lnTo>
                  <a:lnTo>
                    <a:pt x="197" y="262"/>
                  </a:lnTo>
                  <a:lnTo>
                    <a:pt x="66" y="524"/>
                  </a:lnTo>
                  <a:lnTo>
                    <a:pt x="1" y="852"/>
                  </a:lnTo>
                  <a:lnTo>
                    <a:pt x="66" y="1179"/>
                  </a:lnTo>
                  <a:lnTo>
                    <a:pt x="197" y="1441"/>
                  </a:lnTo>
                  <a:lnTo>
                    <a:pt x="459" y="1572"/>
                  </a:lnTo>
                  <a:lnTo>
                    <a:pt x="787" y="1638"/>
                  </a:lnTo>
                  <a:lnTo>
                    <a:pt x="1114" y="1572"/>
                  </a:lnTo>
                  <a:lnTo>
                    <a:pt x="1376" y="1441"/>
                  </a:lnTo>
                  <a:lnTo>
                    <a:pt x="1507" y="1179"/>
                  </a:lnTo>
                  <a:lnTo>
                    <a:pt x="1572" y="852"/>
                  </a:lnTo>
                  <a:lnTo>
                    <a:pt x="1507" y="524"/>
                  </a:lnTo>
                  <a:lnTo>
                    <a:pt x="1376" y="262"/>
                  </a:lnTo>
                  <a:lnTo>
                    <a:pt x="1114" y="66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428550" y="3101425"/>
              <a:ext cx="47500" cy="45850"/>
            </a:xfrm>
            <a:custGeom>
              <a:rect b="b" l="l" r="r" t="t"/>
              <a:pathLst>
                <a:path extrusionOk="0" h="1834" w="1900">
                  <a:moveTo>
                    <a:pt x="982" y="0"/>
                  </a:moveTo>
                  <a:lnTo>
                    <a:pt x="590" y="66"/>
                  </a:lnTo>
                  <a:lnTo>
                    <a:pt x="328" y="262"/>
                  </a:lnTo>
                  <a:lnTo>
                    <a:pt x="131" y="524"/>
                  </a:lnTo>
                  <a:lnTo>
                    <a:pt x="0" y="917"/>
                  </a:lnTo>
                  <a:lnTo>
                    <a:pt x="131" y="1244"/>
                  </a:lnTo>
                  <a:lnTo>
                    <a:pt x="328" y="1572"/>
                  </a:lnTo>
                  <a:lnTo>
                    <a:pt x="590" y="1768"/>
                  </a:lnTo>
                  <a:lnTo>
                    <a:pt x="982" y="1834"/>
                  </a:lnTo>
                  <a:lnTo>
                    <a:pt x="1310" y="1768"/>
                  </a:lnTo>
                  <a:lnTo>
                    <a:pt x="1637" y="1572"/>
                  </a:lnTo>
                  <a:lnTo>
                    <a:pt x="1834" y="1244"/>
                  </a:lnTo>
                  <a:lnTo>
                    <a:pt x="1899" y="917"/>
                  </a:lnTo>
                  <a:lnTo>
                    <a:pt x="1834" y="524"/>
                  </a:lnTo>
                  <a:lnTo>
                    <a:pt x="1637" y="262"/>
                  </a:lnTo>
                  <a:lnTo>
                    <a:pt x="1310" y="66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471100" y="3176725"/>
              <a:ext cx="62250" cy="60600"/>
            </a:xfrm>
            <a:custGeom>
              <a:rect b="b" l="l" r="r" t="t"/>
              <a:pathLst>
                <a:path extrusionOk="0" h="2424" w="2490">
                  <a:moveTo>
                    <a:pt x="983" y="0"/>
                  </a:moveTo>
                  <a:lnTo>
                    <a:pt x="787" y="66"/>
                  </a:lnTo>
                  <a:lnTo>
                    <a:pt x="525" y="197"/>
                  </a:lnTo>
                  <a:lnTo>
                    <a:pt x="394" y="328"/>
                  </a:lnTo>
                  <a:lnTo>
                    <a:pt x="197" y="524"/>
                  </a:lnTo>
                  <a:lnTo>
                    <a:pt x="132" y="721"/>
                  </a:lnTo>
                  <a:lnTo>
                    <a:pt x="66" y="983"/>
                  </a:lnTo>
                  <a:lnTo>
                    <a:pt x="1" y="1245"/>
                  </a:lnTo>
                  <a:lnTo>
                    <a:pt x="66" y="1441"/>
                  </a:lnTo>
                  <a:lnTo>
                    <a:pt x="132" y="1703"/>
                  </a:lnTo>
                  <a:lnTo>
                    <a:pt x="197" y="1900"/>
                  </a:lnTo>
                  <a:lnTo>
                    <a:pt x="394" y="2096"/>
                  </a:lnTo>
                  <a:lnTo>
                    <a:pt x="525" y="2227"/>
                  </a:lnTo>
                  <a:lnTo>
                    <a:pt x="787" y="2358"/>
                  </a:lnTo>
                  <a:lnTo>
                    <a:pt x="983" y="2423"/>
                  </a:lnTo>
                  <a:lnTo>
                    <a:pt x="1507" y="2423"/>
                  </a:lnTo>
                  <a:lnTo>
                    <a:pt x="1703" y="2358"/>
                  </a:lnTo>
                  <a:lnTo>
                    <a:pt x="1965" y="2227"/>
                  </a:lnTo>
                  <a:lnTo>
                    <a:pt x="2096" y="2096"/>
                  </a:lnTo>
                  <a:lnTo>
                    <a:pt x="2293" y="1900"/>
                  </a:lnTo>
                  <a:lnTo>
                    <a:pt x="2358" y="1703"/>
                  </a:lnTo>
                  <a:lnTo>
                    <a:pt x="2424" y="1441"/>
                  </a:lnTo>
                  <a:lnTo>
                    <a:pt x="2489" y="1245"/>
                  </a:lnTo>
                  <a:lnTo>
                    <a:pt x="2424" y="983"/>
                  </a:lnTo>
                  <a:lnTo>
                    <a:pt x="2358" y="721"/>
                  </a:lnTo>
                  <a:lnTo>
                    <a:pt x="2293" y="524"/>
                  </a:lnTo>
                  <a:lnTo>
                    <a:pt x="2096" y="328"/>
                  </a:lnTo>
                  <a:lnTo>
                    <a:pt x="1965" y="197"/>
                  </a:lnTo>
                  <a:lnTo>
                    <a:pt x="1703" y="66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4227450" y="2885325"/>
              <a:ext cx="75325" cy="75325"/>
            </a:xfrm>
            <a:custGeom>
              <a:rect b="b" l="l" r="r" t="t"/>
              <a:pathLst>
                <a:path extrusionOk="0" h="3013" w="3013">
                  <a:moveTo>
                    <a:pt x="1507" y="0"/>
                  </a:moveTo>
                  <a:lnTo>
                    <a:pt x="1179" y="66"/>
                  </a:lnTo>
                  <a:lnTo>
                    <a:pt x="917" y="131"/>
                  </a:lnTo>
                  <a:lnTo>
                    <a:pt x="655" y="262"/>
                  </a:lnTo>
                  <a:lnTo>
                    <a:pt x="459" y="459"/>
                  </a:lnTo>
                  <a:lnTo>
                    <a:pt x="262" y="655"/>
                  </a:lnTo>
                  <a:lnTo>
                    <a:pt x="131" y="917"/>
                  </a:lnTo>
                  <a:lnTo>
                    <a:pt x="66" y="1244"/>
                  </a:lnTo>
                  <a:lnTo>
                    <a:pt x="1" y="1506"/>
                  </a:lnTo>
                  <a:lnTo>
                    <a:pt x="66" y="1834"/>
                  </a:lnTo>
                  <a:lnTo>
                    <a:pt x="131" y="2096"/>
                  </a:lnTo>
                  <a:lnTo>
                    <a:pt x="262" y="2358"/>
                  </a:lnTo>
                  <a:lnTo>
                    <a:pt x="459" y="2554"/>
                  </a:lnTo>
                  <a:lnTo>
                    <a:pt x="655" y="2751"/>
                  </a:lnTo>
                  <a:lnTo>
                    <a:pt x="917" y="2882"/>
                  </a:lnTo>
                  <a:lnTo>
                    <a:pt x="1179" y="3013"/>
                  </a:lnTo>
                  <a:lnTo>
                    <a:pt x="1834" y="3013"/>
                  </a:lnTo>
                  <a:lnTo>
                    <a:pt x="2096" y="2882"/>
                  </a:lnTo>
                  <a:lnTo>
                    <a:pt x="2358" y="2751"/>
                  </a:lnTo>
                  <a:lnTo>
                    <a:pt x="2554" y="2554"/>
                  </a:lnTo>
                  <a:lnTo>
                    <a:pt x="2751" y="2358"/>
                  </a:lnTo>
                  <a:lnTo>
                    <a:pt x="2882" y="2096"/>
                  </a:lnTo>
                  <a:lnTo>
                    <a:pt x="2947" y="1834"/>
                  </a:lnTo>
                  <a:lnTo>
                    <a:pt x="3013" y="1506"/>
                  </a:lnTo>
                  <a:lnTo>
                    <a:pt x="2947" y="1244"/>
                  </a:lnTo>
                  <a:lnTo>
                    <a:pt x="2882" y="917"/>
                  </a:lnTo>
                  <a:lnTo>
                    <a:pt x="2751" y="655"/>
                  </a:lnTo>
                  <a:lnTo>
                    <a:pt x="2554" y="459"/>
                  </a:lnTo>
                  <a:lnTo>
                    <a:pt x="2358" y="262"/>
                  </a:lnTo>
                  <a:lnTo>
                    <a:pt x="2096" y="131"/>
                  </a:lnTo>
                  <a:lnTo>
                    <a:pt x="1834" y="66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35"/>
          <p:cNvGrpSpPr/>
          <p:nvPr/>
        </p:nvGrpSpPr>
        <p:grpSpPr>
          <a:xfrm>
            <a:off x="1964450" y="1489513"/>
            <a:ext cx="926650" cy="1344100"/>
            <a:chOff x="3346675" y="503325"/>
            <a:chExt cx="926650" cy="1344100"/>
          </a:xfrm>
        </p:grpSpPr>
        <p:sp>
          <p:nvSpPr>
            <p:cNvPr id="738" name="Google Shape;738;p35"/>
            <p:cNvSpPr/>
            <p:nvPr/>
          </p:nvSpPr>
          <p:spPr>
            <a:xfrm>
              <a:off x="3399075" y="503325"/>
              <a:ext cx="789100" cy="175200"/>
            </a:xfrm>
            <a:custGeom>
              <a:rect b="b" l="l" r="r" t="t"/>
              <a:pathLst>
                <a:path extrusionOk="0" h="7008" w="31564">
                  <a:moveTo>
                    <a:pt x="0" y="0"/>
                  </a:moveTo>
                  <a:lnTo>
                    <a:pt x="0" y="7007"/>
                  </a:lnTo>
                  <a:lnTo>
                    <a:pt x="31564" y="7007"/>
                  </a:lnTo>
                  <a:lnTo>
                    <a:pt x="31564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888575" y="590100"/>
              <a:ext cx="191550" cy="540250"/>
            </a:xfrm>
            <a:custGeom>
              <a:rect b="b" l="l" r="r" t="t"/>
              <a:pathLst>
                <a:path extrusionOk="0" h="21610" w="7662">
                  <a:moveTo>
                    <a:pt x="0" y="0"/>
                  </a:moveTo>
                  <a:lnTo>
                    <a:pt x="0" y="21610"/>
                  </a:lnTo>
                  <a:lnTo>
                    <a:pt x="5632" y="21610"/>
                  </a:lnTo>
                  <a:lnTo>
                    <a:pt x="6090" y="21414"/>
                  </a:lnTo>
                  <a:lnTo>
                    <a:pt x="6549" y="21217"/>
                  </a:lnTo>
                  <a:lnTo>
                    <a:pt x="6942" y="20890"/>
                  </a:lnTo>
                  <a:lnTo>
                    <a:pt x="7269" y="20497"/>
                  </a:lnTo>
                  <a:lnTo>
                    <a:pt x="7465" y="20038"/>
                  </a:lnTo>
                  <a:lnTo>
                    <a:pt x="7596" y="19580"/>
                  </a:lnTo>
                  <a:lnTo>
                    <a:pt x="7662" y="19056"/>
                  </a:lnTo>
                  <a:lnTo>
                    <a:pt x="76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495675" y="1253125"/>
              <a:ext cx="594275" cy="594300"/>
            </a:xfrm>
            <a:custGeom>
              <a:rect b="b" l="l" r="r" t="t"/>
              <a:pathLst>
                <a:path extrusionOk="0" h="23772" w="23771">
                  <a:moveTo>
                    <a:pt x="11918" y="0"/>
                  </a:moveTo>
                  <a:lnTo>
                    <a:pt x="10674" y="66"/>
                  </a:lnTo>
                  <a:lnTo>
                    <a:pt x="9495" y="197"/>
                  </a:lnTo>
                  <a:lnTo>
                    <a:pt x="8382" y="524"/>
                  </a:lnTo>
                  <a:lnTo>
                    <a:pt x="7269" y="917"/>
                  </a:lnTo>
                  <a:lnTo>
                    <a:pt x="6221" y="1441"/>
                  </a:lnTo>
                  <a:lnTo>
                    <a:pt x="5239" y="2030"/>
                  </a:lnTo>
                  <a:lnTo>
                    <a:pt x="4322" y="2685"/>
                  </a:lnTo>
                  <a:lnTo>
                    <a:pt x="3536" y="3471"/>
                  </a:lnTo>
                  <a:lnTo>
                    <a:pt x="2750" y="4322"/>
                  </a:lnTo>
                  <a:lnTo>
                    <a:pt x="2030" y="5239"/>
                  </a:lnTo>
                  <a:lnTo>
                    <a:pt x="1441" y="6221"/>
                  </a:lnTo>
                  <a:lnTo>
                    <a:pt x="982" y="7269"/>
                  </a:lnTo>
                  <a:lnTo>
                    <a:pt x="589" y="8317"/>
                  </a:lnTo>
                  <a:lnTo>
                    <a:pt x="262" y="9496"/>
                  </a:lnTo>
                  <a:lnTo>
                    <a:pt x="65" y="10674"/>
                  </a:lnTo>
                  <a:lnTo>
                    <a:pt x="0" y="11853"/>
                  </a:lnTo>
                  <a:lnTo>
                    <a:pt x="65" y="13097"/>
                  </a:lnTo>
                  <a:lnTo>
                    <a:pt x="262" y="14276"/>
                  </a:lnTo>
                  <a:lnTo>
                    <a:pt x="589" y="15389"/>
                  </a:lnTo>
                  <a:lnTo>
                    <a:pt x="982" y="16502"/>
                  </a:lnTo>
                  <a:lnTo>
                    <a:pt x="1441" y="17550"/>
                  </a:lnTo>
                  <a:lnTo>
                    <a:pt x="2030" y="18532"/>
                  </a:lnTo>
                  <a:lnTo>
                    <a:pt x="2750" y="19449"/>
                  </a:lnTo>
                  <a:lnTo>
                    <a:pt x="3536" y="20300"/>
                  </a:lnTo>
                  <a:lnTo>
                    <a:pt x="4322" y="21021"/>
                  </a:lnTo>
                  <a:lnTo>
                    <a:pt x="5239" y="21741"/>
                  </a:lnTo>
                  <a:lnTo>
                    <a:pt x="6221" y="22330"/>
                  </a:lnTo>
                  <a:lnTo>
                    <a:pt x="7269" y="22789"/>
                  </a:lnTo>
                  <a:lnTo>
                    <a:pt x="8382" y="23247"/>
                  </a:lnTo>
                  <a:lnTo>
                    <a:pt x="9495" y="23509"/>
                  </a:lnTo>
                  <a:lnTo>
                    <a:pt x="10674" y="23706"/>
                  </a:lnTo>
                  <a:lnTo>
                    <a:pt x="11918" y="23771"/>
                  </a:lnTo>
                  <a:lnTo>
                    <a:pt x="13097" y="23706"/>
                  </a:lnTo>
                  <a:lnTo>
                    <a:pt x="14276" y="23509"/>
                  </a:lnTo>
                  <a:lnTo>
                    <a:pt x="15454" y="23247"/>
                  </a:lnTo>
                  <a:lnTo>
                    <a:pt x="16502" y="22789"/>
                  </a:lnTo>
                  <a:lnTo>
                    <a:pt x="17550" y="22330"/>
                  </a:lnTo>
                  <a:lnTo>
                    <a:pt x="18532" y="21741"/>
                  </a:lnTo>
                  <a:lnTo>
                    <a:pt x="19449" y="21021"/>
                  </a:lnTo>
                  <a:lnTo>
                    <a:pt x="20300" y="20300"/>
                  </a:lnTo>
                  <a:lnTo>
                    <a:pt x="21086" y="19449"/>
                  </a:lnTo>
                  <a:lnTo>
                    <a:pt x="21741" y="18532"/>
                  </a:lnTo>
                  <a:lnTo>
                    <a:pt x="22330" y="17550"/>
                  </a:lnTo>
                  <a:lnTo>
                    <a:pt x="22854" y="16502"/>
                  </a:lnTo>
                  <a:lnTo>
                    <a:pt x="23247" y="15389"/>
                  </a:lnTo>
                  <a:lnTo>
                    <a:pt x="23574" y="14276"/>
                  </a:lnTo>
                  <a:lnTo>
                    <a:pt x="23705" y="13097"/>
                  </a:lnTo>
                  <a:lnTo>
                    <a:pt x="23771" y="11853"/>
                  </a:lnTo>
                  <a:lnTo>
                    <a:pt x="23705" y="10674"/>
                  </a:lnTo>
                  <a:lnTo>
                    <a:pt x="23574" y="9496"/>
                  </a:lnTo>
                  <a:lnTo>
                    <a:pt x="23247" y="8317"/>
                  </a:lnTo>
                  <a:lnTo>
                    <a:pt x="22854" y="7269"/>
                  </a:lnTo>
                  <a:lnTo>
                    <a:pt x="22330" y="6221"/>
                  </a:lnTo>
                  <a:lnTo>
                    <a:pt x="21741" y="5239"/>
                  </a:lnTo>
                  <a:lnTo>
                    <a:pt x="21086" y="4322"/>
                  </a:lnTo>
                  <a:lnTo>
                    <a:pt x="20300" y="3471"/>
                  </a:lnTo>
                  <a:lnTo>
                    <a:pt x="19449" y="2685"/>
                  </a:lnTo>
                  <a:lnTo>
                    <a:pt x="18532" y="2030"/>
                  </a:lnTo>
                  <a:lnTo>
                    <a:pt x="17550" y="1441"/>
                  </a:lnTo>
                  <a:lnTo>
                    <a:pt x="16502" y="917"/>
                  </a:lnTo>
                  <a:lnTo>
                    <a:pt x="15454" y="524"/>
                  </a:lnTo>
                  <a:lnTo>
                    <a:pt x="14276" y="197"/>
                  </a:lnTo>
                  <a:lnTo>
                    <a:pt x="13097" y="66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539875" y="1295675"/>
              <a:ext cx="507525" cy="507550"/>
            </a:xfrm>
            <a:custGeom>
              <a:rect b="b" l="l" r="r" t="t"/>
              <a:pathLst>
                <a:path extrusionOk="0" h="20302" w="20301">
                  <a:moveTo>
                    <a:pt x="10150" y="787"/>
                  </a:moveTo>
                  <a:lnTo>
                    <a:pt x="11067" y="852"/>
                  </a:lnTo>
                  <a:lnTo>
                    <a:pt x="12049" y="983"/>
                  </a:lnTo>
                  <a:lnTo>
                    <a:pt x="12901" y="1245"/>
                  </a:lnTo>
                  <a:lnTo>
                    <a:pt x="13752" y="1573"/>
                  </a:lnTo>
                  <a:lnTo>
                    <a:pt x="14603" y="1965"/>
                  </a:lnTo>
                  <a:lnTo>
                    <a:pt x="15389" y="2424"/>
                  </a:lnTo>
                  <a:lnTo>
                    <a:pt x="16109" y="2948"/>
                  </a:lnTo>
                  <a:lnTo>
                    <a:pt x="16764" y="3537"/>
                  </a:lnTo>
                  <a:lnTo>
                    <a:pt x="17353" y="4192"/>
                  </a:lnTo>
                  <a:lnTo>
                    <a:pt x="17877" y="4912"/>
                  </a:lnTo>
                  <a:lnTo>
                    <a:pt x="18336" y="5698"/>
                  </a:lnTo>
                  <a:lnTo>
                    <a:pt x="18729" y="6549"/>
                  </a:lnTo>
                  <a:lnTo>
                    <a:pt x="19056" y="7401"/>
                  </a:lnTo>
                  <a:lnTo>
                    <a:pt x="19318" y="8252"/>
                  </a:lnTo>
                  <a:lnTo>
                    <a:pt x="19449" y="9234"/>
                  </a:lnTo>
                  <a:lnTo>
                    <a:pt x="19514" y="10151"/>
                  </a:lnTo>
                  <a:lnTo>
                    <a:pt x="19449" y="11133"/>
                  </a:lnTo>
                  <a:lnTo>
                    <a:pt x="19318" y="12050"/>
                  </a:lnTo>
                  <a:lnTo>
                    <a:pt x="19056" y="12967"/>
                  </a:lnTo>
                  <a:lnTo>
                    <a:pt x="18729" y="13818"/>
                  </a:lnTo>
                  <a:lnTo>
                    <a:pt x="18336" y="14604"/>
                  </a:lnTo>
                  <a:lnTo>
                    <a:pt x="17877" y="15390"/>
                  </a:lnTo>
                  <a:lnTo>
                    <a:pt x="17353" y="16110"/>
                  </a:lnTo>
                  <a:lnTo>
                    <a:pt x="16764" y="16765"/>
                  </a:lnTo>
                  <a:lnTo>
                    <a:pt x="16109" y="17354"/>
                  </a:lnTo>
                  <a:lnTo>
                    <a:pt x="15389" y="17944"/>
                  </a:lnTo>
                  <a:lnTo>
                    <a:pt x="14603" y="18402"/>
                  </a:lnTo>
                  <a:lnTo>
                    <a:pt x="13752" y="18795"/>
                  </a:lnTo>
                  <a:lnTo>
                    <a:pt x="12901" y="19122"/>
                  </a:lnTo>
                  <a:lnTo>
                    <a:pt x="12049" y="19319"/>
                  </a:lnTo>
                  <a:lnTo>
                    <a:pt x="11067" y="19450"/>
                  </a:lnTo>
                  <a:lnTo>
                    <a:pt x="10150" y="19515"/>
                  </a:lnTo>
                  <a:lnTo>
                    <a:pt x="9168" y="19450"/>
                  </a:lnTo>
                  <a:lnTo>
                    <a:pt x="8251" y="19319"/>
                  </a:lnTo>
                  <a:lnTo>
                    <a:pt x="7334" y="19122"/>
                  </a:lnTo>
                  <a:lnTo>
                    <a:pt x="6483" y="18795"/>
                  </a:lnTo>
                  <a:lnTo>
                    <a:pt x="5697" y="18402"/>
                  </a:lnTo>
                  <a:lnTo>
                    <a:pt x="4911" y="17944"/>
                  </a:lnTo>
                  <a:lnTo>
                    <a:pt x="4191" y="17354"/>
                  </a:lnTo>
                  <a:lnTo>
                    <a:pt x="3536" y="16765"/>
                  </a:lnTo>
                  <a:lnTo>
                    <a:pt x="2947" y="16110"/>
                  </a:lnTo>
                  <a:lnTo>
                    <a:pt x="2358" y="15390"/>
                  </a:lnTo>
                  <a:lnTo>
                    <a:pt x="1899" y="14604"/>
                  </a:lnTo>
                  <a:lnTo>
                    <a:pt x="1506" y="13818"/>
                  </a:lnTo>
                  <a:lnTo>
                    <a:pt x="1179" y="12967"/>
                  </a:lnTo>
                  <a:lnTo>
                    <a:pt x="982" y="12050"/>
                  </a:lnTo>
                  <a:lnTo>
                    <a:pt x="851" y="11133"/>
                  </a:lnTo>
                  <a:lnTo>
                    <a:pt x="786" y="10151"/>
                  </a:lnTo>
                  <a:lnTo>
                    <a:pt x="851" y="9234"/>
                  </a:lnTo>
                  <a:lnTo>
                    <a:pt x="982" y="8252"/>
                  </a:lnTo>
                  <a:lnTo>
                    <a:pt x="1179" y="7401"/>
                  </a:lnTo>
                  <a:lnTo>
                    <a:pt x="1506" y="6549"/>
                  </a:lnTo>
                  <a:lnTo>
                    <a:pt x="1899" y="5698"/>
                  </a:lnTo>
                  <a:lnTo>
                    <a:pt x="2358" y="4912"/>
                  </a:lnTo>
                  <a:lnTo>
                    <a:pt x="2947" y="4192"/>
                  </a:lnTo>
                  <a:lnTo>
                    <a:pt x="3536" y="3537"/>
                  </a:lnTo>
                  <a:lnTo>
                    <a:pt x="4191" y="2948"/>
                  </a:lnTo>
                  <a:lnTo>
                    <a:pt x="4911" y="2424"/>
                  </a:lnTo>
                  <a:lnTo>
                    <a:pt x="5697" y="1965"/>
                  </a:lnTo>
                  <a:lnTo>
                    <a:pt x="6483" y="1573"/>
                  </a:lnTo>
                  <a:lnTo>
                    <a:pt x="7334" y="1245"/>
                  </a:lnTo>
                  <a:lnTo>
                    <a:pt x="8251" y="983"/>
                  </a:lnTo>
                  <a:lnTo>
                    <a:pt x="9168" y="852"/>
                  </a:lnTo>
                  <a:lnTo>
                    <a:pt x="10150" y="787"/>
                  </a:lnTo>
                  <a:close/>
                  <a:moveTo>
                    <a:pt x="10150" y="1"/>
                  </a:moveTo>
                  <a:lnTo>
                    <a:pt x="9102" y="66"/>
                  </a:lnTo>
                  <a:lnTo>
                    <a:pt x="8120" y="263"/>
                  </a:lnTo>
                  <a:lnTo>
                    <a:pt x="7138" y="459"/>
                  </a:lnTo>
                  <a:lnTo>
                    <a:pt x="6221" y="852"/>
                  </a:lnTo>
                  <a:lnTo>
                    <a:pt x="5304" y="1245"/>
                  </a:lnTo>
                  <a:lnTo>
                    <a:pt x="4453" y="1769"/>
                  </a:lnTo>
                  <a:lnTo>
                    <a:pt x="3667" y="2358"/>
                  </a:lnTo>
                  <a:lnTo>
                    <a:pt x="2947" y="3013"/>
                  </a:lnTo>
                  <a:lnTo>
                    <a:pt x="2292" y="3734"/>
                  </a:lnTo>
                  <a:lnTo>
                    <a:pt x="1768" y="4519"/>
                  </a:lnTo>
                  <a:lnTo>
                    <a:pt x="1244" y="5305"/>
                  </a:lnTo>
                  <a:lnTo>
                    <a:pt x="786" y="6222"/>
                  </a:lnTo>
                  <a:lnTo>
                    <a:pt x="458" y="7139"/>
                  </a:lnTo>
                  <a:lnTo>
                    <a:pt x="197" y="8121"/>
                  </a:lnTo>
                  <a:lnTo>
                    <a:pt x="66" y="9103"/>
                  </a:lnTo>
                  <a:lnTo>
                    <a:pt x="0" y="10151"/>
                  </a:lnTo>
                  <a:lnTo>
                    <a:pt x="66" y="11199"/>
                  </a:lnTo>
                  <a:lnTo>
                    <a:pt x="197" y="12181"/>
                  </a:lnTo>
                  <a:lnTo>
                    <a:pt x="458" y="13163"/>
                  </a:lnTo>
                  <a:lnTo>
                    <a:pt x="786" y="14080"/>
                  </a:lnTo>
                  <a:lnTo>
                    <a:pt x="1244" y="14997"/>
                  </a:lnTo>
                  <a:lnTo>
                    <a:pt x="1768" y="15848"/>
                  </a:lnTo>
                  <a:lnTo>
                    <a:pt x="2292" y="16634"/>
                  </a:lnTo>
                  <a:lnTo>
                    <a:pt x="2947" y="17354"/>
                  </a:lnTo>
                  <a:lnTo>
                    <a:pt x="3667" y="18009"/>
                  </a:lnTo>
                  <a:lnTo>
                    <a:pt x="4453" y="18598"/>
                  </a:lnTo>
                  <a:lnTo>
                    <a:pt x="5304" y="19057"/>
                  </a:lnTo>
                  <a:lnTo>
                    <a:pt x="6221" y="19515"/>
                  </a:lnTo>
                  <a:lnTo>
                    <a:pt x="7138" y="19843"/>
                  </a:lnTo>
                  <a:lnTo>
                    <a:pt x="8120" y="20105"/>
                  </a:lnTo>
                  <a:lnTo>
                    <a:pt x="9102" y="20236"/>
                  </a:lnTo>
                  <a:lnTo>
                    <a:pt x="10150" y="20301"/>
                  </a:lnTo>
                  <a:lnTo>
                    <a:pt x="11198" y="20236"/>
                  </a:lnTo>
                  <a:lnTo>
                    <a:pt x="12180" y="20105"/>
                  </a:lnTo>
                  <a:lnTo>
                    <a:pt x="13162" y="19843"/>
                  </a:lnTo>
                  <a:lnTo>
                    <a:pt x="14079" y="19515"/>
                  </a:lnTo>
                  <a:lnTo>
                    <a:pt x="14996" y="19057"/>
                  </a:lnTo>
                  <a:lnTo>
                    <a:pt x="15782" y="18598"/>
                  </a:lnTo>
                  <a:lnTo>
                    <a:pt x="16568" y="18009"/>
                  </a:lnTo>
                  <a:lnTo>
                    <a:pt x="17288" y="17354"/>
                  </a:lnTo>
                  <a:lnTo>
                    <a:pt x="17943" y="16634"/>
                  </a:lnTo>
                  <a:lnTo>
                    <a:pt x="18532" y="15848"/>
                  </a:lnTo>
                  <a:lnTo>
                    <a:pt x="19056" y="14997"/>
                  </a:lnTo>
                  <a:lnTo>
                    <a:pt x="19449" y="14080"/>
                  </a:lnTo>
                  <a:lnTo>
                    <a:pt x="19842" y="13163"/>
                  </a:lnTo>
                  <a:lnTo>
                    <a:pt x="20038" y="12181"/>
                  </a:lnTo>
                  <a:lnTo>
                    <a:pt x="20235" y="11199"/>
                  </a:lnTo>
                  <a:lnTo>
                    <a:pt x="20300" y="10151"/>
                  </a:lnTo>
                  <a:lnTo>
                    <a:pt x="20235" y="9103"/>
                  </a:lnTo>
                  <a:lnTo>
                    <a:pt x="20038" y="8121"/>
                  </a:lnTo>
                  <a:lnTo>
                    <a:pt x="19842" y="7139"/>
                  </a:lnTo>
                  <a:lnTo>
                    <a:pt x="19449" y="6222"/>
                  </a:lnTo>
                  <a:lnTo>
                    <a:pt x="19056" y="5305"/>
                  </a:lnTo>
                  <a:lnTo>
                    <a:pt x="18532" y="4519"/>
                  </a:lnTo>
                  <a:lnTo>
                    <a:pt x="17943" y="3734"/>
                  </a:lnTo>
                  <a:lnTo>
                    <a:pt x="17288" y="3013"/>
                  </a:lnTo>
                  <a:lnTo>
                    <a:pt x="16568" y="2358"/>
                  </a:lnTo>
                  <a:lnTo>
                    <a:pt x="15782" y="1769"/>
                  </a:lnTo>
                  <a:lnTo>
                    <a:pt x="14996" y="1245"/>
                  </a:lnTo>
                  <a:lnTo>
                    <a:pt x="14079" y="852"/>
                  </a:lnTo>
                  <a:lnTo>
                    <a:pt x="13162" y="459"/>
                  </a:lnTo>
                  <a:lnTo>
                    <a:pt x="12180" y="263"/>
                  </a:lnTo>
                  <a:lnTo>
                    <a:pt x="11198" y="66"/>
                  </a:lnTo>
                  <a:lnTo>
                    <a:pt x="10150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661000" y="1474125"/>
              <a:ext cx="265250" cy="19675"/>
            </a:xfrm>
            <a:custGeom>
              <a:rect b="b" l="l" r="r" t="t"/>
              <a:pathLst>
                <a:path extrusionOk="0" h="787" w="10610">
                  <a:moveTo>
                    <a:pt x="1" y="1"/>
                  </a:moveTo>
                  <a:lnTo>
                    <a:pt x="1" y="787"/>
                  </a:lnTo>
                  <a:lnTo>
                    <a:pt x="10609" y="787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661000" y="1539625"/>
              <a:ext cx="265250" cy="19650"/>
            </a:xfrm>
            <a:custGeom>
              <a:rect b="b" l="l" r="r" t="t"/>
              <a:pathLst>
                <a:path extrusionOk="0" h="786" w="10610">
                  <a:moveTo>
                    <a:pt x="1" y="0"/>
                  </a:moveTo>
                  <a:lnTo>
                    <a:pt x="1" y="786"/>
                  </a:lnTo>
                  <a:lnTo>
                    <a:pt x="10609" y="786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661000" y="1605100"/>
              <a:ext cx="265250" cy="19675"/>
            </a:xfrm>
            <a:custGeom>
              <a:rect b="b" l="l" r="r" t="t"/>
              <a:pathLst>
                <a:path extrusionOk="0" h="787" w="10610">
                  <a:moveTo>
                    <a:pt x="1" y="0"/>
                  </a:moveTo>
                  <a:lnTo>
                    <a:pt x="1" y="786"/>
                  </a:lnTo>
                  <a:lnTo>
                    <a:pt x="10609" y="786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356500" y="927325"/>
              <a:ext cx="49150" cy="50775"/>
            </a:xfrm>
            <a:custGeom>
              <a:rect b="b" l="l" r="r" t="t"/>
              <a:pathLst>
                <a:path extrusionOk="0" h="2031" w="1966">
                  <a:moveTo>
                    <a:pt x="983" y="1"/>
                  </a:moveTo>
                  <a:lnTo>
                    <a:pt x="787" y="66"/>
                  </a:lnTo>
                  <a:lnTo>
                    <a:pt x="590" y="132"/>
                  </a:lnTo>
                  <a:lnTo>
                    <a:pt x="263" y="328"/>
                  </a:lnTo>
                  <a:lnTo>
                    <a:pt x="66" y="656"/>
                  </a:lnTo>
                  <a:lnTo>
                    <a:pt x="1" y="852"/>
                  </a:lnTo>
                  <a:lnTo>
                    <a:pt x="1" y="1049"/>
                  </a:lnTo>
                  <a:lnTo>
                    <a:pt x="1" y="1245"/>
                  </a:lnTo>
                  <a:lnTo>
                    <a:pt x="66" y="1442"/>
                  </a:lnTo>
                  <a:lnTo>
                    <a:pt x="263" y="1769"/>
                  </a:lnTo>
                  <a:lnTo>
                    <a:pt x="590" y="1965"/>
                  </a:lnTo>
                  <a:lnTo>
                    <a:pt x="787" y="2031"/>
                  </a:lnTo>
                  <a:lnTo>
                    <a:pt x="1180" y="2031"/>
                  </a:lnTo>
                  <a:lnTo>
                    <a:pt x="1376" y="1965"/>
                  </a:lnTo>
                  <a:lnTo>
                    <a:pt x="1703" y="1769"/>
                  </a:lnTo>
                  <a:lnTo>
                    <a:pt x="1900" y="1442"/>
                  </a:lnTo>
                  <a:lnTo>
                    <a:pt x="1965" y="1245"/>
                  </a:lnTo>
                  <a:lnTo>
                    <a:pt x="1965" y="1049"/>
                  </a:lnTo>
                  <a:lnTo>
                    <a:pt x="1965" y="852"/>
                  </a:lnTo>
                  <a:lnTo>
                    <a:pt x="1900" y="656"/>
                  </a:lnTo>
                  <a:lnTo>
                    <a:pt x="1703" y="328"/>
                  </a:lnTo>
                  <a:lnTo>
                    <a:pt x="1376" y="132"/>
                  </a:lnTo>
                  <a:lnTo>
                    <a:pt x="1180" y="66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418725" y="1012475"/>
              <a:ext cx="67150" cy="68775"/>
            </a:xfrm>
            <a:custGeom>
              <a:rect b="b" l="l" r="r" t="t"/>
              <a:pathLst>
                <a:path extrusionOk="0" h="2751" w="2686">
                  <a:moveTo>
                    <a:pt x="1310" y="0"/>
                  </a:moveTo>
                  <a:lnTo>
                    <a:pt x="1048" y="66"/>
                  </a:lnTo>
                  <a:lnTo>
                    <a:pt x="786" y="131"/>
                  </a:lnTo>
                  <a:lnTo>
                    <a:pt x="590" y="262"/>
                  </a:lnTo>
                  <a:lnTo>
                    <a:pt x="393" y="393"/>
                  </a:lnTo>
                  <a:lnTo>
                    <a:pt x="197" y="655"/>
                  </a:lnTo>
                  <a:lnTo>
                    <a:pt x="66" y="851"/>
                  </a:lnTo>
                  <a:lnTo>
                    <a:pt x="0" y="1113"/>
                  </a:lnTo>
                  <a:lnTo>
                    <a:pt x="0" y="1375"/>
                  </a:lnTo>
                  <a:lnTo>
                    <a:pt x="0" y="1637"/>
                  </a:lnTo>
                  <a:lnTo>
                    <a:pt x="66" y="1899"/>
                  </a:lnTo>
                  <a:lnTo>
                    <a:pt x="197" y="2161"/>
                  </a:lnTo>
                  <a:lnTo>
                    <a:pt x="393" y="2358"/>
                  </a:lnTo>
                  <a:lnTo>
                    <a:pt x="590" y="2489"/>
                  </a:lnTo>
                  <a:lnTo>
                    <a:pt x="786" y="2619"/>
                  </a:lnTo>
                  <a:lnTo>
                    <a:pt x="1048" y="2685"/>
                  </a:lnTo>
                  <a:lnTo>
                    <a:pt x="1310" y="2750"/>
                  </a:lnTo>
                  <a:lnTo>
                    <a:pt x="1637" y="2685"/>
                  </a:lnTo>
                  <a:lnTo>
                    <a:pt x="1899" y="2619"/>
                  </a:lnTo>
                  <a:lnTo>
                    <a:pt x="2096" y="2489"/>
                  </a:lnTo>
                  <a:lnTo>
                    <a:pt x="2292" y="2358"/>
                  </a:lnTo>
                  <a:lnTo>
                    <a:pt x="2489" y="2161"/>
                  </a:lnTo>
                  <a:lnTo>
                    <a:pt x="2620" y="1899"/>
                  </a:lnTo>
                  <a:lnTo>
                    <a:pt x="2685" y="1637"/>
                  </a:lnTo>
                  <a:lnTo>
                    <a:pt x="2685" y="1375"/>
                  </a:lnTo>
                  <a:lnTo>
                    <a:pt x="2685" y="1113"/>
                  </a:lnTo>
                  <a:lnTo>
                    <a:pt x="2620" y="851"/>
                  </a:lnTo>
                  <a:lnTo>
                    <a:pt x="2489" y="655"/>
                  </a:lnTo>
                  <a:lnTo>
                    <a:pt x="2292" y="393"/>
                  </a:lnTo>
                  <a:lnTo>
                    <a:pt x="2096" y="262"/>
                  </a:lnTo>
                  <a:lnTo>
                    <a:pt x="1899" y="131"/>
                  </a:lnTo>
                  <a:lnTo>
                    <a:pt x="1637" y="66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4225825" y="812750"/>
              <a:ext cx="47500" cy="47500"/>
            </a:xfrm>
            <a:custGeom>
              <a:rect b="b" l="l" r="r" t="t"/>
              <a:pathLst>
                <a:path extrusionOk="0" h="1900" w="1900">
                  <a:moveTo>
                    <a:pt x="786" y="0"/>
                  </a:moveTo>
                  <a:lnTo>
                    <a:pt x="589" y="66"/>
                  </a:lnTo>
                  <a:lnTo>
                    <a:pt x="262" y="262"/>
                  </a:lnTo>
                  <a:lnTo>
                    <a:pt x="66" y="589"/>
                  </a:lnTo>
                  <a:lnTo>
                    <a:pt x="0" y="786"/>
                  </a:lnTo>
                  <a:lnTo>
                    <a:pt x="0" y="982"/>
                  </a:lnTo>
                  <a:lnTo>
                    <a:pt x="0" y="1179"/>
                  </a:lnTo>
                  <a:lnTo>
                    <a:pt x="66" y="1310"/>
                  </a:lnTo>
                  <a:lnTo>
                    <a:pt x="262" y="1637"/>
                  </a:lnTo>
                  <a:lnTo>
                    <a:pt x="589" y="1834"/>
                  </a:lnTo>
                  <a:lnTo>
                    <a:pt x="786" y="1899"/>
                  </a:lnTo>
                  <a:lnTo>
                    <a:pt x="1179" y="1899"/>
                  </a:lnTo>
                  <a:lnTo>
                    <a:pt x="1310" y="1834"/>
                  </a:lnTo>
                  <a:lnTo>
                    <a:pt x="1637" y="1637"/>
                  </a:lnTo>
                  <a:lnTo>
                    <a:pt x="1834" y="1310"/>
                  </a:lnTo>
                  <a:lnTo>
                    <a:pt x="1899" y="1179"/>
                  </a:lnTo>
                  <a:lnTo>
                    <a:pt x="1899" y="982"/>
                  </a:lnTo>
                  <a:lnTo>
                    <a:pt x="1899" y="786"/>
                  </a:lnTo>
                  <a:lnTo>
                    <a:pt x="1834" y="589"/>
                  </a:lnTo>
                  <a:lnTo>
                    <a:pt x="1637" y="262"/>
                  </a:lnTo>
                  <a:lnTo>
                    <a:pt x="1310" y="66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420350" y="1593650"/>
              <a:ext cx="52425" cy="52400"/>
            </a:xfrm>
            <a:custGeom>
              <a:rect b="b" l="l" r="r" t="t"/>
              <a:pathLst>
                <a:path extrusionOk="0" h="2096" w="2097">
                  <a:moveTo>
                    <a:pt x="852" y="0"/>
                  </a:moveTo>
                  <a:lnTo>
                    <a:pt x="656" y="66"/>
                  </a:lnTo>
                  <a:lnTo>
                    <a:pt x="328" y="327"/>
                  </a:lnTo>
                  <a:lnTo>
                    <a:pt x="66" y="655"/>
                  </a:lnTo>
                  <a:lnTo>
                    <a:pt x="1" y="851"/>
                  </a:lnTo>
                  <a:lnTo>
                    <a:pt x="1" y="1048"/>
                  </a:lnTo>
                  <a:lnTo>
                    <a:pt x="1" y="1244"/>
                  </a:lnTo>
                  <a:lnTo>
                    <a:pt x="66" y="1441"/>
                  </a:lnTo>
                  <a:lnTo>
                    <a:pt x="328" y="1768"/>
                  </a:lnTo>
                  <a:lnTo>
                    <a:pt x="656" y="2030"/>
                  </a:lnTo>
                  <a:lnTo>
                    <a:pt x="852" y="2096"/>
                  </a:lnTo>
                  <a:lnTo>
                    <a:pt x="1245" y="2096"/>
                  </a:lnTo>
                  <a:lnTo>
                    <a:pt x="1441" y="2030"/>
                  </a:lnTo>
                  <a:lnTo>
                    <a:pt x="1769" y="1768"/>
                  </a:lnTo>
                  <a:lnTo>
                    <a:pt x="2031" y="1441"/>
                  </a:lnTo>
                  <a:lnTo>
                    <a:pt x="2096" y="1244"/>
                  </a:lnTo>
                  <a:lnTo>
                    <a:pt x="2096" y="1048"/>
                  </a:lnTo>
                  <a:lnTo>
                    <a:pt x="2096" y="851"/>
                  </a:lnTo>
                  <a:lnTo>
                    <a:pt x="2031" y="655"/>
                  </a:lnTo>
                  <a:lnTo>
                    <a:pt x="1769" y="327"/>
                  </a:lnTo>
                  <a:lnTo>
                    <a:pt x="1441" y="66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451450" y="1685325"/>
              <a:ext cx="36050" cy="37675"/>
            </a:xfrm>
            <a:custGeom>
              <a:rect b="b" l="l" r="r" t="t"/>
              <a:pathLst>
                <a:path extrusionOk="0" h="1507" w="1442">
                  <a:moveTo>
                    <a:pt x="721" y="0"/>
                  </a:moveTo>
                  <a:lnTo>
                    <a:pt x="394" y="66"/>
                  </a:lnTo>
                  <a:lnTo>
                    <a:pt x="197" y="197"/>
                  </a:lnTo>
                  <a:lnTo>
                    <a:pt x="1" y="459"/>
                  </a:lnTo>
                  <a:lnTo>
                    <a:pt x="1" y="721"/>
                  </a:lnTo>
                  <a:lnTo>
                    <a:pt x="1" y="1048"/>
                  </a:lnTo>
                  <a:lnTo>
                    <a:pt x="197" y="1244"/>
                  </a:lnTo>
                  <a:lnTo>
                    <a:pt x="394" y="1441"/>
                  </a:lnTo>
                  <a:lnTo>
                    <a:pt x="721" y="1506"/>
                  </a:lnTo>
                  <a:lnTo>
                    <a:pt x="983" y="1441"/>
                  </a:lnTo>
                  <a:lnTo>
                    <a:pt x="1245" y="1244"/>
                  </a:lnTo>
                  <a:lnTo>
                    <a:pt x="1376" y="1048"/>
                  </a:lnTo>
                  <a:lnTo>
                    <a:pt x="1442" y="721"/>
                  </a:lnTo>
                  <a:lnTo>
                    <a:pt x="1376" y="459"/>
                  </a:lnTo>
                  <a:lnTo>
                    <a:pt x="1245" y="197"/>
                  </a:lnTo>
                  <a:lnTo>
                    <a:pt x="983" y="66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346675" y="1177825"/>
              <a:ext cx="90075" cy="90050"/>
            </a:xfrm>
            <a:custGeom>
              <a:rect b="b" l="l" r="r" t="t"/>
              <a:pathLst>
                <a:path extrusionOk="0" h="3602" w="3603">
                  <a:moveTo>
                    <a:pt x="1376" y="0"/>
                  </a:moveTo>
                  <a:lnTo>
                    <a:pt x="1376" y="1375"/>
                  </a:lnTo>
                  <a:lnTo>
                    <a:pt x="1" y="1375"/>
                  </a:lnTo>
                  <a:lnTo>
                    <a:pt x="1" y="2161"/>
                  </a:lnTo>
                  <a:lnTo>
                    <a:pt x="1376" y="2161"/>
                  </a:lnTo>
                  <a:lnTo>
                    <a:pt x="1376" y="3602"/>
                  </a:lnTo>
                  <a:lnTo>
                    <a:pt x="2162" y="3602"/>
                  </a:lnTo>
                  <a:lnTo>
                    <a:pt x="2162" y="2161"/>
                  </a:lnTo>
                  <a:lnTo>
                    <a:pt x="3603" y="2161"/>
                  </a:lnTo>
                  <a:lnTo>
                    <a:pt x="3603" y="1375"/>
                  </a:lnTo>
                  <a:lnTo>
                    <a:pt x="2162" y="1375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4122675" y="860225"/>
              <a:ext cx="90075" cy="91700"/>
            </a:xfrm>
            <a:custGeom>
              <a:rect b="b" l="l" r="r" t="t"/>
              <a:pathLst>
                <a:path extrusionOk="0" h="3668" w="3603">
                  <a:moveTo>
                    <a:pt x="1441" y="0"/>
                  </a:moveTo>
                  <a:lnTo>
                    <a:pt x="1441" y="1441"/>
                  </a:lnTo>
                  <a:lnTo>
                    <a:pt x="1" y="1441"/>
                  </a:lnTo>
                  <a:lnTo>
                    <a:pt x="1" y="2227"/>
                  </a:lnTo>
                  <a:lnTo>
                    <a:pt x="1441" y="2227"/>
                  </a:lnTo>
                  <a:lnTo>
                    <a:pt x="1441" y="3667"/>
                  </a:lnTo>
                  <a:lnTo>
                    <a:pt x="2227" y="3667"/>
                  </a:lnTo>
                  <a:lnTo>
                    <a:pt x="2227" y="2227"/>
                  </a:lnTo>
                  <a:lnTo>
                    <a:pt x="3602" y="2227"/>
                  </a:lnTo>
                  <a:lnTo>
                    <a:pt x="3602" y="1441"/>
                  </a:lnTo>
                  <a:lnTo>
                    <a:pt x="2227" y="1441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4089925" y="1295675"/>
              <a:ext cx="62250" cy="62250"/>
            </a:xfrm>
            <a:custGeom>
              <a:rect b="b" l="l" r="r" t="t"/>
              <a:pathLst>
                <a:path extrusionOk="0" h="2490" w="2490">
                  <a:moveTo>
                    <a:pt x="1245" y="1"/>
                  </a:moveTo>
                  <a:lnTo>
                    <a:pt x="983" y="66"/>
                  </a:lnTo>
                  <a:lnTo>
                    <a:pt x="787" y="132"/>
                  </a:lnTo>
                  <a:lnTo>
                    <a:pt x="590" y="263"/>
                  </a:lnTo>
                  <a:lnTo>
                    <a:pt x="394" y="394"/>
                  </a:lnTo>
                  <a:lnTo>
                    <a:pt x="197" y="590"/>
                  </a:lnTo>
                  <a:lnTo>
                    <a:pt x="132" y="787"/>
                  </a:lnTo>
                  <a:lnTo>
                    <a:pt x="66" y="983"/>
                  </a:lnTo>
                  <a:lnTo>
                    <a:pt x="1" y="1245"/>
                  </a:lnTo>
                  <a:lnTo>
                    <a:pt x="66" y="1507"/>
                  </a:lnTo>
                  <a:lnTo>
                    <a:pt x="132" y="1704"/>
                  </a:lnTo>
                  <a:lnTo>
                    <a:pt x="197" y="1900"/>
                  </a:lnTo>
                  <a:lnTo>
                    <a:pt x="394" y="2096"/>
                  </a:lnTo>
                  <a:lnTo>
                    <a:pt x="590" y="2227"/>
                  </a:lnTo>
                  <a:lnTo>
                    <a:pt x="787" y="2358"/>
                  </a:lnTo>
                  <a:lnTo>
                    <a:pt x="983" y="2424"/>
                  </a:lnTo>
                  <a:lnTo>
                    <a:pt x="1245" y="2489"/>
                  </a:lnTo>
                  <a:lnTo>
                    <a:pt x="1507" y="2424"/>
                  </a:lnTo>
                  <a:lnTo>
                    <a:pt x="1703" y="2358"/>
                  </a:lnTo>
                  <a:lnTo>
                    <a:pt x="1900" y="2227"/>
                  </a:lnTo>
                  <a:lnTo>
                    <a:pt x="2096" y="2096"/>
                  </a:lnTo>
                  <a:lnTo>
                    <a:pt x="2227" y="1900"/>
                  </a:lnTo>
                  <a:lnTo>
                    <a:pt x="2358" y="1704"/>
                  </a:lnTo>
                  <a:lnTo>
                    <a:pt x="2424" y="1507"/>
                  </a:lnTo>
                  <a:lnTo>
                    <a:pt x="2489" y="1245"/>
                  </a:lnTo>
                  <a:lnTo>
                    <a:pt x="2424" y="983"/>
                  </a:lnTo>
                  <a:lnTo>
                    <a:pt x="2358" y="787"/>
                  </a:lnTo>
                  <a:lnTo>
                    <a:pt x="2227" y="590"/>
                  </a:lnTo>
                  <a:lnTo>
                    <a:pt x="2096" y="394"/>
                  </a:lnTo>
                  <a:lnTo>
                    <a:pt x="1900" y="263"/>
                  </a:lnTo>
                  <a:lnTo>
                    <a:pt x="1703" y="132"/>
                  </a:lnTo>
                  <a:lnTo>
                    <a:pt x="1507" y="66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697025" y="590100"/>
              <a:ext cx="191575" cy="540250"/>
            </a:xfrm>
            <a:custGeom>
              <a:rect b="b" l="l" r="r" t="t"/>
              <a:pathLst>
                <a:path extrusionOk="0" h="21610" w="7663">
                  <a:moveTo>
                    <a:pt x="1" y="0"/>
                  </a:moveTo>
                  <a:lnTo>
                    <a:pt x="1" y="21610"/>
                  </a:lnTo>
                  <a:lnTo>
                    <a:pt x="7662" y="21610"/>
                  </a:lnTo>
                  <a:lnTo>
                    <a:pt x="7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713400" y="1161450"/>
              <a:ext cx="160450" cy="101525"/>
            </a:xfrm>
            <a:custGeom>
              <a:rect b="b" l="l" r="r" t="t"/>
              <a:pathLst>
                <a:path extrusionOk="0" h="4061" w="6418">
                  <a:moveTo>
                    <a:pt x="3209" y="0"/>
                  </a:moveTo>
                  <a:lnTo>
                    <a:pt x="2554" y="66"/>
                  </a:lnTo>
                  <a:lnTo>
                    <a:pt x="1965" y="262"/>
                  </a:lnTo>
                  <a:lnTo>
                    <a:pt x="1441" y="524"/>
                  </a:lnTo>
                  <a:lnTo>
                    <a:pt x="917" y="917"/>
                  </a:lnTo>
                  <a:lnTo>
                    <a:pt x="590" y="1375"/>
                  </a:lnTo>
                  <a:lnTo>
                    <a:pt x="262" y="1965"/>
                  </a:lnTo>
                  <a:lnTo>
                    <a:pt x="66" y="2554"/>
                  </a:lnTo>
                  <a:lnTo>
                    <a:pt x="0" y="3209"/>
                  </a:lnTo>
                  <a:lnTo>
                    <a:pt x="66" y="3602"/>
                  </a:lnTo>
                  <a:lnTo>
                    <a:pt x="131" y="4060"/>
                  </a:lnTo>
                  <a:lnTo>
                    <a:pt x="1441" y="3798"/>
                  </a:lnTo>
                  <a:lnTo>
                    <a:pt x="1376" y="3471"/>
                  </a:lnTo>
                  <a:lnTo>
                    <a:pt x="1310" y="3209"/>
                  </a:lnTo>
                  <a:lnTo>
                    <a:pt x="1376" y="2816"/>
                  </a:lnTo>
                  <a:lnTo>
                    <a:pt x="1441" y="2423"/>
                  </a:lnTo>
                  <a:lnTo>
                    <a:pt x="1638" y="2161"/>
                  </a:lnTo>
                  <a:lnTo>
                    <a:pt x="1899" y="1834"/>
                  </a:lnTo>
                  <a:lnTo>
                    <a:pt x="2161" y="1637"/>
                  </a:lnTo>
                  <a:lnTo>
                    <a:pt x="2489" y="1441"/>
                  </a:lnTo>
                  <a:lnTo>
                    <a:pt x="2816" y="1310"/>
                  </a:lnTo>
                  <a:lnTo>
                    <a:pt x="3602" y="1310"/>
                  </a:lnTo>
                  <a:lnTo>
                    <a:pt x="3929" y="1441"/>
                  </a:lnTo>
                  <a:lnTo>
                    <a:pt x="4257" y="1637"/>
                  </a:lnTo>
                  <a:lnTo>
                    <a:pt x="4519" y="1834"/>
                  </a:lnTo>
                  <a:lnTo>
                    <a:pt x="4781" y="2161"/>
                  </a:lnTo>
                  <a:lnTo>
                    <a:pt x="4912" y="2423"/>
                  </a:lnTo>
                  <a:lnTo>
                    <a:pt x="5043" y="2816"/>
                  </a:lnTo>
                  <a:lnTo>
                    <a:pt x="5108" y="3209"/>
                  </a:lnTo>
                  <a:lnTo>
                    <a:pt x="5043" y="3471"/>
                  </a:lnTo>
                  <a:lnTo>
                    <a:pt x="4977" y="3798"/>
                  </a:lnTo>
                  <a:lnTo>
                    <a:pt x="6287" y="4060"/>
                  </a:lnTo>
                  <a:lnTo>
                    <a:pt x="6352" y="3602"/>
                  </a:lnTo>
                  <a:lnTo>
                    <a:pt x="6418" y="3209"/>
                  </a:lnTo>
                  <a:lnTo>
                    <a:pt x="6352" y="2554"/>
                  </a:lnTo>
                  <a:lnTo>
                    <a:pt x="6156" y="1965"/>
                  </a:lnTo>
                  <a:lnTo>
                    <a:pt x="5829" y="1375"/>
                  </a:lnTo>
                  <a:lnTo>
                    <a:pt x="5436" y="917"/>
                  </a:lnTo>
                  <a:lnTo>
                    <a:pt x="4977" y="524"/>
                  </a:lnTo>
                  <a:lnTo>
                    <a:pt x="4453" y="262"/>
                  </a:lnTo>
                  <a:lnTo>
                    <a:pt x="3864" y="66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rgbClr val="F2B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760875" y="1100875"/>
              <a:ext cx="65500" cy="127725"/>
            </a:xfrm>
            <a:custGeom>
              <a:rect b="b" l="l" r="r" t="t"/>
              <a:pathLst>
                <a:path extrusionOk="0" h="5109" w="2620">
                  <a:moveTo>
                    <a:pt x="1048" y="0"/>
                  </a:moveTo>
                  <a:lnTo>
                    <a:pt x="786" y="66"/>
                  </a:lnTo>
                  <a:lnTo>
                    <a:pt x="524" y="197"/>
                  </a:lnTo>
                  <a:lnTo>
                    <a:pt x="328" y="393"/>
                  </a:lnTo>
                  <a:lnTo>
                    <a:pt x="197" y="590"/>
                  </a:lnTo>
                  <a:lnTo>
                    <a:pt x="66" y="786"/>
                  </a:lnTo>
                  <a:lnTo>
                    <a:pt x="0" y="1048"/>
                  </a:lnTo>
                  <a:lnTo>
                    <a:pt x="0" y="1310"/>
                  </a:lnTo>
                  <a:lnTo>
                    <a:pt x="0" y="3733"/>
                  </a:lnTo>
                  <a:lnTo>
                    <a:pt x="0" y="3995"/>
                  </a:lnTo>
                  <a:lnTo>
                    <a:pt x="66" y="4257"/>
                  </a:lnTo>
                  <a:lnTo>
                    <a:pt x="197" y="4519"/>
                  </a:lnTo>
                  <a:lnTo>
                    <a:pt x="328" y="4715"/>
                  </a:lnTo>
                  <a:lnTo>
                    <a:pt x="524" y="4846"/>
                  </a:lnTo>
                  <a:lnTo>
                    <a:pt x="786" y="4977"/>
                  </a:lnTo>
                  <a:lnTo>
                    <a:pt x="1048" y="5043"/>
                  </a:lnTo>
                  <a:lnTo>
                    <a:pt x="1310" y="5108"/>
                  </a:lnTo>
                  <a:lnTo>
                    <a:pt x="1572" y="5043"/>
                  </a:lnTo>
                  <a:lnTo>
                    <a:pt x="1834" y="4977"/>
                  </a:lnTo>
                  <a:lnTo>
                    <a:pt x="2030" y="4846"/>
                  </a:lnTo>
                  <a:lnTo>
                    <a:pt x="2227" y="4715"/>
                  </a:lnTo>
                  <a:lnTo>
                    <a:pt x="2423" y="4519"/>
                  </a:lnTo>
                  <a:lnTo>
                    <a:pt x="2554" y="4257"/>
                  </a:lnTo>
                  <a:lnTo>
                    <a:pt x="2620" y="3995"/>
                  </a:lnTo>
                  <a:lnTo>
                    <a:pt x="2620" y="3733"/>
                  </a:lnTo>
                  <a:lnTo>
                    <a:pt x="2620" y="1310"/>
                  </a:lnTo>
                  <a:lnTo>
                    <a:pt x="2620" y="1048"/>
                  </a:lnTo>
                  <a:lnTo>
                    <a:pt x="2554" y="786"/>
                  </a:lnTo>
                  <a:lnTo>
                    <a:pt x="2423" y="590"/>
                  </a:lnTo>
                  <a:lnTo>
                    <a:pt x="2227" y="393"/>
                  </a:lnTo>
                  <a:lnTo>
                    <a:pt x="2030" y="197"/>
                  </a:lnTo>
                  <a:lnTo>
                    <a:pt x="1834" y="6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FFD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505475" y="590100"/>
              <a:ext cx="191575" cy="540250"/>
            </a:xfrm>
            <a:custGeom>
              <a:rect b="b" l="l" r="r" t="t"/>
              <a:pathLst>
                <a:path extrusionOk="0" h="21610" w="7663">
                  <a:moveTo>
                    <a:pt x="1" y="0"/>
                  </a:moveTo>
                  <a:lnTo>
                    <a:pt x="1" y="19056"/>
                  </a:lnTo>
                  <a:lnTo>
                    <a:pt x="66" y="19580"/>
                  </a:lnTo>
                  <a:lnTo>
                    <a:pt x="197" y="20038"/>
                  </a:lnTo>
                  <a:lnTo>
                    <a:pt x="459" y="20497"/>
                  </a:lnTo>
                  <a:lnTo>
                    <a:pt x="787" y="20890"/>
                  </a:lnTo>
                  <a:lnTo>
                    <a:pt x="1180" y="21217"/>
                  </a:lnTo>
                  <a:lnTo>
                    <a:pt x="1638" y="21414"/>
                  </a:lnTo>
                  <a:lnTo>
                    <a:pt x="2096" y="21610"/>
                  </a:lnTo>
                  <a:lnTo>
                    <a:pt x="7663" y="21610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war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83F3F"/>
      </a:accent1>
      <a:accent2>
        <a:srgbClr val="F2ABB9"/>
      </a:accent2>
      <a:accent3>
        <a:srgbClr val="F5A326"/>
      </a:accent3>
      <a:accent4>
        <a:srgbClr val="FCE1BE"/>
      </a:accent4>
      <a:accent5>
        <a:srgbClr val="5D9194"/>
      </a:accent5>
      <a:accent6>
        <a:srgbClr val="C4DAF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