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305" r:id="rId6"/>
    <p:sldId id="271" r:id="rId7"/>
    <p:sldId id="288" r:id="rId8"/>
    <p:sldId id="306" r:id="rId9"/>
    <p:sldId id="287" r:id="rId10"/>
    <p:sldId id="257" r:id="rId11"/>
    <p:sldId id="289" r:id="rId12"/>
    <p:sldId id="272" r:id="rId13"/>
    <p:sldId id="273"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normAutofit fontScale="90000"/>
          </a:bodyPr>
          <a:p>
            <a:r>
              <a:rPr lang="en-GB" altLang="en-US"/>
              <a:t>Hackathon workshop</a:t>
            </a:r>
            <a:br>
              <a:rPr lang="en-GB" altLang="en-US"/>
            </a:br>
            <a:r>
              <a:rPr lang="en-GB" altLang="en-US"/>
              <a:t>Credit fintech</a:t>
            </a:r>
            <a:br>
              <a:rPr lang="en-GB" altLang="en-US"/>
            </a:br>
            <a:endParaRPr lang="en-GB" altLang="en-US"/>
          </a:p>
        </p:txBody>
      </p:sp>
      <p:sp>
        <p:nvSpPr>
          <p:cNvPr id="3" name="Subtitle 2"/>
          <p:cNvSpPr>
            <a:spLocks noGrp="1"/>
          </p:cNvSpPr>
          <p:nvPr>
            <p:ph type="subTitle" idx="1"/>
          </p:nvPr>
        </p:nvSpPr>
        <p:spPr>
          <a:xfrm>
            <a:off x="626533" y="3225165"/>
            <a:ext cx="10949517" cy="1752600"/>
          </a:xfrm>
        </p:spPr>
        <p:txBody>
          <a:bodyPr/>
          <a:p>
            <a:r>
              <a:rPr lang="en-GB" altLang="en-US"/>
              <a:t>Aditya ravichandar</a:t>
            </a:r>
            <a:endParaRPr lang="en-GB"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96215" y="147955"/>
            <a:ext cx="7379335" cy="2324735"/>
          </a:xfrm>
        </p:spPr>
        <p:txBody>
          <a:bodyPr>
            <a:noAutofit/>
          </a:bodyPr>
          <a:p>
            <a:r>
              <a:rPr lang="en-GB" altLang="en-US" sz="1600"/>
              <a:t>I had to do pipelining for both cat_cols and num_cols.</a:t>
            </a:r>
            <a:endParaRPr lang="en-GB" altLang="en-US" sz="1600"/>
          </a:p>
          <a:p>
            <a:r>
              <a:rPr lang="en-GB" altLang="en-US" sz="1600"/>
              <a:t>Before doing pipelining based on logistic regression and polynomial features i had to convert  for both the unique values Charged and fully paid of </a:t>
            </a:r>
            <a:r>
              <a:rPr lang="en-GB" altLang="en-US" sz="1600">
                <a:sym typeface="+mn-ea"/>
              </a:rPr>
              <a:t>the loan status columns as 0 and 1 for finding the net log loss of logistic regression.  Also i had to do train and test split method based on this pielining.</a:t>
            </a:r>
            <a:endParaRPr lang="en-GB" altLang="en-US" sz="1600">
              <a:sym typeface="+mn-ea"/>
            </a:endParaRPr>
          </a:p>
          <a:p>
            <a:r>
              <a:rPr lang="en-GB" altLang="en-US" sz="1600"/>
              <a:t>I did find out logistic regression , polynomial features degree 2 using  pipelining.</a:t>
            </a:r>
            <a:endParaRPr lang="en-GB" altLang="en-US" sz="1600"/>
          </a:p>
          <a:p>
            <a:r>
              <a:rPr lang="en-GB" altLang="en-US" sz="1600"/>
              <a:t>I found out the confusion matrix, classification report and accuracy score and net log loss and true positive rate or F1 score for both train and test</a:t>
            </a:r>
            <a:endParaRPr lang="en-GB" altLang="en-US" sz="1600"/>
          </a:p>
          <a:p>
            <a:r>
              <a:rPr lang="en-GB" altLang="en-US" sz="1600"/>
              <a:t>I plotted the graph of logistic regression and area under the charateristic curve.</a:t>
            </a:r>
            <a:endParaRPr lang="en-GB" altLang="en-US" sz="1600"/>
          </a:p>
          <a:p>
            <a:endParaRPr lang="en-GB" altLang="en-US" sz="1600"/>
          </a:p>
        </p:txBody>
      </p:sp>
      <p:pic>
        <p:nvPicPr>
          <p:cNvPr id="2" name="Picture 1"/>
          <p:cNvPicPr>
            <a:picLocks noChangeAspect="1"/>
          </p:cNvPicPr>
          <p:nvPr/>
        </p:nvPicPr>
        <p:blipFill>
          <a:blip r:embed="rId1"/>
          <a:stretch>
            <a:fillRect/>
          </a:stretch>
        </p:blipFill>
        <p:spPr>
          <a:xfrm>
            <a:off x="342265" y="4356735"/>
            <a:ext cx="4305300" cy="1866900"/>
          </a:xfrm>
          <a:prstGeom prst="rect">
            <a:avLst/>
          </a:prstGeom>
        </p:spPr>
      </p:pic>
      <p:pic>
        <p:nvPicPr>
          <p:cNvPr id="4" name="Picture 3"/>
          <p:cNvPicPr>
            <a:picLocks noChangeAspect="1"/>
          </p:cNvPicPr>
          <p:nvPr/>
        </p:nvPicPr>
        <p:blipFill>
          <a:blip r:embed="rId2"/>
          <a:stretch>
            <a:fillRect/>
          </a:stretch>
        </p:blipFill>
        <p:spPr>
          <a:xfrm>
            <a:off x="8603615" y="494665"/>
            <a:ext cx="3402965" cy="1820545"/>
          </a:xfrm>
          <a:prstGeom prst="rect">
            <a:avLst/>
          </a:prstGeom>
        </p:spPr>
      </p:pic>
      <p:pic>
        <p:nvPicPr>
          <p:cNvPr id="5" name="Picture 4"/>
          <p:cNvPicPr>
            <a:picLocks noChangeAspect="1"/>
          </p:cNvPicPr>
          <p:nvPr/>
        </p:nvPicPr>
        <p:blipFill>
          <a:blip r:embed="rId3"/>
          <a:stretch>
            <a:fillRect/>
          </a:stretch>
        </p:blipFill>
        <p:spPr>
          <a:xfrm>
            <a:off x="6210300" y="3362960"/>
            <a:ext cx="4842510" cy="32905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68630"/>
            <a:ext cx="10515600" cy="1462405"/>
          </a:xfrm>
        </p:spPr>
        <p:txBody>
          <a:bodyPr/>
          <a:p>
            <a:r>
              <a:rPr lang="en-GB" altLang="en-US">
                <a:sym typeface="+mn-ea"/>
              </a:rPr>
              <a:t>I did multi model pipelining for logistic regression, random forest classifier, decisiontree classifier, Kneighbors classifiers, and then I did grid search and hyper parameter tuning based on these 4.</a:t>
            </a:r>
            <a:endParaRPr lang="en-GB" altLang="en-US"/>
          </a:p>
        </p:txBody>
      </p:sp>
      <p:pic>
        <p:nvPicPr>
          <p:cNvPr id="4" name="Picture 3"/>
          <p:cNvPicPr>
            <a:picLocks noChangeAspect="1"/>
          </p:cNvPicPr>
          <p:nvPr/>
        </p:nvPicPr>
        <p:blipFill>
          <a:blip r:embed="rId1"/>
          <a:stretch>
            <a:fillRect/>
          </a:stretch>
        </p:blipFill>
        <p:spPr>
          <a:xfrm>
            <a:off x="838200" y="3331845"/>
            <a:ext cx="4300220" cy="2760345"/>
          </a:xfrm>
          <a:prstGeom prst="rect">
            <a:avLst/>
          </a:prstGeom>
        </p:spPr>
      </p:pic>
      <p:pic>
        <p:nvPicPr>
          <p:cNvPr id="5" name="Picture 4"/>
          <p:cNvPicPr>
            <a:picLocks noChangeAspect="1"/>
          </p:cNvPicPr>
          <p:nvPr/>
        </p:nvPicPr>
        <p:blipFill>
          <a:blip r:embed="rId2"/>
          <a:stretch>
            <a:fillRect/>
          </a:stretch>
        </p:blipFill>
        <p:spPr>
          <a:xfrm>
            <a:off x="5998210" y="3010535"/>
            <a:ext cx="4732655" cy="29629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3" name="Content Placeholder 2"/>
          <p:cNvSpPr>
            <a:spLocks noGrp="1"/>
          </p:cNvSpPr>
          <p:nvPr>
            <p:ph idx="1"/>
          </p:nvPr>
        </p:nvSpPr>
        <p:spPr/>
        <p:txBody>
          <a:bodyPr/>
          <a:p>
            <a:endParaRPr lang="en-GB"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3" name="Content Placeholder 2"/>
          <p:cNvSpPr>
            <a:spLocks noGrp="1"/>
          </p:cNvSpPr>
          <p:nvPr>
            <p:ph idx="1"/>
          </p:nvPr>
        </p:nvSpPr>
        <p:spPr/>
        <p:txBody>
          <a:bodyPr/>
          <a:p>
            <a:endParaRPr lang="en-GB"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96215" y="264795"/>
            <a:ext cx="10515600" cy="1623060"/>
          </a:xfrm>
        </p:spPr>
        <p:txBody>
          <a:bodyPr>
            <a:normAutofit fontScale="25000"/>
          </a:bodyPr>
          <a:p>
            <a:r>
              <a:rPr lang="en-GB" altLang="en-US" sz="13200"/>
              <a:t>  The agenda for this project is to predict the loan_status i.ie. to find out whether the loan_status is charged and fully paid for all the rows.</a:t>
            </a:r>
            <a:endParaRPr lang="en-GB" altLang="en-US" sz="13200"/>
          </a:p>
          <a:p>
            <a:r>
              <a:rPr lang="en-GB" altLang="en-US" sz="13200">
                <a:sym typeface="+mn-ea"/>
              </a:rPr>
              <a:t>  I used google colaboratory as the software to do the project.</a:t>
            </a:r>
            <a:endParaRPr lang="en-GB" altLang="en-US" sz="13200">
              <a:sym typeface="+mn-ea"/>
            </a:endParaRPr>
          </a:p>
          <a:p>
            <a:endParaRPr lang="en-GB" altLang="en-US" sz="13200">
              <a:sym typeface="+mn-ea"/>
            </a:endParaRPr>
          </a:p>
          <a:p>
            <a:r>
              <a:rPr lang="en-GB" altLang="en-US" sz="13200">
                <a:sym typeface="+mn-ea"/>
              </a:rPr>
              <a:t>Reference :   https://colab.research.google.com/drive/1_ymQQDt7RZNmLG8rnuRpCtvI2-AibDHL#scrollTo=62_V2xbjd5Qn</a:t>
            </a:r>
            <a:endParaRPr lang="en-GB" altLang="en-US" sz="13200">
              <a:sym typeface="+mn-ea"/>
            </a:endParaRPr>
          </a:p>
          <a:p>
            <a:endParaRPr lang="en-GB" altLang="en-US">
              <a:sym typeface="+mn-ea"/>
            </a:endParaRPr>
          </a:p>
          <a:p>
            <a:pPr marL="0" indent="0">
              <a:buNone/>
            </a:pPr>
            <a:endParaRPr lang="en-GB" altLang="en-US"/>
          </a:p>
          <a:p>
            <a:pPr marL="0" indent="0">
              <a:buNone/>
            </a:pPr>
            <a:endParaRPr lang="en-GB"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86080" y="362585"/>
            <a:ext cx="6415405" cy="1902460"/>
          </a:xfrm>
        </p:spPr>
        <p:txBody>
          <a:bodyPr>
            <a:normAutofit fontScale="50000"/>
          </a:bodyPr>
          <a:p>
            <a:r>
              <a:rPr lang="en-GB" altLang="en-US"/>
              <a:t>Data exploration is used as the 1st step of preprocessing.</a:t>
            </a:r>
            <a:endParaRPr lang="en-GB" altLang="en-US"/>
          </a:p>
          <a:p>
            <a:r>
              <a:rPr lang="en-GB" altLang="en-US"/>
              <a:t>I used describe() and info() </a:t>
            </a:r>
            <a:endParaRPr lang="en-GB" altLang="en-US"/>
          </a:p>
          <a:p>
            <a:r>
              <a:rPr lang="en-GB" altLang="en-US"/>
              <a:t>.shape command to find the no of rows and columns.</a:t>
            </a:r>
            <a:endParaRPr lang="en-GB" altLang="en-US"/>
          </a:p>
          <a:p>
            <a:r>
              <a:rPr lang="en-GB" altLang="en-US"/>
              <a:t>The purpose of data exploration is to gather more details about the dataset. </a:t>
            </a:r>
            <a:endParaRPr lang="en-GB" altLang="en-US"/>
          </a:p>
          <a:p>
            <a:pPr marL="0" indent="0">
              <a:buNone/>
            </a:pPr>
            <a:endParaRPr lang="en-GB" altLang="en-US"/>
          </a:p>
          <a:p>
            <a:pPr marL="0" indent="0">
              <a:buNone/>
            </a:pPr>
            <a:endParaRPr lang="en-GB" altLang="en-US"/>
          </a:p>
          <a:p>
            <a:endParaRPr lang="en-GB" altLang="en-US"/>
          </a:p>
        </p:txBody>
      </p:sp>
      <p:pic>
        <p:nvPicPr>
          <p:cNvPr id="7" name="Picture 6"/>
          <p:cNvPicPr>
            <a:picLocks noChangeAspect="1"/>
          </p:cNvPicPr>
          <p:nvPr/>
        </p:nvPicPr>
        <p:blipFill>
          <a:blip r:embed="rId1"/>
          <a:stretch>
            <a:fillRect/>
          </a:stretch>
        </p:blipFill>
        <p:spPr>
          <a:xfrm>
            <a:off x="691515" y="1931670"/>
            <a:ext cx="4024630" cy="817880"/>
          </a:xfrm>
          <a:prstGeom prst="rect">
            <a:avLst/>
          </a:prstGeom>
        </p:spPr>
      </p:pic>
      <p:pic>
        <p:nvPicPr>
          <p:cNvPr id="8" name="Picture 7"/>
          <p:cNvPicPr>
            <a:picLocks noChangeAspect="1"/>
          </p:cNvPicPr>
          <p:nvPr/>
        </p:nvPicPr>
        <p:blipFill>
          <a:blip r:embed="rId2"/>
          <a:stretch>
            <a:fillRect/>
          </a:stretch>
        </p:blipFill>
        <p:spPr>
          <a:xfrm>
            <a:off x="1241425" y="3129915"/>
            <a:ext cx="3162935" cy="3495040"/>
          </a:xfrm>
          <a:prstGeom prst="rect">
            <a:avLst/>
          </a:prstGeom>
        </p:spPr>
      </p:pic>
      <p:pic>
        <p:nvPicPr>
          <p:cNvPr id="9" name="Picture 8" descr="Screenshot 2023-10-25 174556- null values"/>
          <p:cNvPicPr>
            <a:picLocks noChangeAspect="1"/>
          </p:cNvPicPr>
          <p:nvPr/>
        </p:nvPicPr>
        <p:blipFill>
          <a:blip r:embed="rId3"/>
          <a:stretch>
            <a:fillRect/>
          </a:stretch>
        </p:blipFill>
        <p:spPr>
          <a:xfrm>
            <a:off x="5842635" y="2411095"/>
            <a:ext cx="3143250" cy="405320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60705" y="323215"/>
            <a:ext cx="11200765" cy="1743075"/>
          </a:xfrm>
        </p:spPr>
        <p:txBody>
          <a:bodyPr>
            <a:normAutofit fontScale="70000"/>
          </a:bodyPr>
          <a:p>
            <a:r>
              <a:rPr lang="en-GB" altLang="en-US"/>
              <a:t>2nd step of preprocessing is the handling of null values and duplicates.  The reason is that missing values can disturb the overall performance of the dataset. Based on the null values and duplicates we identify them by using isna() and duplicates().  These are the insights which i gathered for this project. </a:t>
            </a:r>
            <a:endParaRPr lang="en-GB" altLang="en-US"/>
          </a:p>
          <a:p>
            <a:r>
              <a:rPr lang="en-GB" altLang="en-US"/>
              <a:t>insight i gathered is  the null values for some columns are present on the same rows. so we need to use the dropna to remove them. There are no duplicates.</a:t>
            </a:r>
            <a:endParaRPr lang="en-GB" altLang="en-US"/>
          </a:p>
          <a:p>
            <a:endParaRPr lang="en-GB" altLang="en-US"/>
          </a:p>
          <a:p>
            <a:endParaRPr lang="en-GB" altLang="en-US"/>
          </a:p>
        </p:txBody>
      </p:sp>
      <p:pic>
        <p:nvPicPr>
          <p:cNvPr id="5" name="Picture 4"/>
          <p:cNvPicPr>
            <a:picLocks noChangeAspect="1"/>
          </p:cNvPicPr>
          <p:nvPr/>
        </p:nvPicPr>
        <p:blipFill>
          <a:blip r:embed="rId1"/>
          <a:stretch>
            <a:fillRect/>
          </a:stretch>
        </p:blipFill>
        <p:spPr>
          <a:xfrm>
            <a:off x="528320" y="3429000"/>
            <a:ext cx="4145915" cy="898525"/>
          </a:xfrm>
          <a:prstGeom prst="rect">
            <a:avLst/>
          </a:prstGeom>
        </p:spPr>
      </p:pic>
      <p:pic>
        <p:nvPicPr>
          <p:cNvPr id="4" name="Picture 3"/>
          <p:cNvPicPr>
            <a:picLocks noChangeAspect="1"/>
          </p:cNvPicPr>
          <p:nvPr/>
        </p:nvPicPr>
        <p:blipFill>
          <a:blip r:embed="rId2"/>
          <a:stretch>
            <a:fillRect/>
          </a:stretch>
        </p:blipFill>
        <p:spPr>
          <a:xfrm>
            <a:off x="5504815" y="3241040"/>
            <a:ext cx="6099175" cy="33832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56870" y="805180"/>
            <a:ext cx="10996930" cy="2147570"/>
          </a:xfrm>
        </p:spPr>
        <p:txBody>
          <a:bodyPr>
            <a:normAutofit fontScale="40000"/>
          </a:bodyPr>
          <a:p>
            <a:pPr marL="0" indent="0">
              <a:buNone/>
            </a:pPr>
            <a:r>
              <a:rPr lang="en-GB" altLang="en-US"/>
              <a:t>3rd step i used text error correction to correct all the values and change the values  for easier analysing and classification of some columns and thier rows.</a:t>
            </a:r>
            <a:endParaRPr lang="en-GB" altLang="en-US"/>
          </a:p>
          <a:p>
            <a:r>
              <a:rPr lang="en-GB" altLang="en-US"/>
              <a:t>I classified the numbers of (fico range high and fico low range in this for mat</a:t>
            </a:r>
            <a:endParaRPr lang="en-GB" altLang="en-US"/>
          </a:p>
          <a:p>
            <a:pPr marL="0" indent="0">
              <a:buNone/>
            </a:pPr>
            <a:r>
              <a:rPr lang="en-GB" altLang="en-US"/>
              <a:t>classification or grouping of fico range: </a:t>
            </a:r>
            <a:endParaRPr lang="en-GB" altLang="en-US"/>
          </a:p>
          <a:p>
            <a:pPr marL="0" indent="0">
              <a:buNone/>
            </a:pPr>
            <a:r>
              <a:rPr lang="en-GB" altLang="en-US"/>
              <a:t>801-900 : 'A-FR' </a:t>
            </a:r>
            <a:endParaRPr lang="en-GB" altLang="en-US"/>
          </a:p>
          <a:p>
            <a:pPr marL="0" indent="0">
              <a:buNone/>
            </a:pPr>
            <a:r>
              <a:rPr lang="en-GB" altLang="en-US"/>
              <a:t>701-800 : 'B-FR' </a:t>
            </a:r>
            <a:endParaRPr lang="en-GB" altLang="en-US"/>
          </a:p>
          <a:p>
            <a:pPr marL="0" indent="0">
              <a:buNone/>
            </a:pPr>
            <a:r>
              <a:rPr lang="en-GB" altLang="en-US"/>
              <a:t>601-700 : 'C-FR'</a:t>
            </a:r>
            <a:endParaRPr lang="en-GB" altLang="en-US"/>
          </a:p>
          <a:p>
            <a:pPr marL="0" indent="0">
              <a:buNone/>
            </a:pPr>
            <a:r>
              <a:rPr lang="en-GB" altLang="en-US"/>
              <a:t>I have deleted the columns like subgrade, purpose,emp_title and title because t.hese columns are not essential.</a:t>
            </a:r>
            <a:endParaRPr lang="en-GB" altLang="en-US"/>
          </a:p>
        </p:txBody>
      </p:sp>
      <p:pic>
        <p:nvPicPr>
          <p:cNvPr id="2" name="Picture 1"/>
          <p:cNvPicPr>
            <a:picLocks noChangeAspect="1"/>
          </p:cNvPicPr>
          <p:nvPr/>
        </p:nvPicPr>
        <p:blipFill>
          <a:blip r:embed="rId1"/>
          <a:stretch>
            <a:fillRect/>
          </a:stretch>
        </p:blipFill>
        <p:spPr>
          <a:xfrm>
            <a:off x="643255" y="3288665"/>
            <a:ext cx="6177915" cy="33464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13055" y="309245"/>
            <a:ext cx="11638915" cy="3213735"/>
          </a:xfrm>
        </p:spPr>
        <p:txBody>
          <a:bodyPr/>
          <a:p>
            <a:r>
              <a:rPr lang="en-GB" altLang="en-US"/>
              <a:t>for verification status there were 3 unique values Source verified, verified and not verified. So what i did was i converted ‘Source verified’ as verified by using replace command.</a:t>
            </a:r>
            <a:endParaRPr lang="en-GB" altLang="en-US">
              <a:sym typeface="+mn-ea"/>
            </a:endParaRPr>
          </a:p>
          <a:p>
            <a:r>
              <a:rPr lang="en-GB" altLang="en-US">
                <a:sym typeface="+mn-ea"/>
              </a:rPr>
              <a:t>for emp length we have to convert the &gt;10 yrs as 10 as an integer and same for other nos ranging from 0-10.</a:t>
            </a:r>
            <a:endParaRPr lang="en-GB" altLang="en-US">
              <a:sym typeface="+mn-ea"/>
            </a:endParaRPr>
          </a:p>
          <a:p>
            <a:r>
              <a:rPr lang="en-GB" altLang="en-US">
                <a:sym typeface="+mn-ea"/>
              </a:rPr>
              <a:t>we have to convert some columns like pub_rec,pub_recbankruptcies as int because it was in float. </a:t>
            </a:r>
            <a:endParaRPr lang="en-GB" altLang="en-US">
              <a:sym typeface="+mn-ea"/>
            </a:endParaRPr>
          </a:p>
          <a:p>
            <a:endParaRPr lang="en-GB" altLang="en-US">
              <a:sym typeface="+mn-ea"/>
            </a:endParaRPr>
          </a:p>
          <a:p>
            <a:endParaRPr lang="en-GB"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19125" y="527050"/>
            <a:ext cx="10515600" cy="1842770"/>
          </a:xfrm>
        </p:spPr>
        <p:txBody>
          <a:bodyPr>
            <a:normAutofit fontScale="50000"/>
          </a:bodyPr>
          <a:p>
            <a:r>
              <a:rPr lang="en-GB" altLang="en-US">
                <a:sym typeface="+mn-ea"/>
              </a:rPr>
              <a:t>in earliest _cr_line they have given the format as Jul-1997 so i Seperated this into 2 seperate columns like </a:t>
            </a:r>
            <a:r>
              <a:rPr lang="en-GB" altLang="en-US">
                <a:sym typeface="+mn-ea"/>
              </a:rPr>
              <a:t>earliest _cr_linein yrs and earliest _cr_linein mths by using commandas like .apply(lambda x:x.split()[0]) and .apply(lambda x:x.split()[0]). I used this command even for the column term in months.</a:t>
            </a:r>
            <a:endParaRPr lang="en-GB" altLang="en-US">
              <a:sym typeface="+mn-ea"/>
            </a:endParaRPr>
          </a:p>
          <a:p>
            <a:r>
              <a:rPr lang="en-GB" altLang="en-US">
                <a:sym typeface="+mn-ea"/>
              </a:rPr>
              <a:t>for </a:t>
            </a:r>
            <a:r>
              <a:rPr lang="en-GB" altLang="en-US">
                <a:sym typeface="+mn-ea"/>
              </a:rPr>
              <a:t>earliest _cr_linein yrs i classified into 4 different groups '1951-2000', '2001-2010', '2011-2020', '1901-1950'. for better understanding and clarity.</a:t>
            </a:r>
            <a:endParaRPr lang="en-GB" altLang="en-US">
              <a:sym typeface="+mn-ea"/>
            </a:endParaRPr>
          </a:p>
          <a:p>
            <a:r>
              <a:rPr lang="en-GB" altLang="en-US">
                <a:sym typeface="+mn-ea"/>
              </a:rPr>
              <a:t>for emp length we have to convert the &gt;10 yrs as 10 as an integer and same for other nos ranging from 0-10.</a:t>
            </a:r>
            <a:endParaRPr lang="en-GB" altLang="en-US">
              <a:sym typeface="+mn-ea"/>
            </a:endParaRPr>
          </a:p>
          <a:p>
            <a:r>
              <a:rPr lang="en-GB" altLang="en-US">
                <a:sym typeface="+mn-ea"/>
              </a:rPr>
              <a:t>we have to convert some columns like pub_rec,pub_recbankruptcies as int because it was in float. </a:t>
            </a:r>
            <a:endParaRPr lang="en-GB" altLang="en-US">
              <a:sym typeface="+mn-ea"/>
            </a:endParaRPr>
          </a:p>
          <a:p>
            <a:endParaRPr lang="en-GB" altLang="en-US"/>
          </a:p>
        </p:txBody>
      </p:sp>
      <p:pic>
        <p:nvPicPr>
          <p:cNvPr id="5" name="Picture 4"/>
          <p:cNvPicPr>
            <a:picLocks noChangeAspect="1"/>
          </p:cNvPicPr>
          <p:nvPr/>
        </p:nvPicPr>
        <p:blipFill>
          <a:blip r:embed="rId1"/>
          <a:stretch>
            <a:fillRect/>
          </a:stretch>
        </p:blipFill>
        <p:spPr>
          <a:xfrm>
            <a:off x="942975" y="2579370"/>
            <a:ext cx="8380730" cy="31140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10845"/>
            <a:ext cx="10515600" cy="1316355"/>
          </a:xfrm>
        </p:spPr>
        <p:txBody>
          <a:bodyPr>
            <a:normAutofit fontScale="90000"/>
          </a:bodyPr>
          <a:p>
            <a:r>
              <a:rPr lang="en-GB" altLang="en-US"/>
              <a:t>I seperated the train dataset in to 2 columns number dataset and categorical dataset.</a:t>
            </a:r>
            <a:endParaRPr lang="en-GB" altLang="en-US"/>
          </a:p>
          <a:p>
            <a:r>
              <a:rPr lang="en-GB" altLang="en-US"/>
              <a:t>I did eda analysis for analysing all the columns by using pie chart command. </a:t>
            </a:r>
            <a:endParaRPr lang="en-GB" altLang="en-US"/>
          </a:p>
          <a:p>
            <a:pPr marL="0" indent="0">
              <a:buNone/>
            </a:pPr>
            <a:endParaRPr lang="en-GB" altLang="en-US"/>
          </a:p>
          <a:p>
            <a:pPr marL="0" indent="0">
              <a:buNone/>
            </a:pPr>
            <a:endParaRPr lang="en-GB" altLang="en-US"/>
          </a:p>
          <a:p>
            <a:endParaRPr lang="en-GB" altLang="en-US"/>
          </a:p>
          <a:p>
            <a:endParaRPr lang="en-GB" altLang="en-US"/>
          </a:p>
        </p:txBody>
      </p:sp>
      <p:pic>
        <p:nvPicPr>
          <p:cNvPr id="2" name="Picture 1"/>
          <p:cNvPicPr>
            <a:picLocks noChangeAspect="1"/>
          </p:cNvPicPr>
          <p:nvPr/>
        </p:nvPicPr>
        <p:blipFill>
          <a:blip r:embed="rId1"/>
          <a:stretch>
            <a:fillRect/>
          </a:stretch>
        </p:blipFill>
        <p:spPr>
          <a:xfrm>
            <a:off x="707390" y="1916430"/>
            <a:ext cx="6663055" cy="47155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GB" altLang="en-US"/>
              <a:t>	To be done for classification</a:t>
            </a:r>
            <a:endParaRPr lang="en-GB" altLang="en-US"/>
          </a:p>
        </p:txBody>
      </p:sp>
      <p:sp>
        <p:nvSpPr>
          <p:cNvPr id="3" name="Content Placeholder 2"/>
          <p:cNvSpPr>
            <a:spLocks noGrp="1"/>
          </p:cNvSpPr>
          <p:nvPr>
            <p:ph idx="1"/>
          </p:nvPr>
        </p:nvSpPr>
        <p:spPr>
          <a:xfrm>
            <a:off x="838200" y="1825625"/>
            <a:ext cx="10515600" cy="2352675"/>
          </a:xfrm>
        </p:spPr>
        <p:txBody>
          <a:bodyPr>
            <a:normAutofit lnSpcReduction="20000"/>
          </a:bodyPr>
          <a:p>
            <a:pPr marL="0" indent="0">
              <a:buNone/>
            </a:pPr>
            <a:r>
              <a:rPr lang="en-GB" altLang="en-US"/>
              <a:t>Supervised learning algorithms: </a:t>
            </a:r>
            <a:endParaRPr lang="en-GB" altLang="en-US"/>
          </a:p>
          <a:p>
            <a:r>
              <a:rPr lang="en-GB" altLang="en-US"/>
              <a:t>KNN (kd tree algorithm) classifier</a:t>
            </a:r>
            <a:endParaRPr lang="en-GB" altLang="en-US"/>
          </a:p>
          <a:p>
            <a:r>
              <a:rPr lang="en-GB" altLang="en-US"/>
              <a:t>decision tree classifier</a:t>
            </a:r>
            <a:endParaRPr lang="en-GB" altLang="en-US"/>
          </a:p>
          <a:p>
            <a:r>
              <a:rPr lang="en-GB" altLang="en-US"/>
              <a:t>random forest classifier</a:t>
            </a:r>
            <a:endParaRPr lang="en-GB" altLang="en-US"/>
          </a:p>
          <a:p>
            <a:r>
              <a:rPr lang="en-GB" altLang="en-US"/>
              <a:t>logistic regression</a:t>
            </a:r>
            <a:endParaRPr lang="en-GB" altLang="en-US"/>
          </a:p>
          <a:p>
            <a:endParaRPr lang="en-GB" altLang="en-US"/>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3737</Words>
  <Application>WPS Presentation</Application>
  <PresentationFormat>Widescreen</PresentationFormat>
  <Paragraphs>70</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SimSun</vt:lpstr>
      <vt:lpstr>Wingdings</vt:lpstr>
      <vt:lpstr>Calibri Light</vt:lpstr>
      <vt:lpstr>Calibri</vt:lpstr>
      <vt:lpstr>Microsoft YaHei</vt:lpstr>
      <vt:lpstr>Arial Unicode MS</vt:lpstr>
      <vt:lpstr>Blue Waves</vt:lpstr>
      <vt:lpstr>Hackathon workshop Credit fintech </vt:lpstr>
      <vt:lpstr>SOFTWARE USED</vt:lpstr>
      <vt:lpstr>1st step data exploration</vt:lpstr>
      <vt:lpstr>PowerPoint 演示文稿</vt:lpstr>
      <vt:lpstr>PowerPoint 演示文稿</vt:lpstr>
      <vt:lpstr>PowerPoint 演示文稿</vt:lpstr>
      <vt:lpstr>PowerPoint 演示文稿</vt:lpstr>
      <vt:lpstr>PowerPoint 演示文稿</vt:lpstr>
      <vt:lpstr>	To be done for classification</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radia</dc:creator>
  <cp:lastModifiedBy>radia</cp:lastModifiedBy>
  <cp:revision>31</cp:revision>
  <dcterms:created xsi:type="dcterms:W3CDTF">2023-10-21T04:05:00Z</dcterms:created>
  <dcterms:modified xsi:type="dcterms:W3CDTF">2023-10-25T13:29:50Z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228EE8F23ABD4562911689D0DA2732C7_13</vt:lpwstr>
  </property>
  <property fmtid="{D5CDD505-2E9C-101B-9397-08002B2CF9AE}" pid="3" name="KSOProductBuildVer">
    <vt:lpwstr>2057-12.2.0.13266</vt:lpwstr>
  </property>
</Properties>
</file>