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Hackathon workshop</a:t>
            </a:r>
            <a:br>
              <a:rPr lang="en-GB" altLang="en-US"/>
            </a:br>
            <a:r>
              <a:rPr lang="en-GB" altLang="en-US"/>
              <a:t>Credit fintech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GB" altLang="en-US"/>
              <a:t>Aditya ravichandar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/>
              <a:t>	To be done for classification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 Supervised learning algorithms</a:t>
            </a:r>
            <a:endParaRPr lang="en-GB" altLang="en-US"/>
          </a:p>
          <a:p>
            <a:r>
              <a:rPr lang="en-GB" altLang="en-US"/>
              <a:t>KNN (kd tree algorithm) </a:t>
            </a:r>
            <a:endParaRPr lang="en-GB" altLang="en-US"/>
          </a:p>
          <a:p>
            <a:r>
              <a:rPr lang="en-GB" altLang="en-US"/>
              <a:t>decision tree</a:t>
            </a:r>
            <a:endParaRPr lang="en-GB" altLang="en-US"/>
          </a:p>
          <a:p>
            <a:r>
              <a:rPr lang="en-GB" altLang="en-US"/>
              <a:t>random forest</a:t>
            </a:r>
            <a:endParaRPr lang="en-GB" altLang="en-US"/>
          </a:p>
          <a:p>
            <a:r>
              <a:rPr lang="en-GB" altLang="en-US"/>
              <a:t>Bagging</a:t>
            </a:r>
            <a:endParaRPr lang="en-GB" altLang="en-US"/>
          </a:p>
          <a:p>
            <a:r>
              <a:rPr lang="en-GB" altLang="en-US"/>
              <a:t>Boost strapping/Boosting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SOFTWARE USED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I used google colab to do the file.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1st step data exploration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I used data.describe() and data .info()</a:t>
            </a:r>
            <a:endParaRPr lang="en-GB" altLang="en-US"/>
          </a:p>
          <a:p>
            <a:r>
              <a:rPr lang="en-GB" altLang="en-US"/>
              <a:t>data.shape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2nd step  handling null values and duplicates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3rd step i used tesxt error correction to correct all the values and change the values </a:t>
            </a:r>
            <a:endParaRPr lang="en-GB" altLang="en-US"/>
          </a:p>
          <a:p>
            <a:r>
              <a:rPr lang="en-GB" altLang="en-US"/>
              <a:t>4th step eda analysis</a:t>
            </a:r>
            <a:endParaRPr lang="en-GB" altLang="en-US"/>
          </a:p>
          <a:p>
            <a:r>
              <a:rPr lang="en-GB" altLang="en-US"/>
              <a:t>5th step logistic regression, pipelining.</a:t>
            </a:r>
            <a:endParaRPr lang="en-GB" altLang="en-US"/>
          </a:p>
          <a:p>
            <a:r>
              <a:rPr lang="en-GB" altLang="en-US"/>
              <a:t>6 th step grid search for tuning.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Presentation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Hackathon workshop Credit fintech </vt:lpstr>
      <vt:lpstr>	To be done for classification</vt:lpstr>
      <vt:lpstr>SOFTWARE USED</vt:lpstr>
      <vt:lpstr>1st step data exploration</vt:lpstr>
      <vt:lpstr>2nd step  handling null values and duplicates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radia</dc:creator>
  <cp:lastModifiedBy>radia</cp:lastModifiedBy>
  <cp:revision>7</cp:revision>
  <dcterms:created xsi:type="dcterms:W3CDTF">2023-10-21T04:05:00Z</dcterms:created>
  <dcterms:modified xsi:type="dcterms:W3CDTF">2023-10-22T11:33:22Z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228EE8F23ABD4562911689D0DA2732C7_13</vt:lpwstr>
  </property>
  <property fmtid="{D5CDD505-2E9C-101B-9397-08002B2CF9AE}" pid="3" name="KSOProductBuildVer">
    <vt:lpwstr>2057-12.2.0.13266</vt:lpwstr>
  </property>
</Properties>
</file>