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88" r:id="rId8"/>
    <p:sldId id="287" r:id="rId9"/>
    <p:sldId id="289" r:id="rId10"/>
    <p:sldId id="272" r:id="rId11"/>
    <p:sldId id="273" r:id="rId12"/>
    <p:sldId id="27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Hackathon workshop</a:t>
            </a:r>
            <a:br>
              <a:rPr lang="en-GB" altLang="en-US"/>
            </a:br>
            <a:r>
              <a:rPr lang="en-GB" altLang="en-US"/>
              <a:t>Credit fintech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Aditya ravichandar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/>
              <a:t>	To be done for classification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 Supervised learning algorithms</a:t>
            </a:r>
            <a:endParaRPr lang="en-GB" altLang="en-US"/>
          </a:p>
          <a:p>
            <a:r>
              <a:rPr lang="en-GB" altLang="en-US"/>
              <a:t>KNN (kd tree algorithm) </a:t>
            </a:r>
            <a:endParaRPr lang="en-GB" altLang="en-US"/>
          </a:p>
          <a:p>
            <a:r>
              <a:rPr lang="en-GB" altLang="en-US"/>
              <a:t>decision tree</a:t>
            </a:r>
            <a:endParaRPr lang="en-GB" altLang="en-US"/>
          </a:p>
          <a:p>
            <a:r>
              <a:rPr lang="en-GB" altLang="en-US"/>
              <a:t>random forest</a:t>
            </a:r>
            <a:endParaRPr lang="en-GB" altLang="en-US"/>
          </a:p>
          <a:p>
            <a:r>
              <a:rPr lang="en-GB" altLang="en-US"/>
              <a:t>Bagging</a:t>
            </a:r>
            <a:endParaRPr lang="en-GB" altLang="en-US"/>
          </a:p>
          <a:p>
            <a:r>
              <a:rPr lang="en-GB" altLang="en-US"/>
              <a:t>Boost strapping/Boosting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SOFTWARE USED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 used google colab to do the file.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1st step data exploration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 used data.describe() and data .info()</a:t>
            </a:r>
            <a:endParaRPr lang="en-GB" altLang="en-US"/>
          </a:p>
          <a:p>
            <a:r>
              <a:rPr lang="en-GB" altLang="en-US"/>
              <a:t>data.shape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180"/>
            <a:ext cx="10515600" cy="5372100"/>
          </a:xfrm>
        </p:spPr>
        <p:txBody>
          <a:bodyPr>
            <a:normAutofit/>
          </a:bodyPr>
          <a:p>
            <a:r>
              <a:rPr lang="en-GB" altLang="en-US">
                <a:sym typeface="+mn-ea"/>
              </a:rPr>
              <a:t>2nd step  handling null values and duplicates</a:t>
            </a:r>
            <a:endParaRPr lang="en-GB" altLang="en-US"/>
          </a:p>
          <a:p>
            <a:endParaRPr lang="en-GB" altLang="en-US"/>
          </a:p>
          <a:p>
            <a:r>
              <a:rPr lang="en-GB" altLang="en-US"/>
              <a:t>3rd step i used text error correction to correct all the values and change the values </a:t>
            </a:r>
            <a:endParaRPr lang="en-GB" altLang="en-US"/>
          </a:p>
          <a:p>
            <a:r>
              <a:rPr lang="en-GB" altLang="en-US"/>
              <a:t>I classified the numbers of (fico range high and low )ranges in this for mat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classification or grouping of fico range: 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801-900 : 'A-FR' 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701-800 : 'B-FR' 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601-700 : 'C-FR'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I have deleted the columns like subgrade, purpose,emp_title and title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55" y="309245"/>
            <a:ext cx="11638915" cy="6233160"/>
          </a:xfrm>
        </p:spPr>
        <p:txBody>
          <a:bodyPr/>
          <a:p>
            <a:r>
              <a:rPr lang="en-GB" altLang="en-US"/>
              <a:t>for verification status there were 3 unique values Source verified, verified and not verified. So what i did was i converted ‘Source verified’ as verified by using replace command.</a:t>
            </a:r>
            <a:endParaRPr lang="en-GB" altLang="en-US"/>
          </a:p>
          <a:p>
            <a:r>
              <a:rPr lang="en-GB" altLang="en-US"/>
              <a:t>in earliest _cr_line they have given the format as Jul-1997 so i Seperated this into 2 seperate columns like </a:t>
            </a:r>
            <a:r>
              <a:rPr lang="en-GB" altLang="en-US">
                <a:sym typeface="+mn-ea"/>
              </a:rPr>
              <a:t>earliest _cr_linein yrs and earliest _cr_linein mths by using commandas like .apply(lambda x:x.split()[0]) and </a:t>
            </a:r>
            <a:r>
              <a:rPr lang="en-GB" altLang="en-US">
                <a:sym typeface="+mn-ea"/>
              </a:rPr>
              <a:t>.apply(lambda x:x.split()[0]). I used this command even for the column term in months.</a:t>
            </a:r>
            <a:endParaRPr lang="en-GB" altLang="en-US">
              <a:sym typeface="+mn-ea"/>
            </a:endParaRPr>
          </a:p>
          <a:p>
            <a:r>
              <a:rPr lang="en-GB" altLang="en-US"/>
              <a:t>for </a:t>
            </a:r>
            <a:r>
              <a:rPr lang="en-GB" altLang="en-US">
                <a:sym typeface="+mn-ea"/>
              </a:rPr>
              <a:t>earliest _cr_linein yrs i classified into 4 different groups '1951-2000', '2001-2010', '2011-2020', '1901-1950'. for better understanding and clarity.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for emp length we have to convert the &gt;10 yrs as 10 as an integer and same for other nos ranging from 0-10.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we have to convert some columns like pub_rec,pub_recbankruptcies as int because it was in float. </a:t>
            </a:r>
            <a:endParaRPr lang="en-GB" altLang="en-US">
              <a:sym typeface="+mn-ea"/>
            </a:endParaRPr>
          </a:p>
          <a:p>
            <a:endParaRPr lang="en-GB" altLang="en-US">
              <a:sym typeface="+mn-ea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845"/>
            <a:ext cx="10515600" cy="5766435"/>
          </a:xfrm>
        </p:spPr>
        <p:txBody>
          <a:bodyPr>
            <a:normAutofit lnSpcReduction="20000"/>
          </a:bodyPr>
          <a:p>
            <a:r>
              <a:rPr lang="en-GB" altLang="en-US"/>
              <a:t>I seperated the train dataset in to 2 columns number dataset and categorical dataset.</a:t>
            </a:r>
            <a:endParaRPr lang="en-GB" altLang="en-US"/>
          </a:p>
          <a:p>
            <a:r>
              <a:rPr lang="en-GB" altLang="en-US"/>
              <a:t>I did eda analysis for all the columns by using pie chart command. 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nrows=4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ncols=4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itr=1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plt.figure(figsize=(15,15))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r>
              <a:rPr lang="en-GB" altLang="en-US"/>
              <a:t>for i in cat_cols: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plt.subplot(nrows,ncols,itr)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a=train[i].value_counts().plot.pie(autopct='%1.1f%%')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  itr+=1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plt.show()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"/>
            <a:ext cx="10515600" cy="5781675"/>
          </a:xfrm>
        </p:spPr>
        <p:txBody>
          <a:bodyPr/>
          <a:p>
            <a:r>
              <a:rPr lang="en-GB" altLang="en-US"/>
              <a:t>I had to do pipelining for both cat_cols and num_cols.</a:t>
            </a:r>
            <a:endParaRPr lang="en-GB" altLang="en-US"/>
          </a:p>
          <a:p>
            <a:r>
              <a:rPr lang="en-GB" altLang="en-US"/>
              <a:t>Before doing pipelining based on logistic regression and polynomial features i had to convert  for both the unique values Charged and fully paid of </a:t>
            </a:r>
            <a:r>
              <a:rPr lang="en-GB" altLang="en-US">
                <a:sym typeface="+mn-ea"/>
              </a:rPr>
              <a:t>the loan status columns as 0 and 1 for finding the net log loss of logistic regression.</a:t>
            </a:r>
            <a:endParaRPr lang="en-GB" altLang="en-US">
              <a:sym typeface="+mn-ea"/>
            </a:endParaRPr>
          </a:p>
          <a:p>
            <a:r>
              <a:rPr lang="en-GB" altLang="en-US"/>
              <a:t>I did find out logistic regression , polynomial features degree 2 using  pipelining.</a:t>
            </a:r>
            <a:endParaRPr lang="en-GB" altLang="en-US"/>
          </a:p>
          <a:p>
            <a:r>
              <a:rPr lang="en-GB" altLang="en-US"/>
              <a:t>I found out the confusion matrix, classification report and accuracy score and net log loss and true positive rate or F1 score for both </a:t>
            </a:r>
            <a:endParaRPr lang="en-GB" altLang="en-US"/>
          </a:p>
          <a:p>
            <a:r>
              <a:rPr lang="en-GB" altLang="en-US"/>
              <a:t>I plotted the graph of logistic regression</a:t>
            </a:r>
            <a:endParaRPr lang="en-GB" altLang="en-US"/>
          </a:p>
          <a:p>
            <a:r>
              <a:rPr lang="en-GB" altLang="en-US"/>
              <a:t>I did multi model pipelining for logistic regression, random forest classifier, decisiontree classifier, Kneighbors classifiers, and then I did grid search and hyper parameter tuning based on these 4.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Presentation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Hackathon workshop Credit fintech </vt:lpstr>
      <vt:lpstr>	To be done for classification</vt:lpstr>
      <vt:lpstr>SOFTWARE USED</vt:lpstr>
      <vt:lpstr>1st step data exploration</vt:lpstr>
      <vt:lpstr>2nd step  handling null values and duplicates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radia</dc:creator>
  <cp:lastModifiedBy>radia</cp:lastModifiedBy>
  <cp:revision>19</cp:revision>
  <dcterms:created xsi:type="dcterms:W3CDTF">2023-10-21T04:05:00Z</dcterms:created>
  <dcterms:modified xsi:type="dcterms:W3CDTF">2023-10-22T13:01:39Z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228EE8F23ABD4562911689D0DA2732C7_13</vt:lpwstr>
  </property>
  <property fmtid="{D5CDD505-2E9C-101B-9397-08002B2CF9AE}" pid="3" name="KSOProductBuildVer">
    <vt:lpwstr>2057-12.2.0.13266</vt:lpwstr>
  </property>
</Properties>
</file>