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4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C75056-5D9A-4BFD-8EEF-DE2D5154DEE1}" type="datetimeFigureOut">
              <a:rPr lang="id-ID" smtClean="0"/>
              <a:pPr/>
              <a:t>21/04/2017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712980-8F80-4412-BFC6-44F9ECF3D38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116" y="5143512"/>
            <a:ext cx="128588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PENELITIAN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4786314" y="5143512"/>
            <a:ext cx="20002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PENGEMBANGAN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1928794" y="5572140"/>
            <a:ext cx="169546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PERLENGKAPAN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1500166" y="4286256"/>
            <a:ext cx="928662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HUMAS INTERN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4071934" y="4357694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LITBANG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357158" y="5572140"/>
            <a:ext cx="135732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PERALATAN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5786446" y="3643314"/>
            <a:ext cx="139543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BENDAHARA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2000232" y="3643314"/>
            <a:ext cx="138591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HUMAS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3929058" y="3643314"/>
            <a:ext cx="135732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SEKRETARIS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4000496" y="3000372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KETUA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4000496" y="2357430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PEMBINA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4000496" y="1785926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REKTOR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786050" y="4286256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HUMAS EKSTERN</a:t>
            </a:r>
            <a:endParaRPr lang="id-ID" dirty="0"/>
          </a:p>
        </p:txBody>
      </p:sp>
      <p:cxnSp>
        <p:nvCxnSpPr>
          <p:cNvPr id="45" name="Straight Connector 44"/>
          <p:cNvCxnSpPr>
            <a:endCxn id="36" idx="0"/>
          </p:cNvCxnSpPr>
          <p:nvPr/>
        </p:nvCxnSpPr>
        <p:spPr>
          <a:xfrm rot="5400000">
            <a:off x="4464843" y="225027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2"/>
            <a:endCxn id="35" idx="0"/>
          </p:cNvCxnSpPr>
          <p:nvPr/>
        </p:nvCxnSpPr>
        <p:spPr>
          <a:xfrm rot="5400000">
            <a:off x="4429124" y="285749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59"/>
          <p:cNvCxnSpPr>
            <a:stCxn id="33" idx="0"/>
            <a:endCxn id="32" idx="0"/>
          </p:cNvCxnSpPr>
          <p:nvPr/>
        </p:nvCxnSpPr>
        <p:spPr>
          <a:xfrm rot="5400000" flipH="1" flipV="1">
            <a:off x="4588675" y="1747826"/>
            <a:ext cx="1588" cy="3790976"/>
          </a:xfrm>
          <a:prstGeom prst="bentConnector3">
            <a:avLst>
              <a:gd name="adj1" fmla="val 1085195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3" idx="3"/>
            <a:endCxn id="34" idx="1"/>
          </p:cNvCxnSpPr>
          <p:nvPr/>
        </p:nvCxnSpPr>
        <p:spPr>
          <a:xfrm>
            <a:off x="3386142" y="3821909"/>
            <a:ext cx="5429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1"/>
            <a:endCxn id="34" idx="3"/>
          </p:cNvCxnSpPr>
          <p:nvPr/>
        </p:nvCxnSpPr>
        <p:spPr>
          <a:xfrm rot="10800000">
            <a:off x="5286380" y="382190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8" idx="2"/>
          </p:cNvCxnSpPr>
          <p:nvPr/>
        </p:nvCxnSpPr>
        <p:spPr>
          <a:xfrm rot="5400000">
            <a:off x="4536281" y="482204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59"/>
          <p:cNvCxnSpPr/>
          <p:nvPr/>
        </p:nvCxnSpPr>
        <p:spPr>
          <a:xfrm rot="5400000" flipH="1" flipV="1">
            <a:off x="2713980" y="3762214"/>
            <a:ext cx="1296" cy="1049673"/>
          </a:xfrm>
          <a:prstGeom prst="bentConnector3">
            <a:avLst>
              <a:gd name="adj1" fmla="val 90802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5" idx="2"/>
            <a:endCxn id="34" idx="0"/>
          </p:cNvCxnSpPr>
          <p:nvPr/>
        </p:nvCxnSpPr>
        <p:spPr>
          <a:xfrm rot="16200000" flipH="1">
            <a:off x="4446983" y="3482578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6" idx="3"/>
            <a:endCxn id="39" idx="1"/>
          </p:cNvCxnSpPr>
          <p:nvPr/>
        </p:nvCxnSpPr>
        <p:spPr>
          <a:xfrm>
            <a:off x="2428828" y="4536289"/>
            <a:ext cx="357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" idx="3"/>
            <a:endCxn id="22" idx="1"/>
          </p:cNvCxnSpPr>
          <p:nvPr/>
        </p:nvCxnSpPr>
        <p:spPr>
          <a:xfrm>
            <a:off x="4572000" y="532210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34" idx="2"/>
            <a:endCxn id="28" idx="0"/>
          </p:cNvCxnSpPr>
          <p:nvPr/>
        </p:nvCxnSpPr>
        <p:spPr>
          <a:xfrm rot="16200000" flipH="1">
            <a:off x="4446983" y="4161239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143504" y="3214686"/>
            <a:ext cx="1428760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572264" y="3000372"/>
            <a:ext cx="92869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WAKIL</a:t>
            </a:r>
            <a:endParaRPr lang="id-ID" dirty="0"/>
          </a:p>
        </p:txBody>
      </p:sp>
      <p:cxnSp>
        <p:nvCxnSpPr>
          <p:cNvPr id="82" name="Straight Connector 81"/>
          <p:cNvCxnSpPr>
            <a:stCxn id="33" idx="2"/>
          </p:cNvCxnSpPr>
          <p:nvPr/>
        </p:nvCxnSpPr>
        <p:spPr>
          <a:xfrm rot="16200000" flipH="1">
            <a:off x="2632461" y="4061229"/>
            <a:ext cx="142876" cy="2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59"/>
          <p:cNvCxnSpPr/>
          <p:nvPr/>
        </p:nvCxnSpPr>
        <p:spPr>
          <a:xfrm rot="5400000" flipH="1" flipV="1">
            <a:off x="4689457" y="4547885"/>
            <a:ext cx="1296" cy="1049673"/>
          </a:xfrm>
          <a:prstGeom prst="bentConnector3">
            <a:avLst>
              <a:gd name="adj1" fmla="val 90802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3" idx="1"/>
          </p:cNvCxnSpPr>
          <p:nvPr/>
        </p:nvCxnSpPr>
        <p:spPr>
          <a:xfrm rot="10800000" flipV="1">
            <a:off x="1000100" y="3821908"/>
            <a:ext cx="100013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357158" y="4500570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000100" y="514351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1786315" y="5286785"/>
            <a:ext cx="284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59"/>
          <p:cNvCxnSpPr/>
          <p:nvPr/>
        </p:nvCxnSpPr>
        <p:spPr>
          <a:xfrm rot="5400000" flipH="1" flipV="1">
            <a:off x="1738603" y="4976514"/>
            <a:ext cx="1296" cy="1049673"/>
          </a:xfrm>
          <a:prstGeom prst="bentConnector3">
            <a:avLst>
              <a:gd name="adj1" fmla="val 90802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2" idx="2"/>
          </p:cNvCxnSpPr>
          <p:nvPr/>
        </p:nvCxnSpPr>
        <p:spPr>
          <a:xfrm rot="16200000" flipH="1">
            <a:off x="6385337" y="4099329"/>
            <a:ext cx="214314" cy="1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59"/>
          <p:cNvCxnSpPr/>
          <p:nvPr/>
        </p:nvCxnSpPr>
        <p:spPr>
          <a:xfrm rot="5400000" flipH="1" flipV="1">
            <a:off x="6546845" y="3762068"/>
            <a:ext cx="1296" cy="1049673"/>
          </a:xfrm>
          <a:prstGeom prst="bentConnector3">
            <a:avLst>
              <a:gd name="adj1" fmla="val 90802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858016" y="4357694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EVENT</a:t>
            </a:r>
            <a:endParaRPr lang="id-ID" dirty="0"/>
          </a:p>
        </p:txBody>
      </p:sp>
      <p:sp>
        <p:nvSpPr>
          <p:cNvPr id="137" name="Rectangle 136"/>
          <p:cNvSpPr/>
          <p:nvPr/>
        </p:nvSpPr>
        <p:spPr>
          <a:xfrm>
            <a:off x="5429256" y="4357694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KAS</a:t>
            </a:r>
            <a:endParaRPr lang="id-ID" dirty="0"/>
          </a:p>
        </p:txBody>
      </p:sp>
      <p:cxnSp>
        <p:nvCxnSpPr>
          <p:cNvPr id="141" name="Straight Connector 140"/>
          <p:cNvCxnSpPr>
            <a:stCxn id="137" idx="3"/>
            <a:endCxn id="135" idx="1"/>
          </p:cNvCxnSpPr>
          <p:nvPr/>
        </p:nvCxnSpPr>
        <p:spPr>
          <a:xfrm>
            <a:off x="6572264" y="4536289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9" idx="3"/>
            <a:endCxn id="23" idx="1"/>
          </p:cNvCxnSpPr>
          <p:nvPr/>
        </p:nvCxnSpPr>
        <p:spPr>
          <a:xfrm>
            <a:off x="1714480" y="57507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428860" y="214291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C00000"/>
                </a:solidFill>
                <a:latin typeface="Bauhaus 93" pitchFamily="82" charset="0"/>
              </a:rPr>
              <a:t>STRUKTUR ORGANISASI</a:t>
            </a:r>
            <a:endParaRPr lang="id-ID" sz="2800" dirty="0">
              <a:solidFill>
                <a:srgbClr val="C0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347</TotalTime>
  <Words>20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Asus Core i5</cp:lastModifiedBy>
  <cp:revision>37</cp:revision>
  <dcterms:created xsi:type="dcterms:W3CDTF">2017-04-19T12:18:38Z</dcterms:created>
  <dcterms:modified xsi:type="dcterms:W3CDTF">2017-04-21T05:08:28Z</dcterms:modified>
</cp:coreProperties>
</file>