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B66E9C5-38EA-4829-8008-323E7555F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 smtClean="0"/>
              <a:t>Fast_Food_Analysis</a:t>
            </a:r>
            <a:r>
              <a:rPr dirty="0" smtClean="0"/>
              <a:t>_</a:t>
            </a:r>
            <a:r>
              <a:rPr lang="en-IN" dirty="0" smtClean="0"/>
              <a:t>B</a:t>
            </a:r>
            <a:r>
              <a:rPr lang="en-IN" dirty="0" smtClean="0"/>
              <a:t>y</a:t>
            </a:r>
            <a:br>
              <a:rPr lang="en-IN" dirty="0" smtClean="0"/>
            </a:br>
            <a:r>
              <a:rPr dirty="0" smtClean="0"/>
              <a:t>_</a:t>
            </a:r>
            <a:r>
              <a:rPr lang="en-IN" dirty="0" err="1" smtClean="0"/>
              <a:t>Aditya_Pandey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B508E47-98E1-40F4-89CA-184B317F2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25-02-2023 21:23:54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ast Food Analysis &amp;amp; Forecast4">
            <a:extLst>
              <a:ext uri="{FF2B5EF4-FFF2-40B4-BE49-F238E27FC236}">
                <a16:creationId xmlns:a16="http://schemas.microsoft.com/office/drawing/2014/main" id="{70DEB37F-0106-4F96-AB0D-0935EA659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Fast Food Analysis &amp;amp; Forecast6">
            <a:extLst>
              <a:ext uri="{FF2B5EF4-FFF2-40B4-BE49-F238E27FC236}">
                <a16:creationId xmlns:a16="http://schemas.microsoft.com/office/drawing/2014/main" id="{677F3793-9A03-4437-A93B-39556E1A0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emand History(Category)">
            <a:extLst>
              <a:ext uri="{FF2B5EF4-FFF2-40B4-BE49-F238E27FC236}">
                <a16:creationId xmlns:a16="http://schemas.microsoft.com/office/drawing/2014/main" id="{53E37696-2AB5-4ECD-A6B1-0189C057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7" y="0"/>
            <a:ext cx="11941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rder in centre (By Region)">
            <a:extLst>
              <a:ext uri="{FF2B5EF4-FFF2-40B4-BE49-F238E27FC236}">
                <a16:creationId xmlns:a16="http://schemas.microsoft.com/office/drawing/2014/main" id="{71D53905-4094-4C23-A361-249C6F8CE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" y="0"/>
            <a:ext cx="11516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entre-Meal Combination">
            <a:extLst>
              <a:ext uri="{FF2B5EF4-FFF2-40B4-BE49-F238E27FC236}">
                <a16:creationId xmlns:a16="http://schemas.microsoft.com/office/drawing/2014/main" id="{5C7AD1DD-1A69-4E68-800B-28DB6BE44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78" y="0"/>
            <a:ext cx="5802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ast Food Analysis Dashboard">
            <a:extLst>
              <a:ext uri="{FF2B5EF4-FFF2-40B4-BE49-F238E27FC236}">
                <a16:creationId xmlns:a16="http://schemas.microsoft.com/office/drawing/2014/main" id="{866BD70B-086A-4C03-882B-E2F5B734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orecasting Dashboard">
            <a:extLst>
              <a:ext uri="{FF2B5EF4-FFF2-40B4-BE49-F238E27FC236}">
                <a16:creationId xmlns:a16="http://schemas.microsoft.com/office/drawing/2014/main" id="{AD73CAF7-C7FB-4A6B-B023-8E135D73E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Fast Food Analysis &amp;amp; Forecast1">
            <a:extLst>
              <a:ext uri="{FF2B5EF4-FFF2-40B4-BE49-F238E27FC236}">
                <a16:creationId xmlns:a16="http://schemas.microsoft.com/office/drawing/2014/main" id="{B50EDD29-4468-43FB-9952-2E41D127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Fast Food Analysis &amp;amp; Forecast2">
            <a:extLst>
              <a:ext uri="{FF2B5EF4-FFF2-40B4-BE49-F238E27FC236}">
                <a16:creationId xmlns:a16="http://schemas.microsoft.com/office/drawing/2014/main" id="{51A28080-4B24-4DB4-B41D-16C87B7FD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ast Food Analysis &amp;amp; Forecast3">
            <a:extLst>
              <a:ext uri="{FF2B5EF4-FFF2-40B4-BE49-F238E27FC236}">
                <a16:creationId xmlns:a16="http://schemas.microsoft.com/office/drawing/2014/main" id="{2E917C48-EC84-4A19-91C0-6E71AF010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Fast_Food_Analysis_By _Aditya_Pandey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Fast_Food_Analysis_By _Aditya_Pandey</dc:title>
  <dc:creator/>
  <cp:lastModifiedBy>Aditya</cp:lastModifiedBy>
  <cp:revision>1</cp:revision>
  <dcterms:created xsi:type="dcterms:W3CDTF">2023-02-25T15:54:02Z</dcterms:created>
  <dcterms:modified xsi:type="dcterms:W3CDTF">2023-02-25T16:01:46Z</dcterms:modified>
</cp:coreProperties>
</file>