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23e8de4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23e8de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cd8fc5e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cd8fc5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3e8de4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023e8de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2d870d9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2d870d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673d4e54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673d4e5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Gold">
  <p:cSld name="TITLE_AND_BODY_1_1">
    <p:bg>
      <p:bgPr>
        <a:solidFill>
          <a:srgbClr val="ED9E4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Gold">
  <p:cSld name="TITLE_AND_TWO_COLUMNS_2_1">
    <p:bg>
      <p:bgPr>
        <a:solidFill>
          <a:srgbClr val="ED9E4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Gold">
  <p:cSld name="TITLE_ONLY_1_1">
    <p:bg>
      <p:bgPr>
        <a:solidFill>
          <a:srgbClr val="ED9E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Gold">
  <p:cSld name="CAPTION_ONLY_1_1">
    <p:bg>
      <p:bgPr>
        <a:solidFill>
          <a:srgbClr val="ED9E4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old">
  <p:cSld name="BLANK_1_1">
    <p:bg>
      <p:bgPr>
        <a:solidFill>
          <a:srgbClr val="ED9E4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Gold">
  <p:cSld name="TITLE_1_3_1">
    <p:bg>
      <p:bgPr>
        <a:solidFill>
          <a:srgbClr val="ED9E4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Gold">
  <p:cSld name="TITLE_1_1_1_1">
    <p:bg>
      <p:bgPr>
        <a:solidFill>
          <a:srgbClr val="ED9E4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5AF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0" y="1919500"/>
            <a:ext cx="68976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00">
                <a:solidFill>
                  <a:srgbClr val="FFC800"/>
                </a:solidFill>
              </a:rPr>
              <a:t>Canvas </a:t>
            </a:r>
            <a:endParaRPr sz="7800">
              <a:solidFill>
                <a:srgbClr val="FFC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lt1"/>
                </a:solidFill>
              </a:rPr>
              <a:t>Chatbot 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08800" y="3932200"/>
            <a:ext cx="7699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Presentation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CMPE 252 Artificial Intelligence and Data Engineering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73900" y="5348725"/>
            <a:ext cx="769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Aditya Sahu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613" y="1184175"/>
            <a:ext cx="1657876" cy="1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14875" y="2469625"/>
            <a:ext cx="8595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One stop solution for keeping track of announcements, grades, notifications of Canvas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Chat bot to assist users with course information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C800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14875" y="2469625"/>
            <a:ext cx="8595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Rasa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MongoDB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Slack API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C800"/>
                </a:solidFill>
              </a:rPr>
              <a:t>Tech Stack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565775" y="769950"/>
            <a:ext cx="8262000" cy="28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214875" y="2469625"/>
            <a:ext cx="8595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Dynamic Webpage of Canvas makes it hard to extract live data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Experiment for this course (Fetching grades won’t work for other courses)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Char char="○"/>
            </a:pPr>
            <a:r>
              <a:rPr lang="en" sz="2700">
                <a:solidFill>
                  <a:schemeClr val="lt1"/>
                </a:solidFill>
              </a:rPr>
              <a:t>Canvas API has limited functionality</a:t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C800"/>
                </a:solidFill>
              </a:rPr>
              <a:t>Limitations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14875" y="2469625"/>
            <a:ext cx="8595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Canvas API can be implemented for remaining </a:t>
            </a:r>
            <a:r>
              <a:rPr lang="en" sz="2700"/>
              <a:t>functionality so that we can achieve end to end information retrieval.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Notify new updates </a:t>
            </a:r>
            <a:r>
              <a:rPr lang="en" sz="2700"/>
              <a:t>posted on canvas </a:t>
            </a:r>
            <a:r>
              <a:rPr lang="en" sz="2700"/>
              <a:t>after the previous session.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C800"/>
                </a:solidFill>
              </a:rPr>
              <a:t>Future Scope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4294967295" type="ctrTitle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133" name="Google Shape;133;p25"/>
          <p:cNvSpPr txBox="1"/>
          <p:nvPr>
            <p:ph idx="4294967295" type="subTitle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5"/>
          <p:cNvSpPr txBox="1"/>
          <p:nvPr>
            <p:ph idx="4294967295" type="body"/>
          </p:nvPr>
        </p:nvSpPr>
        <p:spPr>
          <a:xfrm>
            <a:off x="457200" y="3826275"/>
            <a:ext cx="48639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connect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aditya.sahu@sjsu.edu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