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212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63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898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5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5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9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35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409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5567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3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80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52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21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19DFE-9DCA-3BC4-3D45-A53F9454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249" y="5695751"/>
            <a:ext cx="10160000" cy="884518"/>
          </a:xfrm>
        </p:spPr>
        <p:txBody>
          <a:bodyPr anchor="t">
            <a:normAutofit/>
          </a:bodyPr>
          <a:lstStyle/>
          <a:p>
            <a:r>
              <a:rPr lang="en-IN" dirty="0"/>
              <a:t>Hand Gesture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C1998-F3E4-0FFB-1E43-CAC8399E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1267" y="6138011"/>
            <a:ext cx="5768283" cy="505326"/>
          </a:xfrm>
        </p:spPr>
        <p:txBody>
          <a:bodyPr anchor="b">
            <a:normAutofit/>
          </a:bodyPr>
          <a:lstStyle/>
          <a:p>
            <a:r>
              <a:rPr lang="en-IN" dirty="0"/>
              <a:t>Aditya Saini</a:t>
            </a:r>
            <a:endParaRPr lang="en-US" dirty="0"/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1540F0D8-77D5-0A01-9063-DA646D5EF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12" b="3913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4560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Modules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636000" y="3738325"/>
            <a:ext cx="2591650" cy="438386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6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Modules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568481" y="4138375"/>
            <a:ext cx="3583939" cy="438386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5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Modules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558956" y="5814775"/>
            <a:ext cx="2212819" cy="438386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77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Dataset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F7B25-5900-CCFB-ED94-80F65AFE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681038"/>
            <a:ext cx="5581650" cy="61663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85725" y="1471375"/>
            <a:ext cx="2400300" cy="101465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09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C93825-3A3E-DFA2-3D11-2F01E3CAE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28"/>
          <a:stretch/>
        </p:blipFill>
        <p:spPr>
          <a:xfrm>
            <a:off x="0" y="733424"/>
            <a:ext cx="5121151" cy="589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Dataset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85725" y="1471374"/>
            <a:ext cx="2314575" cy="275772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417C51A8-1E5D-B46A-A077-D1E7CFCC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01" y="1471374"/>
            <a:ext cx="1358774" cy="1209309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969CCE1-2725-2978-9805-8F5B73D7F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5" y="2850236"/>
            <a:ext cx="1838325" cy="1636109"/>
          </a:xfrm>
          <a:prstGeom prst="rect">
            <a:avLst/>
          </a:prstGeom>
        </p:spPr>
      </p:pic>
      <p:pic>
        <p:nvPicPr>
          <p:cNvPr id="14" name="Picture 13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46F68771-E8DE-0B33-2590-32A5CD23A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05" y="4615100"/>
            <a:ext cx="1733765" cy="15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11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4753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Directory Structure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92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Modules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625151" y="1264444"/>
            <a:ext cx="2584580" cy="376237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A6423-45E1-1E10-43B6-4910CF690453}"/>
              </a:ext>
            </a:extLst>
          </p:cNvPr>
          <p:cNvSpPr txBox="1"/>
          <p:nvPr/>
        </p:nvSpPr>
        <p:spPr>
          <a:xfrm>
            <a:off x="3758682" y="126706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Save Points</a:t>
            </a:r>
            <a:endParaRPr lang="en-US" b="1" dirty="0">
              <a:solidFill>
                <a:srgbClr val="00B0F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27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Modules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625151" y="1683544"/>
            <a:ext cx="1051249" cy="376237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A6423-45E1-1E10-43B6-4910CF690453}"/>
              </a:ext>
            </a:extLst>
          </p:cNvPr>
          <p:cNvSpPr txBox="1"/>
          <p:nvPr/>
        </p:nvSpPr>
        <p:spPr>
          <a:xfrm>
            <a:off x="2225351" y="168354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Hand Image Dataset</a:t>
            </a:r>
            <a:endParaRPr lang="en-US" b="1" dirty="0">
              <a:solidFill>
                <a:srgbClr val="00B0F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95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Modules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625151" y="2105502"/>
            <a:ext cx="1051249" cy="376237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A6423-45E1-1E10-43B6-4910CF690453}"/>
              </a:ext>
            </a:extLst>
          </p:cNvPr>
          <p:cNvSpPr txBox="1"/>
          <p:nvPr/>
        </p:nvSpPr>
        <p:spPr>
          <a:xfrm>
            <a:off x="2068931" y="2105502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Images in README.md</a:t>
            </a:r>
            <a:endParaRPr lang="en-US" b="1" dirty="0">
              <a:solidFill>
                <a:srgbClr val="00B0F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03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Modules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625151" y="2503886"/>
            <a:ext cx="2060899" cy="376237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A6423-45E1-1E10-43B6-4910CF690453}"/>
              </a:ext>
            </a:extLst>
          </p:cNvPr>
          <p:cNvSpPr txBox="1"/>
          <p:nvPr/>
        </p:nvSpPr>
        <p:spPr>
          <a:xfrm>
            <a:off x="2875760" y="2510791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Saved Model</a:t>
            </a:r>
            <a:endParaRPr lang="en-US" b="1" dirty="0">
              <a:solidFill>
                <a:srgbClr val="00B0F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36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Modules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625151" y="2885839"/>
            <a:ext cx="3708724" cy="177165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A6423-45E1-1E10-43B6-4910CF690453}"/>
              </a:ext>
            </a:extLst>
          </p:cNvPr>
          <p:cNvSpPr txBox="1"/>
          <p:nvPr/>
        </p:nvSpPr>
        <p:spPr>
          <a:xfrm>
            <a:off x="4882826" y="358699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Source Code</a:t>
            </a:r>
            <a:endParaRPr lang="en-US" b="1" dirty="0">
              <a:solidFill>
                <a:srgbClr val="00B0F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38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Modules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625151" y="2885840"/>
            <a:ext cx="2937199" cy="438386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49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3B091-6030-AAD4-58DA-6ACF31BD7501}"/>
              </a:ext>
            </a:extLst>
          </p:cNvPr>
          <p:cNvSpPr txBox="1"/>
          <p:nvPr/>
        </p:nvSpPr>
        <p:spPr>
          <a:xfrm>
            <a:off x="76200" y="148649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Modules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8FACD-A3EF-C709-A937-D0272A81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/>
          <a:stretch/>
        </p:blipFill>
        <p:spPr>
          <a:xfrm>
            <a:off x="76200" y="733424"/>
            <a:ext cx="4993668" cy="6124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4C08EC-1B20-985B-4E3F-79D4CECF8A40}"/>
              </a:ext>
            </a:extLst>
          </p:cNvPr>
          <p:cNvSpPr/>
          <p:nvPr/>
        </p:nvSpPr>
        <p:spPr>
          <a:xfrm>
            <a:off x="649775" y="3319225"/>
            <a:ext cx="2526000" cy="438386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5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Bembo</vt:lpstr>
      <vt:lpstr>Cascadia Code</vt:lpstr>
      <vt:lpstr>ArchiveVTI</vt:lpstr>
      <vt:lpstr>Hand Gesture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</dc:title>
  <dc:creator>Himanshu</dc:creator>
  <cp:lastModifiedBy>Himanshu</cp:lastModifiedBy>
  <cp:revision>7</cp:revision>
  <dcterms:created xsi:type="dcterms:W3CDTF">2022-07-01T14:36:18Z</dcterms:created>
  <dcterms:modified xsi:type="dcterms:W3CDTF">2022-07-01T14:55:29Z</dcterms:modified>
</cp:coreProperties>
</file>