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7" r:id="rId5"/>
    <p:sldId id="261" r:id="rId6"/>
    <p:sldId id="264" r:id="rId7"/>
    <p:sldId id="278" r:id="rId8"/>
    <p:sldId id="276" r:id="rId9"/>
    <p:sldId id="258" r:id="rId10"/>
    <p:sldId id="275" r:id="rId11"/>
    <p:sldId id="259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425E3-1199-477F-95D3-2ACB1121E7B6}" v="141" dt="2020-04-23T23:11:02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ri Reddy" userId="1c9c3e1cc0d8ba2c" providerId="LiveId" clId="{DE9425E3-1199-477F-95D3-2ACB1121E7B6}"/>
    <pc:docChg chg="undo custSel mod addSld delSld modSld sldOrd">
      <pc:chgData name="Gayatri Reddy" userId="1c9c3e1cc0d8ba2c" providerId="LiveId" clId="{DE9425E3-1199-477F-95D3-2ACB1121E7B6}" dt="2020-04-23T23:23:23.077" v="896" actId="2696"/>
      <pc:docMkLst>
        <pc:docMk/>
      </pc:docMkLst>
      <pc:sldChg chg="addSp modSp mod setBg">
        <pc:chgData name="Gayatri Reddy" userId="1c9c3e1cc0d8ba2c" providerId="LiveId" clId="{DE9425E3-1199-477F-95D3-2ACB1121E7B6}" dt="2020-04-23T21:20:36.512" v="877" actId="113"/>
        <pc:sldMkLst>
          <pc:docMk/>
          <pc:sldMk cId="3400925674" sldId="256"/>
        </pc:sldMkLst>
        <pc:spChg chg="mod ord">
          <ac:chgData name="Gayatri Reddy" userId="1c9c3e1cc0d8ba2c" providerId="LiveId" clId="{DE9425E3-1199-477F-95D3-2ACB1121E7B6}" dt="2020-04-23T21:20:36.512" v="877" actId="113"/>
          <ac:spMkLst>
            <pc:docMk/>
            <pc:sldMk cId="3400925674" sldId="256"/>
            <ac:spMk id="2" creationId="{7083952D-9661-46D2-BF47-C0CAF727C4B1}"/>
          </ac:spMkLst>
        </pc:spChg>
        <pc:spChg chg="mo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3" creationId="{863AEECA-ABFA-4A31-A075-A9515E236F16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8" creationId="{88294908-8B00-4F58-BBBA-20F71A40AA9E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10" creationId="{4364C879-1404-4203-8E9D-CC5DE0A621A2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12" creationId="{84617302-4B0D-4351-A6BB-6F0930D943AC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14" creationId="{DA2C7802-C2E0-4218-8F89-8DD7CCD2CD1C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16" creationId="{A6D7111A-21E5-4EE9-8A78-10E5530F0116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18" creationId="{A3969E80-A77B-49FC-9122-D89AFD5EE118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20" creationId="{1849CA57-76BD-4CF2-80BA-D7A46A01B7B1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22" creationId="{35E9085E-E730-4768-83D4-6CB7E9897153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24" creationId="{973272FE-A474-4CAE-8CA2-BCC8B476C3F4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26" creationId="{E07981EA-05A6-437C-88D7-B377B92B031D}"/>
          </ac:spMkLst>
        </pc:spChg>
        <pc:spChg chg="add">
          <ac:chgData name="Gayatri Reddy" userId="1c9c3e1cc0d8ba2c" providerId="LiveId" clId="{DE9425E3-1199-477F-95D3-2ACB1121E7B6}" dt="2020-04-23T20:49:19.262" v="712" actId="26606"/>
          <ac:spMkLst>
            <pc:docMk/>
            <pc:sldMk cId="3400925674" sldId="256"/>
            <ac:spMk id="28" creationId="{15E3C750-986E-4769-B1AE-49289FBEE757}"/>
          </ac:spMkLst>
        </pc:spChg>
      </pc:sldChg>
      <pc:sldChg chg="modSp del">
        <pc:chgData name="Gayatri Reddy" userId="1c9c3e1cc0d8ba2c" providerId="LiveId" clId="{DE9425E3-1199-477F-95D3-2ACB1121E7B6}" dt="2020-04-23T20:54:55.352" v="819" actId="2696"/>
        <pc:sldMkLst>
          <pc:docMk/>
          <pc:sldMk cId="3227037886" sldId="257"/>
        </pc:sldMkLst>
        <pc:spChg chg="mod">
          <ac:chgData name="Gayatri Reddy" userId="1c9c3e1cc0d8ba2c" providerId="LiveId" clId="{DE9425E3-1199-477F-95D3-2ACB1121E7B6}" dt="2020-04-23T20:54:37.044" v="815"/>
          <ac:spMkLst>
            <pc:docMk/>
            <pc:sldMk cId="3227037886" sldId="257"/>
            <ac:spMk id="2" creationId="{9BB477A5-CB4A-45CC-8C9D-7AD6E96EAECB}"/>
          </ac:spMkLst>
        </pc:spChg>
        <pc:spChg chg="mod">
          <ac:chgData name="Gayatri Reddy" userId="1c9c3e1cc0d8ba2c" providerId="LiveId" clId="{DE9425E3-1199-477F-95D3-2ACB1121E7B6}" dt="2020-04-23T20:54:47.149" v="817"/>
          <ac:spMkLst>
            <pc:docMk/>
            <pc:sldMk cId="3227037886" sldId="257"/>
            <ac:spMk id="3" creationId="{242EF93F-270B-47A6-B289-361C19CBAA9E}"/>
          </ac:spMkLst>
        </pc:spChg>
      </pc:sldChg>
      <pc:sldChg chg="addSp modSp mod setBg">
        <pc:chgData name="Gayatri Reddy" userId="1c9c3e1cc0d8ba2c" providerId="LiveId" clId="{DE9425E3-1199-477F-95D3-2ACB1121E7B6}" dt="2020-04-23T19:39:49.624" v="319" actId="26606"/>
        <pc:sldMkLst>
          <pc:docMk/>
          <pc:sldMk cId="3447006977" sldId="258"/>
        </pc:sldMkLst>
        <pc:spChg chg="mod">
          <ac:chgData name="Gayatri Reddy" userId="1c9c3e1cc0d8ba2c" providerId="LiveId" clId="{DE9425E3-1199-477F-95D3-2ACB1121E7B6}" dt="2020-04-23T19:39:49.624" v="319" actId="26606"/>
          <ac:spMkLst>
            <pc:docMk/>
            <pc:sldMk cId="3447006977" sldId="258"/>
            <ac:spMk id="2" creationId="{04D96CD1-1A05-4BF0-9B42-BFD639ED1496}"/>
          </ac:spMkLst>
        </pc:spChg>
        <pc:spChg chg="mod">
          <ac:chgData name="Gayatri Reddy" userId="1c9c3e1cc0d8ba2c" providerId="LiveId" clId="{DE9425E3-1199-477F-95D3-2ACB1121E7B6}" dt="2020-04-23T19:39:49.624" v="319" actId="26606"/>
          <ac:spMkLst>
            <pc:docMk/>
            <pc:sldMk cId="3447006977" sldId="258"/>
            <ac:spMk id="3" creationId="{947411CC-BFC8-4E22-9EE0-A0A3225E1A7E}"/>
          </ac:spMkLst>
        </pc:spChg>
        <pc:spChg chg="add">
          <ac:chgData name="Gayatri Reddy" userId="1c9c3e1cc0d8ba2c" providerId="LiveId" clId="{DE9425E3-1199-477F-95D3-2ACB1121E7B6}" dt="2020-04-23T19:39:49.624" v="319" actId="26606"/>
          <ac:spMkLst>
            <pc:docMk/>
            <pc:sldMk cId="3447006977" sldId="258"/>
            <ac:spMk id="8" creationId="{3B854194-185D-494D-905C-7C7CB2E30F6E}"/>
          </ac:spMkLst>
        </pc:spChg>
        <pc:spChg chg="add">
          <ac:chgData name="Gayatri Reddy" userId="1c9c3e1cc0d8ba2c" providerId="LiveId" clId="{DE9425E3-1199-477F-95D3-2ACB1121E7B6}" dt="2020-04-23T19:39:49.624" v="319" actId="26606"/>
          <ac:spMkLst>
            <pc:docMk/>
            <pc:sldMk cId="3447006977" sldId="258"/>
            <ac:spMk id="10" creationId="{B4F5FA0D-0104-4987-8241-EFF7C85B88DE}"/>
          </ac:spMkLst>
        </pc:spChg>
        <pc:picChg chg="add">
          <ac:chgData name="Gayatri Reddy" userId="1c9c3e1cc0d8ba2c" providerId="LiveId" clId="{DE9425E3-1199-477F-95D3-2ACB1121E7B6}" dt="2020-04-23T19:39:49.624" v="319" actId="26606"/>
          <ac:picMkLst>
            <pc:docMk/>
            <pc:sldMk cId="3447006977" sldId="258"/>
            <ac:picMk id="12" creationId="{2897127E-6CEF-446C-BE87-93B7C46E49D1}"/>
          </ac:picMkLst>
        </pc:picChg>
      </pc:sldChg>
      <pc:sldChg chg="addSp modSp mod setBg">
        <pc:chgData name="Gayatri Reddy" userId="1c9c3e1cc0d8ba2c" providerId="LiveId" clId="{DE9425E3-1199-477F-95D3-2ACB1121E7B6}" dt="2020-04-23T19:39:39.238" v="318" actId="26606"/>
        <pc:sldMkLst>
          <pc:docMk/>
          <pc:sldMk cId="555820751" sldId="259"/>
        </pc:sldMkLst>
        <pc:spChg chg="mod">
          <ac:chgData name="Gayatri Reddy" userId="1c9c3e1cc0d8ba2c" providerId="LiveId" clId="{DE9425E3-1199-477F-95D3-2ACB1121E7B6}" dt="2020-04-23T19:39:39.238" v="318" actId="26606"/>
          <ac:spMkLst>
            <pc:docMk/>
            <pc:sldMk cId="555820751" sldId="259"/>
            <ac:spMk id="2" creationId="{89F245A3-492F-42ED-91E8-3D9D3F1957AC}"/>
          </ac:spMkLst>
        </pc:spChg>
        <pc:spChg chg="mod">
          <ac:chgData name="Gayatri Reddy" userId="1c9c3e1cc0d8ba2c" providerId="LiveId" clId="{DE9425E3-1199-477F-95D3-2ACB1121E7B6}" dt="2020-04-23T19:39:39.238" v="318" actId="26606"/>
          <ac:spMkLst>
            <pc:docMk/>
            <pc:sldMk cId="555820751" sldId="259"/>
            <ac:spMk id="3" creationId="{87977FAC-22E7-4F01-926D-6792BAE6888B}"/>
          </ac:spMkLst>
        </pc:spChg>
        <pc:spChg chg="add">
          <ac:chgData name="Gayatri Reddy" userId="1c9c3e1cc0d8ba2c" providerId="LiveId" clId="{DE9425E3-1199-477F-95D3-2ACB1121E7B6}" dt="2020-04-23T19:39:39.238" v="318" actId="26606"/>
          <ac:spMkLst>
            <pc:docMk/>
            <pc:sldMk cId="555820751" sldId="259"/>
            <ac:spMk id="8" creationId="{3B854194-185D-494D-905C-7C7CB2E30F6E}"/>
          </ac:spMkLst>
        </pc:spChg>
        <pc:spChg chg="add">
          <ac:chgData name="Gayatri Reddy" userId="1c9c3e1cc0d8ba2c" providerId="LiveId" clId="{DE9425E3-1199-477F-95D3-2ACB1121E7B6}" dt="2020-04-23T19:39:39.238" v="318" actId="26606"/>
          <ac:spMkLst>
            <pc:docMk/>
            <pc:sldMk cId="555820751" sldId="259"/>
            <ac:spMk id="10" creationId="{B4F5FA0D-0104-4987-8241-EFF7C85B88DE}"/>
          </ac:spMkLst>
        </pc:spChg>
        <pc:picChg chg="add">
          <ac:chgData name="Gayatri Reddy" userId="1c9c3e1cc0d8ba2c" providerId="LiveId" clId="{DE9425E3-1199-477F-95D3-2ACB1121E7B6}" dt="2020-04-23T19:39:39.238" v="318" actId="26606"/>
          <ac:picMkLst>
            <pc:docMk/>
            <pc:sldMk cId="555820751" sldId="259"/>
            <ac:picMk id="12" creationId="{2897127E-6CEF-446C-BE87-93B7C46E49D1}"/>
          </ac:picMkLst>
        </pc:picChg>
      </pc:sldChg>
      <pc:sldChg chg="modSp del">
        <pc:chgData name="Gayatri Reddy" userId="1c9c3e1cc0d8ba2c" providerId="LiveId" clId="{DE9425E3-1199-477F-95D3-2ACB1121E7B6}" dt="2020-04-23T20:28:04.957" v="597" actId="2696"/>
        <pc:sldMkLst>
          <pc:docMk/>
          <pc:sldMk cId="3275467005" sldId="260"/>
        </pc:sldMkLst>
        <pc:spChg chg="mod">
          <ac:chgData name="Gayatri Reddy" userId="1c9c3e1cc0d8ba2c" providerId="LiveId" clId="{DE9425E3-1199-477F-95D3-2ACB1121E7B6}" dt="2020-04-23T20:24:32.224" v="557"/>
          <ac:spMkLst>
            <pc:docMk/>
            <pc:sldMk cId="3275467005" sldId="260"/>
            <ac:spMk id="2" creationId="{8901583B-7730-470A-A370-4F4EF99A8381}"/>
          </ac:spMkLst>
        </pc:spChg>
        <pc:spChg chg="mod">
          <ac:chgData name="Gayatri Reddy" userId="1c9c3e1cc0d8ba2c" providerId="LiveId" clId="{DE9425E3-1199-477F-95D3-2ACB1121E7B6}" dt="2020-04-23T20:27:43.523" v="590"/>
          <ac:spMkLst>
            <pc:docMk/>
            <pc:sldMk cId="3275467005" sldId="260"/>
            <ac:spMk id="3" creationId="{B2F3B2E8-2BAA-481D-990B-D90D2049382D}"/>
          </ac:spMkLst>
        </pc:spChg>
      </pc:sldChg>
      <pc:sldChg chg="addSp modSp mod ord setBg">
        <pc:chgData name="Gayatri Reddy" userId="1c9c3e1cc0d8ba2c" providerId="LiveId" clId="{DE9425E3-1199-477F-95D3-2ACB1121E7B6}" dt="2020-04-23T20:55:24.211" v="840" actId="404"/>
        <pc:sldMkLst>
          <pc:docMk/>
          <pc:sldMk cId="379386973" sldId="261"/>
        </pc:sldMkLst>
        <pc:spChg chg="mod">
          <ac:chgData name="Gayatri Reddy" userId="1c9c3e1cc0d8ba2c" providerId="LiveId" clId="{DE9425E3-1199-477F-95D3-2ACB1121E7B6}" dt="2020-04-23T20:55:24.211" v="840" actId="404"/>
          <ac:spMkLst>
            <pc:docMk/>
            <pc:sldMk cId="379386973" sldId="261"/>
            <ac:spMk id="2" creationId="{6B2B367A-E5FC-48C6-A321-5AB7400FE57E}"/>
          </ac:spMkLst>
        </pc:spChg>
        <pc:spChg chg="mod">
          <ac:chgData name="Gayatri Reddy" userId="1c9c3e1cc0d8ba2c" providerId="LiveId" clId="{DE9425E3-1199-477F-95D3-2ACB1121E7B6}" dt="2020-04-23T20:54:52.132" v="818"/>
          <ac:spMkLst>
            <pc:docMk/>
            <pc:sldMk cId="379386973" sldId="261"/>
            <ac:spMk id="3" creationId="{69F35A62-50BF-496F-979C-69654B22AE1B}"/>
          </ac:spMkLst>
        </pc:spChg>
        <pc:spChg chg="add">
          <ac:chgData name="Gayatri Reddy" userId="1c9c3e1cc0d8ba2c" providerId="LiveId" clId="{DE9425E3-1199-477F-95D3-2ACB1121E7B6}" dt="2020-04-23T19:40:03.700" v="320" actId="26606"/>
          <ac:spMkLst>
            <pc:docMk/>
            <pc:sldMk cId="379386973" sldId="261"/>
            <ac:spMk id="8" creationId="{3B854194-185D-494D-905C-7C7CB2E30F6E}"/>
          </ac:spMkLst>
        </pc:spChg>
        <pc:spChg chg="add">
          <ac:chgData name="Gayatri Reddy" userId="1c9c3e1cc0d8ba2c" providerId="LiveId" clId="{DE9425E3-1199-477F-95D3-2ACB1121E7B6}" dt="2020-04-23T19:40:03.700" v="320" actId="26606"/>
          <ac:spMkLst>
            <pc:docMk/>
            <pc:sldMk cId="379386973" sldId="261"/>
            <ac:spMk id="10" creationId="{B4F5FA0D-0104-4987-8241-EFF7C85B88DE}"/>
          </ac:spMkLst>
        </pc:spChg>
        <pc:picChg chg="add">
          <ac:chgData name="Gayatri Reddy" userId="1c9c3e1cc0d8ba2c" providerId="LiveId" clId="{DE9425E3-1199-477F-95D3-2ACB1121E7B6}" dt="2020-04-23T19:40:03.700" v="320" actId="26606"/>
          <ac:picMkLst>
            <pc:docMk/>
            <pc:sldMk cId="379386973" sldId="261"/>
            <ac:picMk id="12" creationId="{2897127E-6CEF-446C-BE87-93B7C46E49D1}"/>
          </ac:picMkLst>
        </pc:picChg>
      </pc:sldChg>
      <pc:sldChg chg="addSp delSp modSp mod setBg">
        <pc:chgData name="Gayatri Reddy" userId="1c9c3e1cc0d8ba2c" providerId="LiveId" clId="{DE9425E3-1199-477F-95D3-2ACB1121E7B6}" dt="2020-04-23T20:51:20.679" v="803" actId="26606"/>
        <pc:sldMkLst>
          <pc:docMk/>
          <pc:sldMk cId="731537005" sldId="262"/>
        </pc:sldMkLst>
        <pc:spChg chg="mod">
          <ac:chgData name="Gayatri Reddy" userId="1c9c3e1cc0d8ba2c" providerId="LiveId" clId="{DE9425E3-1199-477F-95D3-2ACB1121E7B6}" dt="2020-04-23T20:51:20.679" v="803" actId="26606"/>
          <ac:spMkLst>
            <pc:docMk/>
            <pc:sldMk cId="731537005" sldId="262"/>
            <ac:spMk id="2" creationId="{91B2A431-FC0F-4BE6-A6D7-5A474A4FE0A2}"/>
          </ac:spMkLst>
        </pc:spChg>
        <pc:spChg chg="del">
          <ac:chgData name="Gayatri Reddy" userId="1c9c3e1cc0d8ba2c" providerId="LiveId" clId="{DE9425E3-1199-477F-95D3-2ACB1121E7B6}" dt="2020-04-23T20:48:29.276" v="710" actId="26606"/>
          <ac:spMkLst>
            <pc:docMk/>
            <pc:sldMk cId="731537005" sldId="262"/>
            <ac:spMk id="3" creationId="{1BDE1FF8-2F20-4BE3-8DD1-DED45B0FFF9C}"/>
          </ac:spMkLst>
        </pc:spChg>
        <pc:spChg chg="add del">
          <ac:chgData name="Gayatri Reddy" userId="1c9c3e1cc0d8ba2c" providerId="LiveId" clId="{DE9425E3-1199-477F-95D3-2ACB1121E7B6}" dt="2020-04-23T20:51:20.679" v="803" actId="26606"/>
          <ac:spMkLst>
            <pc:docMk/>
            <pc:sldMk cId="731537005" sldId="262"/>
            <ac:spMk id="10" creationId="{122F9423-F4B1-45D4-8445-E9991ECCBCCF}"/>
          </ac:spMkLst>
        </pc:spChg>
        <pc:spChg chg="add del">
          <ac:chgData name="Gayatri Reddy" userId="1c9c3e1cc0d8ba2c" providerId="LiveId" clId="{DE9425E3-1199-477F-95D3-2ACB1121E7B6}" dt="2020-04-23T20:51:20.679" v="803" actId="26606"/>
          <ac:spMkLst>
            <pc:docMk/>
            <pc:sldMk cId="731537005" sldId="262"/>
            <ac:spMk id="20" creationId="{B50AB553-2A96-4A92-96F2-93548E096954}"/>
          </ac:spMkLst>
        </pc:spChg>
        <pc:grpChg chg="add del">
          <ac:chgData name="Gayatri Reddy" userId="1c9c3e1cc0d8ba2c" providerId="LiveId" clId="{DE9425E3-1199-477F-95D3-2ACB1121E7B6}" dt="2020-04-23T20:51:20.679" v="803" actId="26606"/>
          <ac:grpSpMkLst>
            <pc:docMk/>
            <pc:sldMk cId="731537005" sldId="262"/>
            <ac:grpSpMk id="12" creationId="{770AE191-D2EA-45C9-A44D-830C188F74CB}"/>
          </ac:grpSpMkLst>
        </pc:grpChg>
        <pc:graphicFrameChg chg="add mod modGraphic">
          <ac:chgData name="Gayatri Reddy" userId="1c9c3e1cc0d8ba2c" providerId="LiveId" clId="{DE9425E3-1199-477F-95D3-2ACB1121E7B6}" dt="2020-04-23T20:51:20.679" v="803" actId="26606"/>
          <ac:graphicFrameMkLst>
            <pc:docMk/>
            <pc:sldMk cId="731537005" sldId="262"/>
            <ac:graphicFrameMk id="5" creationId="{481D04B9-4979-442C-9101-8DA3BAAB75F9}"/>
          </ac:graphicFrameMkLst>
        </pc:graphicFrameChg>
        <pc:picChg chg="add del">
          <ac:chgData name="Gayatri Reddy" userId="1c9c3e1cc0d8ba2c" providerId="LiveId" clId="{DE9425E3-1199-477F-95D3-2ACB1121E7B6}" dt="2020-04-23T20:51:20.679" v="803" actId="26606"/>
          <ac:picMkLst>
            <pc:docMk/>
            <pc:sldMk cId="731537005" sldId="262"/>
            <ac:picMk id="16" creationId="{AC9BD025-63A1-48A8-A3B2-E41A1542E594}"/>
          </ac:picMkLst>
        </pc:picChg>
      </pc:sldChg>
      <pc:sldChg chg="addSp delSp modSp mod setBg">
        <pc:chgData name="Gayatri Reddy" userId="1c9c3e1cc0d8ba2c" providerId="LiveId" clId="{DE9425E3-1199-477F-95D3-2ACB1121E7B6}" dt="2020-04-23T20:50:39.126" v="801" actId="26606"/>
        <pc:sldMkLst>
          <pc:docMk/>
          <pc:sldMk cId="655595442" sldId="263"/>
        </pc:sldMkLst>
        <pc:spChg chg="mod">
          <ac:chgData name="Gayatri Reddy" userId="1c9c3e1cc0d8ba2c" providerId="LiveId" clId="{DE9425E3-1199-477F-95D3-2ACB1121E7B6}" dt="2020-04-23T20:50:39.126" v="801" actId="26606"/>
          <ac:spMkLst>
            <pc:docMk/>
            <pc:sldMk cId="655595442" sldId="263"/>
            <ac:spMk id="2" creationId="{2F7ADBFF-5FF9-4851-A052-0CB37F61168D}"/>
          </ac:spMkLst>
        </pc:spChg>
        <pc:spChg chg="del mod">
          <ac:chgData name="Gayatri Reddy" userId="1c9c3e1cc0d8ba2c" providerId="LiveId" clId="{DE9425E3-1199-477F-95D3-2ACB1121E7B6}" dt="2020-04-23T20:48:37.532" v="711" actId="26606"/>
          <ac:spMkLst>
            <pc:docMk/>
            <pc:sldMk cId="655595442" sldId="263"/>
            <ac:spMk id="3" creationId="{A0217A65-7E8C-41BD-814C-DD1001499902}"/>
          </ac:spMkLst>
        </pc:spChg>
        <pc:spChg chg="add del">
          <ac:chgData name="Gayatri Reddy" userId="1c9c3e1cc0d8ba2c" providerId="LiveId" clId="{DE9425E3-1199-477F-95D3-2ACB1121E7B6}" dt="2020-04-23T20:48:37.532" v="711" actId="26606"/>
          <ac:spMkLst>
            <pc:docMk/>
            <pc:sldMk cId="655595442" sldId="263"/>
            <ac:spMk id="8" creationId="{7515D20E-1AB7-4E74-9236-2B72B63D60B6}"/>
          </ac:spMkLst>
        </pc:spChg>
        <pc:spChg chg="add del">
          <ac:chgData name="Gayatri Reddy" userId="1c9c3e1cc0d8ba2c" providerId="LiveId" clId="{DE9425E3-1199-477F-95D3-2ACB1121E7B6}" dt="2020-04-23T20:48:37.532" v="711" actId="26606"/>
          <ac:spMkLst>
            <pc:docMk/>
            <pc:sldMk cId="655595442" sldId="263"/>
            <ac:spMk id="15" creationId="{3873B707-463F-40B0-8227-E8CC6C67EB25}"/>
          </ac:spMkLst>
        </pc:spChg>
        <pc:spChg chg="add del">
          <ac:chgData name="Gayatri Reddy" userId="1c9c3e1cc0d8ba2c" providerId="LiveId" clId="{DE9425E3-1199-477F-95D3-2ACB1121E7B6}" dt="2020-04-23T20:48:37.532" v="711" actId="26606"/>
          <ac:spMkLst>
            <pc:docMk/>
            <pc:sldMk cId="655595442" sldId="263"/>
            <ac:spMk id="17" creationId="{19C9EAEA-39D0-4B0E-A0EB-51E7B26740B1}"/>
          </ac:spMkLst>
        </pc:spChg>
        <pc:spChg chg="add del">
          <ac:chgData name="Gayatri Reddy" userId="1c9c3e1cc0d8ba2c" providerId="LiveId" clId="{DE9425E3-1199-477F-95D3-2ACB1121E7B6}" dt="2020-04-23T20:50:39.126" v="801" actId="26606"/>
          <ac:spMkLst>
            <pc:docMk/>
            <pc:sldMk cId="655595442" sldId="263"/>
            <ac:spMk id="24" creationId="{122F9423-F4B1-45D4-8445-E9991ECCBCCF}"/>
          </ac:spMkLst>
        </pc:spChg>
        <pc:spChg chg="add">
          <ac:chgData name="Gayatri Reddy" userId="1c9c3e1cc0d8ba2c" providerId="LiveId" clId="{DE9425E3-1199-477F-95D3-2ACB1121E7B6}" dt="2020-04-23T20:50:39.126" v="801" actId="26606"/>
          <ac:spMkLst>
            <pc:docMk/>
            <pc:sldMk cId="655595442" sldId="263"/>
            <ac:spMk id="34" creationId="{257363FD-7E77-4145-9483-331A807ADF0E}"/>
          </ac:spMkLst>
        </pc:spChg>
        <pc:grpChg chg="add del">
          <ac:chgData name="Gayatri Reddy" userId="1c9c3e1cc0d8ba2c" providerId="LiveId" clId="{DE9425E3-1199-477F-95D3-2ACB1121E7B6}" dt="2020-04-23T20:48:37.532" v="711" actId="26606"/>
          <ac:grpSpMkLst>
            <pc:docMk/>
            <pc:sldMk cId="655595442" sldId="263"/>
            <ac:grpSpMk id="10" creationId="{032D8612-31EB-44CF-A1D0-14FD4C705424}"/>
          </ac:grpSpMkLst>
        </pc:grpChg>
        <pc:grpChg chg="add del">
          <ac:chgData name="Gayatri Reddy" userId="1c9c3e1cc0d8ba2c" providerId="LiveId" clId="{DE9425E3-1199-477F-95D3-2ACB1121E7B6}" dt="2020-04-23T20:50:39.126" v="801" actId="26606"/>
          <ac:grpSpMkLst>
            <pc:docMk/>
            <pc:sldMk cId="655595442" sldId="263"/>
            <ac:grpSpMk id="26" creationId="{770AE191-D2EA-45C9-A44D-830C188F74CB}"/>
          </ac:grpSpMkLst>
        </pc:grpChg>
        <pc:graphicFrameChg chg="add mod modGraphic">
          <ac:chgData name="Gayatri Reddy" userId="1c9c3e1cc0d8ba2c" providerId="LiveId" clId="{DE9425E3-1199-477F-95D3-2ACB1121E7B6}" dt="2020-04-23T20:50:39.126" v="801" actId="26606"/>
          <ac:graphicFrameMkLst>
            <pc:docMk/>
            <pc:sldMk cId="655595442" sldId="263"/>
            <ac:graphicFrameMk id="19" creationId="{40455A23-1B94-4536-AFA4-D024F9C8E442}"/>
          </ac:graphicFrameMkLst>
        </pc:graphicFrameChg>
        <pc:picChg chg="add">
          <ac:chgData name="Gayatri Reddy" userId="1c9c3e1cc0d8ba2c" providerId="LiveId" clId="{DE9425E3-1199-477F-95D3-2ACB1121E7B6}" dt="2020-04-23T20:50:39.126" v="801" actId="26606"/>
          <ac:picMkLst>
            <pc:docMk/>
            <pc:sldMk cId="655595442" sldId="263"/>
            <ac:picMk id="30" creationId="{E2CE0745-1593-4E75-AE5B-6B5D88ABBF78}"/>
          </ac:picMkLst>
        </pc:picChg>
      </pc:sldChg>
      <pc:sldChg chg="addSp delSp modSp">
        <pc:chgData name="Gayatri Reddy" userId="1c9c3e1cc0d8ba2c" providerId="LiveId" clId="{DE9425E3-1199-477F-95D3-2ACB1121E7B6}" dt="2020-04-23T20:54:11.803" v="812" actId="26606"/>
        <pc:sldMkLst>
          <pc:docMk/>
          <pc:sldMk cId="23790784" sldId="264"/>
        </pc:sldMkLst>
        <pc:spChg chg="del">
          <ac:chgData name="Gayatri Reddy" userId="1c9c3e1cc0d8ba2c" providerId="LiveId" clId="{DE9425E3-1199-477F-95D3-2ACB1121E7B6}" dt="2020-04-23T20:54:11.803" v="812" actId="26606"/>
          <ac:spMkLst>
            <pc:docMk/>
            <pc:sldMk cId="23790784" sldId="264"/>
            <ac:spMk id="10" creationId="{69D184B2-2226-4E31-BCCB-444330767440}"/>
          </ac:spMkLst>
        </pc:spChg>
        <pc:spChg chg="del">
          <ac:chgData name="Gayatri Reddy" userId="1c9c3e1cc0d8ba2c" providerId="LiveId" clId="{DE9425E3-1199-477F-95D3-2ACB1121E7B6}" dt="2020-04-23T20:54:11.803" v="812" actId="26606"/>
          <ac:spMkLst>
            <pc:docMk/>
            <pc:sldMk cId="23790784" sldId="264"/>
            <ac:spMk id="12" creationId="{1AC4D4E3-486A-464A-8EC8-D44881097267}"/>
          </ac:spMkLst>
        </pc:spChg>
        <pc:spChg chg="del">
          <ac:chgData name="Gayatri Reddy" userId="1c9c3e1cc0d8ba2c" providerId="LiveId" clId="{DE9425E3-1199-477F-95D3-2ACB1121E7B6}" dt="2020-04-23T20:54:11.803" v="812" actId="26606"/>
          <ac:spMkLst>
            <pc:docMk/>
            <pc:sldMk cId="23790784" sldId="264"/>
            <ac:spMk id="14" creationId="{864DE13E-58EB-4475-B79C-0D4FC651239B}"/>
          </ac:spMkLst>
        </pc:spChg>
        <pc:spChg chg="add">
          <ac:chgData name="Gayatri Reddy" userId="1c9c3e1cc0d8ba2c" providerId="LiveId" clId="{DE9425E3-1199-477F-95D3-2ACB1121E7B6}" dt="2020-04-23T20:54:11.803" v="812" actId="26606"/>
          <ac:spMkLst>
            <pc:docMk/>
            <pc:sldMk cId="23790784" sldId="264"/>
            <ac:spMk id="19" creationId="{0D1D8088-559A-46A5-A801-CDF0B9476BED}"/>
          </ac:spMkLst>
        </pc:spChg>
        <pc:spChg chg="add">
          <ac:chgData name="Gayatri Reddy" userId="1c9c3e1cc0d8ba2c" providerId="LiveId" clId="{DE9425E3-1199-477F-95D3-2ACB1121E7B6}" dt="2020-04-23T20:54:11.803" v="812" actId="26606"/>
          <ac:spMkLst>
            <pc:docMk/>
            <pc:sldMk cId="23790784" sldId="264"/>
            <ac:spMk id="25" creationId="{3776B14B-F2F4-4825-8DA8-8C7A0F2B3960}"/>
          </ac:spMkLst>
        </pc:spChg>
        <pc:grpChg chg="add">
          <ac:chgData name="Gayatri Reddy" userId="1c9c3e1cc0d8ba2c" providerId="LiveId" clId="{DE9425E3-1199-477F-95D3-2ACB1121E7B6}" dt="2020-04-23T20:54:11.803" v="812" actId="26606"/>
          <ac:grpSpMkLst>
            <pc:docMk/>
            <pc:sldMk cId="23790784" sldId="264"/>
            <ac:grpSpMk id="21" creationId="{83E2E96F-17F7-4C8C-BDF1-6BB90A0C1D7F}"/>
          </ac:grpSpMkLst>
        </pc:grpChg>
        <pc:picChg chg="mod">
          <ac:chgData name="Gayatri Reddy" userId="1c9c3e1cc0d8ba2c" providerId="LiveId" clId="{DE9425E3-1199-477F-95D3-2ACB1121E7B6}" dt="2020-04-23T20:54:11.803" v="812" actId="26606"/>
          <ac:picMkLst>
            <pc:docMk/>
            <pc:sldMk cId="23790784" sldId="264"/>
            <ac:picMk id="5" creationId="{A3E7B54D-5DED-4D70-A666-EF0BD3811DDC}"/>
          </ac:picMkLst>
        </pc:picChg>
      </pc:sldChg>
      <pc:sldChg chg="modSp add del">
        <pc:chgData name="Gayatri Reddy" userId="1c9c3e1cc0d8ba2c" providerId="LiveId" clId="{DE9425E3-1199-477F-95D3-2ACB1121E7B6}" dt="2020-04-23T23:03:00.624" v="889" actId="2696"/>
        <pc:sldMkLst>
          <pc:docMk/>
          <pc:sldMk cId="49084309" sldId="265"/>
        </pc:sldMkLst>
        <pc:spChg chg="mod">
          <ac:chgData name="Gayatri Reddy" userId="1c9c3e1cc0d8ba2c" providerId="LiveId" clId="{DE9425E3-1199-477F-95D3-2ACB1121E7B6}" dt="2020-04-23T19:40:43.226" v="325" actId="27636"/>
          <ac:spMkLst>
            <pc:docMk/>
            <pc:sldMk cId="49084309" sldId="265"/>
            <ac:spMk id="2" creationId="{C7D8A2E1-7910-4001-B6F3-4CE058796645}"/>
          </ac:spMkLst>
        </pc:spChg>
      </pc:sldChg>
      <pc:sldChg chg="addSp delSp modSp add mod setBg">
        <pc:chgData name="Gayatri Reddy" userId="1c9c3e1cc0d8ba2c" providerId="LiveId" clId="{DE9425E3-1199-477F-95D3-2ACB1121E7B6}" dt="2020-04-23T21:21:59.209" v="881" actId="26606"/>
        <pc:sldMkLst>
          <pc:docMk/>
          <pc:sldMk cId="636635412" sldId="266"/>
        </pc:sldMkLst>
        <pc:spChg chg="mod ord">
          <ac:chgData name="Gayatri Reddy" userId="1c9c3e1cc0d8ba2c" providerId="LiveId" clId="{DE9425E3-1199-477F-95D3-2ACB1121E7B6}" dt="2020-04-23T21:21:59.209" v="881" actId="26606"/>
          <ac:spMkLst>
            <pc:docMk/>
            <pc:sldMk cId="636635412" sldId="266"/>
            <ac:spMk id="2" creationId="{34EE901B-9CD3-4524-B33E-EC362BF40E24}"/>
          </ac:spMkLst>
        </pc:spChg>
        <pc:spChg chg="del">
          <ac:chgData name="Gayatri Reddy" userId="1c9c3e1cc0d8ba2c" providerId="LiveId" clId="{DE9425E3-1199-477F-95D3-2ACB1121E7B6}" dt="2020-04-23T19:56:53.751" v="335" actId="931"/>
          <ac:spMkLst>
            <pc:docMk/>
            <pc:sldMk cId="636635412" sldId="266"/>
            <ac:spMk id="3" creationId="{21E6427C-59C3-4E5B-83E5-ED25EEB876BE}"/>
          </ac:spMkLst>
        </pc:spChg>
        <pc:spChg chg="add del">
          <ac:chgData name="Gayatri Reddy" userId="1c9c3e1cc0d8ba2c" providerId="LiveId" clId="{DE9425E3-1199-477F-95D3-2ACB1121E7B6}" dt="2020-04-23T20:18:52.913" v="343" actId="26606"/>
          <ac:spMkLst>
            <pc:docMk/>
            <pc:sldMk cId="636635412" sldId="266"/>
            <ac:spMk id="7" creationId="{631414D2-7382-4D15-AC59-404CB9B0B3CB}"/>
          </ac:spMkLst>
        </pc:spChg>
        <pc:spChg chg="add del">
          <ac:chgData name="Gayatri Reddy" userId="1c9c3e1cc0d8ba2c" providerId="LiveId" clId="{DE9425E3-1199-477F-95D3-2ACB1121E7B6}" dt="2020-04-23T20:18:52.913" v="343" actId="26606"/>
          <ac:spMkLst>
            <pc:docMk/>
            <pc:sldMk cId="636635412" sldId="266"/>
            <ac:spMk id="8" creationId="{0475B2A8-68E0-4009-B99B-471A92BF06F7}"/>
          </ac:spMkLst>
        </pc:spChg>
        <pc:spChg chg="add del">
          <ac:chgData name="Gayatri Reddy" userId="1c9c3e1cc0d8ba2c" providerId="LiveId" clId="{DE9425E3-1199-477F-95D3-2ACB1121E7B6}" dt="2020-04-23T20:18:52.913" v="343" actId="26606"/>
          <ac:spMkLst>
            <pc:docMk/>
            <pc:sldMk cId="636635412" sldId="266"/>
            <ac:spMk id="9" creationId="{4D98BCDE-4142-4D75-9D41-84A9041875C9}"/>
          </ac:spMkLst>
        </pc:spChg>
        <pc:spChg chg="add del">
          <ac:chgData name="Gayatri Reddy" userId="1c9c3e1cc0d8ba2c" providerId="LiveId" clId="{DE9425E3-1199-477F-95D3-2ACB1121E7B6}" dt="2020-04-23T19:56:58.933" v="339" actId="26606"/>
          <ac:spMkLst>
            <pc:docMk/>
            <pc:sldMk cId="636635412" sldId="266"/>
            <ac:spMk id="10" creationId="{19245A10-7F37-4569-80D2-2F692931E300}"/>
          </ac:spMkLst>
        </pc:spChg>
        <pc:spChg chg="add del">
          <ac:chgData name="Gayatri Reddy" userId="1c9c3e1cc0d8ba2c" providerId="LiveId" clId="{DE9425E3-1199-477F-95D3-2ACB1121E7B6}" dt="2020-04-23T20:18:52.913" v="343" actId="26606"/>
          <ac:spMkLst>
            <pc:docMk/>
            <pc:sldMk cId="636635412" sldId="266"/>
            <ac:spMk id="11" creationId="{775191EC-7206-4CEB-A04B-7526E6CFA6A2}"/>
          </ac:spMkLst>
        </pc:spChg>
        <pc:spChg chg="add del">
          <ac:chgData name="Gayatri Reddy" userId="1c9c3e1cc0d8ba2c" providerId="LiveId" clId="{DE9425E3-1199-477F-95D3-2ACB1121E7B6}" dt="2020-04-23T19:56:58.933" v="339" actId="26606"/>
          <ac:spMkLst>
            <pc:docMk/>
            <pc:sldMk cId="636635412" sldId="266"/>
            <ac:spMk id="12" creationId="{9267F70F-11C6-4597-9381-D0D80FC18FD9}"/>
          </ac:spMkLst>
        </pc:spChg>
        <pc:spChg chg="add del">
          <ac:chgData name="Gayatri Reddy" userId="1c9c3e1cc0d8ba2c" providerId="LiveId" clId="{DE9425E3-1199-477F-95D3-2ACB1121E7B6}" dt="2020-04-23T20:18:52.913" v="343" actId="26606"/>
          <ac:spMkLst>
            <pc:docMk/>
            <pc:sldMk cId="636635412" sldId="266"/>
            <ac:spMk id="13" creationId="{517AB584-8752-484B-91DE-FA247373F835}"/>
          </ac:spMkLst>
        </pc:spChg>
        <pc:spChg chg="add del">
          <ac:chgData name="Gayatri Reddy" userId="1c9c3e1cc0d8ba2c" providerId="LiveId" clId="{DE9425E3-1199-477F-95D3-2ACB1121E7B6}" dt="2020-04-23T19:56:58.933" v="339" actId="26606"/>
          <ac:spMkLst>
            <pc:docMk/>
            <pc:sldMk cId="636635412" sldId="266"/>
            <ac:spMk id="14" creationId="{2C20A93E-E407-4683-A405-147DE26132AD}"/>
          </ac:spMkLst>
        </pc:spChg>
        <pc:spChg chg="add del">
          <ac:chgData name="Gayatri Reddy" userId="1c9c3e1cc0d8ba2c" providerId="LiveId" clId="{DE9425E3-1199-477F-95D3-2ACB1121E7B6}" dt="2020-04-23T20:18:57.341" v="345" actId="26606"/>
          <ac:spMkLst>
            <pc:docMk/>
            <pc:sldMk cId="636635412" sldId="266"/>
            <ac:spMk id="15" creationId="{19245A10-7F37-4569-80D2-2F692931E300}"/>
          </ac:spMkLst>
        </pc:spChg>
        <pc:spChg chg="add del">
          <ac:chgData name="Gayatri Reddy" userId="1c9c3e1cc0d8ba2c" providerId="LiveId" clId="{DE9425E3-1199-477F-95D3-2ACB1121E7B6}" dt="2020-04-23T19:56:58.933" v="339" actId="26606"/>
          <ac:spMkLst>
            <pc:docMk/>
            <pc:sldMk cId="636635412" sldId="266"/>
            <ac:spMk id="16" creationId="{9E8E3DD9-D235-48D9-A0EC-D6817EC84B75}"/>
          </ac:spMkLst>
        </pc:spChg>
        <pc:spChg chg="add del">
          <ac:chgData name="Gayatri Reddy" userId="1c9c3e1cc0d8ba2c" providerId="LiveId" clId="{DE9425E3-1199-477F-95D3-2ACB1121E7B6}" dt="2020-04-23T20:18:57.341" v="345" actId="26606"/>
          <ac:spMkLst>
            <pc:docMk/>
            <pc:sldMk cId="636635412" sldId="266"/>
            <ac:spMk id="17" creationId="{9267F70F-11C6-4597-9381-D0D80FC18FD9}"/>
          </ac:spMkLst>
        </pc:spChg>
        <pc:spChg chg="add del">
          <ac:chgData name="Gayatri Reddy" userId="1c9c3e1cc0d8ba2c" providerId="LiveId" clId="{DE9425E3-1199-477F-95D3-2ACB1121E7B6}" dt="2020-04-23T19:56:58.933" v="339" actId="26606"/>
          <ac:spMkLst>
            <pc:docMk/>
            <pc:sldMk cId="636635412" sldId="266"/>
            <ac:spMk id="18" creationId="{EA83A145-578D-4A0B-94A7-AEAB2027D7EB}"/>
          </ac:spMkLst>
        </pc:spChg>
        <pc:spChg chg="add del">
          <ac:chgData name="Gayatri Reddy" userId="1c9c3e1cc0d8ba2c" providerId="LiveId" clId="{DE9425E3-1199-477F-95D3-2ACB1121E7B6}" dt="2020-04-23T20:18:57.341" v="345" actId="26606"/>
          <ac:spMkLst>
            <pc:docMk/>
            <pc:sldMk cId="636635412" sldId="266"/>
            <ac:spMk id="19" creationId="{2C20A93E-E407-4683-A405-147DE26132AD}"/>
          </ac:spMkLst>
        </pc:spChg>
        <pc:spChg chg="add del">
          <ac:chgData name="Gayatri Reddy" userId="1c9c3e1cc0d8ba2c" providerId="LiveId" clId="{DE9425E3-1199-477F-95D3-2ACB1121E7B6}" dt="2020-04-23T20:18:57.341" v="345" actId="26606"/>
          <ac:spMkLst>
            <pc:docMk/>
            <pc:sldMk cId="636635412" sldId="266"/>
            <ac:spMk id="20" creationId="{9E8E3DD9-D235-48D9-A0EC-D6817EC84B75}"/>
          </ac:spMkLst>
        </pc:spChg>
        <pc:spChg chg="add del">
          <ac:chgData name="Gayatri Reddy" userId="1c9c3e1cc0d8ba2c" providerId="LiveId" clId="{DE9425E3-1199-477F-95D3-2ACB1121E7B6}" dt="2020-04-23T20:18:57.341" v="345" actId="26606"/>
          <ac:spMkLst>
            <pc:docMk/>
            <pc:sldMk cId="636635412" sldId="266"/>
            <ac:spMk id="21" creationId="{EA83A145-578D-4A0B-94A7-AEAB2027D7EB}"/>
          </ac:spMkLst>
        </pc:spChg>
        <pc:spChg chg="add del">
          <ac:chgData name="Gayatri Reddy" userId="1c9c3e1cc0d8ba2c" providerId="LiveId" clId="{DE9425E3-1199-477F-95D3-2ACB1121E7B6}" dt="2020-04-23T20:18:59.426" v="347" actId="26606"/>
          <ac:spMkLst>
            <pc:docMk/>
            <pc:sldMk cId="636635412" sldId="266"/>
            <ac:spMk id="23" creationId="{F56F5174-31D9-4DBB-AAB7-A1FD7BDB1352}"/>
          </ac:spMkLst>
        </pc:spChg>
        <pc:spChg chg="add del">
          <ac:chgData name="Gayatri Reddy" userId="1c9c3e1cc0d8ba2c" providerId="LiveId" clId="{DE9425E3-1199-477F-95D3-2ACB1121E7B6}" dt="2020-04-23T20:18:59.426" v="347" actId="26606"/>
          <ac:spMkLst>
            <pc:docMk/>
            <pc:sldMk cId="636635412" sldId="266"/>
            <ac:spMk id="25" creationId="{F9A95BEE-6BB1-4A28-A8E6-A34B2E42EF87}"/>
          </ac:spMkLst>
        </pc:spChg>
        <pc:spChg chg="add del">
          <ac:chgData name="Gayatri Reddy" userId="1c9c3e1cc0d8ba2c" providerId="LiveId" clId="{DE9425E3-1199-477F-95D3-2ACB1121E7B6}" dt="2020-04-23T20:18:59.426" v="347" actId="26606"/>
          <ac:spMkLst>
            <pc:docMk/>
            <pc:sldMk cId="636635412" sldId="266"/>
            <ac:spMk id="26" creationId="{D6F8B7BB-F1C4-457E-B67E-47673572468C}"/>
          </ac:spMkLst>
        </pc:spChg>
        <pc:spChg chg="add del">
          <ac:chgData name="Gayatri Reddy" userId="1c9c3e1cc0d8ba2c" providerId="LiveId" clId="{DE9425E3-1199-477F-95D3-2ACB1121E7B6}" dt="2020-04-23T20:19:06.069" v="349" actId="26606"/>
          <ac:spMkLst>
            <pc:docMk/>
            <pc:sldMk cId="636635412" sldId="266"/>
            <ac:spMk id="28" creationId="{D4419EFA-45FF-4821-B40E-2EEFE953A7FA}"/>
          </ac:spMkLst>
        </pc:spChg>
        <pc:spChg chg="add del">
          <ac:chgData name="Gayatri Reddy" userId="1c9c3e1cc0d8ba2c" providerId="LiveId" clId="{DE9425E3-1199-477F-95D3-2ACB1121E7B6}" dt="2020-04-23T20:19:07.612" v="351" actId="26606"/>
          <ac:spMkLst>
            <pc:docMk/>
            <pc:sldMk cId="636635412" sldId="266"/>
            <ac:spMk id="30" creationId="{F60FCA6E-0894-46CD-BD49-5955A51E0084}"/>
          </ac:spMkLst>
        </pc:spChg>
        <pc:spChg chg="add del">
          <ac:chgData name="Gayatri Reddy" userId="1c9c3e1cc0d8ba2c" providerId="LiveId" clId="{DE9425E3-1199-477F-95D3-2ACB1121E7B6}" dt="2020-04-23T20:19:07.612" v="351" actId="26606"/>
          <ac:spMkLst>
            <pc:docMk/>
            <pc:sldMk cId="636635412" sldId="266"/>
            <ac:spMk id="31" creationId="{E78C6E4B-A1F1-4B6C-97EC-BE997495D6AC}"/>
          </ac:spMkLst>
        </pc:spChg>
        <pc:spChg chg="add del">
          <ac:chgData name="Gayatri Reddy" userId="1c9c3e1cc0d8ba2c" providerId="LiveId" clId="{DE9425E3-1199-477F-95D3-2ACB1121E7B6}" dt="2020-04-23T20:19:07.612" v="351" actId="26606"/>
          <ac:spMkLst>
            <pc:docMk/>
            <pc:sldMk cId="636635412" sldId="266"/>
            <ac:spMk id="32" creationId="{E64660EC-ED09-453F-9571-49B78F19DE3C}"/>
          </ac:spMkLst>
        </pc:spChg>
        <pc:spChg chg="add del">
          <ac:chgData name="Gayatri Reddy" userId="1c9c3e1cc0d8ba2c" providerId="LiveId" clId="{DE9425E3-1199-477F-95D3-2ACB1121E7B6}" dt="2020-04-23T20:19:24.944" v="356" actId="26606"/>
          <ac:spMkLst>
            <pc:docMk/>
            <pc:sldMk cId="636635412" sldId="266"/>
            <ac:spMk id="34" creationId="{EBF87945-A001-489F-9D9B-7D9435F0B9CA}"/>
          </ac:spMkLst>
        </pc:spChg>
        <pc:spChg chg="add del">
          <ac:chgData name="Gayatri Reddy" userId="1c9c3e1cc0d8ba2c" providerId="LiveId" clId="{DE9425E3-1199-477F-95D3-2ACB1121E7B6}" dt="2020-04-23T20:19:14.250" v="353" actId="478"/>
          <ac:spMkLst>
            <pc:docMk/>
            <pc:sldMk cId="636635412" sldId="266"/>
            <ac:spMk id="35" creationId="{0CEE83C5-CF90-4DC7-BD0A-5C001064BABF}"/>
          </ac:spMkLst>
        </pc:spChg>
        <pc:spChg chg="add del">
          <ac:chgData name="Gayatri Reddy" userId="1c9c3e1cc0d8ba2c" providerId="LiveId" clId="{DE9425E3-1199-477F-95D3-2ACB1121E7B6}" dt="2020-04-23T20:26:17.271" v="572" actId="26606"/>
          <ac:spMkLst>
            <pc:docMk/>
            <pc:sldMk cId="636635412" sldId="266"/>
            <ac:spMk id="39" creationId="{6753252F-4873-4F63-801D-CC719279A7D5}"/>
          </ac:spMkLst>
        </pc:spChg>
        <pc:spChg chg="add del">
          <ac:chgData name="Gayatri Reddy" userId="1c9c3e1cc0d8ba2c" providerId="LiveId" clId="{DE9425E3-1199-477F-95D3-2ACB1121E7B6}" dt="2020-04-23T20:26:17.271" v="572" actId="26606"/>
          <ac:spMkLst>
            <pc:docMk/>
            <pc:sldMk cId="636635412" sldId="266"/>
            <ac:spMk id="41" creationId="{047C8CCB-F95D-4249-92DD-651249D3535A}"/>
          </ac:spMkLst>
        </pc:spChg>
        <pc:spChg chg="add del">
          <ac:chgData name="Gayatri Reddy" userId="1c9c3e1cc0d8ba2c" providerId="LiveId" clId="{DE9425E3-1199-477F-95D3-2ACB1121E7B6}" dt="2020-04-23T21:21:59.209" v="881" actId="26606"/>
          <ac:spMkLst>
            <pc:docMk/>
            <pc:sldMk cId="636635412" sldId="266"/>
            <ac:spMk id="46" creationId="{A4AC5506-6312-4701-8D3C-40187889A947}"/>
          </ac:spMkLst>
        </pc:spChg>
        <pc:spChg chg="add">
          <ac:chgData name="Gayatri Reddy" userId="1c9c3e1cc0d8ba2c" providerId="LiveId" clId="{DE9425E3-1199-477F-95D3-2ACB1121E7B6}" dt="2020-04-23T21:21:59.209" v="881" actId="26606"/>
          <ac:spMkLst>
            <pc:docMk/>
            <pc:sldMk cId="636635412" sldId="266"/>
            <ac:spMk id="51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1:21:59.209" v="881" actId="26606"/>
          <ac:spMkLst>
            <pc:docMk/>
            <pc:sldMk cId="636635412" sldId="266"/>
            <ac:spMk id="53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1:21:59.209" v="881" actId="26606"/>
          <ac:spMkLst>
            <pc:docMk/>
            <pc:sldMk cId="636635412" sldId="266"/>
            <ac:spMk id="55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1:21:59.209" v="881" actId="26606"/>
          <ac:spMkLst>
            <pc:docMk/>
            <pc:sldMk cId="636635412" sldId="266"/>
            <ac:spMk id="57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1:21:59.209" v="881" actId="26606"/>
          <ac:picMkLst>
            <pc:docMk/>
            <pc:sldMk cId="636635412" sldId="266"/>
            <ac:picMk id="5" creationId="{3A4F0116-BF04-47A0-8292-0A43754CDB5B}"/>
          </ac:picMkLst>
        </pc:picChg>
        <pc:picChg chg="add del">
          <ac:chgData name="Gayatri Reddy" userId="1c9c3e1cc0d8ba2c" providerId="LiveId" clId="{DE9425E3-1199-477F-95D3-2ACB1121E7B6}" dt="2020-04-23T20:18:59.426" v="347" actId="26606"/>
          <ac:picMkLst>
            <pc:docMk/>
            <pc:sldMk cId="636635412" sldId="266"/>
            <ac:picMk id="24" creationId="{AE113210-7872-481A-ADE6-3A05CCAF5EB2}"/>
          </ac:picMkLst>
        </pc:picChg>
      </pc:sldChg>
      <pc:sldChg chg="addSp delSp modSp add mod setBg">
        <pc:chgData name="Gayatri Reddy" userId="1c9c3e1cc0d8ba2c" providerId="LiveId" clId="{DE9425E3-1199-477F-95D3-2ACB1121E7B6}" dt="2020-04-23T21:21:56.134" v="880" actId="26606"/>
        <pc:sldMkLst>
          <pc:docMk/>
          <pc:sldMk cId="901562162" sldId="267"/>
        </pc:sldMkLst>
        <pc:spChg chg="mod">
          <ac:chgData name="Gayatri Reddy" userId="1c9c3e1cc0d8ba2c" providerId="LiveId" clId="{DE9425E3-1199-477F-95D3-2ACB1121E7B6}" dt="2020-04-23T21:21:56.134" v="880" actId="26606"/>
          <ac:spMkLst>
            <pc:docMk/>
            <pc:sldMk cId="901562162" sldId="267"/>
            <ac:spMk id="2" creationId="{4B7EB54D-E570-4CA7-ABA7-03275709F091}"/>
          </ac:spMkLst>
        </pc:spChg>
        <pc:spChg chg="del">
          <ac:chgData name="Gayatri Reddy" userId="1c9c3e1cc0d8ba2c" providerId="LiveId" clId="{DE9425E3-1199-477F-95D3-2ACB1121E7B6}" dt="2020-04-23T20:20:10.199" v="391" actId="931"/>
          <ac:spMkLst>
            <pc:docMk/>
            <pc:sldMk cId="901562162" sldId="267"/>
            <ac:spMk id="3" creationId="{00E8172B-EAA3-49F3-B462-9B9A01A7524F}"/>
          </ac:spMkLst>
        </pc:spChg>
        <pc:spChg chg="add del">
          <ac:chgData name="Gayatri Reddy" userId="1c9c3e1cc0d8ba2c" providerId="LiveId" clId="{DE9425E3-1199-477F-95D3-2ACB1121E7B6}" dt="2020-04-23T20:20:23.010" v="395" actId="478"/>
          <ac:spMkLst>
            <pc:docMk/>
            <pc:sldMk cId="901562162" sldId="267"/>
            <ac:spMk id="9" creationId="{BCB53EC4-BD68-40FB-9F0E-99C2F37C00C4}"/>
          </ac:spMkLst>
        </pc:spChg>
        <pc:spChg chg="add del">
          <ac:chgData name="Gayatri Reddy" userId="1c9c3e1cc0d8ba2c" providerId="LiveId" clId="{DE9425E3-1199-477F-95D3-2ACB1121E7B6}" dt="2020-04-23T20:20:30.637" v="398" actId="26606"/>
          <ac:spMkLst>
            <pc:docMk/>
            <pc:sldMk cId="901562162" sldId="267"/>
            <ac:spMk id="12" creationId="{EBF87945-A001-489F-9D9B-7D9435F0B9CA}"/>
          </ac:spMkLst>
        </pc:spChg>
        <pc:spChg chg="add del">
          <ac:chgData name="Gayatri Reddy" userId="1c9c3e1cc0d8ba2c" providerId="LiveId" clId="{DE9425E3-1199-477F-95D3-2ACB1121E7B6}" dt="2020-04-23T20:20:30.629" v="397" actId="26606"/>
          <ac:spMkLst>
            <pc:docMk/>
            <pc:sldMk cId="901562162" sldId="267"/>
            <ac:spMk id="17" creationId="{1707FC24-6981-43D9-B525-C7832BA22463}"/>
          </ac:spMkLst>
        </pc:spChg>
        <pc:spChg chg="add del">
          <ac:chgData name="Gayatri Reddy" userId="1c9c3e1cc0d8ba2c" providerId="LiveId" clId="{DE9425E3-1199-477F-95D3-2ACB1121E7B6}" dt="2020-04-23T20:25:47.903" v="568" actId="26606"/>
          <ac:spMkLst>
            <pc:docMk/>
            <pc:sldMk cId="901562162" sldId="267"/>
            <ac:spMk id="19" creationId="{047C8CCB-F95D-4249-92DD-651249D3535A}"/>
          </ac:spMkLst>
        </pc:spChg>
        <pc:spChg chg="add del">
          <ac:chgData name="Gayatri Reddy" userId="1c9c3e1cc0d8ba2c" providerId="LiveId" clId="{DE9425E3-1199-477F-95D3-2ACB1121E7B6}" dt="2020-04-23T20:25:47.903" v="568" actId="26606"/>
          <ac:spMkLst>
            <pc:docMk/>
            <pc:sldMk cId="901562162" sldId="267"/>
            <ac:spMk id="20" creationId="{6753252F-4873-4F63-801D-CC719279A7D5}"/>
          </ac:spMkLst>
        </pc:spChg>
        <pc:spChg chg="add del">
          <ac:chgData name="Gayatri Reddy" userId="1c9c3e1cc0d8ba2c" providerId="LiveId" clId="{DE9425E3-1199-477F-95D3-2ACB1121E7B6}" dt="2020-04-23T21:21:56.134" v="880" actId="26606"/>
          <ac:spMkLst>
            <pc:docMk/>
            <pc:sldMk cId="901562162" sldId="267"/>
            <ac:spMk id="25" creationId="{A4AC5506-6312-4701-8D3C-40187889A947}"/>
          </ac:spMkLst>
        </pc:spChg>
        <pc:spChg chg="add">
          <ac:chgData name="Gayatri Reddy" userId="1c9c3e1cc0d8ba2c" providerId="LiveId" clId="{DE9425E3-1199-477F-95D3-2ACB1121E7B6}" dt="2020-04-23T21:21:56.134" v="880" actId="26606"/>
          <ac:spMkLst>
            <pc:docMk/>
            <pc:sldMk cId="901562162" sldId="267"/>
            <ac:spMk id="30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1:21:56.134" v="880" actId="26606"/>
          <ac:spMkLst>
            <pc:docMk/>
            <pc:sldMk cId="901562162" sldId="267"/>
            <ac:spMk id="32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1:21:56.134" v="880" actId="26606"/>
          <ac:spMkLst>
            <pc:docMk/>
            <pc:sldMk cId="901562162" sldId="267"/>
            <ac:spMk id="34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1:21:56.134" v="880" actId="26606"/>
          <ac:spMkLst>
            <pc:docMk/>
            <pc:sldMk cId="901562162" sldId="267"/>
            <ac:spMk id="36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1:21:56.134" v="880" actId="26606"/>
          <ac:picMkLst>
            <pc:docMk/>
            <pc:sldMk cId="901562162" sldId="267"/>
            <ac:picMk id="5" creationId="{99A1C750-294E-4CF3-BE74-415076B7C461}"/>
          </ac:picMkLst>
        </pc:picChg>
      </pc:sldChg>
      <pc:sldChg chg="delSp modSp add del">
        <pc:chgData name="Gayatri Reddy" userId="1c9c3e1cc0d8ba2c" providerId="LiveId" clId="{DE9425E3-1199-477F-95D3-2ACB1121E7B6}" dt="2020-04-23T20:19:53.431" v="366" actId="2696"/>
        <pc:sldMkLst>
          <pc:docMk/>
          <pc:sldMk cId="4074369317" sldId="267"/>
        </pc:sldMkLst>
        <pc:spChg chg="mod">
          <ac:chgData name="Gayatri Reddy" userId="1c9c3e1cc0d8ba2c" providerId="LiveId" clId="{DE9425E3-1199-477F-95D3-2ACB1121E7B6}" dt="2020-04-23T20:19:45.823" v="365" actId="20577"/>
          <ac:spMkLst>
            <pc:docMk/>
            <pc:sldMk cId="4074369317" sldId="267"/>
            <ac:spMk id="2" creationId="{34EE901B-9CD3-4524-B33E-EC362BF40E24}"/>
          </ac:spMkLst>
        </pc:spChg>
        <pc:picChg chg="del">
          <ac:chgData name="Gayatri Reddy" userId="1c9c3e1cc0d8ba2c" providerId="LiveId" clId="{DE9425E3-1199-477F-95D3-2ACB1121E7B6}" dt="2020-04-23T20:19:35.187" v="358" actId="478"/>
          <ac:picMkLst>
            <pc:docMk/>
            <pc:sldMk cId="4074369317" sldId="267"/>
            <ac:picMk id="5" creationId="{3A4F0116-BF04-47A0-8292-0A43754CDB5B}"/>
          </ac:picMkLst>
        </pc:picChg>
      </pc:sldChg>
      <pc:sldChg chg="addSp delSp modSp add mod setBg">
        <pc:chgData name="Gayatri Reddy" userId="1c9c3e1cc0d8ba2c" providerId="LiveId" clId="{DE9425E3-1199-477F-95D3-2ACB1121E7B6}" dt="2020-04-23T21:21:52.184" v="879" actId="26606"/>
        <pc:sldMkLst>
          <pc:docMk/>
          <pc:sldMk cId="2340213808" sldId="268"/>
        </pc:sldMkLst>
        <pc:spChg chg="mod">
          <ac:chgData name="Gayatri Reddy" userId="1c9c3e1cc0d8ba2c" providerId="LiveId" clId="{DE9425E3-1199-477F-95D3-2ACB1121E7B6}" dt="2020-04-23T21:21:52.184" v="879" actId="26606"/>
          <ac:spMkLst>
            <pc:docMk/>
            <pc:sldMk cId="2340213808" sldId="268"/>
            <ac:spMk id="2" creationId="{FD0C4E2E-5F7B-4D26-BBCC-FC57F56EC5DE}"/>
          </ac:spMkLst>
        </pc:spChg>
        <pc:spChg chg="del">
          <ac:chgData name="Gayatri Reddy" userId="1c9c3e1cc0d8ba2c" providerId="LiveId" clId="{DE9425E3-1199-477F-95D3-2ACB1121E7B6}" dt="2020-04-23T20:21:10.330" v="402" actId="931"/>
          <ac:spMkLst>
            <pc:docMk/>
            <pc:sldMk cId="2340213808" sldId="268"/>
            <ac:spMk id="3" creationId="{63D668DD-FE04-4C97-8F98-6D969052FED3}"/>
          </ac:spMkLst>
        </pc:spChg>
        <pc:spChg chg="add del">
          <ac:chgData name="Gayatri Reddy" userId="1c9c3e1cc0d8ba2c" providerId="LiveId" clId="{DE9425E3-1199-477F-95D3-2ACB1121E7B6}" dt="2020-04-23T20:26:07.862" v="570" actId="478"/>
          <ac:spMkLst>
            <pc:docMk/>
            <pc:sldMk cId="2340213808" sldId="268"/>
            <ac:spMk id="9" creationId="{76E229C2-2CE1-4A47-8357-4E1C3F3D4094}"/>
          </ac:spMkLst>
        </pc:spChg>
        <pc:spChg chg="add del">
          <ac:chgData name="Gayatri Reddy" userId="1c9c3e1cc0d8ba2c" providerId="LiveId" clId="{DE9425E3-1199-477F-95D3-2ACB1121E7B6}" dt="2020-04-23T20:26:12.086" v="571" actId="26606"/>
          <ac:spMkLst>
            <pc:docMk/>
            <pc:sldMk cId="2340213808" sldId="268"/>
            <ac:spMk id="12" creationId="{EBF87945-A001-489F-9D9B-7D9435F0B9CA}"/>
          </ac:spMkLst>
        </pc:spChg>
        <pc:spChg chg="add del">
          <ac:chgData name="Gayatri Reddy" userId="1c9c3e1cc0d8ba2c" providerId="LiveId" clId="{DE9425E3-1199-477F-95D3-2ACB1121E7B6}" dt="2020-04-23T21:21:52.184" v="879" actId="26606"/>
          <ac:spMkLst>
            <pc:docMk/>
            <pc:sldMk cId="2340213808" sldId="268"/>
            <ac:spMk id="17" creationId="{A4AC5506-6312-4701-8D3C-40187889A947}"/>
          </ac:spMkLst>
        </pc:spChg>
        <pc:spChg chg="add">
          <ac:chgData name="Gayatri Reddy" userId="1c9c3e1cc0d8ba2c" providerId="LiveId" clId="{DE9425E3-1199-477F-95D3-2ACB1121E7B6}" dt="2020-04-23T21:21:52.184" v="879" actId="26606"/>
          <ac:spMkLst>
            <pc:docMk/>
            <pc:sldMk cId="2340213808" sldId="268"/>
            <ac:spMk id="22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1:21:52.184" v="879" actId="26606"/>
          <ac:spMkLst>
            <pc:docMk/>
            <pc:sldMk cId="2340213808" sldId="268"/>
            <ac:spMk id="24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1:21:52.184" v="879" actId="26606"/>
          <ac:spMkLst>
            <pc:docMk/>
            <pc:sldMk cId="2340213808" sldId="268"/>
            <ac:spMk id="26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1:21:52.184" v="879" actId="26606"/>
          <ac:spMkLst>
            <pc:docMk/>
            <pc:sldMk cId="2340213808" sldId="268"/>
            <ac:spMk id="28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1:21:52.184" v="879" actId="26606"/>
          <ac:picMkLst>
            <pc:docMk/>
            <pc:sldMk cId="2340213808" sldId="268"/>
            <ac:picMk id="5" creationId="{47DB20B5-96EF-4BE8-9D4A-42BFC4394EB9}"/>
          </ac:picMkLst>
        </pc:picChg>
      </pc:sldChg>
      <pc:sldChg chg="addSp delSp modSp add mod setBg">
        <pc:chgData name="Gayatri Reddy" userId="1c9c3e1cc0d8ba2c" providerId="LiveId" clId="{DE9425E3-1199-477F-95D3-2ACB1121E7B6}" dt="2020-04-23T21:21:45.776" v="878" actId="26606"/>
        <pc:sldMkLst>
          <pc:docMk/>
          <pc:sldMk cId="2601363706" sldId="269"/>
        </pc:sldMkLst>
        <pc:spChg chg="mod">
          <ac:chgData name="Gayatri Reddy" userId="1c9c3e1cc0d8ba2c" providerId="LiveId" clId="{DE9425E3-1199-477F-95D3-2ACB1121E7B6}" dt="2020-04-23T21:21:45.776" v="878" actId="26606"/>
          <ac:spMkLst>
            <pc:docMk/>
            <pc:sldMk cId="2601363706" sldId="269"/>
            <ac:spMk id="2" creationId="{84BBCF74-3B06-42E0-9068-DB57423B1318}"/>
          </ac:spMkLst>
        </pc:spChg>
        <pc:spChg chg="del">
          <ac:chgData name="Gayatri Reddy" userId="1c9c3e1cc0d8ba2c" providerId="LiveId" clId="{DE9425E3-1199-477F-95D3-2ACB1121E7B6}" dt="2020-04-23T20:22:01.332" v="412" actId="931"/>
          <ac:spMkLst>
            <pc:docMk/>
            <pc:sldMk cId="2601363706" sldId="269"/>
            <ac:spMk id="3" creationId="{7944FEC7-51F9-4B92-8030-FE55C8E77FD5}"/>
          </ac:spMkLst>
        </pc:spChg>
        <pc:spChg chg="add del mod">
          <ac:chgData name="Gayatri Reddy" userId="1c9c3e1cc0d8ba2c" providerId="LiveId" clId="{DE9425E3-1199-477F-95D3-2ACB1121E7B6}" dt="2020-04-23T20:22:24.734" v="416" actId="931"/>
          <ac:spMkLst>
            <pc:docMk/>
            <pc:sldMk cId="2601363706" sldId="269"/>
            <ac:spMk id="7" creationId="{7B035E48-5DF5-459A-BB3A-3E88D7C459E5}"/>
          </ac:spMkLst>
        </pc:spChg>
        <pc:spChg chg="add del">
          <ac:chgData name="Gayatri Reddy" userId="1c9c3e1cc0d8ba2c" providerId="LiveId" clId="{DE9425E3-1199-477F-95D3-2ACB1121E7B6}" dt="2020-04-23T20:26:58.553" v="578" actId="478"/>
          <ac:spMkLst>
            <pc:docMk/>
            <pc:sldMk cId="2601363706" sldId="269"/>
            <ac:spMk id="13" creationId="{B7F8F10F-E733-4BC7-8599-53EC7BD9105B}"/>
          </ac:spMkLst>
        </pc:spChg>
        <pc:spChg chg="add del">
          <ac:chgData name="Gayatri Reddy" userId="1c9c3e1cc0d8ba2c" providerId="LiveId" clId="{DE9425E3-1199-477F-95D3-2ACB1121E7B6}" dt="2020-04-23T20:27:00.765" v="579" actId="26606"/>
          <ac:spMkLst>
            <pc:docMk/>
            <pc:sldMk cId="2601363706" sldId="269"/>
            <ac:spMk id="16" creationId="{EBF87945-A001-489F-9D9B-7D9435F0B9CA}"/>
          </ac:spMkLst>
        </pc:spChg>
        <pc:spChg chg="add del">
          <ac:chgData name="Gayatri Reddy" userId="1c9c3e1cc0d8ba2c" providerId="LiveId" clId="{DE9425E3-1199-477F-95D3-2ACB1121E7B6}" dt="2020-04-23T21:21:45.776" v="878" actId="26606"/>
          <ac:spMkLst>
            <pc:docMk/>
            <pc:sldMk cId="2601363706" sldId="269"/>
            <ac:spMk id="21" creationId="{A4AC5506-6312-4701-8D3C-40187889A947}"/>
          </ac:spMkLst>
        </pc:spChg>
        <pc:spChg chg="add">
          <ac:chgData name="Gayatri Reddy" userId="1c9c3e1cc0d8ba2c" providerId="LiveId" clId="{DE9425E3-1199-477F-95D3-2ACB1121E7B6}" dt="2020-04-23T21:21:45.776" v="878" actId="26606"/>
          <ac:spMkLst>
            <pc:docMk/>
            <pc:sldMk cId="2601363706" sldId="269"/>
            <ac:spMk id="26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1:21:45.776" v="878" actId="26606"/>
          <ac:spMkLst>
            <pc:docMk/>
            <pc:sldMk cId="2601363706" sldId="269"/>
            <ac:spMk id="28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1:21:45.776" v="878" actId="26606"/>
          <ac:spMkLst>
            <pc:docMk/>
            <pc:sldMk cId="2601363706" sldId="269"/>
            <ac:spMk id="30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1:21:45.776" v="878" actId="26606"/>
          <ac:spMkLst>
            <pc:docMk/>
            <pc:sldMk cId="2601363706" sldId="269"/>
            <ac:spMk id="32" creationId="{90F533E9-6690-41A8-A372-4C6C622D028D}"/>
          </ac:spMkLst>
        </pc:spChg>
        <pc:picChg chg="add del mod">
          <ac:chgData name="Gayatri Reddy" userId="1c9c3e1cc0d8ba2c" providerId="LiveId" clId="{DE9425E3-1199-477F-95D3-2ACB1121E7B6}" dt="2020-04-23T20:22:05.674" v="415" actId="478"/>
          <ac:picMkLst>
            <pc:docMk/>
            <pc:sldMk cId="2601363706" sldId="269"/>
            <ac:picMk id="5" creationId="{A1063149-63B6-4FE5-9F8E-3881001B275A}"/>
          </ac:picMkLst>
        </pc:picChg>
        <pc:picChg chg="add mod">
          <ac:chgData name="Gayatri Reddy" userId="1c9c3e1cc0d8ba2c" providerId="LiveId" clId="{DE9425E3-1199-477F-95D3-2ACB1121E7B6}" dt="2020-04-23T21:21:45.776" v="878" actId="26606"/>
          <ac:picMkLst>
            <pc:docMk/>
            <pc:sldMk cId="2601363706" sldId="269"/>
            <ac:picMk id="9" creationId="{42212527-31AC-4E62-886A-F54902316DBF}"/>
          </ac:picMkLst>
        </pc:picChg>
      </pc:sldChg>
      <pc:sldChg chg="modSp add ord">
        <pc:chgData name="Gayatri Reddy" userId="1c9c3e1cc0d8ba2c" providerId="LiveId" clId="{DE9425E3-1199-477F-95D3-2ACB1121E7B6}" dt="2020-04-23T20:24:49.068" v="559"/>
        <pc:sldMkLst>
          <pc:docMk/>
          <pc:sldMk cId="2094399605" sldId="270"/>
        </pc:sldMkLst>
        <pc:spChg chg="mod">
          <ac:chgData name="Gayatri Reddy" userId="1c9c3e1cc0d8ba2c" providerId="LiveId" clId="{DE9425E3-1199-477F-95D3-2ACB1121E7B6}" dt="2020-04-23T20:24:38.124" v="558"/>
          <ac:spMkLst>
            <pc:docMk/>
            <pc:sldMk cId="2094399605" sldId="270"/>
            <ac:spMk id="2" creationId="{89F245A3-492F-42ED-91E8-3D9D3F1957AC}"/>
          </ac:spMkLst>
        </pc:spChg>
        <pc:spChg chg="mod">
          <ac:chgData name="Gayatri Reddy" userId="1c9c3e1cc0d8ba2c" providerId="LiveId" clId="{DE9425E3-1199-477F-95D3-2ACB1121E7B6}" dt="2020-04-23T20:24:49.068" v="559"/>
          <ac:spMkLst>
            <pc:docMk/>
            <pc:sldMk cId="2094399605" sldId="270"/>
            <ac:spMk id="3" creationId="{87977FAC-22E7-4F01-926D-6792BAE6888B}"/>
          </ac:spMkLst>
        </pc:spChg>
      </pc:sldChg>
      <pc:sldChg chg="addSp delSp modSp add mod setBg">
        <pc:chgData name="Gayatri Reddy" userId="1c9c3e1cc0d8ba2c" providerId="LiveId" clId="{DE9425E3-1199-477F-95D3-2ACB1121E7B6}" dt="2020-04-23T20:27:11.279" v="580" actId="26606"/>
        <pc:sldMkLst>
          <pc:docMk/>
          <pc:sldMk cId="2719214210" sldId="271"/>
        </pc:sldMkLst>
        <pc:spChg chg="mod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2" creationId="{D1C0F3BC-6295-4482-AB6F-90F465FA7D7A}"/>
          </ac:spMkLst>
        </pc:spChg>
        <pc:spChg chg="del">
          <ac:chgData name="Gayatri Reddy" userId="1c9c3e1cc0d8ba2c" providerId="LiveId" clId="{DE9425E3-1199-477F-95D3-2ACB1121E7B6}" dt="2020-04-23T20:25:11.857" v="564" actId="931"/>
          <ac:spMkLst>
            <pc:docMk/>
            <pc:sldMk cId="2719214210" sldId="271"/>
            <ac:spMk id="3" creationId="{C5960CE5-B35A-4A2E-8AAB-9DACC3311666}"/>
          </ac:spMkLst>
        </pc:spChg>
        <pc:spChg chg="add del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10" creationId="{16C5FA50-8D52-4617-AF91-5C7B1C8352F1}"/>
          </ac:spMkLst>
        </pc:spChg>
        <pc:spChg chg="add del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12" creationId="{E223798C-12AD-4B0C-A50C-D676347D67CF}"/>
          </ac:spMkLst>
        </pc:spChg>
        <pc:spChg chg="add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17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19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21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0:27:11.279" v="580" actId="26606"/>
          <ac:spMkLst>
            <pc:docMk/>
            <pc:sldMk cId="2719214210" sldId="271"/>
            <ac:spMk id="23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0:27:11.279" v="580" actId="26606"/>
          <ac:picMkLst>
            <pc:docMk/>
            <pc:sldMk cId="2719214210" sldId="271"/>
            <ac:picMk id="5" creationId="{7A9B1762-B416-476B-8676-08422032D591}"/>
          </ac:picMkLst>
        </pc:picChg>
      </pc:sldChg>
      <pc:sldChg chg="addSp delSp modSp add mod setBg">
        <pc:chgData name="Gayatri Reddy" userId="1c9c3e1cc0d8ba2c" providerId="LiveId" clId="{DE9425E3-1199-477F-95D3-2ACB1121E7B6}" dt="2020-04-23T20:27:32.855" v="588" actId="26606"/>
        <pc:sldMkLst>
          <pc:docMk/>
          <pc:sldMk cId="2159334058" sldId="272"/>
        </pc:sldMkLst>
        <pc:spChg chg="mod">
          <ac:chgData name="Gayatri Reddy" userId="1c9c3e1cc0d8ba2c" providerId="LiveId" clId="{DE9425E3-1199-477F-95D3-2ACB1121E7B6}" dt="2020-04-23T20:27:32.855" v="588" actId="26606"/>
          <ac:spMkLst>
            <pc:docMk/>
            <pc:sldMk cId="2159334058" sldId="272"/>
            <ac:spMk id="2" creationId="{6196FB85-383F-4FD6-AF10-2B057FD0B739}"/>
          </ac:spMkLst>
        </pc:spChg>
        <pc:spChg chg="del">
          <ac:chgData name="Gayatri Reddy" userId="1c9c3e1cc0d8ba2c" providerId="LiveId" clId="{DE9425E3-1199-477F-95D3-2ACB1121E7B6}" dt="2020-04-23T20:27:29.736" v="585" actId="931"/>
          <ac:spMkLst>
            <pc:docMk/>
            <pc:sldMk cId="2159334058" sldId="272"/>
            <ac:spMk id="3" creationId="{796874F4-CC92-42A6-A1E1-0D9CCEBD9C21}"/>
          </ac:spMkLst>
        </pc:spChg>
        <pc:spChg chg="add">
          <ac:chgData name="Gayatri Reddy" userId="1c9c3e1cc0d8ba2c" providerId="LiveId" clId="{DE9425E3-1199-477F-95D3-2ACB1121E7B6}" dt="2020-04-23T20:27:32.855" v="588" actId="26606"/>
          <ac:spMkLst>
            <pc:docMk/>
            <pc:sldMk cId="2159334058" sldId="272"/>
            <ac:spMk id="10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0:27:32.855" v="588" actId="26606"/>
          <ac:spMkLst>
            <pc:docMk/>
            <pc:sldMk cId="2159334058" sldId="272"/>
            <ac:spMk id="12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0:27:32.855" v="588" actId="26606"/>
          <ac:spMkLst>
            <pc:docMk/>
            <pc:sldMk cId="2159334058" sldId="272"/>
            <ac:spMk id="14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0:27:32.855" v="588" actId="26606"/>
          <ac:spMkLst>
            <pc:docMk/>
            <pc:sldMk cId="2159334058" sldId="272"/>
            <ac:spMk id="16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0:27:32.855" v="588" actId="26606"/>
          <ac:picMkLst>
            <pc:docMk/>
            <pc:sldMk cId="2159334058" sldId="272"/>
            <ac:picMk id="5" creationId="{7C63649B-D963-4489-A9F4-819D561EFEB2}"/>
          </ac:picMkLst>
        </pc:picChg>
      </pc:sldChg>
      <pc:sldChg chg="addSp delSp modSp add mod setBg">
        <pc:chgData name="Gayatri Reddy" userId="1c9c3e1cc0d8ba2c" providerId="LiveId" clId="{DE9425E3-1199-477F-95D3-2ACB1121E7B6}" dt="2020-04-23T20:27:55.123" v="596" actId="962"/>
        <pc:sldMkLst>
          <pc:docMk/>
          <pc:sldMk cId="1222991730" sldId="273"/>
        </pc:sldMkLst>
        <pc:spChg chg="mod">
          <ac:chgData name="Gayatri Reddy" userId="1c9c3e1cc0d8ba2c" providerId="LiveId" clId="{DE9425E3-1199-477F-95D3-2ACB1121E7B6}" dt="2020-04-23T20:27:55.041" v="594" actId="26606"/>
          <ac:spMkLst>
            <pc:docMk/>
            <pc:sldMk cId="1222991730" sldId="273"/>
            <ac:spMk id="2" creationId="{AFFDA982-B913-4235-9A9B-8B60DD305D80}"/>
          </ac:spMkLst>
        </pc:spChg>
        <pc:spChg chg="del">
          <ac:chgData name="Gayatri Reddy" userId="1c9c3e1cc0d8ba2c" providerId="LiveId" clId="{DE9425E3-1199-477F-95D3-2ACB1121E7B6}" dt="2020-04-23T20:27:52.680" v="593" actId="931"/>
          <ac:spMkLst>
            <pc:docMk/>
            <pc:sldMk cId="1222991730" sldId="273"/>
            <ac:spMk id="3" creationId="{CDA8A8DF-E49D-49EC-AE7B-37842D27C70A}"/>
          </ac:spMkLst>
        </pc:spChg>
        <pc:spChg chg="add">
          <ac:chgData name="Gayatri Reddy" userId="1c9c3e1cc0d8ba2c" providerId="LiveId" clId="{DE9425E3-1199-477F-95D3-2ACB1121E7B6}" dt="2020-04-23T20:27:55.041" v="594" actId="26606"/>
          <ac:spMkLst>
            <pc:docMk/>
            <pc:sldMk cId="1222991730" sldId="273"/>
            <ac:spMk id="10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0:27:55.041" v="594" actId="26606"/>
          <ac:spMkLst>
            <pc:docMk/>
            <pc:sldMk cId="1222991730" sldId="273"/>
            <ac:spMk id="12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0:27:55.041" v="594" actId="26606"/>
          <ac:spMkLst>
            <pc:docMk/>
            <pc:sldMk cId="1222991730" sldId="273"/>
            <ac:spMk id="14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0:27:55.041" v="594" actId="26606"/>
          <ac:spMkLst>
            <pc:docMk/>
            <pc:sldMk cId="1222991730" sldId="273"/>
            <ac:spMk id="16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0:27:55.123" v="596" actId="962"/>
          <ac:picMkLst>
            <pc:docMk/>
            <pc:sldMk cId="1222991730" sldId="273"/>
            <ac:picMk id="5" creationId="{9974B784-A88B-49E3-AD2D-C814797E2C48}"/>
          </ac:picMkLst>
        </pc:picChg>
      </pc:sldChg>
      <pc:sldChg chg="addSp delSp modSp add mod setBg">
        <pc:chgData name="Gayatri Reddy" userId="1c9c3e1cc0d8ba2c" providerId="LiveId" clId="{DE9425E3-1199-477F-95D3-2ACB1121E7B6}" dt="2020-04-23T20:28:35.740" v="634" actId="26606"/>
        <pc:sldMkLst>
          <pc:docMk/>
          <pc:sldMk cId="2994175276" sldId="274"/>
        </pc:sldMkLst>
        <pc:spChg chg="mod">
          <ac:chgData name="Gayatri Reddy" userId="1c9c3e1cc0d8ba2c" providerId="LiveId" clId="{DE9425E3-1199-477F-95D3-2ACB1121E7B6}" dt="2020-04-23T20:28:35.740" v="634" actId="26606"/>
          <ac:spMkLst>
            <pc:docMk/>
            <pc:sldMk cId="2994175276" sldId="274"/>
            <ac:spMk id="2" creationId="{E1E758FE-7077-458E-A72C-A5C358ED7424}"/>
          </ac:spMkLst>
        </pc:spChg>
        <pc:spChg chg="del">
          <ac:chgData name="Gayatri Reddy" userId="1c9c3e1cc0d8ba2c" providerId="LiveId" clId="{DE9425E3-1199-477F-95D3-2ACB1121E7B6}" dt="2020-04-23T20:28:25.805" v="629" actId="931"/>
          <ac:spMkLst>
            <pc:docMk/>
            <pc:sldMk cId="2994175276" sldId="274"/>
            <ac:spMk id="3" creationId="{FDF5B4D2-1E05-495E-9C77-996C9AE281BF}"/>
          </ac:spMkLst>
        </pc:spChg>
        <pc:spChg chg="add del">
          <ac:chgData name="Gayatri Reddy" userId="1c9c3e1cc0d8ba2c" providerId="LiveId" clId="{DE9425E3-1199-477F-95D3-2ACB1121E7B6}" dt="2020-04-23T20:28:35.729" v="633" actId="26606"/>
          <ac:spMkLst>
            <pc:docMk/>
            <pc:sldMk cId="2994175276" sldId="274"/>
            <ac:spMk id="10" creationId="{62542EEC-4F7C-4AE2-933E-EAC8EB3FA378}"/>
          </ac:spMkLst>
        </pc:spChg>
        <pc:spChg chg="add del">
          <ac:chgData name="Gayatri Reddy" userId="1c9c3e1cc0d8ba2c" providerId="LiveId" clId="{DE9425E3-1199-477F-95D3-2ACB1121E7B6}" dt="2020-04-23T20:28:35.729" v="633" actId="26606"/>
          <ac:spMkLst>
            <pc:docMk/>
            <pc:sldMk cId="2994175276" sldId="274"/>
            <ac:spMk id="12" creationId="{B81933D1-5615-42C7-9C0B-4EB7105CCE2D}"/>
          </ac:spMkLst>
        </pc:spChg>
        <pc:spChg chg="add del">
          <ac:chgData name="Gayatri Reddy" userId="1c9c3e1cc0d8ba2c" providerId="LiveId" clId="{DE9425E3-1199-477F-95D3-2ACB1121E7B6}" dt="2020-04-23T20:28:35.729" v="633" actId="26606"/>
          <ac:spMkLst>
            <pc:docMk/>
            <pc:sldMk cId="2994175276" sldId="274"/>
            <ac:spMk id="14" creationId="{19C9EAEA-39D0-4B0E-A0EB-51E7B26740B1}"/>
          </ac:spMkLst>
        </pc:spChg>
        <pc:spChg chg="add">
          <ac:chgData name="Gayatri Reddy" userId="1c9c3e1cc0d8ba2c" providerId="LiveId" clId="{DE9425E3-1199-477F-95D3-2ACB1121E7B6}" dt="2020-04-23T20:28:35.740" v="634" actId="26606"/>
          <ac:spMkLst>
            <pc:docMk/>
            <pc:sldMk cId="2994175276" sldId="274"/>
            <ac:spMk id="21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0:28:35.740" v="634" actId="26606"/>
          <ac:spMkLst>
            <pc:docMk/>
            <pc:sldMk cId="2994175276" sldId="274"/>
            <ac:spMk id="22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0:28:35.740" v="634" actId="26606"/>
          <ac:spMkLst>
            <pc:docMk/>
            <pc:sldMk cId="2994175276" sldId="274"/>
            <ac:spMk id="23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0:28:35.740" v="634" actId="26606"/>
          <ac:spMkLst>
            <pc:docMk/>
            <pc:sldMk cId="2994175276" sldId="274"/>
            <ac:spMk id="24" creationId="{90F533E9-6690-41A8-A372-4C6C622D028D}"/>
          </ac:spMkLst>
        </pc:spChg>
        <pc:grpChg chg="add del">
          <ac:chgData name="Gayatri Reddy" userId="1c9c3e1cc0d8ba2c" providerId="LiveId" clId="{DE9425E3-1199-477F-95D3-2ACB1121E7B6}" dt="2020-04-23T20:28:35.729" v="633" actId="26606"/>
          <ac:grpSpMkLst>
            <pc:docMk/>
            <pc:sldMk cId="2994175276" sldId="274"/>
            <ac:grpSpMk id="16" creationId="{032D8612-31EB-44CF-A1D0-14FD4C705424}"/>
          </ac:grpSpMkLst>
        </pc:grpChg>
        <pc:picChg chg="add mod">
          <ac:chgData name="Gayatri Reddy" userId="1c9c3e1cc0d8ba2c" providerId="LiveId" clId="{DE9425E3-1199-477F-95D3-2ACB1121E7B6}" dt="2020-04-23T20:28:35.740" v="634" actId="26606"/>
          <ac:picMkLst>
            <pc:docMk/>
            <pc:sldMk cId="2994175276" sldId="274"/>
            <ac:picMk id="5" creationId="{E1068EDE-4463-4555-9DC9-8507F57399B5}"/>
          </ac:picMkLst>
        </pc:picChg>
      </pc:sldChg>
      <pc:sldChg chg="addSp delSp modSp add mod setBg">
        <pc:chgData name="Gayatri Reddy" userId="1c9c3e1cc0d8ba2c" providerId="LiveId" clId="{DE9425E3-1199-477F-95D3-2ACB1121E7B6}" dt="2020-04-23T20:54:04.264" v="811" actId="26606"/>
        <pc:sldMkLst>
          <pc:docMk/>
          <pc:sldMk cId="3402435315" sldId="275"/>
        </pc:sldMkLst>
        <pc:spChg chg="mod">
          <ac:chgData name="Gayatri Reddy" userId="1c9c3e1cc0d8ba2c" providerId="LiveId" clId="{DE9425E3-1199-477F-95D3-2ACB1121E7B6}" dt="2020-04-23T20:54:04.264" v="811" actId="26606"/>
          <ac:spMkLst>
            <pc:docMk/>
            <pc:sldMk cId="3402435315" sldId="275"/>
            <ac:spMk id="2" creationId="{C62048E2-64AE-45D9-8776-7250277B907A}"/>
          </ac:spMkLst>
        </pc:spChg>
        <pc:spChg chg="del">
          <ac:chgData name="Gayatri Reddy" userId="1c9c3e1cc0d8ba2c" providerId="LiveId" clId="{DE9425E3-1199-477F-95D3-2ACB1121E7B6}" dt="2020-04-23T20:53:28.530" v="804" actId="931"/>
          <ac:spMkLst>
            <pc:docMk/>
            <pc:sldMk cId="3402435315" sldId="275"/>
            <ac:spMk id="3" creationId="{953B5E21-03ED-4BA4-A02F-AA1ED9AD753D}"/>
          </ac:spMkLst>
        </pc:spChg>
        <pc:spChg chg="add del">
          <ac:chgData name="Gayatri Reddy" userId="1c9c3e1cc0d8ba2c" providerId="LiveId" clId="{DE9425E3-1199-477F-95D3-2ACB1121E7B6}" dt="2020-04-23T20:54:04.246" v="810" actId="26606"/>
          <ac:spMkLst>
            <pc:docMk/>
            <pc:sldMk cId="3402435315" sldId="275"/>
            <ac:spMk id="9" creationId="{DDE220A5-1017-4E18-BF1D-8FAAAD680913}"/>
          </ac:spMkLst>
        </pc:spChg>
        <pc:spChg chg="add del">
          <ac:chgData name="Gayatri Reddy" userId="1c9c3e1cc0d8ba2c" providerId="LiveId" clId="{DE9425E3-1199-477F-95D3-2ACB1121E7B6}" dt="2020-04-23T20:54:01.249" v="808" actId="26606"/>
          <ac:spMkLst>
            <pc:docMk/>
            <pc:sldMk cId="3402435315" sldId="275"/>
            <ac:spMk id="10" creationId="{E45B1D5C-0827-4AF0-8186-11FC5A8B8B92}"/>
          </ac:spMkLst>
        </pc:spChg>
        <pc:spChg chg="add del">
          <ac:chgData name="Gayatri Reddy" userId="1c9c3e1cc0d8ba2c" providerId="LiveId" clId="{DE9425E3-1199-477F-95D3-2ACB1121E7B6}" dt="2020-04-23T20:54:01.249" v="808" actId="26606"/>
          <ac:spMkLst>
            <pc:docMk/>
            <pc:sldMk cId="3402435315" sldId="275"/>
            <ac:spMk id="12" creationId="{99413ED5-9ED4-4772-BCE4-2BCAE6B12E35}"/>
          </ac:spMkLst>
        </pc:spChg>
        <pc:spChg chg="add del">
          <ac:chgData name="Gayatri Reddy" userId="1c9c3e1cc0d8ba2c" providerId="LiveId" clId="{DE9425E3-1199-477F-95D3-2ACB1121E7B6}" dt="2020-04-23T20:54:01.249" v="808" actId="26606"/>
          <ac:spMkLst>
            <pc:docMk/>
            <pc:sldMk cId="3402435315" sldId="275"/>
            <ac:spMk id="14" creationId="{04357C93-F0CB-4A1C-8F77-4E9063789819}"/>
          </ac:spMkLst>
        </pc:spChg>
        <pc:spChg chg="add del">
          <ac:chgData name="Gayatri Reddy" userId="1c9c3e1cc0d8ba2c" providerId="LiveId" clId="{DE9425E3-1199-477F-95D3-2ACB1121E7B6}" dt="2020-04-23T20:54:01.249" v="808" actId="26606"/>
          <ac:spMkLst>
            <pc:docMk/>
            <pc:sldMk cId="3402435315" sldId="275"/>
            <ac:spMk id="16" creationId="{90F533E9-6690-41A8-A372-4C6C622D028D}"/>
          </ac:spMkLst>
        </pc:spChg>
        <pc:spChg chg="add del">
          <ac:chgData name="Gayatri Reddy" userId="1c9c3e1cc0d8ba2c" providerId="LiveId" clId="{DE9425E3-1199-477F-95D3-2ACB1121E7B6}" dt="2020-04-23T20:54:04.246" v="810" actId="26606"/>
          <ac:spMkLst>
            <pc:docMk/>
            <pc:sldMk cId="3402435315" sldId="275"/>
            <ac:spMk id="18" creationId="{EBF87945-A001-489F-9D9B-7D9435F0B9CA}"/>
          </ac:spMkLst>
        </pc:spChg>
        <pc:spChg chg="add">
          <ac:chgData name="Gayatri Reddy" userId="1c9c3e1cc0d8ba2c" providerId="LiveId" clId="{DE9425E3-1199-477F-95D3-2ACB1121E7B6}" dt="2020-04-23T20:54:04.264" v="811" actId="26606"/>
          <ac:spMkLst>
            <pc:docMk/>
            <pc:sldMk cId="3402435315" sldId="275"/>
            <ac:spMk id="20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0:54:04.264" v="811" actId="26606"/>
          <ac:spMkLst>
            <pc:docMk/>
            <pc:sldMk cId="3402435315" sldId="275"/>
            <ac:spMk id="21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0:54:04.264" v="811" actId="26606"/>
          <ac:spMkLst>
            <pc:docMk/>
            <pc:sldMk cId="3402435315" sldId="275"/>
            <ac:spMk id="22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0:54:04.264" v="811" actId="26606"/>
          <ac:spMkLst>
            <pc:docMk/>
            <pc:sldMk cId="3402435315" sldId="275"/>
            <ac:spMk id="23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0:54:04.264" v="811" actId="26606"/>
          <ac:picMkLst>
            <pc:docMk/>
            <pc:sldMk cId="3402435315" sldId="275"/>
            <ac:picMk id="5" creationId="{07195BDE-ABCD-44F0-9079-BC778894ABCD}"/>
          </ac:picMkLst>
        </pc:picChg>
      </pc:sldChg>
      <pc:sldChg chg="addSp delSp modSp add mod setBg">
        <pc:chgData name="Gayatri Reddy" userId="1c9c3e1cc0d8ba2c" providerId="LiveId" clId="{DE9425E3-1199-477F-95D3-2ACB1121E7B6}" dt="2020-04-23T21:22:55.216" v="888" actId="26606"/>
        <pc:sldMkLst>
          <pc:docMk/>
          <pc:sldMk cId="3603933268" sldId="276"/>
        </pc:sldMkLst>
        <pc:spChg chg="mod ord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2" creationId="{6F7CB399-F089-4F25-ABE2-77A69007E00F}"/>
          </ac:spMkLst>
        </pc:spChg>
        <pc:spChg chg="del">
          <ac:chgData name="Gayatri Reddy" userId="1c9c3e1cc0d8ba2c" providerId="LiveId" clId="{DE9425E3-1199-477F-95D3-2ACB1121E7B6}" dt="2020-04-23T20:40:04.460" v="664" actId="931"/>
          <ac:spMkLst>
            <pc:docMk/>
            <pc:sldMk cId="3603933268" sldId="276"/>
            <ac:spMk id="3" creationId="{8645AF90-2934-4C12-800C-4B026F3078C2}"/>
          </ac:spMkLst>
        </pc:spChg>
        <pc:spChg chg="add del mod">
          <ac:chgData name="Gayatri Reddy" userId="1c9c3e1cc0d8ba2c" providerId="LiveId" clId="{DE9425E3-1199-477F-95D3-2ACB1121E7B6}" dt="2020-04-23T20:40:46.309" v="667" actId="478"/>
          <ac:spMkLst>
            <pc:docMk/>
            <pc:sldMk cId="3603933268" sldId="276"/>
            <ac:spMk id="9" creationId="{87305C42-DBF0-4F0C-8ACF-F8A46FDEDC98}"/>
          </ac:spMkLst>
        </pc:spChg>
        <pc:spChg chg="add del">
          <ac:chgData name="Gayatri Reddy" userId="1c9c3e1cc0d8ba2c" providerId="LiveId" clId="{DE9425E3-1199-477F-95D3-2ACB1121E7B6}" dt="2020-04-23T20:40:59.759" v="672" actId="26606"/>
          <ac:spMkLst>
            <pc:docMk/>
            <pc:sldMk cId="3603933268" sldId="276"/>
            <ac:spMk id="12" creationId="{EBF87945-A001-489F-9D9B-7D9435F0B9CA}"/>
          </ac:spMkLst>
        </pc:spChg>
        <pc:spChg chg="add del">
          <ac:chgData name="Gayatri Reddy" userId="1c9c3e1cc0d8ba2c" providerId="LiveId" clId="{DE9425E3-1199-477F-95D3-2ACB1121E7B6}" dt="2020-04-23T20:40:57.185" v="669" actId="26606"/>
          <ac:spMkLst>
            <pc:docMk/>
            <pc:sldMk cId="3603933268" sldId="276"/>
            <ac:spMk id="17" creationId="{B9951BD9-0868-4CDB-ACD6-9C4209B5E412}"/>
          </ac:spMkLst>
        </pc:spChg>
        <pc:spChg chg="add del">
          <ac:chgData name="Gayatri Reddy" userId="1c9c3e1cc0d8ba2c" providerId="LiveId" clId="{DE9425E3-1199-477F-95D3-2ACB1121E7B6}" dt="2020-04-23T20:40:59.728" v="671" actId="26606"/>
          <ac:spMkLst>
            <pc:docMk/>
            <pc:sldMk cId="3603933268" sldId="276"/>
            <ac:spMk id="19" creationId="{99413ED5-9ED4-4772-BCE4-2BCAE6B12E35}"/>
          </ac:spMkLst>
        </pc:spChg>
        <pc:spChg chg="add del">
          <ac:chgData name="Gayatri Reddy" userId="1c9c3e1cc0d8ba2c" providerId="LiveId" clId="{DE9425E3-1199-477F-95D3-2ACB1121E7B6}" dt="2020-04-23T20:40:59.728" v="671" actId="26606"/>
          <ac:spMkLst>
            <pc:docMk/>
            <pc:sldMk cId="3603933268" sldId="276"/>
            <ac:spMk id="20" creationId="{E45B1D5C-0827-4AF0-8186-11FC5A8B8B92}"/>
          </ac:spMkLst>
        </pc:spChg>
        <pc:spChg chg="add del">
          <ac:chgData name="Gayatri Reddy" userId="1c9c3e1cc0d8ba2c" providerId="LiveId" clId="{DE9425E3-1199-477F-95D3-2ACB1121E7B6}" dt="2020-04-23T20:40:59.728" v="671" actId="26606"/>
          <ac:spMkLst>
            <pc:docMk/>
            <pc:sldMk cId="3603933268" sldId="276"/>
            <ac:spMk id="21" creationId="{04357C93-F0CB-4A1C-8F77-4E9063789819}"/>
          </ac:spMkLst>
        </pc:spChg>
        <pc:spChg chg="add del">
          <ac:chgData name="Gayatri Reddy" userId="1c9c3e1cc0d8ba2c" providerId="LiveId" clId="{DE9425E3-1199-477F-95D3-2ACB1121E7B6}" dt="2020-04-23T20:40:59.728" v="671" actId="26606"/>
          <ac:spMkLst>
            <pc:docMk/>
            <pc:sldMk cId="3603933268" sldId="276"/>
            <ac:spMk id="23" creationId="{90F533E9-6690-41A8-A372-4C6C622D028D}"/>
          </ac:spMkLst>
        </pc:spChg>
        <pc:spChg chg="add del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25" creationId="{739E93DA-BA0C-4FFD-8859-C0D19FF5C045}"/>
          </ac:spMkLst>
        </pc:spChg>
        <pc:spChg chg="add del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29" creationId="{04357C93-F0CB-4A1C-8F77-4E9063789819}"/>
          </ac:spMkLst>
        </pc:spChg>
        <pc:spChg chg="add del">
          <ac:chgData name="Gayatri Reddy" userId="1c9c3e1cc0d8ba2c" providerId="LiveId" clId="{DE9425E3-1199-477F-95D3-2ACB1121E7B6}" dt="2020-04-23T21:22:33.927" v="883" actId="26606"/>
          <ac:spMkLst>
            <pc:docMk/>
            <pc:sldMk cId="3603933268" sldId="276"/>
            <ac:spMk id="34" creationId="{E45B1D5C-0827-4AF0-8186-11FC5A8B8B92}"/>
          </ac:spMkLst>
        </pc:spChg>
        <pc:spChg chg="add del">
          <ac:chgData name="Gayatri Reddy" userId="1c9c3e1cc0d8ba2c" providerId="LiveId" clId="{DE9425E3-1199-477F-95D3-2ACB1121E7B6}" dt="2020-04-23T21:22:33.927" v="883" actId="26606"/>
          <ac:spMkLst>
            <pc:docMk/>
            <pc:sldMk cId="3603933268" sldId="276"/>
            <ac:spMk id="36" creationId="{99413ED5-9ED4-4772-BCE4-2BCAE6B12E35}"/>
          </ac:spMkLst>
        </pc:spChg>
        <pc:spChg chg="add del">
          <ac:chgData name="Gayatri Reddy" userId="1c9c3e1cc0d8ba2c" providerId="LiveId" clId="{DE9425E3-1199-477F-95D3-2ACB1121E7B6}" dt="2020-04-23T21:22:33.927" v="883" actId="26606"/>
          <ac:spMkLst>
            <pc:docMk/>
            <pc:sldMk cId="3603933268" sldId="276"/>
            <ac:spMk id="38" creationId="{04357C93-F0CB-4A1C-8F77-4E9063789819}"/>
          </ac:spMkLst>
        </pc:spChg>
        <pc:spChg chg="add del">
          <ac:chgData name="Gayatri Reddy" userId="1c9c3e1cc0d8ba2c" providerId="LiveId" clId="{DE9425E3-1199-477F-95D3-2ACB1121E7B6}" dt="2020-04-23T21:22:33.927" v="883" actId="26606"/>
          <ac:spMkLst>
            <pc:docMk/>
            <pc:sldMk cId="3603933268" sldId="276"/>
            <ac:spMk id="40" creationId="{90F533E9-6690-41A8-A372-4C6C622D028D}"/>
          </ac:spMkLst>
        </pc:spChg>
        <pc:spChg chg="add del">
          <ac:chgData name="Gayatri Reddy" userId="1c9c3e1cc0d8ba2c" providerId="LiveId" clId="{DE9425E3-1199-477F-95D3-2ACB1121E7B6}" dt="2020-04-23T21:22:44.895" v="885" actId="26606"/>
          <ac:spMkLst>
            <pc:docMk/>
            <pc:sldMk cId="3603933268" sldId="276"/>
            <ac:spMk id="44" creationId="{62542EEC-4F7C-4AE2-933E-EAC8EB3FA378}"/>
          </ac:spMkLst>
        </pc:spChg>
        <pc:spChg chg="add del">
          <ac:chgData name="Gayatri Reddy" userId="1c9c3e1cc0d8ba2c" providerId="LiveId" clId="{DE9425E3-1199-477F-95D3-2ACB1121E7B6}" dt="2020-04-23T21:22:44.895" v="885" actId="26606"/>
          <ac:spMkLst>
            <pc:docMk/>
            <pc:sldMk cId="3603933268" sldId="276"/>
            <ac:spMk id="45" creationId="{B81933D1-5615-42C7-9C0B-4EB7105CCE2D}"/>
          </ac:spMkLst>
        </pc:spChg>
        <pc:spChg chg="add del">
          <ac:chgData name="Gayatri Reddy" userId="1c9c3e1cc0d8ba2c" providerId="LiveId" clId="{DE9425E3-1199-477F-95D3-2ACB1121E7B6}" dt="2020-04-23T21:22:44.895" v="885" actId="26606"/>
          <ac:spMkLst>
            <pc:docMk/>
            <pc:sldMk cId="3603933268" sldId="276"/>
            <ac:spMk id="46" creationId="{19C9EAEA-39D0-4B0E-A0EB-51E7B26740B1}"/>
          </ac:spMkLst>
        </pc:spChg>
        <pc:spChg chg="add del">
          <ac:chgData name="Gayatri Reddy" userId="1c9c3e1cc0d8ba2c" providerId="LiveId" clId="{DE9425E3-1199-477F-95D3-2ACB1121E7B6}" dt="2020-04-23T21:22:55.186" v="887" actId="26606"/>
          <ac:spMkLst>
            <pc:docMk/>
            <pc:sldMk cId="3603933268" sldId="276"/>
            <ac:spMk id="49" creationId="{B9D7E975-9161-4F2D-AC53-69E1912F6B5D}"/>
          </ac:spMkLst>
        </pc:spChg>
        <pc:spChg chg="add del">
          <ac:chgData name="Gayatri Reddy" userId="1c9c3e1cc0d8ba2c" providerId="LiveId" clId="{DE9425E3-1199-477F-95D3-2ACB1121E7B6}" dt="2020-04-23T21:22:55.186" v="887" actId="26606"/>
          <ac:spMkLst>
            <pc:docMk/>
            <pc:sldMk cId="3603933268" sldId="276"/>
            <ac:spMk id="50" creationId="{827DC2C4-B485-428A-BF4A-472D2967F47F}"/>
          </ac:spMkLst>
        </pc:spChg>
        <pc:spChg chg="add del">
          <ac:chgData name="Gayatri Reddy" userId="1c9c3e1cc0d8ba2c" providerId="LiveId" clId="{DE9425E3-1199-477F-95D3-2ACB1121E7B6}" dt="2020-04-23T21:22:55.186" v="887" actId="26606"/>
          <ac:spMkLst>
            <pc:docMk/>
            <pc:sldMk cId="3603933268" sldId="276"/>
            <ac:spMk id="51" creationId="{463E6235-1649-4B47-9862-4026FC473B6F}"/>
          </ac:spMkLst>
        </pc:spChg>
        <pc:spChg chg="add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53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54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55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1:22:55.216" v="888" actId="26606"/>
          <ac:spMkLst>
            <pc:docMk/>
            <pc:sldMk cId="3603933268" sldId="276"/>
            <ac:spMk id="56" creationId="{90F533E9-6690-41A8-A372-4C6C622D028D}"/>
          </ac:spMkLst>
        </pc:spChg>
        <pc:grpChg chg="add del">
          <ac:chgData name="Gayatri Reddy" userId="1c9c3e1cc0d8ba2c" providerId="LiveId" clId="{DE9425E3-1199-477F-95D3-2ACB1121E7B6}" dt="2020-04-23T21:22:55.216" v="888" actId="26606"/>
          <ac:grpSpMkLst>
            <pc:docMk/>
            <pc:sldMk cId="3603933268" sldId="276"/>
            <ac:grpSpMk id="26" creationId="{3AF6A671-C637-4547-85F4-51B6D1881399}"/>
          </ac:grpSpMkLst>
        </pc:grpChg>
        <pc:grpChg chg="add del">
          <ac:chgData name="Gayatri Reddy" userId="1c9c3e1cc0d8ba2c" providerId="LiveId" clId="{DE9425E3-1199-477F-95D3-2ACB1121E7B6}" dt="2020-04-23T21:22:44.895" v="885" actId="26606"/>
          <ac:grpSpMkLst>
            <pc:docMk/>
            <pc:sldMk cId="3603933268" sldId="276"/>
            <ac:grpSpMk id="47" creationId="{032D8612-31EB-44CF-A1D0-14FD4C705424}"/>
          </ac:grpSpMkLst>
        </pc:grpChg>
        <pc:picChg chg="add mod">
          <ac:chgData name="Gayatri Reddy" userId="1c9c3e1cc0d8ba2c" providerId="LiveId" clId="{DE9425E3-1199-477F-95D3-2ACB1121E7B6}" dt="2020-04-23T21:22:55.216" v="888" actId="26606"/>
          <ac:picMkLst>
            <pc:docMk/>
            <pc:sldMk cId="3603933268" sldId="276"/>
            <ac:picMk id="5" creationId="{29859C69-18EE-4785-B08C-85D08DA573E1}"/>
          </ac:picMkLst>
        </pc:picChg>
      </pc:sldChg>
      <pc:sldChg chg="addSp delSp modSp add mod setBg">
        <pc:chgData name="Gayatri Reddy" userId="1c9c3e1cc0d8ba2c" providerId="LiveId" clId="{DE9425E3-1199-477F-95D3-2ACB1121E7B6}" dt="2020-04-23T20:47:43.706" v="708" actId="26606"/>
        <pc:sldMkLst>
          <pc:docMk/>
          <pc:sldMk cId="371718774" sldId="277"/>
        </pc:sldMkLst>
        <pc:spChg chg="mod">
          <ac:chgData name="Gayatri Reddy" userId="1c9c3e1cc0d8ba2c" providerId="LiveId" clId="{DE9425E3-1199-477F-95D3-2ACB1121E7B6}" dt="2020-04-23T20:47:43.706" v="708" actId="26606"/>
          <ac:spMkLst>
            <pc:docMk/>
            <pc:sldMk cId="371718774" sldId="277"/>
            <ac:spMk id="2" creationId="{D20398BD-F5EA-41F9-AF6B-560B63F883B6}"/>
          </ac:spMkLst>
        </pc:spChg>
        <pc:spChg chg="del">
          <ac:chgData name="Gayatri Reddy" userId="1c9c3e1cc0d8ba2c" providerId="LiveId" clId="{DE9425E3-1199-477F-95D3-2ACB1121E7B6}" dt="2020-04-23T20:42:48.382" v="699" actId="931"/>
          <ac:spMkLst>
            <pc:docMk/>
            <pc:sldMk cId="371718774" sldId="277"/>
            <ac:spMk id="3" creationId="{F3E2B7FB-1714-49EC-AD4E-32C40E78EE27}"/>
          </ac:spMkLst>
        </pc:spChg>
        <pc:spChg chg="add del mod">
          <ac:chgData name="Gayatri Reddy" userId="1c9c3e1cc0d8ba2c" providerId="LiveId" clId="{DE9425E3-1199-477F-95D3-2ACB1121E7B6}" dt="2020-04-23T20:47:10.388" v="703"/>
          <ac:spMkLst>
            <pc:docMk/>
            <pc:sldMk cId="371718774" sldId="277"/>
            <ac:spMk id="7" creationId="{803525F1-3708-4F5B-8A9A-B6821604F439}"/>
          </ac:spMkLst>
        </pc:spChg>
        <pc:spChg chg="add del mod">
          <ac:chgData name="Gayatri Reddy" userId="1c9c3e1cc0d8ba2c" providerId="LiveId" clId="{DE9425E3-1199-477F-95D3-2ACB1121E7B6}" dt="2020-04-23T20:47:38.570" v="707"/>
          <ac:spMkLst>
            <pc:docMk/>
            <pc:sldMk cId="371718774" sldId="277"/>
            <ac:spMk id="10" creationId="{A68E9414-C1FD-4509-82F0-1C6A615A3559}"/>
          </ac:spMkLst>
        </pc:spChg>
        <pc:spChg chg="add del">
          <ac:chgData name="Gayatri Reddy" userId="1c9c3e1cc0d8ba2c" providerId="LiveId" clId="{DE9425E3-1199-477F-95D3-2ACB1121E7B6}" dt="2020-04-23T20:47:25.307" v="705" actId="26606"/>
          <ac:spMkLst>
            <pc:docMk/>
            <pc:sldMk cId="371718774" sldId="277"/>
            <ac:spMk id="13" creationId="{47942995-B07F-4636-9A06-C6A104B260A8}"/>
          </ac:spMkLst>
        </pc:spChg>
        <pc:spChg chg="add">
          <ac:chgData name="Gayatri Reddy" userId="1c9c3e1cc0d8ba2c" providerId="LiveId" clId="{DE9425E3-1199-477F-95D3-2ACB1121E7B6}" dt="2020-04-23T20:47:43.706" v="708" actId="26606"/>
          <ac:spMkLst>
            <pc:docMk/>
            <pc:sldMk cId="371718774" sldId="277"/>
            <ac:spMk id="16" creationId="{346163D3-B666-4446-84C6-9902EB936B6E}"/>
          </ac:spMkLst>
        </pc:spChg>
        <pc:spChg chg="add">
          <ac:chgData name="Gayatri Reddy" userId="1c9c3e1cc0d8ba2c" providerId="LiveId" clId="{DE9425E3-1199-477F-95D3-2ACB1121E7B6}" dt="2020-04-23T20:47:43.706" v="708" actId="26606"/>
          <ac:spMkLst>
            <pc:docMk/>
            <pc:sldMk cId="371718774" sldId="277"/>
            <ac:spMk id="17" creationId="{04357C93-F0CB-4A1C-8F77-4E9063789819}"/>
          </ac:spMkLst>
        </pc:spChg>
        <pc:spChg chg="add del">
          <ac:chgData name="Gayatri Reddy" userId="1c9c3e1cc0d8ba2c" providerId="LiveId" clId="{DE9425E3-1199-477F-95D3-2ACB1121E7B6}" dt="2020-04-23T20:47:25.307" v="705" actId="26606"/>
          <ac:spMkLst>
            <pc:docMk/>
            <pc:sldMk cId="371718774" sldId="277"/>
            <ac:spMk id="20" creationId="{B81933D1-5615-42C7-9C0B-4EB7105CCE2D}"/>
          </ac:spMkLst>
        </pc:spChg>
        <pc:spChg chg="add del">
          <ac:chgData name="Gayatri Reddy" userId="1c9c3e1cc0d8ba2c" providerId="LiveId" clId="{DE9425E3-1199-477F-95D3-2ACB1121E7B6}" dt="2020-04-23T20:47:25.307" v="705" actId="26606"/>
          <ac:spMkLst>
            <pc:docMk/>
            <pc:sldMk cId="371718774" sldId="277"/>
            <ac:spMk id="22" creationId="{19C9EAEA-39D0-4B0E-A0EB-51E7B26740B1}"/>
          </ac:spMkLst>
        </pc:spChg>
        <pc:grpChg chg="add del">
          <ac:chgData name="Gayatri Reddy" userId="1c9c3e1cc0d8ba2c" providerId="LiveId" clId="{DE9425E3-1199-477F-95D3-2ACB1121E7B6}" dt="2020-04-23T20:47:25.307" v="705" actId="26606"/>
          <ac:grpSpMkLst>
            <pc:docMk/>
            <pc:sldMk cId="371718774" sldId="277"/>
            <ac:grpSpMk id="15" creationId="{032D8612-31EB-44CF-A1D0-14FD4C705424}"/>
          </ac:grpSpMkLst>
        </pc:grpChg>
        <pc:grpChg chg="add">
          <ac:chgData name="Gayatri Reddy" userId="1c9c3e1cc0d8ba2c" providerId="LiveId" clId="{DE9425E3-1199-477F-95D3-2ACB1121E7B6}" dt="2020-04-23T20:47:43.706" v="708" actId="26606"/>
          <ac:grpSpMkLst>
            <pc:docMk/>
            <pc:sldMk cId="371718774" sldId="277"/>
            <ac:grpSpMk id="18" creationId="{3AF6A671-C637-4547-85F4-51B6D1881399}"/>
          </ac:grpSpMkLst>
        </pc:grpChg>
        <pc:graphicFrameChg chg="add del mod modGraphic">
          <ac:chgData name="Gayatri Reddy" userId="1c9c3e1cc0d8ba2c" providerId="LiveId" clId="{DE9425E3-1199-477F-95D3-2ACB1121E7B6}" dt="2020-04-23T20:47:27.609" v="706" actId="478"/>
          <ac:graphicFrameMkLst>
            <pc:docMk/>
            <pc:sldMk cId="371718774" sldId="277"/>
            <ac:graphicFrameMk id="8" creationId="{F50DB781-BABF-41A2-984D-D95FCD3B8734}"/>
          </ac:graphicFrameMkLst>
        </pc:graphicFrameChg>
        <pc:graphicFrameChg chg="add mod">
          <ac:chgData name="Gayatri Reddy" userId="1c9c3e1cc0d8ba2c" providerId="LiveId" clId="{DE9425E3-1199-477F-95D3-2ACB1121E7B6}" dt="2020-04-23T20:47:43.706" v="708" actId="26606"/>
          <ac:graphicFrameMkLst>
            <pc:docMk/>
            <pc:sldMk cId="371718774" sldId="277"/>
            <ac:graphicFrameMk id="11" creationId="{CB5B3551-92DE-490D-82C9-C6B92CA942A5}"/>
          </ac:graphicFrameMkLst>
        </pc:graphicFrameChg>
        <pc:picChg chg="add del mod">
          <ac:chgData name="Gayatri Reddy" userId="1c9c3e1cc0d8ba2c" providerId="LiveId" clId="{DE9425E3-1199-477F-95D3-2ACB1121E7B6}" dt="2020-04-23T20:43:00.588" v="702" actId="478"/>
          <ac:picMkLst>
            <pc:docMk/>
            <pc:sldMk cId="371718774" sldId="277"/>
            <ac:picMk id="5" creationId="{4FF31CD5-F40E-4A4E-860C-2788ADA71B2C}"/>
          </ac:picMkLst>
        </pc:picChg>
      </pc:sldChg>
      <pc:sldChg chg="modSp add">
        <pc:chgData name="Gayatri Reddy" userId="1c9c3e1cc0d8ba2c" providerId="LiveId" clId="{DE9425E3-1199-477F-95D3-2ACB1121E7B6}" dt="2020-04-23T20:55:09.209" v="836" actId="20577"/>
        <pc:sldMkLst>
          <pc:docMk/>
          <pc:sldMk cId="1774595246" sldId="278"/>
        </pc:sldMkLst>
        <pc:spChg chg="mod">
          <ac:chgData name="Gayatri Reddy" userId="1c9c3e1cc0d8ba2c" providerId="LiveId" clId="{DE9425E3-1199-477F-95D3-2ACB1121E7B6}" dt="2020-04-23T20:55:09.209" v="836" actId="20577"/>
          <ac:spMkLst>
            <pc:docMk/>
            <pc:sldMk cId="1774595246" sldId="278"/>
            <ac:spMk id="2" creationId="{6B2B367A-E5FC-48C6-A321-5AB7400FE57E}"/>
          </ac:spMkLst>
        </pc:spChg>
      </pc:sldChg>
      <pc:sldChg chg="addSp delSp modSp add del">
        <pc:chgData name="Gayatri Reddy" userId="1c9c3e1cc0d8ba2c" providerId="LiveId" clId="{DE9425E3-1199-477F-95D3-2ACB1121E7B6}" dt="2020-04-23T21:20:06.694" v="844" actId="2696"/>
        <pc:sldMkLst>
          <pc:docMk/>
          <pc:sldMk cId="2126211195" sldId="279"/>
        </pc:sldMkLst>
        <pc:spChg chg="add del mod">
          <ac:chgData name="Gayatri Reddy" userId="1c9c3e1cc0d8ba2c" providerId="LiveId" clId="{DE9425E3-1199-477F-95D3-2ACB1121E7B6}" dt="2020-04-23T21:19:59.341" v="843" actId="478"/>
          <ac:spMkLst>
            <pc:docMk/>
            <pc:sldMk cId="2126211195" sldId="279"/>
            <ac:spMk id="4" creationId="{2D1FE358-D8A3-481E-98DB-0D0CFD86FD91}"/>
          </ac:spMkLst>
        </pc:spChg>
        <pc:graphicFrameChg chg="add del">
          <ac:chgData name="Gayatri Reddy" userId="1c9c3e1cc0d8ba2c" providerId="LiveId" clId="{DE9425E3-1199-477F-95D3-2ACB1121E7B6}" dt="2020-04-23T21:19:59.341" v="843" actId="478"/>
          <ac:graphicFrameMkLst>
            <pc:docMk/>
            <pc:sldMk cId="2126211195" sldId="279"/>
            <ac:graphicFrameMk id="11" creationId="{CB5B3551-92DE-490D-82C9-C6B92CA942A5}"/>
          </ac:graphicFrameMkLst>
        </pc:graphicFrameChg>
      </pc:sldChg>
      <pc:sldChg chg="modSp add del">
        <pc:chgData name="Gayatri Reddy" userId="1c9c3e1cc0d8ba2c" providerId="LiveId" clId="{DE9425E3-1199-477F-95D3-2ACB1121E7B6}" dt="2020-04-23T23:23:23.077" v="896" actId="2696"/>
        <pc:sldMkLst>
          <pc:docMk/>
          <pc:sldMk cId="3184310407" sldId="279"/>
        </pc:sldMkLst>
        <pc:spChg chg="mod">
          <ac:chgData name="Gayatri Reddy" userId="1c9c3e1cc0d8ba2c" providerId="LiveId" clId="{DE9425E3-1199-477F-95D3-2ACB1121E7B6}" dt="2020-04-23T21:20:19.468" v="872" actId="20577"/>
          <ac:spMkLst>
            <pc:docMk/>
            <pc:sldMk cId="3184310407" sldId="279"/>
            <ac:spMk id="2" creationId="{28181AD5-B571-40F1-9C7B-C5C48EFD7BCE}"/>
          </ac:spMkLst>
        </pc:spChg>
      </pc:sldChg>
      <pc:sldChg chg="addSp delSp modSp add">
        <pc:chgData name="Gayatri Reddy" userId="1c9c3e1cc0d8ba2c" providerId="LiveId" clId="{DE9425E3-1199-477F-95D3-2ACB1121E7B6}" dt="2020-04-23T23:11:06.885" v="895" actId="26606"/>
        <pc:sldMkLst>
          <pc:docMk/>
          <pc:sldMk cId="1428531707" sldId="280"/>
        </pc:sldMkLst>
        <pc:spChg chg="del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22" creationId="{E45B1D5C-0827-4AF0-8186-11FC5A8B8B92}"/>
          </ac:spMkLst>
        </pc:spChg>
        <pc:spChg chg="del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24" creationId="{99413ED5-9ED4-4772-BCE4-2BCAE6B12E35}"/>
          </ac:spMkLst>
        </pc:spChg>
        <pc:spChg chg="del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26" creationId="{04357C93-F0CB-4A1C-8F77-4E9063789819}"/>
          </ac:spMkLst>
        </pc:spChg>
        <pc:spChg chg="del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28" creationId="{90F533E9-6690-41A8-A372-4C6C622D028D}"/>
          </ac:spMkLst>
        </pc:spChg>
        <pc:spChg chg="add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33" creationId="{E45B1D5C-0827-4AF0-8186-11FC5A8B8B92}"/>
          </ac:spMkLst>
        </pc:spChg>
        <pc:spChg chg="add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35" creationId="{99413ED5-9ED4-4772-BCE4-2BCAE6B12E35}"/>
          </ac:spMkLst>
        </pc:spChg>
        <pc:spChg chg="add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37" creationId="{04357C93-F0CB-4A1C-8F77-4E9063789819}"/>
          </ac:spMkLst>
        </pc:spChg>
        <pc:spChg chg="add">
          <ac:chgData name="Gayatri Reddy" userId="1c9c3e1cc0d8ba2c" providerId="LiveId" clId="{DE9425E3-1199-477F-95D3-2ACB1121E7B6}" dt="2020-04-23T23:11:06.885" v="895" actId="26606"/>
          <ac:spMkLst>
            <pc:docMk/>
            <pc:sldMk cId="1428531707" sldId="280"/>
            <ac:spMk id="39" creationId="{90F533E9-6690-41A8-A372-4C6C622D028D}"/>
          </ac:spMkLst>
        </pc:spChg>
        <pc:picChg chg="add mod">
          <ac:chgData name="Gayatri Reddy" userId="1c9c3e1cc0d8ba2c" providerId="LiveId" clId="{DE9425E3-1199-477F-95D3-2ACB1121E7B6}" dt="2020-04-23T23:11:06.885" v="895" actId="26606"/>
          <ac:picMkLst>
            <pc:docMk/>
            <pc:sldMk cId="1428531707" sldId="280"/>
            <ac:picMk id="4" creationId="{331549E2-7F9F-4DD8-B028-037F58B0F43F}"/>
          </ac:picMkLst>
        </pc:picChg>
        <pc:picChg chg="del">
          <ac:chgData name="Gayatri Reddy" userId="1c9c3e1cc0d8ba2c" providerId="LiveId" clId="{DE9425E3-1199-477F-95D3-2ACB1121E7B6}" dt="2020-04-23T23:09:54.638" v="891" actId="478"/>
          <ac:picMkLst>
            <pc:docMk/>
            <pc:sldMk cId="1428531707" sldId="280"/>
            <ac:picMk id="5" creationId="{47DB20B5-96EF-4BE8-9D4A-42BFC4394EB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88FE5-14F4-4D32-8933-E2017E5BA3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AFC247-F434-441B-8626-C8FB6CE4D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IMDb</a:t>
          </a:r>
        </a:p>
      </dgm:t>
    </dgm:pt>
    <dgm:pt modelId="{B183AEE9-ADD9-422C-8C99-D1901E0E6FBA}" type="parTrans" cxnId="{E78BE0FB-25D4-4F10-A87B-34A50B5CE28A}">
      <dgm:prSet/>
      <dgm:spPr/>
      <dgm:t>
        <a:bodyPr/>
        <a:lstStyle/>
        <a:p>
          <a:endParaRPr lang="en-US"/>
        </a:p>
      </dgm:t>
    </dgm:pt>
    <dgm:pt modelId="{2DC9B4F5-D2B1-43F0-8858-DE01F8AD2B6A}" type="sibTrans" cxnId="{E78BE0FB-25D4-4F10-A87B-34A50B5CE28A}">
      <dgm:prSet/>
      <dgm:spPr/>
      <dgm:t>
        <a:bodyPr/>
        <a:lstStyle/>
        <a:p>
          <a:endParaRPr lang="en-US"/>
        </a:p>
      </dgm:t>
    </dgm:pt>
    <dgm:pt modelId="{6993852B-DF0C-41E7-8B76-03CD5A586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IMDb BoxOfficeMojo </a:t>
          </a:r>
        </a:p>
      </dgm:t>
    </dgm:pt>
    <dgm:pt modelId="{F43DA2FE-AEFE-4398-8AB5-E391EA82D294}" type="parTrans" cxnId="{730AA492-8350-4A97-86CB-E563DFE6EF88}">
      <dgm:prSet/>
      <dgm:spPr/>
      <dgm:t>
        <a:bodyPr/>
        <a:lstStyle/>
        <a:p>
          <a:endParaRPr lang="en-US"/>
        </a:p>
      </dgm:t>
    </dgm:pt>
    <dgm:pt modelId="{9635296B-A515-4E55-9A8A-D63D881C864A}" type="sibTrans" cxnId="{730AA492-8350-4A97-86CB-E563DFE6EF88}">
      <dgm:prSet/>
      <dgm:spPr/>
      <dgm:t>
        <a:bodyPr/>
        <a:lstStyle/>
        <a:p>
          <a:endParaRPr lang="en-US"/>
        </a:p>
      </dgm:t>
    </dgm:pt>
    <dgm:pt modelId="{1EA40F12-1149-4A8B-9F63-15CC3A773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MovieLens</a:t>
          </a:r>
        </a:p>
      </dgm:t>
    </dgm:pt>
    <dgm:pt modelId="{F9A39156-59AB-40A7-A5DE-8CD8B961063F}" type="parTrans" cxnId="{E7055F7B-DE0C-4200-8881-4D42466F5EBD}">
      <dgm:prSet/>
      <dgm:spPr/>
      <dgm:t>
        <a:bodyPr/>
        <a:lstStyle/>
        <a:p>
          <a:endParaRPr lang="en-US"/>
        </a:p>
      </dgm:t>
    </dgm:pt>
    <dgm:pt modelId="{144E80A5-CC9F-40D4-9BF1-B483F23F6E6B}" type="sibTrans" cxnId="{E7055F7B-DE0C-4200-8881-4D42466F5EBD}">
      <dgm:prSet/>
      <dgm:spPr/>
      <dgm:t>
        <a:bodyPr/>
        <a:lstStyle/>
        <a:p>
          <a:endParaRPr lang="en-US"/>
        </a:p>
      </dgm:t>
    </dgm:pt>
    <dgm:pt modelId="{E2DCC1EB-43DD-4A2C-B761-DF4D09DD6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Numbers</a:t>
          </a:r>
        </a:p>
      </dgm:t>
    </dgm:pt>
    <dgm:pt modelId="{F44C2F6A-3561-4F3E-85A3-E5D7A1925921}" type="parTrans" cxnId="{9262F5A9-E777-491A-A7B9-73E1496DEB7D}">
      <dgm:prSet/>
      <dgm:spPr/>
      <dgm:t>
        <a:bodyPr/>
        <a:lstStyle/>
        <a:p>
          <a:endParaRPr lang="en-US"/>
        </a:p>
      </dgm:t>
    </dgm:pt>
    <dgm:pt modelId="{1B0C8D83-5470-4C35-AB7C-9BDF0D5682ED}" type="sibTrans" cxnId="{9262F5A9-E777-491A-A7B9-73E1496DEB7D}">
      <dgm:prSet/>
      <dgm:spPr/>
      <dgm:t>
        <a:bodyPr/>
        <a:lstStyle/>
        <a:p>
          <a:endParaRPr lang="en-US"/>
        </a:p>
      </dgm:t>
    </dgm:pt>
    <dgm:pt modelId="{9F273FF6-09AA-449E-928F-0889904FDAAB}" type="pres">
      <dgm:prSet presAssocID="{77E88FE5-14F4-4D32-8933-E2017E5BA3AD}" presName="root" presStyleCnt="0">
        <dgm:presLayoutVars>
          <dgm:dir/>
          <dgm:resizeHandles val="exact"/>
        </dgm:presLayoutVars>
      </dgm:prSet>
      <dgm:spPr/>
    </dgm:pt>
    <dgm:pt modelId="{1FEC0170-353D-48B8-9E59-B1C6799A1A59}" type="pres">
      <dgm:prSet presAssocID="{BEAFC247-F434-441B-8626-C8FB6CE4D98C}" presName="compNode" presStyleCnt="0"/>
      <dgm:spPr/>
    </dgm:pt>
    <dgm:pt modelId="{3A44DEA1-2B65-48CB-971F-80D9AC2BE5D4}" type="pres">
      <dgm:prSet presAssocID="{BEAFC247-F434-441B-8626-C8FB6CE4D9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696907E0-F954-4269-8826-AABB533A7010}" type="pres">
      <dgm:prSet presAssocID="{BEAFC247-F434-441B-8626-C8FB6CE4D98C}" presName="spaceRect" presStyleCnt="0"/>
      <dgm:spPr/>
    </dgm:pt>
    <dgm:pt modelId="{FF4679AE-E2AB-4631-8525-6BE6A923A68A}" type="pres">
      <dgm:prSet presAssocID="{BEAFC247-F434-441B-8626-C8FB6CE4D98C}" presName="textRect" presStyleLbl="revTx" presStyleIdx="0" presStyleCnt="4">
        <dgm:presLayoutVars>
          <dgm:chMax val="1"/>
          <dgm:chPref val="1"/>
        </dgm:presLayoutVars>
      </dgm:prSet>
      <dgm:spPr/>
    </dgm:pt>
    <dgm:pt modelId="{C6884E6D-AC26-4407-963D-323C9314EF62}" type="pres">
      <dgm:prSet presAssocID="{2DC9B4F5-D2B1-43F0-8858-DE01F8AD2B6A}" presName="sibTrans" presStyleCnt="0"/>
      <dgm:spPr/>
    </dgm:pt>
    <dgm:pt modelId="{FD0766A7-05A0-4309-AD26-7EA7872A6F87}" type="pres">
      <dgm:prSet presAssocID="{6993852B-DF0C-41E7-8B76-03CD5A586F3A}" presName="compNode" presStyleCnt="0"/>
      <dgm:spPr/>
    </dgm:pt>
    <dgm:pt modelId="{883D39F4-8A9F-48CF-AD69-901423AEC1A1}" type="pres">
      <dgm:prSet presAssocID="{6993852B-DF0C-41E7-8B76-03CD5A586F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568E81DB-70CD-4F20-A42B-8CC5720AA5D6}" type="pres">
      <dgm:prSet presAssocID="{6993852B-DF0C-41E7-8B76-03CD5A586F3A}" presName="spaceRect" presStyleCnt="0"/>
      <dgm:spPr/>
    </dgm:pt>
    <dgm:pt modelId="{EB2BA0A5-5414-4D5B-8BA8-3ACB1A134F25}" type="pres">
      <dgm:prSet presAssocID="{6993852B-DF0C-41E7-8B76-03CD5A586F3A}" presName="textRect" presStyleLbl="revTx" presStyleIdx="1" presStyleCnt="4">
        <dgm:presLayoutVars>
          <dgm:chMax val="1"/>
          <dgm:chPref val="1"/>
        </dgm:presLayoutVars>
      </dgm:prSet>
      <dgm:spPr/>
    </dgm:pt>
    <dgm:pt modelId="{424F579D-6C49-44F3-A57E-483EF72806EC}" type="pres">
      <dgm:prSet presAssocID="{9635296B-A515-4E55-9A8A-D63D881C864A}" presName="sibTrans" presStyleCnt="0"/>
      <dgm:spPr/>
    </dgm:pt>
    <dgm:pt modelId="{6F1ED576-567F-44D6-B831-87E2B3FF5848}" type="pres">
      <dgm:prSet presAssocID="{1EA40F12-1149-4A8B-9F63-15CC3A773F88}" presName="compNode" presStyleCnt="0"/>
      <dgm:spPr/>
    </dgm:pt>
    <dgm:pt modelId="{991E9F82-60E2-4211-980F-2151584742B4}" type="pres">
      <dgm:prSet presAssocID="{1EA40F12-1149-4A8B-9F63-15CC3A773F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EFCCC48-FCCD-410D-BEA2-4064439D84E6}" type="pres">
      <dgm:prSet presAssocID="{1EA40F12-1149-4A8B-9F63-15CC3A773F88}" presName="spaceRect" presStyleCnt="0"/>
      <dgm:spPr/>
    </dgm:pt>
    <dgm:pt modelId="{18D4B08A-AF22-4373-A1BF-201752C1F643}" type="pres">
      <dgm:prSet presAssocID="{1EA40F12-1149-4A8B-9F63-15CC3A773F88}" presName="textRect" presStyleLbl="revTx" presStyleIdx="2" presStyleCnt="4">
        <dgm:presLayoutVars>
          <dgm:chMax val="1"/>
          <dgm:chPref val="1"/>
        </dgm:presLayoutVars>
      </dgm:prSet>
      <dgm:spPr/>
    </dgm:pt>
    <dgm:pt modelId="{AB707778-B748-4D37-87AA-D4AF9E7BB4F1}" type="pres">
      <dgm:prSet presAssocID="{144E80A5-CC9F-40D4-9BF1-B483F23F6E6B}" presName="sibTrans" presStyleCnt="0"/>
      <dgm:spPr/>
    </dgm:pt>
    <dgm:pt modelId="{6A9D2CBF-AE02-4745-8F02-10F44AC51D0D}" type="pres">
      <dgm:prSet presAssocID="{E2DCC1EB-43DD-4A2C-B761-DF4D09DD664C}" presName="compNode" presStyleCnt="0"/>
      <dgm:spPr/>
    </dgm:pt>
    <dgm:pt modelId="{E264D6B2-5184-43E8-9BB5-25E364625E3D}" type="pres">
      <dgm:prSet presAssocID="{E2DCC1EB-43DD-4A2C-B761-DF4D09DD66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FB80FAF-02CF-4229-8202-F51BAA0B9847}" type="pres">
      <dgm:prSet presAssocID="{E2DCC1EB-43DD-4A2C-B761-DF4D09DD664C}" presName="spaceRect" presStyleCnt="0"/>
      <dgm:spPr/>
    </dgm:pt>
    <dgm:pt modelId="{C9B3A5BC-97C8-4901-9005-4943BB318A5E}" type="pres">
      <dgm:prSet presAssocID="{E2DCC1EB-43DD-4A2C-B761-DF4D09DD66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BEEE2E-CBC8-4B13-8A33-FFC4348CB7B1}" type="presOf" srcId="{BEAFC247-F434-441B-8626-C8FB6CE4D98C}" destId="{FF4679AE-E2AB-4631-8525-6BE6A923A68A}" srcOrd="0" destOrd="0" presId="urn:microsoft.com/office/officeart/2018/2/layout/IconLabelList"/>
    <dgm:cxn modelId="{8828F85D-9266-44AA-9328-2BBF5A375209}" type="presOf" srcId="{6993852B-DF0C-41E7-8B76-03CD5A586F3A}" destId="{EB2BA0A5-5414-4D5B-8BA8-3ACB1A134F25}" srcOrd="0" destOrd="0" presId="urn:microsoft.com/office/officeart/2018/2/layout/IconLabelList"/>
    <dgm:cxn modelId="{E98C0C6C-99D2-472E-818A-875A54814F3B}" type="presOf" srcId="{77E88FE5-14F4-4D32-8933-E2017E5BA3AD}" destId="{9F273FF6-09AA-449E-928F-0889904FDAAB}" srcOrd="0" destOrd="0" presId="urn:microsoft.com/office/officeart/2018/2/layout/IconLabelList"/>
    <dgm:cxn modelId="{95EA097A-6DB0-484B-BC05-DA581ECC942F}" type="presOf" srcId="{1EA40F12-1149-4A8B-9F63-15CC3A773F88}" destId="{18D4B08A-AF22-4373-A1BF-201752C1F643}" srcOrd="0" destOrd="0" presId="urn:microsoft.com/office/officeart/2018/2/layout/IconLabelList"/>
    <dgm:cxn modelId="{E7055F7B-DE0C-4200-8881-4D42466F5EBD}" srcId="{77E88FE5-14F4-4D32-8933-E2017E5BA3AD}" destId="{1EA40F12-1149-4A8B-9F63-15CC3A773F88}" srcOrd="2" destOrd="0" parTransId="{F9A39156-59AB-40A7-A5DE-8CD8B961063F}" sibTransId="{144E80A5-CC9F-40D4-9BF1-B483F23F6E6B}"/>
    <dgm:cxn modelId="{730AA492-8350-4A97-86CB-E563DFE6EF88}" srcId="{77E88FE5-14F4-4D32-8933-E2017E5BA3AD}" destId="{6993852B-DF0C-41E7-8B76-03CD5A586F3A}" srcOrd="1" destOrd="0" parTransId="{F43DA2FE-AEFE-4398-8AB5-E391EA82D294}" sibTransId="{9635296B-A515-4E55-9A8A-D63D881C864A}"/>
    <dgm:cxn modelId="{9262F5A9-E777-491A-A7B9-73E1496DEB7D}" srcId="{77E88FE5-14F4-4D32-8933-E2017E5BA3AD}" destId="{E2DCC1EB-43DD-4A2C-B761-DF4D09DD664C}" srcOrd="3" destOrd="0" parTransId="{F44C2F6A-3561-4F3E-85A3-E5D7A1925921}" sibTransId="{1B0C8D83-5470-4C35-AB7C-9BDF0D5682ED}"/>
    <dgm:cxn modelId="{79F342DD-5B66-4F7C-AD05-70B906C0DCCB}" type="presOf" srcId="{E2DCC1EB-43DD-4A2C-B761-DF4D09DD664C}" destId="{C9B3A5BC-97C8-4901-9005-4943BB318A5E}" srcOrd="0" destOrd="0" presId="urn:microsoft.com/office/officeart/2018/2/layout/IconLabelList"/>
    <dgm:cxn modelId="{E78BE0FB-25D4-4F10-A87B-34A50B5CE28A}" srcId="{77E88FE5-14F4-4D32-8933-E2017E5BA3AD}" destId="{BEAFC247-F434-441B-8626-C8FB6CE4D98C}" srcOrd="0" destOrd="0" parTransId="{B183AEE9-ADD9-422C-8C99-D1901E0E6FBA}" sibTransId="{2DC9B4F5-D2B1-43F0-8858-DE01F8AD2B6A}"/>
    <dgm:cxn modelId="{F50E223A-EB80-4E2D-8CC6-E486D5BB105E}" type="presParOf" srcId="{9F273FF6-09AA-449E-928F-0889904FDAAB}" destId="{1FEC0170-353D-48B8-9E59-B1C6799A1A59}" srcOrd="0" destOrd="0" presId="urn:microsoft.com/office/officeart/2018/2/layout/IconLabelList"/>
    <dgm:cxn modelId="{5020EE24-A290-452D-9C0B-52C06402123A}" type="presParOf" srcId="{1FEC0170-353D-48B8-9E59-B1C6799A1A59}" destId="{3A44DEA1-2B65-48CB-971F-80D9AC2BE5D4}" srcOrd="0" destOrd="0" presId="urn:microsoft.com/office/officeart/2018/2/layout/IconLabelList"/>
    <dgm:cxn modelId="{15427799-D810-4914-82A1-6EBA6FF02893}" type="presParOf" srcId="{1FEC0170-353D-48B8-9E59-B1C6799A1A59}" destId="{696907E0-F954-4269-8826-AABB533A7010}" srcOrd="1" destOrd="0" presId="urn:microsoft.com/office/officeart/2018/2/layout/IconLabelList"/>
    <dgm:cxn modelId="{0F60F73E-DD53-4C01-B8B0-A004EC03FDE3}" type="presParOf" srcId="{1FEC0170-353D-48B8-9E59-B1C6799A1A59}" destId="{FF4679AE-E2AB-4631-8525-6BE6A923A68A}" srcOrd="2" destOrd="0" presId="urn:microsoft.com/office/officeart/2018/2/layout/IconLabelList"/>
    <dgm:cxn modelId="{3EF5A2C2-A5E2-4556-B2CA-56E3E3ECBF97}" type="presParOf" srcId="{9F273FF6-09AA-449E-928F-0889904FDAAB}" destId="{C6884E6D-AC26-4407-963D-323C9314EF62}" srcOrd="1" destOrd="0" presId="urn:microsoft.com/office/officeart/2018/2/layout/IconLabelList"/>
    <dgm:cxn modelId="{0787A645-5366-47DE-B6C6-46950FF4CD54}" type="presParOf" srcId="{9F273FF6-09AA-449E-928F-0889904FDAAB}" destId="{FD0766A7-05A0-4309-AD26-7EA7872A6F87}" srcOrd="2" destOrd="0" presId="urn:microsoft.com/office/officeart/2018/2/layout/IconLabelList"/>
    <dgm:cxn modelId="{1AE9F827-3B4D-415E-8FC4-949A786D3AE9}" type="presParOf" srcId="{FD0766A7-05A0-4309-AD26-7EA7872A6F87}" destId="{883D39F4-8A9F-48CF-AD69-901423AEC1A1}" srcOrd="0" destOrd="0" presId="urn:microsoft.com/office/officeart/2018/2/layout/IconLabelList"/>
    <dgm:cxn modelId="{5F37041D-94EC-4C63-9563-7B3363A5498C}" type="presParOf" srcId="{FD0766A7-05A0-4309-AD26-7EA7872A6F87}" destId="{568E81DB-70CD-4F20-A42B-8CC5720AA5D6}" srcOrd="1" destOrd="0" presId="urn:microsoft.com/office/officeart/2018/2/layout/IconLabelList"/>
    <dgm:cxn modelId="{4F41A8F4-758A-4B4F-AF09-D7B907A6BC47}" type="presParOf" srcId="{FD0766A7-05A0-4309-AD26-7EA7872A6F87}" destId="{EB2BA0A5-5414-4D5B-8BA8-3ACB1A134F25}" srcOrd="2" destOrd="0" presId="urn:microsoft.com/office/officeart/2018/2/layout/IconLabelList"/>
    <dgm:cxn modelId="{AA7435EF-25A7-4849-AA7D-C92C3A68614E}" type="presParOf" srcId="{9F273FF6-09AA-449E-928F-0889904FDAAB}" destId="{424F579D-6C49-44F3-A57E-483EF72806EC}" srcOrd="3" destOrd="0" presId="urn:microsoft.com/office/officeart/2018/2/layout/IconLabelList"/>
    <dgm:cxn modelId="{718BFE3E-A93A-42E1-B032-B51A9A3DD2AA}" type="presParOf" srcId="{9F273FF6-09AA-449E-928F-0889904FDAAB}" destId="{6F1ED576-567F-44D6-B831-87E2B3FF5848}" srcOrd="4" destOrd="0" presId="urn:microsoft.com/office/officeart/2018/2/layout/IconLabelList"/>
    <dgm:cxn modelId="{20CD196E-4F97-43A4-B62E-04CDFAF1A9AD}" type="presParOf" srcId="{6F1ED576-567F-44D6-B831-87E2B3FF5848}" destId="{991E9F82-60E2-4211-980F-2151584742B4}" srcOrd="0" destOrd="0" presId="urn:microsoft.com/office/officeart/2018/2/layout/IconLabelList"/>
    <dgm:cxn modelId="{B02971D7-9B40-4E45-9686-9979B571C290}" type="presParOf" srcId="{6F1ED576-567F-44D6-B831-87E2B3FF5848}" destId="{4EFCCC48-FCCD-410D-BEA2-4064439D84E6}" srcOrd="1" destOrd="0" presId="urn:microsoft.com/office/officeart/2018/2/layout/IconLabelList"/>
    <dgm:cxn modelId="{E72D38C8-FF62-4A12-8546-D717983F2270}" type="presParOf" srcId="{6F1ED576-567F-44D6-B831-87E2B3FF5848}" destId="{18D4B08A-AF22-4373-A1BF-201752C1F643}" srcOrd="2" destOrd="0" presId="urn:microsoft.com/office/officeart/2018/2/layout/IconLabelList"/>
    <dgm:cxn modelId="{FCD2CC6B-2CE4-4F99-8C01-A94F5800950C}" type="presParOf" srcId="{9F273FF6-09AA-449E-928F-0889904FDAAB}" destId="{AB707778-B748-4D37-87AA-D4AF9E7BB4F1}" srcOrd="5" destOrd="0" presId="urn:microsoft.com/office/officeart/2018/2/layout/IconLabelList"/>
    <dgm:cxn modelId="{084FA65B-FE47-48FB-A6BE-1E4D00EF22B8}" type="presParOf" srcId="{9F273FF6-09AA-449E-928F-0889904FDAAB}" destId="{6A9D2CBF-AE02-4745-8F02-10F44AC51D0D}" srcOrd="6" destOrd="0" presId="urn:microsoft.com/office/officeart/2018/2/layout/IconLabelList"/>
    <dgm:cxn modelId="{CF1EB986-3F6B-479C-B63A-491649B5D109}" type="presParOf" srcId="{6A9D2CBF-AE02-4745-8F02-10F44AC51D0D}" destId="{E264D6B2-5184-43E8-9BB5-25E364625E3D}" srcOrd="0" destOrd="0" presId="urn:microsoft.com/office/officeart/2018/2/layout/IconLabelList"/>
    <dgm:cxn modelId="{87774A58-2DD5-40DA-AD4F-CD87703EA128}" type="presParOf" srcId="{6A9D2CBF-AE02-4745-8F02-10F44AC51D0D}" destId="{8FB80FAF-02CF-4229-8202-F51BAA0B9847}" srcOrd="1" destOrd="0" presId="urn:microsoft.com/office/officeart/2018/2/layout/IconLabelList"/>
    <dgm:cxn modelId="{CA01E4E7-9A82-49EF-BA4F-73DA5D6D1005}" type="presParOf" srcId="{6A9D2CBF-AE02-4745-8F02-10F44AC51D0D}" destId="{C9B3A5BC-97C8-4901-9005-4943BB318A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B1FB6-2D49-4247-BCEB-37244CC50D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84DD41B-1059-4652-A271-91929360B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 Studio</a:t>
          </a:r>
        </a:p>
      </dgm:t>
    </dgm:pt>
    <dgm:pt modelId="{74C9E4C6-657B-42F6-B082-64FEFDE82FBD}" type="parTrans" cxnId="{82FC7634-AB98-4093-BD9F-5FD458AA2EF7}">
      <dgm:prSet/>
      <dgm:spPr/>
      <dgm:t>
        <a:bodyPr/>
        <a:lstStyle/>
        <a:p>
          <a:endParaRPr lang="en-US"/>
        </a:p>
      </dgm:t>
    </dgm:pt>
    <dgm:pt modelId="{BF022493-477F-41E3-9185-129E62D2C6A3}" type="sibTrans" cxnId="{82FC7634-AB98-4093-BD9F-5FD458AA2EF7}">
      <dgm:prSet/>
      <dgm:spPr/>
      <dgm:t>
        <a:bodyPr/>
        <a:lstStyle/>
        <a:p>
          <a:endParaRPr lang="en-US"/>
        </a:p>
      </dgm:t>
    </dgm:pt>
    <dgm:pt modelId="{7C1E501D-212D-4C41-B88E-50B43BF14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Talend</a:t>
          </a:r>
        </a:p>
      </dgm:t>
    </dgm:pt>
    <dgm:pt modelId="{34808CEF-DDC3-4691-8895-98C4BD408ED5}" type="parTrans" cxnId="{7D9A7CA0-9937-4644-86E7-C0424226CC6E}">
      <dgm:prSet/>
      <dgm:spPr/>
      <dgm:t>
        <a:bodyPr/>
        <a:lstStyle/>
        <a:p>
          <a:endParaRPr lang="en-US"/>
        </a:p>
      </dgm:t>
    </dgm:pt>
    <dgm:pt modelId="{0E02B8F2-AD59-4C0B-BD50-7D97BF8A3E63}" type="sibTrans" cxnId="{7D9A7CA0-9937-4644-86E7-C0424226CC6E}">
      <dgm:prSet/>
      <dgm:spPr/>
      <dgm:t>
        <a:bodyPr/>
        <a:lstStyle/>
        <a:p>
          <a:endParaRPr lang="en-US"/>
        </a:p>
      </dgm:t>
    </dgm:pt>
    <dgm:pt modelId="{C3140B02-252D-4C2A-B447-B88F7930D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PowerBI</a:t>
          </a:r>
        </a:p>
      </dgm:t>
    </dgm:pt>
    <dgm:pt modelId="{84E01563-E3CE-4F9B-ABB3-F98D2DD4BD88}" type="parTrans" cxnId="{40743435-B25D-4D70-8A23-F09F174740DF}">
      <dgm:prSet/>
      <dgm:spPr/>
      <dgm:t>
        <a:bodyPr/>
        <a:lstStyle/>
        <a:p>
          <a:endParaRPr lang="en-US"/>
        </a:p>
      </dgm:t>
    </dgm:pt>
    <dgm:pt modelId="{CB255B43-D18B-4A4C-B047-C5705D0BDA9F}" type="sibTrans" cxnId="{40743435-B25D-4D70-8A23-F09F174740DF}">
      <dgm:prSet/>
      <dgm:spPr/>
      <dgm:t>
        <a:bodyPr/>
        <a:lstStyle/>
        <a:p>
          <a:endParaRPr lang="en-US"/>
        </a:p>
      </dgm:t>
    </dgm:pt>
    <dgm:pt modelId="{E96EF010-9858-4008-8726-8D724F8DE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</a:t>
          </a:r>
        </a:p>
      </dgm:t>
    </dgm:pt>
    <dgm:pt modelId="{F87B5A06-0134-44FE-BC9C-8494306CC34A}" type="parTrans" cxnId="{4E9E5BDC-9465-4FCB-8336-C52322B6E630}">
      <dgm:prSet/>
      <dgm:spPr/>
      <dgm:t>
        <a:bodyPr/>
        <a:lstStyle/>
        <a:p>
          <a:endParaRPr lang="en-US"/>
        </a:p>
      </dgm:t>
    </dgm:pt>
    <dgm:pt modelId="{9D6CEDCB-7C68-41F4-A93F-B0D226579D21}" type="sibTrans" cxnId="{4E9E5BDC-9465-4FCB-8336-C52322B6E630}">
      <dgm:prSet/>
      <dgm:spPr/>
      <dgm:t>
        <a:bodyPr/>
        <a:lstStyle/>
        <a:p>
          <a:endParaRPr lang="en-US"/>
        </a:p>
      </dgm:t>
    </dgm:pt>
    <dgm:pt modelId="{2C290BF0-F973-4F3B-AD20-BF8D96B8C628}" type="pres">
      <dgm:prSet presAssocID="{C5AB1FB6-2D49-4247-BCEB-37244CC50D33}" presName="root" presStyleCnt="0">
        <dgm:presLayoutVars>
          <dgm:dir/>
          <dgm:resizeHandles val="exact"/>
        </dgm:presLayoutVars>
      </dgm:prSet>
      <dgm:spPr/>
    </dgm:pt>
    <dgm:pt modelId="{C1C51D12-F5A2-4901-AE5F-0143A035847A}" type="pres">
      <dgm:prSet presAssocID="{784DD41B-1059-4652-A271-91929360B735}" presName="compNode" presStyleCnt="0"/>
      <dgm:spPr/>
    </dgm:pt>
    <dgm:pt modelId="{9E98DBF4-0FE4-41C5-B1AA-7969B046B291}" type="pres">
      <dgm:prSet presAssocID="{784DD41B-1059-4652-A271-91929360B7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9E9F192-FCBE-4A89-B5ED-3471E790642E}" type="pres">
      <dgm:prSet presAssocID="{784DD41B-1059-4652-A271-91929360B735}" presName="spaceRect" presStyleCnt="0"/>
      <dgm:spPr/>
    </dgm:pt>
    <dgm:pt modelId="{7E2F94B6-B4A8-42C4-9BE8-D408007B545A}" type="pres">
      <dgm:prSet presAssocID="{784DD41B-1059-4652-A271-91929360B735}" presName="textRect" presStyleLbl="revTx" presStyleIdx="0" presStyleCnt="4">
        <dgm:presLayoutVars>
          <dgm:chMax val="1"/>
          <dgm:chPref val="1"/>
        </dgm:presLayoutVars>
      </dgm:prSet>
      <dgm:spPr/>
    </dgm:pt>
    <dgm:pt modelId="{C5B23D7B-94BC-4BE2-BE43-0133033B7A4D}" type="pres">
      <dgm:prSet presAssocID="{BF022493-477F-41E3-9185-129E62D2C6A3}" presName="sibTrans" presStyleCnt="0"/>
      <dgm:spPr/>
    </dgm:pt>
    <dgm:pt modelId="{9C94B571-2703-40E9-8CE2-17CDDA2068E6}" type="pres">
      <dgm:prSet presAssocID="{7C1E501D-212D-4C41-B88E-50B43BF14AD8}" presName="compNode" presStyleCnt="0"/>
      <dgm:spPr/>
    </dgm:pt>
    <dgm:pt modelId="{263C265D-9148-4FAD-8B2B-62402A656523}" type="pres">
      <dgm:prSet presAssocID="{7C1E501D-212D-4C41-B88E-50B43BF14A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D34464D-D6A8-4FC5-883D-7B9D87881D49}" type="pres">
      <dgm:prSet presAssocID="{7C1E501D-212D-4C41-B88E-50B43BF14AD8}" presName="spaceRect" presStyleCnt="0"/>
      <dgm:spPr/>
    </dgm:pt>
    <dgm:pt modelId="{FE3284C3-954C-4F29-A75A-A9C74DE52A97}" type="pres">
      <dgm:prSet presAssocID="{7C1E501D-212D-4C41-B88E-50B43BF14AD8}" presName="textRect" presStyleLbl="revTx" presStyleIdx="1" presStyleCnt="4">
        <dgm:presLayoutVars>
          <dgm:chMax val="1"/>
          <dgm:chPref val="1"/>
        </dgm:presLayoutVars>
      </dgm:prSet>
      <dgm:spPr/>
    </dgm:pt>
    <dgm:pt modelId="{A8078427-371B-458D-A5BE-567BEA16CB97}" type="pres">
      <dgm:prSet presAssocID="{0E02B8F2-AD59-4C0B-BD50-7D97BF8A3E63}" presName="sibTrans" presStyleCnt="0"/>
      <dgm:spPr/>
    </dgm:pt>
    <dgm:pt modelId="{D76C7D80-9087-4C54-BDF8-EE030B2CD630}" type="pres">
      <dgm:prSet presAssocID="{C3140B02-252D-4C2A-B447-B88F7930D448}" presName="compNode" presStyleCnt="0"/>
      <dgm:spPr/>
    </dgm:pt>
    <dgm:pt modelId="{77F9A430-F606-49ED-9657-8750361F9525}" type="pres">
      <dgm:prSet presAssocID="{C3140B02-252D-4C2A-B447-B88F7930D4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F9D9C4A-2E52-452C-ADB5-4F654E958871}" type="pres">
      <dgm:prSet presAssocID="{C3140B02-252D-4C2A-B447-B88F7930D448}" presName="spaceRect" presStyleCnt="0"/>
      <dgm:spPr/>
    </dgm:pt>
    <dgm:pt modelId="{728370A8-DD6C-4A70-83C3-C17F3A1B56D9}" type="pres">
      <dgm:prSet presAssocID="{C3140B02-252D-4C2A-B447-B88F7930D448}" presName="textRect" presStyleLbl="revTx" presStyleIdx="2" presStyleCnt="4">
        <dgm:presLayoutVars>
          <dgm:chMax val="1"/>
          <dgm:chPref val="1"/>
        </dgm:presLayoutVars>
      </dgm:prSet>
      <dgm:spPr/>
    </dgm:pt>
    <dgm:pt modelId="{E3A24A43-5DBA-4CF9-B2F6-9C8FCFD15CE2}" type="pres">
      <dgm:prSet presAssocID="{CB255B43-D18B-4A4C-B047-C5705D0BDA9F}" presName="sibTrans" presStyleCnt="0"/>
      <dgm:spPr/>
    </dgm:pt>
    <dgm:pt modelId="{75BCD515-DD32-4974-B4BF-FEEFBC109BFC}" type="pres">
      <dgm:prSet presAssocID="{E96EF010-9858-4008-8726-8D724F8DEA8D}" presName="compNode" presStyleCnt="0"/>
      <dgm:spPr/>
    </dgm:pt>
    <dgm:pt modelId="{09539045-24C0-4DEB-8D72-7392721EB6B0}" type="pres">
      <dgm:prSet presAssocID="{E96EF010-9858-4008-8726-8D724F8DEA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F2892E35-7F56-4F1E-B721-04F5536265C9}" type="pres">
      <dgm:prSet presAssocID="{E96EF010-9858-4008-8726-8D724F8DEA8D}" presName="spaceRect" presStyleCnt="0"/>
      <dgm:spPr/>
    </dgm:pt>
    <dgm:pt modelId="{824678B8-ED36-4446-8DE3-22CC78AFE855}" type="pres">
      <dgm:prSet presAssocID="{E96EF010-9858-4008-8726-8D724F8DEA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FC7634-AB98-4093-BD9F-5FD458AA2EF7}" srcId="{C5AB1FB6-2D49-4247-BCEB-37244CC50D33}" destId="{784DD41B-1059-4652-A271-91929360B735}" srcOrd="0" destOrd="0" parTransId="{74C9E4C6-657B-42F6-B082-64FEFDE82FBD}" sibTransId="{BF022493-477F-41E3-9185-129E62D2C6A3}"/>
    <dgm:cxn modelId="{40743435-B25D-4D70-8A23-F09F174740DF}" srcId="{C5AB1FB6-2D49-4247-BCEB-37244CC50D33}" destId="{C3140B02-252D-4C2A-B447-B88F7930D448}" srcOrd="2" destOrd="0" parTransId="{84E01563-E3CE-4F9B-ABB3-F98D2DD4BD88}" sibTransId="{CB255B43-D18B-4A4C-B047-C5705D0BDA9F}"/>
    <dgm:cxn modelId="{98DE4C3C-91A8-44E2-989B-D46AFBB7D3B2}" type="presOf" srcId="{7C1E501D-212D-4C41-B88E-50B43BF14AD8}" destId="{FE3284C3-954C-4F29-A75A-A9C74DE52A97}" srcOrd="0" destOrd="0" presId="urn:microsoft.com/office/officeart/2018/2/layout/IconLabelList"/>
    <dgm:cxn modelId="{3A346C48-6AC8-415C-863A-E09BFAF46A62}" type="presOf" srcId="{C5AB1FB6-2D49-4247-BCEB-37244CC50D33}" destId="{2C290BF0-F973-4F3B-AD20-BF8D96B8C628}" srcOrd="0" destOrd="0" presId="urn:microsoft.com/office/officeart/2018/2/layout/IconLabelList"/>
    <dgm:cxn modelId="{07C85485-688F-45F7-AFA9-61FB141B930C}" type="presOf" srcId="{C3140B02-252D-4C2A-B447-B88F7930D448}" destId="{728370A8-DD6C-4A70-83C3-C17F3A1B56D9}" srcOrd="0" destOrd="0" presId="urn:microsoft.com/office/officeart/2018/2/layout/IconLabelList"/>
    <dgm:cxn modelId="{7D9A7CA0-9937-4644-86E7-C0424226CC6E}" srcId="{C5AB1FB6-2D49-4247-BCEB-37244CC50D33}" destId="{7C1E501D-212D-4C41-B88E-50B43BF14AD8}" srcOrd="1" destOrd="0" parTransId="{34808CEF-DDC3-4691-8895-98C4BD408ED5}" sibTransId="{0E02B8F2-AD59-4C0B-BD50-7D97BF8A3E63}"/>
    <dgm:cxn modelId="{47B9F4C8-E50B-44BC-AA12-E503670107CA}" type="presOf" srcId="{E96EF010-9858-4008-8726-8D724F8DEA8D}" destId="{824678B8-ED36-4446-8DE3-22CC78AFE855}" srcOrd="0" destOrd="0" presId="urn:microsoft.com/office/officeart/2018/2/layout/IconLabelList"/>
    <dgm:cxn modelId="{94ECEFCB-04DE-43DA-8155-205BD8AEE2E4}" type="presOf" srcId="{784DD41B-1059-4652-A271-91929360B735}" destId="{7E2F94B6-B4A8-42C4-9BE8-D408007B545A}" srcOrd="0" destOrd="0" presId="urn:microsoft.com/office/officeart/2018/2/layout/IconLabelList"/>
    <dgm:cxn modelId="{4E9E5BDC-9465-4FCB-8336-C52322B6E630}" srcId="{C5AB1FB6-2D49-4247-BCEB-37244CC50D33}" destId="{E96EF010-9858-4008-8726-8D724F8DEA8D}" srcOrd="3" destOrd="0" parTransId="{F87B5A06-0134-44FE-BC9C-8494306CC34A}" sibTransId="{9D6CEDCB-7C68-41F4-A93F-B0D226579D21}"/>
    <dgm:cxn modelId="{A556D9B7-B169-4FCE-B0AA-51E5ED4DCC5E}" type="presParOf" srcId="{2C290BF0-F973-4F3B-AD20-BF8D96B8C628}" destId="{C1C51D12-F5A2-4901-AE5F-0143A035847A}" srcOrd="0" destOrd="0" presId="urn:microsoft.com/office/officeart/2018/2/layout/IconLabelList"/>
    <dgm:cxn modelId="{43B917B4-6859-41CE-A394-8D1864D44F80}" type="presParOf" srcId="{C1C51D12-F5A2-4901-AE5F-0143A035847A}" destId="{9E98DBF4-0FE4-41C5-B1AA-7969B046B291}" srcOrd="0" destOrd="0" presId="urn:microsoft.com/office/officeart/2018/2/layout/IconLabelList"/>
    <dgm:cxn modelId="{F15C849A-71FB-4B17-8AF8-7A883FE243A3}" type="presParOf" srcId="{C1C51D12-F5A2-4901-AE5F-0143A035847A}" destId="{09E9F192-FCBE-4A89-B5ED-3471E790642E}" srcOrd="1" destOrd="0" presId="urn:microsoft.com/office/officeart/2018/2/layout/IconLabelList"/>
    <dgm:cxn modelId="{927ED685-B05A-422E-8366-50736FD2E234}" type="presParOf" srcId="{C1C51D12-F5A2-4901-AE5F-0143A035847A}" destId="{7E2F94B6-B4A8-42C4-9BE8-D408007B545A}" srcOrd="2" destOrd="0" presId="urn:microsoft.com/office/officeart/2018/2/layout/IconLabelList"/>
    <dgm:cxn modelId="{9291EDDB-D364-4437-AD41-2629DFDA374A}" type="presParOf" srcId="{2C290BF0-F973-4F3B-AD20-BF8D96B8C628}" destId="{C5B23D7B-94BC-4BE2-BE43-0133033B7A4D}" srcOrd="1" destOrd="0" presId="urn:microsoft.com/office/officeart/2018/2/layout/IconLabelList"/>
    <dgm:cxn modelId="{C8400CA2-BF37-4EDD-BAF3-E525DB062E18}" type="presParOf" srcId="{2C290BF0-F973-4F3B-AD20-BF8D96B8C628}" destId="{9C94B571-2703-40E9-8CE2-17CDDA2068E6}" srcOrd="2" destOrd="0" presId="urn:microsoft.com/office/officeart/2018/2/layout/IconLabelList"/>
    <dgm:cxn modelId="{6AEA4612-3530-4623-9DD9-03E4562987A4}" type="presParOf" srcId="{9C94B571-2703-40E9-8CE2-17CDDA2068E6}" destId="{263C265D-9148-4FAD-8B2B-62402A656523}" srcOrd="0" destOrd="0" presId="urn:microsoft.com/office/officeart/2018/2/layout/IconLabelList"/>
    <dgm:cxn modelId="{6DC5B244-FAEF-4E4C-BFF7-725A79B8690C}" type="presParOf" srcId="{9C94B571-2703-40E9-8CE2-17CDDA2068E6}" destId="{7D34464D-D6A8-4FC5-883D-7B9D87881D49}" srcOrd="1" destOrd="0" presId="urn:microsoft.com/office/officeart/2018/2/layout/IconLabelList"/>
    <dgm:cxn modelId="{9901BC6F-5E5C-4979-BA46-88FCC056AF19}" type="presParOf" srcId="{9C94B571-2703-40E9-8CE2-17CDDA2068E6}" destId="{FE3284C3-954C-4F29-A75A-A9C74DE52A97}" srcOrd="2" destOrd="0" presId="urn:microsoft.com/office/officeart/2018/2/layout/IconLabelList"/>
    <dgm:cxn modelId="{DD40F589-EB50-493B-ACC7-3E63688939AB}" type="presParOf" srcId="{2C290BF0-F973-4F3B-AD20-BF8D96B8C628}" destId="{A8078427-371B-458D-A5BE-567BEA16CB97}" srcOrd="3" destOrd="0" presId="urn:microsoft.com/office/officeart/2018/2/layout/IconLabelList"/>
    <dgm:cxn modelId="{DF910DA3-E775-4B83-9805-F2817358FC49}" type="presParOf" srcId="{2C290BF0-F973-4F3B-AD20-BF8D96B8C628}" destId="{D76C7D80-9087-4C54-BDF8-EE030B2CD630}" srcOrd="4" destOrd="0" presId="urn:microsoft.com/office/officeart/2018/2/layout/IconLabelList"/>
    <dgm:cxn modelId="{46E7D76D-E64E-43FB-A641-6372C0495AAB}" type="presParOf" srcId="{D76C7D80-9087-4C54-BDF8-EE030B2CD630}" destId="{77F9A430-F606-49ED-9657-8750361F9525}" srcOrd="0" destOrd="0" presId="urn:microsoft.com/office/officeart/2018/2/layout/IconLabelList"/>
    <dgm:cxn modelId="{6A2415BA-B6A4-4997-8E68-E4B450DFFDF4}" type="presParOf" srcId="{D76C7D80-9087-4C54-BDF8-EE030B2CD630}" destId="{1F9D9C4A-2E52-452C-ADB5-4F654E958871}" srcOrd="1" destOrd="0" presId="urn:microsoft.com/office/officeart/2018/2/layout/IconLabelList"/>
    <dgm:cxn modelId="{67FB2E06-3AA9-4860-8B40-9C638E7C3A57}" type="presParOf" srcId="{D76C7D80-9087-4C54-BDF8-EE030B2CD630}" destId="{728370A8-DD6C-4A70-83C3-C17F3A1B56D9}" srcOrd="2" destOrd="0" presId="urn:microsoft.com/office/officeart/2018/2/layout/IconLabelList"/>
    <dgm:cxn modelId="{837AC361-F6C9-4A43-BCC2-1BBFB798D567}" type="presParOf" srcId="{2C290BF0-F973-4F3B-AD20-BF8D96B8C628}" destId="{E3A24A43-5DBA-4CF9-B2F6-9C8FCFD15CE2}" srcOrd="5" destOrd="0" presId="urn:microsoft.com/office/officeart/2018/2/layout/IconLabelList"/>
    <dgm:cxn modelId="{04F6770F-FD01-4771-8984-BDCD79BB8CA2}" type="presParOf" srcId="{2C290BF0-F973-4F3B-AD20-BF8D96B8C628}" destId="{75BCD515-DD32-4974-B4BF-FEEFBC109BFC}" srcOrd="6" destOrd="0" presId="urn:microsoft.com/office/officeart/2018/2/layout/IconLabelList"/>
    <dgm:cxn modelId="{07CD312D-7905-4F84-9D1E-93DA96FBFE78}" type="presParOf" srcId="{75BCD515-DD32-4974-B4BF-FEEFBC109BFC}" destId="{09539045-24C0-4DEB-8D72-7392721EB6B0}" srcOrd="0" destOrd="0" presId="urn:microsoft.com/office/officeart/2018/2/layout/IconLabelList"/>
    <dgm:cxn modelId="{A43D5728-1F68-430A-A471-B1F749AB8E15}" type="presParOf" srcId="{75BCD515-DD32-4974-B4BF-FEEFBC109BFC}" destId="{F2892E35-7F56-4F1E-B721-04F5536265C9}" srcOrd="1" destOrd="0" presId="urn:microsoft.com/office/officeart/2018/2/layout/IconLabelList"/>
    <dgm:cxn modelId="{3D34396B-8814-4726-B15D-A952D77A97E2}" type="presParOf" srcId="{75BCD515-DD32-4974-B4BF-FEEFBC109BFC}" destId="{824678B8-ED36-4446-8DE3-22CC78AFE8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4DEA1-2B65-48CB-971F-80D9AC2BE5D4}">
      <dsp:nvSpPr>
        <dsp:cNvPr id="0" name=""/>
        <dsp:cNvSpPr/>
      </dsp:nvSpPr>
      <dsp:spPr>
        <a:xfrm>
          <a:off x="744923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679AE-E2AB-4631-8525-6BE6A923A68A}">
      <dsp:nvSpPr>
        <dsp:cNvPr id="0" name=""/>
        <dsp:cNvSpPr/>
      </dsp:nvSpPr>
      <dsp:spPr>
        <a:xfrm>
          <a:off x="93388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IMDb</a:t>
          </a:r>
        </a:p>
      </dsp:txBody>
      <dsp:txXfrm>
        <a:off x="93388" y="2378174"/>
        <a:ext cx="2369218" cy="720000"/>
      </dsp:txXfrm>
    </dsp:sp>
    <dsp:sp modelId="{883D39F4-8A9F-48CF-AD69-901423AEC1A1}">
      <dsp:nvSpPr>
        <dsp:cNvPr id="0" name=""/>
        <dsp:cNvSpPr/>
      </dsp:nvSpPr>
      <dsp:spPr>
        <a:xfrm>
          <a:off x="3528755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BA0A5-5414-4D5B-8BA8-3ACB1A134F25}">
      <dsp:nvSpPr>
        <dsp:cNvPr id="0" name=""/>
        <dsp:cNvSpPr/>
      </dsp:nvSpPr>
      <dsp:spPr>
        <a:xfrm>
          <a:off x="2877220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IMDb BoxOfficeMojo </a:t>
          </a:r>
        </a:p>
      </dsp:txBody>
      <dsp:txXfrm>
        <a:off x="2877220" y="2378174"/>
        <a:ext cx="2369218" cy="720000"/>
      </dsp:txXfrm>
    </dsp:sp>
    <dsp:sp modelId="{991E9F82-60E2-4211-980F-2151584742B4}">
      <dsp:nvSpPr>
        <dsp:cNvPr id="0" name=""/>
        <dsp:cNvSpPr/>
      </dsp:nvSpPr>
      <dsp:spPr>
        <a:xfrm>
          <a:off x="6312586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4B08A-AF22-4373-A1BF-201752C1F643}">
      <dsp:nvSpPr>
        <dsp:cNvPr id="0" name=""/>
        <dsp:cNvSpPr/>
      </dsp:nvSpPr>
      <dsp:spPr>
        <a:xfrm>
          <a:off x="5661051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MovieLens</a:t>
          </a:r>
        </a:p>
      </dsp:txBody>
      <dsp:txXfrm>
        <a:off x="5661051" y="2378174"/>
        <a:ext cx="2369218" cy="720000"/>
      </dsp:txXfrm>
    </dsp:sp>
    <dsp:sp modelId="{E264D6B2-5184-43E8-9BB5-25E364625E3D}">
      <dsp:nvSpPr>
        <dsp:cNvPr id="0" name=""/>
        <dsp:cNvSpPr/>
      </dsp:nvSpPr>
      <dsp:spPr>
        <a:xfrm>
          <a:off x="9096417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3A5BC-97C8-4901-9005-4943BB318A5E}">
      <dsp:nvSpPr>
        <dsp:cNvPr id="0" name=""/>
        <dsp:cNvSpPr/>
      </dsp:nvSpPr>
      <dsp:spPr>
        <a:xfrm>
          <a:off x="8444882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Numbers</a:t>
          </a:r>
        </a:p>
      </dsp:txBody>
      <dsp:txXfrm>
        <a:off x="8444882" y="2378174"/>
        <a:ext cx="23692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8DBF4-0FE4-41C5-B1AA-7969B046B29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F94B6-B4A8-42C4-9BE8-D408007B545A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ER Studio</a:t>
          </a:r>
        </a:p>
      </dsp:txBody>
      <dsp:txXfrm>
        <a:off x="569079" y="2427788"/>
        <a:ext cx="2072362" cy="720000"/>
      </dsp:txXfrm>
    </dsp:sp>
    <dsp:sp modelId="{263C265D-9148-4FAD-8B2B-62402A65652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284C3-954C-4F29-A75A-A9C74DE52A97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Talend</a:t>
          </a:r>
        </a:p>
      </dsp:txBody>
      <dsp:txXfrm>
        <a:off x="3004105" y="2427788"/>
        <a:ext cx="2072362" cy="720000"/>
      </dsp:txXfrm>
    </dsp:sp>
    <dsp:sp modelId="{77F9A430-F606-49ED-9657-8750361F9525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370A8-DD6C-4A70-83C3-C17F3A1B56D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PowerBI</a:t>
          </a:r>
        </a:p>
      </dsp:txBody>
      <dsp:txXfrm>
        <a:off x="5439131" y="2427788"/>
        <a:ext cx="2072362" cy="720000"/>
      </dsp:txXfrm>
    </dsp:sp>
    <dsp:sp modelId="{09539045-24C0-4DEB-8D72-7392721EB6B0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678B8-ED36-4446-8DE3-22CC78AFE85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Tableau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096F-FA67-4949-AF6D-13F3E859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1741F-8D01-42F9-9E61-10018503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DC9E8-CADC-4A1D-BC82-A26D9519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C09D-8C9A-46DD-A5B3-370680FA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21F8-0B86-4B57-8E82-5EDB499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CEFF-2C64-4A8E-B1AC-AD59BDF5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4B85D-4471-4981-B002-F1DE891A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C188-6955-4857-9400-D339A128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881F-A0FE-4B12-9D80-B0AE9D40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A414-7F0C-45E3-9BC9-31DEBCAE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BC789-0D3A-4292-8D8F-5BC754DD8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4F448-3FC2-4555-B577-A39C4C6E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30E-6610-4065-8638-39317180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E38C6-6D2D-46DC-B5FF-4CCA620E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998D-70B1-4800-8963-2F05156A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0FF-517C-4368-AA68-4DD9D0AB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CBED-759A-477F-8B08-0511299F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FEEB-957D-457F-A898-546C29DF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103B-937E-47AC-A2B8-230F658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7F9E-ADD8-4882-B9CD-3E1F1D20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09CD-7913-4339-82EF-D834278B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8604-8F05-4FF1-BB7D-99B801C7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CFB7-AF24-4296-983F-9F4255CF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F7F4-E327-40B1-BCD5-CCBF475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D9DC-788E-4BEA-9F82-39956A74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D7E5-27A3-45C9-BF77-11F34BF2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61A4-645F-444A-A0EF-B7B11D571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161F6-7D3E-489A-90B0-309F210C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0F3F1-7BFE-4D62-A7F2-C30C638B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CE17-F6BA-47F4-9B86-CE3EADC2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BA7B-CED7-4F79-ADA6-64908115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3C16-9358-4C9F-A8A5-EF25EE06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F22C-4F1F-4D76-AC39-3383E42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E440-79E3-4FF9-AC3B-EBC6781FA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7423B-EC83-4E8D-99CF-B9FF196A2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4A4F8-01EF-4F8F-8A78-5E657AF8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4BA9C-11E4-47B2-ADF7-9BCE225B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0CDA-CD6B-4AD1-A923-4EBBDDA1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FAFF0-1587-4E7B-8B94-7C04375E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4647-7601-4774-B395-09B71816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41435-8B20-4F47-A8D6-A275E173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C4FA9-B671-4EF6-BF16-C07E6EA3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60B4D-A667-4BFB-8EDF-2BD3EE92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25CA-2F3B-4086-B29D-F3195B3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1F55D-C77B-4BF4-BDB2-46920970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AFD8-A8AF-4D0C-8C2C-1AD68402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E311-2A9E-492F-A8A8-524181DF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4B40-CCF5-44AF-AC01-1B90178E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86B53-D108-4860-B3CB-2BB51F44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CAB0-7001-4371-9A24-362E2742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C414D-F994-44CE-96C9-8172C01B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E783-6E98-4AFA-ABF1-0CE509C7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BEFB-C5A2-487C-8F67-747F55B0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77962-E86B-4D09-840F-4BE2201F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0D87-128B-474B-A6C4-E84904515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CB62-0DCE-4F3E-B02B-F530ADB1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80CB-A709-4100-8EF6-DAD2863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0674-53ED-4089-850E-D16C508A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A429B-8D07-41D2-A8F3-602A2706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D8CD-1DA4-45D0-94B5-A22BD35D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D206-3D7D-4B5D-8E34-2F1E408BA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A0A6-7FD3-4A26-BDDB-7F7696C15B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0FCA-92A9-40BB-8D03-095BEF25C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A999-2C87-459E-B7FF-146B4993B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773D-BB9A-4D85-BE7F-A218E172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AEECA-ABFA-4A31-A075-A9515E236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>
                <a:solidFill>
                  <a:srgbClr val="080808"/>
                </a:solidFill>
              </a:rPr>
              <a:t>      Gayatri Reddiar</a:t>
            </a:r>
          </a:p>
          <a:p>
            <a:r>
              <a:rPr lang="en-US" sz="1900">
                <a:solidFill>
                  <a:srgbClr val="080808"/>
                </a:solidFill>
              </a:rPr>
              <a:t>   Sahil Bagwan</a:t>
            </a:r>
          </a:p>
          <a:p>
            <a:r>
              <a:rPr lang="en-US" sz="1900">
                <a:solidFill>
                  <a:srgbClr val="080808"/>
                </a:solidFill>
              </a:rPr>
              <a:t>        Aditya Salunkhe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3952D-9661-46D2-BF47-C0CAF727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IMDb Box Office Analysis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048E2-64AE-45D9-8776-7250277B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Master Job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195BDE-ABCD-44F0-9079-BC778894A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r="17614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245A3-492F-42ED-91E8-3D9D3F1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7FAC-22E7-4F01-926D-6792BAE6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Top 100 movies – Worldwide </a:t>
            </a:r>
            <a:r>
              <a:rPr lang="en-US" sz="2400" dirty="0" err="1">
                <a:solidFill>
                  <a:srgbClr val="000000"/>
                </a:solidFill>
              </a:rPr>
              <a:t>BoxOffice</a:t>
            </a:r>
            <a:r>
              <a:rPr lang="en-US" sz="2400" dirty="0">
                <a:solidFill>
                  <a:srgbClr val="000000"/>
                </a:solidFill>
              </a:rPr>
              <a:t> Gross Revenue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Top 25 IMDb movies – Number of Votes and Average Ratings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Top 25 Movie Lens movies – Average Ratings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IMDb Movies - actors, actresses, writers and directors</a:t>
            </a:r>
          </a:p>
        </p:txBody>
      </p:sp>
    </p:spTree>
    <p:extLst>
      <p:ext uri="{BB962C8B-B14F-4D97-AF65-F5344CB8AC3E}">
        <p14:creationId xmlns:p14="http://schemas.microsoft.com/office/powerpoint/2010/main" val="55582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E901B-9CD3-4524-B33E-EC362BF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/>
              <a:t>Top 25 IMDb movies – Number of Votes</a:t>
            </a:r>
            <a:br>
              <a:rPr lang="en-US" sz="2300"/>
            </a:br>
            <a:endParaRPr lang="en-US" sz="23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4F0116-BF04-47A0-8292-0A43754CD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" r="14262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EB54D-E570-4CA7-ABA7-03275709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Top 25 IMDb movies – Average Ratings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A1C750-294E-4CF3-BE74-415076B7C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17242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C4E2E-5F7B-4D26-BBCC-FC57F56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Top 25 Movie Lens movies – Average Ratings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DB20B5-96EF-4BE8-9D4A-42BFC4394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r="19134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C4E2E-5F7B-4D26-BBCC-FC57F56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Top 25 Movie Lens movies – Average Ratings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1549E2-7F9F-4DD8-B028-037F58B0F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6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3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BCF74-3B06-42E0-9068-DB57423B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IMDb Movies - actors, actresses, writers and directors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2212527-31AC-4E62-886A-F54902316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5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245A3-492F-42ED-91E8-3D9D3F1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/>
              <a:t>TABLEAU BUSINESS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7FAC-22E7-4F01-926D-6792BAE6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Average Rating Vs Number of Votes</a:t>
            </a:r>
          </a:p>
          <a:p>
            <a:r>
              <a:rPr lang="en-US" sz="2400" dirty="0"/>
              <a:t>Domestic Vs Foreign Worldwide Gross Share</a:t>
            </a:r>
          </a:p>
          <a:p>
            <a:r>
              <a:rPr lang="en-US" sz="2400" dirty="0"/>
              <a:t>Country Wise Gross Share</a:t>
            </a:r>
          </a:p>
        </p:txBody>
      </p:sp>
    </p:spTree>
    <p:extLst>
      <p:ext uri="{BB962C8B-B14F-4D97-AF65-F5344CB8AC3E}">
        <p14:creationId xmlns:p14="http://schemas.microsoft.com/office/powerpoint/2010/main" val="209439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0F3BC-6295-4482-AB6F-90F465FA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Average Rating Vs Number of Votes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9B1762-B416-476B-8676-08422032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" r="17555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6FB85-383F-4FD6-AF10-2B057FD0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Domestic Vs Foreign Worldwide Gross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63649B-D963-4489-A9F4-819D561EF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5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2A431-FC0F-4BE6-A6D7-5A474A4F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D04B9-4979-442C-9101-8DA3BAAB7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814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3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A982-B913-4235-9A9B-8B60DD30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Country Wise Gross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9974B784-A88B-49E3-AD2D-C814797E2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2" r="5603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58FE-7077-458E-A72C-A5C358ED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Dashboard – Business Analysis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068EDE-4463-4555-9DC9-8507F5739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5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2CE0745-1593-4E75-AE5B-6B5D88ABB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ADBFF-5FF9-4851-A052-0CB37F61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Tools Used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0455A23-1B94-4536-AFA4-D024F9C8E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313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55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398BD-F5EA-41F9-AF6B-560B63F8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IMDb Table Row Counts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B5B3551-92DE-490D-82C9-C6B92CA942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7935" y="556118"/>
          <a:ext cx="3878155" cy="56327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21735">
                  <a:extLst>
                    <a:ext uri="{9D8B030D-6E8A-4147-A177-3AD203B41FA5}">
                      <a16:colId xmlns:a16="http://schemas.microsoft.com/office/drawing/2014/main" val="1008020162"/>
                    </a:ext>
                  </a:extLst>
                </a:gridCol>
                <a:gridCol w="1056420">
                  <a:extLst>
                    <a:ext uri="{9D8B030D-6E8A-4147-A177-3AD203B41FA5}">
                      <a16:colId xmlns:a16="http://schemas.microsoft.com/office/drawing/2014/main" val="413192332"/>
                    </a:ext>
                  </a:extLst>
                </a:gridCol>
              </a:tblGrid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Table Name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Table Row Count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109182436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dim_imdb_brand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79133850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dim_imdb_Franchise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229788591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dim_imdb_genres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252415012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dim_imdb_genres_ml_rejects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74975743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dim_imdb_job_category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901799865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dim_imdb_name_basics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10,008,408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97967515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dim_imdb_name_basics_knownForTitles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21,565,259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074945093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dim_imdb_name_basics_knownForTitles_rejects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10,039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417395601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dim_imdb_name_basics_primaryProfession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10,986,452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81908334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dim_imdb_primaryProfession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82082878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dim_imdb_title_akas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21,609,393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276205493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dim_imdb_title_akas_rejects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5,224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101946631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dim_imdb_title_basics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6,704,790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755504795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dim_imdb_title_basics_genres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10,270,794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610122105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dim_imdb_title_basics_ml_rejects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14106198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dim_imdb_title_crew_directors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5,170,597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607922480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dim_imdb_title_crew_directors_rejects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086944401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dim_imdb_title_crew_writers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7,916,672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011298413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dim_imdb_title_crew_writers_rejects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375011184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dim_imdb_title_episode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4,764,372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2574286302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dim_imdb_title_episode_rejects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228803600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dim_imdb_title_principals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38,676,545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271367527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dim_imdb_title_principals_rejects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22,607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2017039578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dim_imdb_titleType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38562022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dim_iso_country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89634346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dim_iso_language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645011653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fct_imdb_brands_gross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983689676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fct_imdb_brands_list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461182715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fct_imdb_franchises_gross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426051604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fct_imdb_franchises_list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171074543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fct_imdb_title_ratings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1,023,897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162853183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fct_ml_genome_scores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15,560,760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99789032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fct_ml_genome_scores_rejects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23,688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933130588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fct_ml_genome_tags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1,128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459155294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fct_ml_ratings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24,983,941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2294566034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fct_ml_ratings_rejects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16,154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56004680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fct_ml_tags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1,092,751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747020559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fct_ml_tags_rejects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870398822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fct_movies_box_office_worldwide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994693904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fct_numbers_daily_box_office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3399106618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fct_numbers_franchise_all_box_office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066266171"/>
                  </a:ext>
                </a:extLst>
              </a:tr>
              <a:tr h="130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fct_numbers_franchise_movies_box_office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3" marR="2373" marT="2373" marB="0" anchor="b"/>
                </a:tc>
                <a:extLst>
                  <a:ext uri="{0D108BD9-81ED-4DB2-BD59-A6C34878D82A}">
                    <a16:rowId xmlns:a16="http://schemas.microsoft.com/office/drawing/2014/main" val="189177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B367A-E5FC-48C6-A321-5AB7400F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 &amp; 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5A62-50BF-496F-979C-69654B22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data from IMDb, </a:t>
            </a:r>
            <a:r>
              <a:rPr lang="en-US" sz="2400" dirty="0" err="1"/>
              <a:t>BoxOfficeMojo</a:t>
            </a:r>
            <a:r>
              <a:rPr lang="en-US" sz="2400" dirty="0"/>
              <a:t>, </a:t>
            </a:r>
            <a:r>
              <a:rPr lang="en-US" sz="2400" dirty="0" err="1"/>
              <a:t>MovieLens</a:t>
            </a:r>
            <a:r>
              <a:rPr lang="en-US" sz="2400" dirty="0"/>
              <a:t> and Numbers are loaded into the respective stage tables</a:t>
            </a:r>
          </a:p>
          <a:p>
            <a:r>
              <a:rPr lang="en-US" sz="2400" dirty="0"/>
              <a:t>Data is cleaned before loading it into stage tables in Talend</a:t>
            </a:r>
          </a:p>
        </p:txBody>
      </p:sp>
    </p:spTree>
    <p:extLst>
      <p:ext uri="{BB962C8B-B14F-4D97-AF65-F5344CB8AC3E}">
        <p14:creationId xmlns:p14="http://schemas.microsoft.com/office/powerpoint/2010/main" val="3793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E7B54D-5DED-4D70-A666-EF0BD3811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B367A-E5FC-48C6-A321-5AB7400F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DIMENSIONAL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5A62-50BF-496F-979C-69654B22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 dimensional model is prepared based on the stage tables highlighting the various facts and dimensions in the IMDb and other datasets</a:t>
            </a:r>
          </a:p>
          <a:p>
            <a:r>
              <a:rPr lang="en-US" sz="2400">
                <a:solidFill>
                  <a:srgbClr val="000000"/>
                </a:solidFill>
              </a:rPr>
              <a:t>The model is used to generate a physical model and subsequent DDL script for building the IMDb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177459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CB399-F089-4F25-ABE2-77A69007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Dimensional Model</a:t>
            </a: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59C69-18EE-4785-B08C-85D08DA57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0" r="-1" b="32464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6" name="Rectangle 3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96CD1-1A05-4BF0-9B42-BFD639ED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11CC-BFC8-4E22-9EE0-A0A3225E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Once the staging tables have been loaded and dimensional model created, the dimension and fact tables are loaded as part of the Data Integration Process.</a:t>
            </a:r>
          </a:p>
          <a:p>
            <a:r>
              <a:rPr lang="en-US" sz="2400">
                <a:solidFill>
                  <a:srgbClr val="000000"/>
                </a:solidFill>
              </a:rPr>
              <a:t>A master job is created which parallelizes the different jobs and loads data into the IMDb database </a:t>
            </a:r>
          </a:p>
        </p:txBody>
      </p:sp>
    </p:spTree>
    <p:extLst>
      <p:ext uri="{BB962C8B-B14F-4D97-AF65-F5344CB8AC3E}">
        <p14:creationId xmlns:p14="http://schemas.microsoft.com/office/powerpoint/2010/main" val="344700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646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IMDb Box Office Analysis</vt:lpstr>
      <vt:lpstr>Data Sources</vt:lpstr>
      <vt:lpstr>Tools Used</vt:lpstr>
      <vt:lpstr>IMDb Table Row Counts</vt:lpstr>
      <vt:lpstr>DATA CLEANING &amp; STAGING</vt:lpstr>
      <vt:lpstr>PowerPoint Presentation</vt:lpstr>
      <vt:lpstr>DIMENSIONAL MODEL</vt:lpstr>
      <vt:lpstr>Dimensional Model</vt:lpstr>
      <vt:lpstr>DATA INTEGRATION</vt:lpstr>
      <vt:lpstr>Master Job</vt:lpstr>
      <vt:lpstr>VISUALISATION</vt:lpstr>
      <vt:lpstr>Top 25 IMDb movies – Number of Votes </vt:lpstr>
      <vt:lpstr>Top 25 IMDb movies – Average Ratings</vt:lpstr>
      <vt:lpstr>Top 25 Movie Lens movies – Average Ratings</vt:lpstr>
      <vt:lpstr>Top 25 Movie Lens movies – Average Ratings</vt:lpstr>
      <vt:lpstr>IMDb Movies - actors, actresses, writers and directors</vt:lpstr>
      <vt:lpstr>TABLEAU BUSINESS ANALYSIS</vt:lpstr>
      <vt:lpstr>Average Rating Vs Number of Votes</vt:lpstr>
      <vt:lpstr>Domestic Vs Foreign Worldwide Gross Share</vt:lpstr>
      <vt:lpstr>Country Wise Gross Share</vt:lpstr>
      <vt:lpstr>Dashboard – Business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Box Office Analysis</dc:title>
  <dc:creator>Gayatri Reddy</dc:creator>
  <cp:lastModifiedBy>Gayatri Reddy</cp:lastModifiedBy>
  <cp:revision>1</cp:revision>
  <dcterms:created xsi:type="dcterms:W3CDTF">2020-04-23T23:11:06Z</dcterms:created>
  <dcterms:modified xsi:type="dcterms:W3CDTF">2020-04-23T23:23:25Z</dcterms:modified>
</cp:coreProperties>
</file>