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12"/>
  </p:notesMasterIdLst>
  <p:sldIdLst>
    <p:sldId id="256" r:id="rId3"/>
    <p:sldId id="302" r:id="rId4"/>
    <p:sldId id="303" r:id="rId5"/>
    <p:sldId id="305" r:id="rId6"/>
    <p:sldId id="265" r:id="rId7"/>
    <p:sldId id="304" r:id="rId8"/>
    <p:sldId id="269" r:id="rId9"/>
    <p:sldId id="283" r:id="rId10"/>
    <p:sldId id="299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B4BDF5-23B3-48B3-BC89-10CA9DCEEB93}" v="13" dt="2024-07-29T07:32:50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27" autoAdjust="0"/>
  </p:normalViewPr>
  <p:slideViewPr>
    <p:cSldViewPr snapToGrid="0">
      <p:cViewPr>
        <p:scale>
          <a:sx n="146" d="100"/>
          <a:sy n="146" d="100"/>
        </p:scale>
        <p:origin x="59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ita Sarawagi" userId="00a1bc6ad8d130eb" providerId="LiveId" clId="{A87AAE97-B752-439F-80DC-C3497475FEFF}"/>
    <pc:docChg chg="custSel modSld">
      <pc:chgData name="Sunita Sarawagi" userId="00a1bc6ad8d130eb" providerId="LiveId" clId="{A87AAE97-B752-439F-80DC-C3497475FEFF}" dt="2023-02-26T13:45:28.058" v="173" actId="478"/>
      <pc:docMkLst>
        <pc:docMk/>
      </pc:docMkLst>
      <pc:sldChg chg="delSp mod">
        <pc:chgData name="Sunita Sarawagi" userId="00a1bc6ad8d130eb" providerId="LiveId" clId="{A87AAE97-B752-439F-80DC-C3497475FEFF}" dt="2023-02-26T13:44:28.021" v="168" actId="478"/>
        <pc:sldMkLst>
          <pc:docMk/>
          <pc:sldMk cId="0" sldId="257"/>
        </pc:sldMkLst>
        <pc:inkChg chg="del">
          <ac:chgData name="Sunita Sarawagi" userId="00a1bc6ad8d130eb" providerId="LiveId" clId="{A87AAE97-B752-439F-80DC-C3497475FEFF}" dt="2023-02-26T13:44:28.021" v="168" actId="478"/>
          <ac:inkMkLst>
            <pc:docMk/>
            <pc:sldMk cId="0" sldId="257"/>
            <ac:inkMk id="2" creationId="{5DA94CA9-B389-9112-B991-0C1251B4D4BF}"/>
          </ac:inkMkLst>
        </pc:inkChg>
      </pc:sldChg>
      <pc:sldChg chg="delSp mod">
        <pc:chgData name="Sunita Sarawagi" userId="00a1bc6ad8d130eb" providerId="LiveId" clId="{A87AAE97-B752-439F-80DC-C3497475FEFF}" dt="2023-02-26T13:44:45.757" v="170" actId="478"/>
        <pc:sldMkLst>
          <pc:docMk/>
          <pc:sldMk cId="0" sldId="258"/>
        </pc:sldMkLst>
        <pc:inkChg chg="del">
          <ac:chgData name="Sunita Sarawagi" userId="00a1bc6ad8d130eb" providerId="LiveId" clId="{A87AAE97-B752-439F-80DC-C3497475FEFF}" dt="2023-02-26T13:44:45.757" v="170" actId="478"/>
          <ac:inkMkLst>
            <pc:docMk/>
            <pc:sldMk cId="0" sldId="258"/>
            <ac:inkMk id="2" creationId="{78014B82-9D49-DC05-03B4-6A0783310C15}"/>
          </ac:inkMkLst>
        </pc:inkChg>
      </pc:sldChg>
      <pc:sldChg chg="delSp mod">
        <pc:chgData name="Sunita Sarawagi" userId="00a1bc6ad8d130eb" providerId="LiveId" clId="{A87AAE97-B752-439F-80DC-C3497475FEFF}" dt="2023-02-26T13:45:18.736" v="172" actId="478"/>
        <pc:sldMkLst>
          <pc:docMk/>
          <pc:sldMk cId="0" sldId="268"/>
        </pc:sldMkLst>
        <pc:inkChg chg="del">
          <ac:chgData name="Sunita Sarawagi" userId="00a1bc6ad8d130eb" providerId="LiveId" clId="{A87AAE97-B752-439F-80DC-C3497475FEFF}" dt="2023-02-26T13:45:18.736" v="172" actId="478"/>
          <ac:inkMkLst>
            <pc:docMk/>
            <pc:sldMk cId="0" sldId="268"/>
            <ac:inkMk id="3" creationId="{C0C3363C-DE55-8BB7-9FE7-D278115B6A9E}"/>
          </ac:inkMkLst>
        </pc:inkChg>
      </pc:sldChg>
      <pc:sldChg chg="delSp modSp mod">
        <pc:chgData name="Sunita Sarawagi" userId="00a1bc6ad8d130eb" providerId="LiveId" clId="{A87AAE97-B752-439F-80DC-C3497475FEFF}" dt="2023-02-26T13:45:28.058" v="173" actId="478"/>
        <pc:sldMkLst>
          <pc:docMk/>
          <pc:sldMk cId="0" sldId="269"/>
        </pc:sldMkLst>
        <pc:spChg chg="mod">
          <ac:chgData name="Sunita Sarawagi" userId="00a1bc6ad8d130eb" providerId="LiveId" clId="{A87AAE97-B752-439F-80DC-C3497475FEFF}" dt="2023-02-26T13:43:09.716" v="103" actId="20577"/>
          <ac:spMkLst>
            <pc:docMk/>
            <pc:sldMk cId="0" sldId="269"/>
            <ac:spMk id="294" creationId="{00000000-0000-0000-0000-000000000000}"/>
          </ac:spMkLst>
        </pc:spChg>
        <pc:inkChg chg="del">
          <ac:chgData name="Sunita Sarawagi" userId="00a1bc6ad8d130eb" providerId="LiveId" clId="{A87AAE97-B752-439F-80DC-C3497475FEFF}" dt="2023-02-26T13:45:28.058" v="173" actId="478"/>
          <ac:inkMkLst>
            <pc:docMk/>
            <pc:sldMk cId="0" sldId="269"/>
            <ac:inkMk id="4" creationId="{4D192D3C-3695-E2B1-85F8-07B219A70BAD}"/>
          </ac:inkMkLst>
        </pc:inkChg>
      </pc:sldChg>
      <pc:sldChg chg="delSp mod">
        <pc:chgData name="Sunita Sarawagi" userId="00a1bc6ad8d130eb" providerId="LiveId" clId="{A87AAE97-B752-439F-80DC-C3497475FEFF}" dt="2023-02-26T13:44:38.833" v="169" actId="478"/>
        <pc:sldMkLst>
          <pc:docMk/>
          <pc:sldMk cId="3366845665" sldId="271"/>
        </pc:sldMkLst>
        <pc:inkChg chg="del">
          <ac:chgData name="Sunita Sarawagi" userId="00a1bc6ad8d130eb" providerId="LiveId" clId="{A87AAE97-B752-439F-80DC-C3497475FEFF}" dt="2023-02-26T13:44:38.833" v="169" actId="478"/>
          <ac:inkMkLst>
            <pc:docMk/>
            <pc:sldMk cId="3366845665" sldId="271"/>
            <ac:inkMk id="4" creationId="{F1ADC5D3-8D87-1E1F-E511-F57494D0B4BC}"/>
          </ac:inkMkLst>
        </pc:inkChg>
      </pc:sldChg>
      <pc:sldChg chg="modSp mod">
        <pc:chgData name="Sunita Sarawagi" userId="00a1bc6ad8d130eb" providerId="LiveId" clId="{A87AAE97-B752-439F-80DC-C3497475FEFF}" dt="2023-02-26T13:44:06.499" v="167" actId="20577"/>
        <pc:sldMkLst>
          <pc:docMk/>
          <pc:sldMk cId="2439118114" sldId="279"/>
        </pc:sldMkLst>
        <pc:spChg chg="mod">
          <ac:chgData name="Sunita Sarawagi" userId="00a1bc6ad8d130eb" providerId="LiveId" clId="{A87AAE97-B752-439F-80DC-C3497475FEFF}" dt="2023-02-26T13:44:06.499" v="167" actId="20577"/>
          <ac:spMkLst>
            <pc:docMk/>
            <pc:sldMk cId="2439118114" sldId="279"/>
            <ac:spMk id="3" creationId="{00000000-0000-0000-0000-000000000000}"/>
          </ac:spMkLst>
        </pc:spChg>
      </pc:sldChg>
      <pc:sldChg chg="delSp mod">
        <pc:chgData name="Sunita Sarawagi" userId="00a1bc6ad8d130eb" providerId="LiveId" clId="{A87AAE97-B752-439F-80DC-C3497475FEFF}" dt="2023-02-26T13:45:10.974" v="171" actId="478"/>
        <pc:sldMkLst>
          <pc:docMk/>
          <pc:sldMk cId="2971612799" sldId="291"/>
        </pc:sldMkLst>
        <pc:inkChg chg="del">
          <ac:chgData name="Sunita Sarawagi" userId="00a1bc6ad8d130eb" providerId="LiveId" clId="{A87AAE97-B752-439F-80DC-C3497475FEFF}" dt="2023-02-26T13:45:10.974" v="171" actId="478"/>
          <ac:inkMkLst>
            <pc:docMk/>
            <pc:sldMk cId="2971612799" sldId="291"/>
            <ac:inkMk id="4" creationId="{6E68B4E7-3721-75A8-C142-59304E89249C}"/>
          </ac:inkMkLst>
        </pc:inkChg>
      </pc:sldChg>
    </pc:docChg>
  </pc:docChgLst>
  <pc:docChgLst>
    <pc:chgData name="Sunita Sarawagi" userId="00a1bc6ad8d130eb" providerId="LiveId" clId="{6CBC6E69-51C3-4F00-BCD6-85B17E535BA5}"/>
    <pc:docChg chg="undo redo custSel addSld delSld modSld sldOrd">
      <pc:chgData name="Sunita Sarawagi" userId="00a1bc6ad8d130eb" providerId="LiveId" clId="{6CBC6E69-51C3-4F00-BCD6-85B17E535BA5}" dt="2023-01-02T06:36:56.895" v="2442" actId="478"/>
      <pc:docMkLst>
        <pc:docMk/>
      </pc:docMkLst>
      <pc:sldChg chg="modSp mod">
        <pc:chgData name="Sunita Sarawagi" userId="00a1bc6ad8d130eb" providerId="LiveId" clId="{6CBC6E69-51C3-4F00-BCD6-85B17E535BA5}" dt="2023-01-01T12:37:55.057" v="17" actId="20577"/>
        <pc:sldMkLst>
          <pc:docMk/>
          <pc:sldMk cId="0" sldId="256"/>
        </pc:sldMkLst>
        <pc:spChg chg="mod">
          <ac:chgData name="Sunita Sarawagi" userId="00a1bc6ad8d130eb" providerId="LiveId" clId="{6CBC6E69-51C3-4F00-BCD6-85B17E535BA5}" dt="2023-01-01T12:37:55.057" v="17" actId="20577"/>
          <ac:spMkLst>
            <pc:docMk/>
            <pc:sldMk cId="0" sldId="256"/>
            <ac:spMk id="182" creationId="{00000000-0000-0000-0000-000000000000}"/>
          </ac:spMkLst>
        </pc:spChg>
      </pc:sldChg>
      <pc:sldChg chg="addSp delSp modSp mod addAnim delAnim modAnim">
        <pc:chgData name="Sunita Sarawagi" userId="00a1bc6ad8d130eb" providerId="LiveId" clId="{6CBC6E69-51C3-4F00-BCD6-85B17E535BA5}" dt="2023-01-02T05:28:56.405" v="2439"/>
        <pc:sldMkLst>
          <pc:docMk/>
          <pc:sldMk cId="0" sldId="257"/>
        </pc:sldMkLst>
        <pc:spChg chg="mod">
          <ac:chgData name="Sunita Sarawagi" userId="00a1bc6ad8d130eb" providerId="LiveId" clId="{6CBC6E69-51C3-4F00-BCD6-85B17E535BA5}" dt="2023-01-02T04:21:24.900" v="1598" actId="20577"/>
          <ac:spMkLst>
            <pc:docMk/>
            <pc:sldMk cId="0" sldId="257"/>
            <ac:spMk id="188" creationId="{00000000-0000-0000-0000-000000000000}"/>
          </ac:spMkLst>
        </pc:spChg>
        <pc:picChg chg="del">
          <ac:chgData name="Sunita Sarawagi" userId="00a1bc6ad8d130eb" providerId="LiveId" clId="{6CBC6E69-51C3-4F00-BCD6-85B17E535BA5}" dt="2023-01-02T04:21:29.395" v="1599" actId="478"/>
          <ac:picMkLst>
            <pc:docMk/>
            <pc:sldMk cId="0" sldId="257"/>
            <ac:picMk id="192" creationId="{00000000-0000-0000-0000-000000000000}"/>
          </ac:picMkLst>
        </pc:picChg>
        <pc:inkChg chg="add">
          <ac:chgData name="Sunita Sarawagi" userId="00a1bc6ad8d130eb" providerId="LiveId" clId="{6CBC6E69-51C3-4F00-BCD6-85B17E535BA5}" dt="2023-01-02T05:28:56.405" v="2439"/>
          <ac:inkMkLst>
            <pc:docMk/>
            <pc:sldMk cId="0" sldId="257"/>
            <ac:inkMk id="2" creationId="{5DA94CA9-B389-9112-B991-0C1251B4D4BF}"/>
          </ac:inkMkLst>
        </pc:inkChg>
        <pc:inkChg chg="del">
          <ac:chgData name="Sunita Sarawagi" userId="00a1bc6ad8d130eb" providerId="LiveId" clId="{6CBC6E69-51C3-4F00-BCD6-85B17E535BA5}" dt="2023-01-02T00:30:41.304" v="831" actId="478"/>
          <ac:inkMkLst>
            <pc:docMk/>
            <pc:sldMk cId="0" sldId="257"/>
            <ac:inkMk id="16" creationId="{00000000-0000-0000-0000-000000000000}"/>
          </ac:inkMkLst>
        </pc:inkChg>
        <pc:inkChg chg="del">
          <ac:chgData name="Sunita Sarawagi" userId="00a1bc6ad8d130eb" providerId="LiveId" clId="{6CBC6E69-51C3-4F00-BCD6-85B17E535BA5}" dt="2023-01-02T04:21:20.645" v="1597" actId="478"/>
          <ac:inkMkLst>
            <pc:docMk/>
            <pc:sldMk cId="0" sldId="257"/>
            <ac:inkMk id="43" creationId="{00000000-0000-0000-0000-000000000000}"/>
          </ac:inkMkLst>
        </pc:inkChg>
        <pc:inkChg chg="add del">
          <ac:chgData name="Sunita Sarawagi" userId="00a1bc6ad8d130eb" providerId="LiveId" clId="{6CBC6E69-51C3-4F00-BCD6-85B17E535BA5}" dt="2023-01-02T04:21:29.395" v="1599" actId="478"/>
          <ac:inkMkLst>
            <pc:docMk/>
            <pc:sldMk cId="0" sldId="257"/>
            <ac:inkMk id="131" creationId="{00000000-0000-0000-0000-000000000000}"/>
          </ac:inkMkLst>
        </pc:inkChg>
        <pc:inkChg chg="del">
          <ac:chgData name="Sunita Sarawagi" userId="00a1bc6ad8d130eb" providerId="LiveId" clId="{6CBC6E69-51C3-4F00-BCD6-85B17E535BA5}" dt="2023-01-02T00:30:41.304" v="831" actId="478"/>
          <ac:inkMkLst>
            <pc:docMk/>
            <pc:sldMk cId="0" sldId="257"/>
            <ac:inkMk id="148" creationId="{00000000-0000-0000-0000-000000000000}"/>
          </ac:inkMkLst>
        </pc:inkChg>
        <pc:inkChg chg="del">
          <ac:chgData name="Sunita Sarawagi" userId="00a1bc6ad8d130eb" providerId="LiveId" clId="{6CBC6E69-51C3-4F00-BCD6-85B17E535BA5}" dt="2023-01-02T00:30:41.304" v="831" actId="478"/>
          <ac:inkMkLst>
            <pc:docMk/>
            <pc:sldMk cId="0" sldId="257"/>
            <ac:inkMk id="182" creationId="{00000000-0000-0000-0000-000000000000}"/>
          </ac:inkMkLst>
        </pc:inkChg>
        <pc:inkChg chg="del">
          <ac:chgData name="Sunita Sarawagi" userId="00a1bc6ad8d130eb" providerId="LiveId" clId="{6CBC6E69-51C3-4F00-BCD6-85B17E535BA5}" dt="2023-01-02T00:30:41.304" v="831" actId="478"/>
          <ac:inkMkLst>
            <pc:docMk/>
            <pc:sldMk cId="0" sldId="257"/>
            <ac:inkMk id="191" creationId="{00000000-0000-0000-0000-000000000000}"/>
          </ac:inkMkLst>
        </pc:inkChg>
        <pc:inkChg chg="add del">
          <ac:chgData name="Sunita Sarawagi" userId="00a1bc6ad8d130eb" providerId="LiveId" clId="{6CBC6E69-51C3-4F00-BCD6-85B17E535BA5}" dt="2023-01-02T04:21:29.395" v="1599" actId="478"/>
          <ac:inkMkLst>
            <pc:docMk/>
            <pc:sldMk cId="0" sldId="257"/>
            <ac:inkMk id="195" creationId="{00000000-0000-0000-0000-000000000000}"/>
          </ac:inkMkLst>
        </pc:inkChg>
        <pc:inkChg chg="del">
          <ac:chgData name="Sunita Sarawagi" userId="00a1bc6ad8d130eb" providerId="LiveId" clId="{6CBC6E69-51C3-4F00-BCD6-85B17E535BA5}" dt="2023-01-02T00:30:41.304" v="831" actId="478"/>
          <ac:inkMkLst>
            <pc:docMk/>
            <pc:sldMk cId="0" sldId="257"/>
            <ac:inkMk id="202" creationId="{00000000-0000-0000-0000-000000000000}"/>
          </ac:inkMkLst>
        </pc:inkChg>
        <pc:inkChg chg="del">
          <ac:chgData name="Sunita Sarawagi" userId="00a1bc6ad8d130eb" providerId="LiveId" clId="{6CBC6E69-51C3-4F00-BCD6-85B17E535BA5}" dt="2023-01-02T00:30:41.304" v="831" actId="478"/>
          <ac:inkMkLst>
            <pc:docMk/>
            <pc:sldMk cId="0" sldId="257"/>
            <ac:inkMk id="205" creationId="{00000000-0000-0000-0000-000000000000}"/>
          </ac:inkMkLst>
        </pc:inkChg>
        <pc:inkChg chg="del">
          <ac:chgData name="Sunita Sarawagi" userId="00a1bc6ad8d130eb" providerId="LiveId" clId="{6CBC6E69-51C3-4F00-BCD6-85B17E535BA5}" dt="2023-01-02T04:21:29.395" v="1599" actId="478"/>
          <ac:inkMkLst>
            <pc:docMk/>
            <pc:sldMk cId="0" sldId="257"/>
            <ac:inkMk id="208" creationId="{00000000-0000-0000-0000-000000000000}"/>
          </ac:inkMkLst>
        </pc:inkChg>
      </pc:sldChg>
      <pc:sldChg chg="addSp modSp mod modShow">
        <pc:chgData name="Sunita Sarawagi" userId="00a1bc6ad8d130eb" providerId="LiveId" clId="{6CBC6E69-51C3-4F00-BCD6-85B17E535BA5}" dt="2023-01-02T05:28:56.405" v="2439"/>
        <pc:sldMkLst>
          <pc:docMk/>
          <pc:sldMk cId="0" sldId="258"/>
        </pc:sldMkLst>
        <pc:spChg chg="mod">
          <ac:chgData name="Sunita Sarawagi" userId="00a1bc6ad8d130eb" providerId="LiveId" clId="{6CBC6E69-51C3-4F00-BCD6-85B17E535BA5}" dt="2023-01-02T01:14:44.566" v="1396" actId="20577"/>
          <ac:spMkLst>
            <pc:docMk/>
            <pc:sldMk cId="0" sldId="258"/>
            <ac:spMk id="194" creationId="{00000000-0000-0000-0000-000000000000}"/>
          </ac:spMkLst>
        </pc:spChg>
        <pc:spChg chg="mod">
          <ac:chgData name="Sunita Sarawagi" userId="00a1bc6ad8d130eb" providerId="LiveId" clId="{6CBC6E69-51C3-4F00-BCD6-85B17E535BA5}" dt="2023-01-02T01:14:54.498" v="1416" actId="20577"/>
          <ac:spMkLst>
            <pc:docMk/>
            <pc:sldMk cId="0" sldId="258"/>
            <ac:spMk id="195" creationId="{00000000-0000-0000-0000-000000000000}"/>
          </ac:spMkLst>
        </pc:spChg>
        <pc:inkChg chg="add">
          <ac:chgData name="Sunita Sarawagi" userId="00a1bc6ad8d130eb" providerId="LiveId" clId="{6CBC6E69-51C3-4F00-BCD6-85B17E535BA5}" dt="2023-01-02T05:28:56.405" v="2439"/>
          <ac:inkMkLst>
            <pc:docMk/>
            <pc:sldMk cId="0" sldId="258"/>
            <ac:inkMk id="2" creationId="{78014B82-9D49-DC05-03B4-6A0783310C15}"/>
          </ac:inkMkLst>
        </pc:inkChg>
      </pc:sldChg>
      <pc:sldChg chg="delSp mod modShow">
        <pc:chgData name="Sunita Sarawagi" userId="00a1bc6ad8d130eb" providerId="LiveId" clId="{6CBC6E69-51C3-4F00-BCD6-85B17E535BA5}" dt="2023-01-02T00:56:56.482" v="913" actId="729"/>
        <pc:sldMkLst>
          <pc:docMk/>
          <pc:sldMk cId="0" sldId="260"/>
        </pc:sldMkLst>
        <pc:inkChg chg="del">
          <ac:chgData name="Sunita Sarawagi" userId="00a1bc6ad8d130eb" providerId="LiveId" clId="{6CBC6E69-51C3-4F00-BCD6-85B17E535BA5}" dt="2023-01-01T12:38:28.393" v="19" actId="478"/>
          <ac:inkMkLst>
            <pc:docMk/>
            <pc:sldMk cId="0" sldId="260"/>
            <ac:inkMk id="2" creationId="{00000000-0000-0000-0000-000000000000}"/>
          </ac:inkMkLst>
        </pc:inkChg>
        <pc:inkChg chg="del">
          <ac:chgData name="Sunita Sarawagi" userId="00a1bc6ad8d130eb" providerId="LiveId" clId="{6CBC6E69-51C3-4F00-BCD6-85B17E535BA5}" dt="2023-01-01T12:38:19.494" v="18" actId="478"/>
          <ac:inkMkLst>
            <pc:docMk/>
            <pc:sldMk cId="0" sldId="260"/>
            <ac:inkMk id="3" creationId="{00000000-0000-0000-0000-000000000000}"/>
          </ac:inkMkLst>
        </pc:inkChg>
      </pc:sldChg>
      <pc:sldChg chg="mod modShow">
        <pc:chgData name="Sunita Sarawagi" userId="00a1bc6ad8d130eb" providerId="LiveId" clId="{6CBC6E69-51C3-4F00-BCD6-85B17E535BA5}" dt="2023-01-01T12:38:35.448" v="20" actId="729"/>
        <pc:sldMkLst>
          <pc:docMk/>
          <pc:sldMk cId="0" sldId="262"/>
        </pc:sldMkLst>
      </pc:sldChg>
      <pc:sldChg chg="delSp mod modShow">
        <pc:chgData name="Sunita Sarawagi" userId="00a1bc6ad8d130eb" providerId="LiveId" clId="{6CBC6E69-51C3-4F00-BCD6-85B17E535BA5}" dt="2023-01-02T01:19:39.917" v="1417" actId="729"/>
        <pc:sldMkLst>
          <pc:docMk/>
          <pc:sldMk cId="0" sldId="264"/>
        </pc:sldMkLst>
        <pc:inkChg chg="del">
          <ac:chgData name="Sunita Sarawagi" userId="00a1bc6ad8d130eb" providerId="LiveId" clId="{6CBC6E69-51C3-4F00-BCD6-85B17E535BA5}" dt="2023-01-01T12:40:03.143" v="24" actId="478"/>
          <ac:inkMkLst>
            <pc:docMk/>
            <pc:sldMk cId="0" sldId="264"/>
            <ac:inkMk id="3" creationId="{00000000-0000-0000-0000-000000000000}"/>
          </ac:inkMkLst>
        </pc:inkChg>
      </pc:sldChg>
      <pc:sldChg chg="addSp delSp mod">
        <pc:chgData name="Sunita Sarawagi" userId="00a1bc6ad8d130eb" providerId="LiveId" clId="{6CBC6E69-51C3-4F00-BCD6-85B17E535BA5}" dt="2023-01-02T05:51:45.238" v="2440"/>
        <pc:sldMkLst>
          <pc:docMk/>
          <pc:sldMk cId="0" sldId="268"/>
        </pc:sldMkLst>
        <pc:inkChg chg="del">
          <ac:chgData name="Sunita Sarawagi" userId="00a1bc6ad8d130eb" providerId="LiveId" clId="{6CBC6E69-51C3-4F00-BCD6-85B17E535BA5}" dt="2023-01-01T12:40:37.021" v="28" actId="478"/>
          <ac:inkMkLst>
            <pc:docMk/>
            <pc:sldMk cId="0" sldId="268"/>
            <ac:inkMk id="2" creationId="{00000000-0000-0000-0000-000000000000}"/>
          </ac:inkMkLst>
        </pc:inkChg>
        <pc:inkChg chg="add">
          <ac:chgData name="Sunita Sarawagi" userId="00a1bc6ad8d130eb" providerId="LiveId" clId="{6CBC6E69-51C3-4F00-BCD6-85B17E535BA5}" dt="2023-01-02T05:51:45.238" v="2440"/>
          <ac:inkMkLst>
            <pc:docMk/>
            <pc:sldMk cId="0" sldId="268"/>
            <ac:inkMk id="3" creationId="{C0C3363C-DE55-8BB7-9FE7-D278115B6A9E}"/>
          </ac:inkMkLst>
        </pc:inkChg>
      </pc:sldChg>
      <pc:sldChg chg="addSp delSp modSp mod">
        <pc:chgData name="Sunita Sarawagi" userId="00a1bc6ad8d130eb" providerId="LiveId" clId="{6CBC6E69-51C3-4F00-BCD6-85B17E535BA5}" dt="2023-01-02T05:51:45.238" v="2440"/>
        <pc:sldMkLst>
          <pc:docMk/>
          <pc:sldMk cId="0" sldId="269"/>
        </pc:sldMkLst>
        <pc:spChg chg="mod">
          <ac:chgData name="Sunita Sarawagi" userId="00a1bc6ad8d130eb" providerId="LiveId" clId="{6CBC6E69-51C3-4F00-BCD6-85B17E535BA5}" dt="2023-01-02T04:42:43.328" v="2341" actId="20577"/>
          <ac:spMkLst>
            <pc:docMk/>
            <pc:sldMk cId="0" sldId="269"/>
            <ac:spMk id="294" creationId="{00000000-0000-0000-0000-000000000000}"/>
          </ac:spMkLst>
        </pc:spChg>
        <pc:inkChg chg="del">
          <ac:chgData name="Sunita Sarawagi" userId="00a1bc6ad8d130eb" providerId="LiveId" clId="{6CBC6E69-51C3-4F00-BCD6-85B17E535BA5}" dt="2023-01-01T12:41:25.992" v="35" actId="478"/>
          <ac:inkMkLst>
            <pc:docMk/>
            <pc:sldMk cId="0" sldId="269"/>
            <ac:inkMk id="3" creationId="{00000000-0000-0000-0000-000000000000}"/>
          </ac:inkMkLst>
        </pc:inkChg>
        <pc:inkChg chg="add">
          <ac:chgData name="Sunita Sarawagi" userId="00a1bc6ad8d130eb" providerId="LiveId" clId="{6CBC6E69-51C3-4F00-BCD6-85B17E535BA5}" dt="2023-01-02T05:51:45.238" v="2440"/>
          <ac:inkMkLst>
            <pc:docMk/>
            <pc:sldMk cId="0" sldId="269"/>
            <ac:inkMk id="4" creationId="{4D192D3C-3695-E2B1-85F8-07B219A70BAD}"/>
          </ac:inkMkLst>
        </pc:inkChg>
      </pc:sldChg>
      <pc:sldChg chg="addSp delSp modSp mod">
        <pc:chgData name="Sunita Sarawagi" userId="00a1bc6ad8d130eb" providerId="LiveId" clId="{6CBC6E69-51C3-4F00-BCD6-85B17E535BA5}" dt="2023-01-02T05:28:56.405" v="2439"/>
        <pc:sldMkLst>
          <pc:docMk/>
          <pc:sldMk cId="3431164640" sldId="270"/>
        </pc:sldMkLst>
        <pc:spChg chg="mod">
          <ac:chgData name="Sunita Sarawagi" userId="00a1bc6ad8d130eb" providerId="LiveId" clId="{6CBC6E69-51C3-4F00-BCD6-85B17E535BA5}" dt="2023-01-02T04:25:01.212" v="1872" actId="1076"/>
          <ac:spMkLst>
            <pc:docMk/>
            <pc:sldMk cId="3431164640" sldId="270"/>
            <ac:spMk id="9" creationId="{00000000-0000-0000-0000-000000000000}"/>
          </ac:spMkLst>
        </pc:spChg>
        <pc:spChg chg="mod">
          <ac:chgData name="Sunita Sarawagi" userId="00a1bc6ad8d130eb" providerId="LiveId" clId="{6CBC6E69-51C3-4F00-BCD6-85B17E535BA5}" dt="2023-01-02T04:24:54.224" v="1871" actId="1035"/>
          <ac:spMkLst>
            <pc:docMk/>
            <pc:sldMk cId="3431164640" sldId="270"/>
            <ac:spMk id="124" creationId="{00000000-0000-0000-0000-000000000000}"/>
          </ac:spMkLst>
        </pc:spChg>
        <pc:spChg chg="mod">
          <ac:chgData name="Sunita Sarawagi" userId="00a1bc6ad8d130eb" providerId="LiveId" clId="{6CBC6E69-51C3-4F00-BCD6-85B17E535BA5}" dt="2023-01-02T04:24:54.224" v="1871" actId="1035"/>
          <ac:spMkLst>
            <pc:docMk/>
            <pc:sldMk cId="3431164640" sldId="270"/>
            <ac:spMk id="125" creationId="{00000000-0000-0000-0000-000000000000}"/>
          </ac:spMkLst>
        </pc:spChg>
        <pc:picChg chg="mod">
          <ac:chgData name="Sunita Sarawagi" userId="00a1bc6ad8d130eb" providerId="LiveId" clId="{6CBC6E69-51C3-4F00-BCD6-85B17E535BA5}" dt="2023-01-02T04:24:54.224" v="1871" actId="1035"/>
          <ac:picMkLst>
            <pc:docMk/>
            <pc:sldMk cId="3431164640" sldId="270"/>
            <ac:picMk id="127" creationId="{00000000-0000-0000-0000-000000000000}"/>
          </ac:picMkLst>
        </pc:picChg>
        <pc:picChg chg="mod">
          <ac:chgData name="Sunita Sarawagi" userId="00a1bc6ad8d130eb" providerId="LiveId" clId="{6CBC6E69-51C3-4F00-BCD6-85B17E535BA5}" dt="2023-01-02T04:24:54.224" v="1871" actId="1035"/>
          <ac:picMkLst>
            <pc:docMk/>
            <pc:sldMk cId="3431164640" sldId="270"/>
            <ac:picMk id="128" creationId="{00000000-0000-0000-0000-000000000000}"/>
          </ac:picMkLst>
        </pc:picChg>
        <pc:inkChg chg="del">
          <ac:chgData name="Sunita Sarawagi" userId="00a1bc6ad8d130eb" providerId="LiveId" clId="{6CBC6E69-51C3-4F00-BCD6-85B17E535BA5}" dt="2023-01-02T04:24:20.978" v="1859" actId="478"/>
          <ac:inkMkLst>
            <pc:docMk/>
            <pc:sldMk cId="3431164640" sldId="270"/>
            <ac:inkMk id="2" creationId="{00000000-0000-0000-0000-000000000000}"/>
          </ac:inkMkLst>
        </pc:inkChg>
        <pc:inkChg chg="add">
          <ac:chgData name="Sunita Sarawagi" userId="00a1bc6ad8d130eb" providerId="LiveId" clId="{6CBC6E69-51C3-4F00-BCD6-85B17E535BA5}" dt="2023-01-02T05:28:56.405" v="2439"/>
          <ac:inkMkLst>
            <pc:docMk/>
            <pc:sldMk cId="3431164640" sldId="270"/>
            <ac:inkMk id="3" creationId="{E94DD6BB-7B17-4F0F-7009-F312C7F710B2}"/>
          </ac:inkMkLst>
        </pc:inkChg>
        <pc:inkChg chg="del">
          <ac:chgData name="Sunita Sarawagi" userId="00a1bc6ad8d130eb" providerId="LiveId" clId="{6CBC6E69-51C3-4F00-BCD6-85B17E535BA5}" dt="2023-01-02T04:24:15.940" v="1858" actId="478"/>
          <ac:inkMkLst>
            <pc:docMk/>
            <pc:sldMk cId="3431164640" sldId="270"/>
            <ac:inkMk id="4" creationId="{00000000-0000-0000-0000-000000000000}"/>
          </ac:inkMkLst>
        </pc:inkChg>
        <pc:inkChg chg="del">
          <ac:chgData name="Sunita Sarawagi" userId="00a1bc6ad8d130eb" providerId="LiveId" clId="{6CBC6E69-51C3-4F00-BCD6-85B17E535BA5}" dt="2023-01-02T04:24:20.978" v="1859" actId="478"/>
          <ac:inkMkLst>
            <pc:docMk/>
            <pc:sldMk cId="3431164640" sldId="270"/>
            <ac:inkMk id="5" creationId="{00000000-0000-0000-0000-000000000000}"/>
          </ac:inkMkLst>
        </pc:inkChg>
        <pc:inkChg chg="del">
          <ac:chgData name="Sunita Sarawagi" userId="00a1bc6ad8d130eb" providerId="LiveId" clId="{6CBC6E69-51C3-4F00-BCD6-85B17E535BA5}" dt="2023-01-02T04:24:12.767" v="1857" actId="478"/>
          <ac:inkMkLst>
            <pc:docMk/>
            <pc:sldMk cId="3431164640" sldId="270"/>
            <ac:inkMk id="6" creationId="{00000000-0000-0000-0000-000000000000}"/>
          </ac:inkMkLst>
        </pc:inkChg>
        <pc:cxnChg chg="mod">
          <ac:chgData name="Sunita Sarawagi" userId="00a1bc6ad8d130eb" providerId="LiveId" clId="{6CBC6E69-51C3-4F00-BCD6-85B17E535BA5}" dt="2023-01-02T04:27:27.781" v="1874" actId="1076"/>
          <ac:cxnSpMkLst>
            <pc:docMk/>
            <pc:sldMk cId="3431164640" sldId="270"/>
            <ac:cxnSpMk id="126" creationId="{00000000-0000-0000-0000-000000000000}"/>
          </ac:cxnSpMkLst>
        </pc:cxnChg>
      </pc:sldChg>
      <pc:sldChg chg="addSp modSp mod">
        <pc:chgData name="Sunita Sarawagi" userId="00a1bc6ad8d130eb" providerId="LiveId" clId="{6CBC6E69-51C3-4F00-BCD6-85B17E535BA5}" dt="2023-01-02T05:28:56.405" v="2439"/>
        <pc:sldMkLst>
          <pc:docMk/>
          <pc:sldMk cId="3366845665" sldId="271"/>
        </pc:sldMkLst>
        <pc:spChg chg="mod">
          <ac:chgData name="Sunita Sarawagi" userId="00a1bc6ad8d130eb" providerId="LiveId" clId="{6CBC6E69-51C3-4F00-BCD6-85B17E535BA5}" dt="2023-01-02T04:33:46.161" v="1920" actId="20577"/>
          <ac:spMkLst>
            <pc:docMk/>
            <pc:sldMk cId="3366845665" sldId="271"/>
            <ac:spMk id="3" creationId="{00000000-0000-0000-0000-000000000000}"/>
          </ac:spMkLst>
        </pc:spChg>
        <pc:inkChg chg="add">
          <ac:chgData name="Sunita Sarawagi" userId="00a1bc6ad8d130eb" providerId="LiveId" clId="{6CBC6E69-51C3-4F00-BCD6-85B17E535BA5}" dt="2023-01-02T05:28:56.405" v="2439"/>
          <ac:inkMkLst>
            <pc:docMk/>
            <pc:sldMk cId="3366845665" sldId="271"/>
            <ac:inkMk id="4" creationId="{F1ADC5D3-8D87-1E1F-E511-F57494D0B4BC}"/>
          </ac:inkMkLst>
        </pc:inkChg>
      </pc:sldChg>
      <pc:sldChg chg="addSp delSp modSp mod">
        <pc:chgData name="Sunita Sarawagi" userId="00a1bc6ad8d130eb" providerId="LiveId" clId="{6CBC6E69-51C3-4F00-BCD6-85B17E535BA5}" dt="2023-01-02T05:51:45.238" v="2440"/>
        <pc:sldMkLst>
          <pc:docMk/>
          <pc:sldMk cId="1566639765" sldId="272"/>
        </pc:sldMkLst>
        <pc:spChg chg="mod">
          <ac:chgData name="Sunita Sarawagi" userId="00a1bc6ad8d130eb" providerId="LiveId" clId="{6CBC6E69-51C3-4F00-BCD6-85B17E535BA5}" dt="2023-01-02T01:02:05.268" v="1073" actId="20577"/>
          <ac:spMkLst>
            <pc:docMk/>
            <pc:sldMk cId="1566639765" sldId="272"/>
            <ac:spMk id="2" creationId="{00000000-0000-0000-0000-000000000000}"/>
          </ac:spMkLst>
        </pc:spChg>
        <pc:spChg chg="mod">
          <ac:chgData name="Sunita Sarawagi" userId="00a1bc6ad8d130eb" providerId="LiveId" clId="{6CBC6E69-51C3-4F00-BCD6-85B17E535BA5}" dt="2023-01-02T04:35:41.701" v="2070" actId="20577"/>
          <ac:spMkLst>
            <pc:docMk/>
            <pc:sldMk cId="1566639765" sldId="272"/>
            <ac:spMk id="3" creationId="{00000000-0000-0000-0000-000000000000}"/>
          </ac:spMkLst>
        </pc:spChg>
        <pc:inkChg chg="add">
          <ac:chgData name="Sunita Sarawagi" userId="00a1bc6ad8d130eb" providerId="LiveId" clId="{6CBC6E69-51C3-4F00-BCD6-85B17E535BA5}" dt="2023-01-02T05:51:45.238" v="2440"/>
          <ac:inkMkLst>
            <pc:docMk/>
            <pc:sldMk cId="1566639765" sldId="272"/>
            <ac:inkMk id="4" creationId="{A0D1323C-30A0-095C-6AB8-8A8AED253501}"/>
          </ac:inkMkLst>
        </pc:inkChg>
        <pc:inkChg chg="del">
          <ac:chgData name="Sunita Sarawagi" userId="00a1bc6ad8d130eb" providerId="LiveId" clId="{6CBC6E69-51C3-4F00-BCD6-85B17E535BA5}" dt="2023-01-01T12:39:40.734" v="22" actId="478"/>
          <ac:inkMkLst>
            <pc:docMk/>
            <pc:sldMk cId="1566639765" sldId="272"/>
            <ac:inkMk id="5" creationId="{00000000-0000-0000-0000-000000000000}"/>
          </ac:inkMkLst>
        </pc:inkChg>
      </pc:sldChg>
      <pc:sldChg chg="delSp mod modShow">
        <pc:chgData name="Sunita Sarawagi" userId="00a1bc6ad8d130eb" providerId="LiveId" clId="{6CBC6E69-51C3-4F00-BCD6-85B17E535BA5}" dt="2023-01-02T04:39:39.909" v="2172" actId="729"/>
        <pc:sldMkLst>
          <pc:docMk/>
          <pc:sldMk cId="4221741008" sldId="273"/>
        </pc:sldMkLst>
        <pc:inkChg chg="del">
          <ac:chgData name="Sunita Sarawagi" userId="00a1bc6ad8d130eb" providerId="LiveId" clId="{6CBC6E69-51C3-4F00-BCD6-85B17E535BA5}" dt="2023-01-01T12:40:50.567" v="30" actId="478"/>
          <ac:inkMkLst>
            <pc:docMk/>
            <pc:sldMk cId="4221741008" sldId="273"/>
            <ac:inkMk id="3" creationId="{00000000-0000-0000-0000-000000000000}"/>
          </ac:inkMkLst>
        </pc:inkChg>
      </pc:sldChg>
      <pc:sldChg chg="delSp modSp del mod">
        <pc:chgData name="Sunita Sarawagi" userId="00a1bc6ad8d130eb" providerId="LiveId" clId="{6CBC6E69-51C3-4F00-BCD6-85B17E535BA5}" dt="2023-01-02T01:05:36.405" v="1164" actId="2696"/>
        <pc:sldMkLst>
          <pc:docMk/>
          <pc:sldMk cId="1054132801" sldId="274"/>
        </pc:sldMkLst>
        <pc:spChg chg="mod">
          <ac:chgData name="Sunita Sarawagi" userId="00a1bc6ad8d130eb" providerId="LiveId" clId="{6CBC6E69-51C3-4F00-BCD6-85B17E535BA5}" dt="2023-01-02T01:03:51.764" v="1102" actId="21"/>
          <ac:spMkLst>
            <pc:docMk/>
            <pc:sldMk cId="1054132801" sldId="274"/>
            <ac:spMk id="3" creationId="{00000000-0000-0000-0000-000000000000}"/>
          </ac:spMkLst>
        </pc:spChg>
        <pc:inkChg chg="del">
          <ac:chgData name="Sunita Sarawagi" userId="00a1bc6ad8d130eb" providerId="LiveId" clId="{6CBC6E69-51C3-4F00-BCD6-85B17E535BA5}" dt="2023-01-01T12:40:21.034" v="26" actId="478"/>
          <ac:inkMkLst>
            <pc:docMk/>
            <pc:sldMk cId="1054132801" sldId="274"/>
            <ac:inkMk id="5" creationId="{00000000-0000-0000-0000-000000000000}"/>
          </ac:inkMkLst>
        </pc:inkChg>
      </pc:sldChg>
      <pc:sldChg chg="delSp modSp mod">
        <pc:chgData name="Sunita Sarawagi" userId="00a1bc6ad8d130eb" providerId="LiveId" clId="{6CBC6E69-51C3-4F00-BCD6-85B17E535BA5}" dt="2023-01-02T01:10:05.179" v="1247" actId="20577"/>
        <pc:sldMkLst>
          <pc:docMk/>
          <pc:sldMk cId="1384741267" sldId="275"/>
        </pc:sldMkLst>
        <pc:spChg chg="mod">
          <ac:chgData name="Sunita Sarawagi" userId="00a1bc6ad8d130eb" providerId="LiveId" clId="{6CBC6E69-51C3-4F00-BCD6-85B17E535BA5}" dt="2023-01-02T01:10:05.179" v="1247" actId="20577"/>
          <ac:spMkLst>
            <pc:docMk/>
            <pc:sldMk cId="1384741267" sldId="275"/>
            <ac:spMk id="294" creationId="{00000000-0000-0000-0000-000000000000}"/>
          </ac:spMkLst>
        </pc:spChg>
        <pc:inkChg chg="del">
          <ac:chgData name="Sunita Sarawagi" userId="00a1bc6ad8d130eb" providerId="LiveId" clId="{6CBC6E69-51C3-4F00-BCD6-85B17E535BA5}" dt="2023-01-01T12:43:15.470" v="273" actId="478"/>
          <ac:inkMkLst>
            <pc:docMk/>
            <pc:sldMk cId="1384741267" sldId="275"/>
            <ac:inkMk id="2" creationId="{00000000-0000-0000-0000-000000000000}"/>
          </ac:inkMkLst>
        </pc:inkChg>
      </pc:sldChg>
      <pc:sldChg chg="delSp mod">
        <pc:chgData name="Sunita Sarawagi" userId="00a1bc6ad8d130eb" providerId="LiveId" clId="{6CBC6E69-51C3-4F00-BCD6-85B17E535BA5}" dt="2023-01-01T12:43:37.753" v="274" actId="478"/>
        <pc:sldMkLst>
          <pc:docMk/>
          <pc:sldMk cId="222189745" sldId="276"/>
        </pc:sldMkLst>
        <pc:inkChg chg="del">
          <ac:chgData name="Sunita Sarawagi" userId="00a1bc6ad8d130eb" providerId="LiveId" clId="{6CBC6E69-51C3-4F00-BCD6-85B17E535BA5}" dt="2023-01-01T12:43:37.753" v="274" actId="478"/>
          <ac:inkMkLst>
            <pc:docMk/>
            <pc:sldMk cId="222189745" sldId="276"/>
            <ac:inkMk id="5" creationId="{00000000-0000-0000-0000-000000000000}"/>
          </ac:inkMkLst>
        </pc:inkChg>
      </pc:sldChg>
      <pc:sldChg chg="delSp del mod modShow">
        <pc:chgData name="Sunita Sarawagi" userId="00a1bc6ad8d130eb" providerId="LiveId" clId="{6CBC6E69-51C3-4F00-BCD6-85B17E535BA5}" dt="2023-01-02T04:38:41.906" v="2171" actId="2696"/>
        <pc:sldMkLst>
          <pc:docMk/>
          <pc:sldMk cId="2819798675" sldId="277"/>
        </pc:sldMkLst>
        <pc:inkChg chg="del">
          <ac:chgData name="Sunita Sarawagi" userId="00a1bc6ad8d130eb" providerId="LiveId" clId="{6CBC6E69-51C3-4F00-BCD6-85B17E535BA5}" dt="2023-01-01T12:40:10.506" v="25" actId="478"/>
          <ac:inkMkLst>
            <pc:docMk/>
            <pc:sldMk cId="2819798675" sldId="277"/>
            <ac:inkMk id="5" creationId="{00000000-0000-0000-0000-000000000000}"/>
          </ac:inkMkLst>
        </pc:inkChg>
      </pc:sldChg>
      <pc:sldChg chg="delSp mod modShow">
        <pc:chgData name="Sunita Sarawagi" userId="00a1bc6ad8d130eb" providerId="LiveId" clId="{6CBC6E69-51C3-4F00-BCD6-85B17E535BA5}" dt="2023-01-02T01:07:46.854" v="1169" actId="729"/>
        <pc:sldMkLst>
          <pc:docMk/>
          <pc:sldMk cId="2488880168" sldId="278"/>
        </pc:sldMkLst>
        <pc:inkChg chg="del">
          <ac:chgData name="Sunita Sarawagi" userId="00a1bc6ad8d130eb" providerId="LiveId" clId="{6CBC6E69-51C3-4F00-BCD6-85B17E535BA5}" dt="2023-01-01T12:40:55.148" v="31" actId="478"/>
          <ac:inkMkLst>
            <pc:docMk/>
            <pc:sldMk cId="2488880168" sldId="278"/>
            <ac:inkMk id="3" creationId="{00000000-0000-0000-0000-000000000000}"/>
          </ac:inkMkLst>
        </pc:inkChg>
      </pc:sldChg>
      <pc:sldChg chg="delSp modSp mod">
        <pc:chgData name="Sunita Sarawagi" userId="00a1bc6ad8d130eb" providerId="LiveId" clId="{6CBC6E69-51C3-4F00-BCD6-85B17E535BA5}" dt="2023-01-02T04:43:17.087" v="2438" actId="20577"/>
        <pc:sldMkLst>
          <pc:docMk/>
          <pc:sldMk cId="2439118114" sldId="279"/>
        </pc:sldMkLst>
        <pc:spChg chg="mod">
          <ac:chgData name="Sunita Sarawagi" userId="00a1bc6ad8d130eb" providerId="LiveId" clId="{6CBC6E69-51C3-4F00-BCD6-85B17E535BA5}" dt="2023-01-02T04:43:17.087" v="2438" actId="20577"/>
          <ac:spMkLst>
            <pc:docMk/>
            <pc:sldMk cId="2439118114" sldId="279"/>
            <ac:spMk id="3" creationId="{00000000-0000-0000-0000-000000000000}"/>
          </ac:spMkLst>
        </pc:spChg>
        <pc:inkChg chg="del">
          <ac:chgData name="Sunita Sarawagi" userId="00a1bc6ad8d130eb" providerId="LiveId" clId="{6CBC6E69-51C3-4F00-BCD6-85B17E535BA5}" dt="2023-01-01T12:42:28.073" v="190" actId="478"/>
          <ac:inkMkLst>
            <pc:docMk/>
            <pc:sldMk cId="2439118114" sldId="279"/>
            <ac:inkMk id="4" creationId="{00000000-0000-0000-0000-000000000000}"/>
          </ac:inkMkLst>
        </pc:inkChg>
      </pc:sldChg>
      <pc:sldChg chg="addSp ord">
        <pc:chgData name="Sunita Sarawagi" userId="00a1bc6ad8d130eb" providerId="LiveId" clId="{6CBC6E69-51C3-4F00-BCD6-85B17E535BA5}" dt="2023-01-02T05:28:56.405" v="2439"/>
        <pc:sldMkLst>
          <pc:docMk/>
          <pc:sldMk cId="3315085233" sldId="282"/>
        </pc:sldMkLst>
        <pc:inkChg chg="add">
          <ac:chgData name="Sunita Sarawagi" userId="00a1bc6ad8d130eb" providerId="LiveId" clId="{6CBC6E69-51C3-4F00-BCD6-85B17E535BA5}" dt="2023-01-02T05:28:56.405" v="2439"/>
          <ac:inkMkLst>
            <pc:docMk/>
            <pc:sldMk cId="3315085233" sldId="282"/>
            <ac:inkMk id="3" creationId="{A2ABBC08-B22E-987C-666D-00CF995E4E51}"/>
          </ac:inkMkLst>
        </pc:inkChg>
      </pc:sldChg>
      <pc:sldChg chg="addSp delSp modSp mod">
        <pc:chgData name="Sunita Sarawagi" userId="00a1bc6ad8d130eb" providerId="LiveId" clId="{6CBC6E69-51C3-4F00-BCD6-85B17E535BA5}" dt="2023-01-02T06:36:40.212" v="2441" actId="478"/>
        <pc:sldMkLst>
          <pc:docMk/>
          <pc:sldMk cId="2997369626" sldId="283"/>
        </pc:sldMkLst>
        <pc:spChg chg="mod">
          <ac:chgData name="Sunita Sarawagi" userId="00a1bc6ad8d130eb" providerId="LiveId" clId="{6CBC6E69-51C3-4F00-BCD6-85B17E535BA5}" dt="2023-01-01T13:31:24.007" v="830" actId="113"/>
          <ac:spMkLst>
            <pc:docMk/>
            <pc:sldMk cId="2997369626" sldId="283"/>
            <ac:spMk id="3" creationId="{00000000-0000-0000-0000-000000000000}"/>
          </ac:spMkLst>
        </pc:spChg>
        <pc:inkChg chg="del">
          <ac:chgData name="Sunita Sarawagi" userId="00a1bc6ad8d130eb" providerId="LiveId" clId="{6CBC6E69-51C3-4F00-BCD6-85B17E535BA5}" dt="2023-01-01T12:44:01.798" v="275" actId="478"/>
          <ac:inkMkLst>
            <pc:docMk/>
            <pc:sldMk cId="2997369626" sldId="283"/>
            <ac:inkMk id="4" creationId="{00000000-0000-0000-0000-000000000000}"/>
          </ac:inkMkLst>
        </pc:inkChg>
        <pc:inkChg chg="add del">
          <ac:chgData name="Sunita Sarawagi" userId="00a1bc6ad8d130eb" providerId="LiveId" clId="{6CBC6E69-51C3-4F00-BCD6-85B17E535BA5}" dt="2023-01-02T06:36:40.212" v="2441" actId="478"/>
          <ac:inkMkLst>
            <pc:docMk/>
            <pc:sldMk cId="2997369626" sldId="283"/>
            <ac:inkMk id="5" creationId="{44A0F1C7-8651-8216-8EC2-87F354F4F43D}"/>
          </ac:inkMkLst>
        </pc:inkChg>
      </pc:sldChg>
      <pc:sldChg chg="delSp mod">
        <pc:chgData name="Sunita Sarawagi" userId="00a1bc6ad8d130eb" providerId="LiveId" clId="{6CBC6E69-51C3-4F00-BCD6-85B17E535BA5}" dt="2023-01-01T12:41:18.247" v="34" actId="478"/>
        <pc:sldMkLst>
          <pc:docMk/>
          <pc:sldMk cId="3162675127" sldId="284"/>
        </pc:sldMkLst>
        <pc:inkChg chg="del">
          <ac:chgData name="Sunita Sarawagi" userId="00a1bc6ad8d130eb" providerId="LiveId" clId="{6CBC6E69-51C3-4F00-BCD6-85B17E535BA5}" dt="2023-01-01T12:41:18.247" v="34" actId="478"/>
          <ac:inkMkLst>
            <pc:docMk/>
            <pc:sldMk cId="3162675127" sldId="284"/>
            <ac:inkMk id="5" creationId="{00000000-0000-0000-0000-000000000000}"/>
          </ac:inkMkLst>
        </pc:inkChg>
      </pc:sldChg>
      <pc:sldChg chg="delSp del mod">
        <pc:chgData name="Sunita Sarawagi" userId="00a1bc6ad8d130eb" providerId="LiveId" clId="{6CBC6E69-51C3-4F00-BCD6-85B17E535BA5}" dt="2023-01-02T01:02:56.675" v="1098" actId="2696"/>
        <pc:sldMkLst>
          <pc:docMk/>
          <pc:sldMk cId="64994591" sldId="285"/>
        </pc:sldMkLst>
        <pc:inkChg chg="del">
          <ac:chgData name="Sunita Sarawagi" userId="00a1bc6ad8d130eb" providerId="LiveId" clId="{6CBC6E69-51C3-4F00-BCD6-85B17E535BA5}" dt="2023-01-01T12:39:55.800" v="23" actId="478"/>
          <ac:inkMkLst>
            <pc:docMk/>
            <pc:sldMk cId="64994591" sldId="285"/>
            <ac:inkMk id="4" creationId="{00000000-0000-0000-0000-000000000000}"/>
          </ac:inkMkLst>
        </pc:inkChg>
      </pc:sldChg>
      <pc:sldChg chg="delSp del mod">
        <pc:chgData name="Sunita Sarawagi" userId="00a1bc6ad8d130eb" providerId="LiveId" clId="{6CBC6E69-51C3-4F00-BCD6-85B17E535BA5}" dt="2023-01-02T01:05:47.827" v="1165" actId="2696"/>
        <pc:sldMkLst>
          <pc:docMk/>
          <pc:sldMk cId="1700163991" sldId="286"/>
        </pc:sldMkLst>
        <pc:inkChg chg="del">
          <ac:chgData name="Sunita Sarawagi" userId="00a1bc6ad8d130eb" providerId="LiveId" clId="{6CBC6E69-51C3-4F00-BCD6-85B17E535BA5}" dt="2023-01-01T12:40:31.303" v="27" actId="478"/>
          <ac:inkMkLst>
            <pc:docMk/>
            <pc:sldMk cId="1700163991" sldId="286"/>
            <ac:inkMk id="4" creationId="{00000000-0000-0000-0000-000000000000}"/>
          </ac:inkMkLst>
        </pc:inkChg>
      </pc:sldChg>
      <pc:sldChg chg="delSp del mod">
        <pc:chgData name="Sunita Sarawagi" userId="00a1bc6ad8d130eb" providerId="LiveId" clId="{6CBC6E69-51C3-4F00-BCD6-85B17E535BA5}" dt="2023-01-02T01:05:58.343" v="1166" actId="2696"/>
        <pc:sldMkLst>
          <pc:docMk/>
          <pc:sldMk cId="2654442678" sldId="287"/>
        </pc:sldMkLst>
        <pc:inkChg chg="del">
          <ac:chgData name="Sunita Sarawagi" userId="00a1bc6ad8d130eb" providerId="LiveId" clId="{6CBC6E69-51C3-4F00-BCD6-85B17E535BA5}" dt="2023-01-01T12:41:10.258" v="33" actId="478"/>
          <ac:inkMkLst>
            <pc:docMk/>
            <pc:sldMk cId="2654442678" sldId="287"/>
            <ac:inkMk id="4" creationId="{00000000-0000-0000-0000-000000000000}"/>
          </ac:inkMkLst>
        </pc:inkChg>
      </pc:sldChg>
      <pc:sldChg chg="modSp mod">
        <pc:chgData name="Sunita Sarawagi" userId="00a1bc6ad8d130eb" providerId="LiveId" clId="{6CBC6E69-51C3-4F00-BCD6-85B17E535BA5}" dt="2023-01-01T12:39:07.232" v="21" actId="20577"/>
        <pc:sldMkLst>
          <pc:docMk/>
          <pc:sldMk cId="3456593261" sldId="288"/>
        </pc:sldMkLst>
        <pc:spChg chg="mod">
          <ac:chgData name="Sunita Sarawagi" userId="00a1bc6ad8d130eb" providerId="LiveId" clId="{6CBC6E69-51C3-4F00-BCD6-85B17E535BA5}" dt="2023-01-01T12:39:07.232" v="21" actId="20577"/>
          <ac:spMkLst>
            <pc:docMk/>
            <pc:sldMk cId="3456593261" sldId="288"/>
            <ac:spMk id="2" creationId="{00000000-0000-0000-0000-000000000000}"/>
          </ac:spMkLst>
        </pc:spChg>
      </pc:sldChg>
      <pc:sldChg chg="addSp modSp new mod ord modClrScheme chgLayout">
        <pc:chgData name="Sunita Sarawagi" userId="00a1bc6ad8d130eb" providerId="LiveId" clId="{6CBC6E69-51C3-4F00-BCD6-85B17E535BA5}" dt="2023-01-02T05:51:45.238" v="2440"/>
        <pc:sldMkLst>
          <pc:docMk/>
          <pc:sldMk cId="1201105677" sldId="290"/>
        </pc:sldMkLst>
        <pc:spChg chg="mod ord">
          <ac:chgData name="Sunita Sarawagi" userId="00a1bc6ad8d130eb" providerId="LiveId" clId="{6CBC6E69-51C3-4F00-BCD6-85B17E535BA5}" dt="2023-01-02T04:37:20.628" v="2170" actId="700"/>
          <ac:spMkLst>
            <pc:docMk/>
            <pc:sldMk cId="1201105677" sldId="290"/>
            <ac:spMk id="2" creationId="{1D273860-D554-43D2-2563-6A9F651992E9}"/>
          </ac:spMkLst>
        </pc:spChg>
        <pc:spChg chg="mod ord">
          <ac:chgData name="Sunita Sarawagi" userId="00a1bc6ad8d130eb" providerId="LiveId" clId="{6CBC6E69-51C3-4F00-BCD6-85B17E535BA5}" dt="2023-01-02T04:37:20.628" v="2170" actId="700"/>
          <ac:spMkLst>
            <pc:docMk/>
            <pc:sldMk cId="1201105677" sldId="290"/>
            <ac:spMk id="3" creationId="{BBF1C91F-11C9-1B34-3CEF-5063CE4D05CE}"/>
          </ac:spMkLst>
        </pc:spChg>
        <pc:picChg chg="add mod">
          <ac:chgData name="Sunita Sarawagi" userId="00a1bc6ad8d130eb" providerId="LiveId" clId="{6CBC6E69-51C3-4F00-BCD6-85B17E535BA5}" dt="2023-01-02T04:17:09.294" v="1422" actId="1076"/>
          <ac:picMkLst>
            <pc:docMk/>
            <pc:sldMk cId="1201105677" sldId="290"/>
            <ac:picMk id="5" creationId="{4F0E7CE9-C948-F5FB-8097-92273C4BD104}"/>
          </ac:picMkLst>
        </pc:picChg>
        <pc:inkChg chg="add">
          <ac:chgData name="Sunita Sarawagi" userId="00a1bc6ad8d130eb" providerId="LiveId" clId="{6CBC6E69-51C3-4F00-BCD6-85B17E535BA5}" dt="2023-01-02T05:51:45.238" v="2440"/>
          <ac:inkMkLst>
            <pc:docMk/>
            <pc:sldMk cId="1201105677" sldId="290"/>
            <ac:inkMk id="6" creationId="{0C5675EF-5B4B-B86C-BB5E-49A6A20397A2}"/>
          </ac:inkMkLst>
        </pc:inkChg>
      </pc:sldChg>
      <pc:sldChg chg="addSp modSp add mod">
        <pc:chgData name="Sunita Sarawagi" userId="00a1bc6ad8d130eb" providerId="LiveId" clId="{6CBC6E69-51C3-4F00-BCD6-85B17E535BA5}" dt="2023-01-02T05:51:45.238" v="2440"/>
        <pc:sldMkLst>
          <pc:docMk/>
          <pc:sldMk cId="2971612799" sldId="291"/>
        </pc:sldMkLst>
        <pc:spChg chg="mod">
          <ac:chgData name="Sunita Sarawagi" userId="00a1bc6ad8d130eb" providerId="LiveId" clId="{6CBC6E69-51C3-4F00-BCD6-85B17E535BA5}" dt="2023-01-02T04:32:07.938" v="1895" actId="20577"/>
          <ac:spMkLst>
            <pc:docMk/>
            <pc:sldMk cId="2971612799" sldId="291"/>
            <ac:spMk id="2" creationId="{00000000-0000-0000-0000-000000000000}"/>
          </ac:spMkLst>
        </pc:spChg>
        <pc:spChg chg="mod">
          <ac:chgData name="Sunita Sarawagi" userId="00a1bc6ad8d130eb" providerId="LiveId" clId="{6CBC6E69-51C3-4F00-BCD6-85B17E535BA5}" dt="2023-01-02T04:31:59.325" v="1882" actId="20577"/>
          <ac:spMkLst>
            <pc:docMk/>
            <pc:sldMk cId="2971612799" sldId="291"/>
            <ac:spMk id="3" creationId="{00000000-0000-0000-0000-000000000000}"/>
          </ac:spMkLst>
        </pc:spChg>
        <pc:inkChg chg="add">
          <ac:chgData name="Sunita Sarawagi" userId="00a1bc6ad8d130eb" providerId="LiveId" clId="{6CBC6E69-51C3-4F00-BCD6-85B17E535BA5}" dt="2023-01-02T05:51:45.238" v="2440"/>
          <ac:inkMkLst>
            <pc:docMk/>
            <pc:sldMk cId="2971612799" sldId="291"/>
            <ac:inkMk id="4" creationId="{6E68B4E7-3721-75A8-C142-59304E89249C}"/>
          </ac:inkMkLst>
        </pc:inkChg>
      </pc:sldChg>
      <pc:sldChg chg="add">
        <pc:chgData name="Sunita Sarawagi" userId="00a1bc6ad8d130eb" providerId="LiveId" clId="{6CBC6E69-51C3-4F00-BCD6-85B17E535BA5}" dt="2023-01-02T01:07:08.299" v="1167"/>
        <pc:sldMkLst>
          <pc:docMk/>
          <pc:sldMk cId="3425753401" sldId="292"/>
        </pc:sldMkLst>
      </pc:sldChg>
      <pc:sldChg chg="add">
        <pc:chgData name="Sunita Sarawagi" userId="00a1bc6ad8d130eb" providerId="LiveId" clId="{6CBC6E69-51C3-4F00-BCD6-85B17E535BA5}" dt="2023-01-02T01:07:58.955" v="1170"/>
        <pc:sldMkLst>
          <pc:docMk/>
          <pc:sldMk cId="3318846343" sldId="293"/>
        </pc:sldMkLst>
      </pc:sldChg>
      <pc:sldChg chg="addSp delSp add mod">
        <pc:chgData name="Sunita Sarawagi" userId="00a1bc6ad8d130eb" providerId="LiveId" clId="{6CBC6E69-51C3-4F00-BCD6-85B17E535BA5}" dt="2023-01-02T05:28:56.405" v="2439"/>
        <pc:sldMkLst>
          <pc:docMk/>
          <pc:sldMk cId="3514942577" sldId="294"/>
        </pc:sldMkLst>
        <pc:picChg chg="del">
          <ac:chgData name="Sunita Sarawagi" userId="00a1bc6ad8d130eb" providerId="LiveId" clId="{6CBC6E69-51C3-4F00-BCD6-85B17E535BA5}" dt="2023-01-02T04:16:55.485" v="1420" actId="478"/>
          <ac:picMkLst>
            <pc:docMk/>
            <pc:sldMk cId="3514942577" sldId="294"/>
            <ac:picMk id="5" creationId="{4F0E7CE9-C948-F5FB-8097-92273C4BD104}"/>
          </ac:picMkLst>
        </pc:picChg>
        <pc:inkChg chg="add">
          <ac:chgData name="Sunita Sarawagi" userId="00a1bc6ad8d130eb" providerId="LiveId" clId="{6CBC6E69-51C3-4F00-BCD6-85B17E535BA5}" dt="2023-01-02T05:28:56.405" v="2439"/>
          <ac:inkMkLst>
            <pc:docMk/>
            <pc:sldMk cId="3514942577" sldId="294"/>
            <ac:inkMk id="4" creationId="{6B04AD23-E5B2-2374-B230-54CDC398570E}"/>
          </ac:inkMkLst>
        </pc:inkChg>
      </pc:sldChg>
      <pc:sldChg chg="addSp delSp modSp add mod ord modAnim">
        <pc:chgData name="Sunita Sarawagi" userId="00a1bc6ad8d130eb" providerId="LiveId" clId="{6CBC6E69-51C3-4F00-BCD6-85B17E535BA5}" dt="2023-01-02T06:36:56.895" v="2442" actId="478"/>
        <pc:sldMkLst>
          <pc:docMk/>
          <pc:sldMk cId="2503913665" sldId="295"/>
        </pc:sldMkLst>
        <pc:spChg chg="mod">
          <ac:chgData name="Sunita Sarawagi" userId="00a1bc6ad8d130eb" providerId="LiveId" clId="{6CBC6E69-51C3-4F00-BCD6-85B17E535BA5}" dt="2023-01-02T04:21:55.873" v="1652" actId="20577"/>
          <ac:spMkLst>
            <pc:docMk/>
            <pc:sldMk cId="2503913665" sldId="295"/>
            <ac:spMk id="187" creationId="{00000000-0000-0000-0000-000000000000}"/>
          </ac:spMkLst>
        </pc:spChg>
        <pc:spChg chg="mod">
          <ac:chgData name="Sunita Sarawagi" userId="00a1bc6ad8d130eb" providerId="LiveId" clId="{6CBC6E69-51C3-4F00-BCD6-85B17E535BA5}" dt="2023-01-02T04:22:20.014" v="1817" actId="1038"/>
          <ac:spMkLst>
            <pc:docMk/>
            <pc:sldMk cId="2503913665" sldId="295"/>
            <ac:spMk id="188" creationId="{00000000-0000-0000-0000-000000000000}"/>
          </ac:spMkLst>
        </pc:spChg>
        <pc:picChg chg="mod">
          <ac:chgData name="Sunita Sarawagi" userId="00a1bc6ad8d130eb" providerId="LiveId" clId="{6CBC6E69-51C3-4F00-BCD6-85B17E535BA5}" dt="2023-01-02T04:22:20.014" v="1817" actId="1038"/>
          <ac:picMkLst>
            <pc:docMk/>
            <pc:sldMk cId="2503913665" sldId="295"/>
            <ac:picMk id="192" creationId="{00000000-0000-0000-0000-000000000000}"/>
          </ac:picMkLst>
        </pc:picChg>
        <pc:inkChg chg="add del">
          <ac:chgData name="Sunita Sarawagi" userId="00a1bc6ad8d130eb" providerId="LiveId" clId="{6CBC6E69-51C3-4F00-BCD6-85B17E535BA5}" dt="2023-01-02T06:36:56.895" v="2442" actId="478"/>
          <ac:inkMkLst>
            <pc:docMk/>
            <pc:sldMk cId="2503913665" sldId="295"/>
            <ac:inkMk id="2" creationId="{27035963-B027-0DB0-33F5-9D3F33B64D59}"/>
          </ac:inkMkLst>
        </pc:inkChg>
        <pc:inkChg chg="mod">
          <ac:chgData name="Sunita Sarawagi" userId="00a1bc6ad8d130eb" providerId="LiveId" clId="{6CBC6E69-51C3-4F00-BCD6-85B17E535BA5}" dt="2023-01-02T04:22:20.014" v="1817" actId="1038"/>
          <ac:inkMkLst>
            <pc:docMk/>
            <pc:sldMk cId="2503913665" sldId="295"/>
            <ac:inkMk id="131" creationId="{00000000-0000-0000-0000-000000000000}"/>
          </ac:inkMkLst>
        </pc:inkChg>
        <pc:inkChg chg="mod">
          <ac:chgData name="Sunita Sarawagi" userId="00a1bc6ad8d130eb" providerId="LiveId" clId="{6CBC6E69-51C3-4F00-BCD6-85B17E535BA5}" dt="2023-01-02T04:22:20.014" v="1817" actId="1038"/>
          <ac:inkMkLst>
            <pc:docMk/>
            <pc:sldMk cId="2503913665" sldId="295"/>
            <ac:inkMk id="195" creationId="{00000000-0000-0000-0000-000000000000}"/>
          </ac:inkMkLst>
        </pc:inkChg>
        <pc:inkChg chg="mod">
          <ac:chgData name="Sunita Sarawagi" userId="00a1bc6ad8d130eb" providerId="LiveId" clId="{6CBC6E69-51C3-4F00-BCD6-85B17E535BA5}" dt="2023-01-02T04:22:20.014" v="1817" actId="1038"/>
          <ac:inkMkLst>
            <pc:docMk/>
            <pc:sldMk cId="2503913665" sldId="295"/>
            <ac:inkMk id="208" creationId="{00000000-0000-0000-0000-000000000000}"/>
          </ac:inkMkLst>
        </pc:inkChg>
      </pc:sldChg>
      <pc:sldChg chg="addSp modSp add mod">
        <pc:chgData name="Sunita Sarawagi" userId="00a1bc6ad8d130eb" providerId="LiveId" clId="{6CBC6E69-51C3-4F00-BCD6-85B17E535BA5}" dt="2023-01-02T05:51:45.238" v="2440"/>
        <pc:sldMkLst>
          <pc:docMk/>
          <pc:sldMk cId="1396064637" sldId="296"/>
        </pc:sldMkLst>
        <pc:spChg chg="mod">
          <ac:chgData name="Sunita Sarawagi" userId="00a1bc6ad8d130eb" providerId="LiveId" clId="{6CBC6E69-51C3-4F00-BCD6-85B17E535BA5}" dt="2023-01-02T04:32:34.717" v="1906" actId="20577"/>
          <ac:spMkLst>
            <pc:docMk/>
            <pc:sldMk cId="1396064637" sldId="296"/>
            <ac:spMk id="2" creationId="{00000000-0000-0000-0000-000000000000}"/>
          </ac:spMkLst>
        </pc:spChg>
        <pc:spChg chg="mod">
          <ac:chgData name="Sunita Sarawagi" userId="00a1bc6ad8d130eb" providerId="LiveId" clId="{6CBC6E69-51C3-4F00-BCD6-85B17E535BA5}" dt="2023-01-02T04:32:46.082" v="1917" actId="20577"/>
          <ac:spMkLst>
            <pc:docMk/>
            <pc:sldMk cId="1396064637" sldId="296"/>
            <ac:spMk id="3" creationId="{00000000-0000-0000-0000-000000000000}"/>
          </ac:spMkLst>
        </pc:spChg>
        <pc:inkChg chg="add">
          <ac:chgData name="Sunita Sarawagi" userId="00a1bc6ad8d130eb" providerId="LiveId" clId="{6CBC6E69-51C3-4F00-BCD6-85B17E535BA5}" dt="2023-01-02T05:51:45.238" v="2440"/>
          <ac:inkMkLst>
            <pc:docMk/>
            <pc:sldMk cId="1396064637" sldId="296"/>
            <ac:inkMk id="4" creationId="{2C468729-6DEF-4634-ED8F-917CE37A5639}"/>
          </ac:inkMkLst>
        </pc:inkChg>
      </pc:sldChg>
    </pc:docChg>
  </pc:docChgLst>
  <pc:docChgLst>
    <pc:chgData name="Sunita Sarawagi" userId="00a1bc6ad8d130eb" providerId="LiveId" clId="{4C1CE3A1-39FB-436F-AC27-CE92B47809CD}"/>
    <pc:docChg chg="undo custSel addSld delSld modSld sldOrd">
      <pc:chgData name="Sunita Sarawagi" userId="00a1bc6ad8d130eb" providerId="LiveId" clId="{4C1CE3A1-39FB-436F-AC27-CE92B47809CD}" dt="2024-01-09T04:00:17.371" v="1160"/>
      <pc:docMkLst>
        <pc:docMk/>
      </pc:docMkLst>
      <pc:sldChg chg="addSp modSp mod">
        <pc:chgData name="Sunita Sarawagi" userId="00a1bc6ad8d130eb" providerId="LiveId" clId="{4C1CE3A1-39FB-436F-AC27-CE92B47809CD}" dt="2024-01-08T08:55:39.861" v="1159"/>
        <pc:sldMkLst>
          <pc:docMk/>
          <pc:sldMk cId="0" sldId="256"/>
        </pc:sldMkLst>
        <pc:spChg chg="mod">
          <ac:chgData name="Sunita Sarawagi" userId="00a1bc6ad8d130eb" providerId="LiveId" clId="{4C1CE3A1-39FB-436F-AC27-CE92B47809CD}" dt="2023-12-31T18:38:34.542" v="2" actId="20577"/>
          <ac:spMkLst>
            <pc:docMk/>
            <pc:sldMk cId="0" sldId="256"/>
            <ac:spMk id="182" creationId="{00000000-0000-0000-0000-000000000000}"/>
          </ac:spMkLst>
        </pc:spChg>
        <pc:inkChg chg="add">
          <ac:chgData name="Sunita Sarawagi" userId="00a1bc6ad8d130eb" providerId="LiveId" clId="{4C1CE3A1-39FB-436F-AC27-CE92B47809CD}" dt="2024-01-08T08:55:39.861" v="1159"/>
          <ac:inkMkLst>
            <pc:docMk/>
            <pc:sldMk cId="0" sldId="256"/>
            <ac:inkMk id="2" creationId="{17E58BFA-C66E-B10B-BE6E-4721B1589583}"/>
          </ac:inkMkLst>
        </pc:inkChg>
      </pc:sldChg>
      <pc:sldChg chg="addSp modSp modAnim">
        <pc:chgData name="Sunita Sarawagi" userId="00a1bc6ad8d130eb" providerId="LiveId" clId="{4C1CE3A1-39FB-436F-AC27-CE92B47809CD}" dt="2024-01-08T08:55:39.861" v="1159"/>
        <pc:sldMkLst>
          <pc:docMk/>
          <pc:sldMk cId="0" sldId="257"/>
        </pc:sldMkLst>
        <pc:spChg chg="mod">
          <ac:chgData name="Sunita Sarawagi" userId="00a1bc6ad8d130eb" providerId="LiveId" clId="{4C1CE3A1-39FB-436F-AC27-CE92B47809CD}" dt="2024-01-03T12:02:50.284" v="151" actId="20577"/>
          <ac:spMkLst>
            <pc:docMk/>
            <pc:sldMk cId="0" sldId="257"/>
            <ac:spMk id="188" creationId="{00000000-0000-0000-0000-000000000000}"/>
          </ac:spMkLst>
        </pc:spChg>
        <pc:inkChg chg="add">
          <ac:chgData name="Sunita Sarawagi" userId="00a1bc6ad8d130eb" providerId="LiveId" clId="{4C1CE3A1-39FB-436F-AC27-CE92B47809CD}" dt="2024-01-08T08:55:39.861" v="1159"/>
          <ac:inkMkLst>
            <pc:docMk/>
            <pc:sldMk cId="0" sldId="257"/>
            <ac:inkMk id="2" creationId="{B473932D-DCF2-F8D7-D28C-CFC17854F73D}"/>
          </ac:inkMkLst>
        </pc:inkChg>
      </pc:sldChg>
      <pc:sldChg chg="mod modShow">
        <pc:chgData name="Sunita Sarawagi" userId="00a1bc6ad8d130eb" providerId="LiveId" clId="{4C1CE3A1-39FB-436F-AC27-CE92B47809CD}" dt="2024-01-03T12:03:22.227" v="152" actId="729"/>
        <pc:sldMkLst>
          <pc:docMk/>
          <pc:sldMk cId="0" sldId="258"/>
        </pc:sldMkLst>
      </pc:sldChg>
      <pc:sldChg chg="mod modShow">
        <pc:chgData name="Sunita Sarawagi" userId="00a1bc6ad8d130eb" providerId="LiveId" clId="{4C1CE3A1-39FB-436F-AC27-CE92B47809CD}" dt="2024-01-03T12:05:03.192" v="160" actId="729"/>
        <pc:sldMkLst>
          <pc:docMk/>
          <pc:sldMk cId="0" sldId="261"/>
        </pc:sldMkLst>
      </pc:sldChg>
      <pc:sldChg chg="del">
        <pc:chgData name="Sunita Sarawagi" userId="00a1bc6ad8d130eb" providerId="LiveId" clId="{4C1CE3A1-39FB-436F-AC27-CE92B47809CD}" dt="2024-01-07T11:39:25.603" v="957" actId="2696"/>
        <pc:sldMkLst>
          <pc:docMk/>
          <pc:sldMk cId="0" sldId="264"/>
        </pc:sldMkLst>
      </pc:sldChg>
      <pc:sldChg chg="addSp">
        <pc:chgData name="Sunita Sarawagi" userId="00a1bc6ad8d130eb" providerId="LiveId" clId="{4C1CE3A1-39FB-436F-AC27-CE92B47809CD}" dt="2024-01-09T04:00:17.371" v="1160"/>
        <pc:sldMkLst>
          <pc:docMk/>
          <pc:sldMk cId="0" sldId="268"/>
        </pc:sldMkLst>
        <pc:inkChg chg="add">
          <ac:chgData name="Sunita Sarawagi" userId="00a1bc6ad8d130eb" providerId="LiveId" clId="{4C1CE3A1-39FB-436F-AC27-CE92B47809CD}" dt="2024-01-09T04:00:17.371" v="1160"/>
          <ac:inkMkLst>
            <pc:docMk/>
            <pc:sldMk cId="0" sldId="268"/>
            <ac:inkMk id="2" creationId="{645E6107-4F8B-46A3-345E-B17BB6C618C9}"/>
          </ac:inkMkLst>
        </pc:inkChg>
      </pc:sldChg>
      <pc:sldChg chg="addSp modSp mod modClrScheme chgLayout">
        <pc:chgData name="Sunita Sarawagi" userId="00a1bc6ad8d130eb" providerId="LiveId" clId="{4C1CE3A1-39FB-436F-AC27-CE92B47809CD}" dt="2024-01-09T04:00:17.371" v="1160"/>
        <pc:sldMkLst>
          <pc:docMk/>
          <pc:sldMk cId="0" sldId="269"/>
        </pc:sldMkLst>
        <pc:spChg chg="mod ord">
          <ac:chgData name="Sunita Sarawagi" userId="00a1bc6ad8d130eb" providerId="LiveId" clId="{4C1CE3A1-39FB-436F-AC27-CE92B47809CD}" dt="2024-01-07T12:00:36.060" v="1112" actId="700"/>
          <ac:spMkLst>
            <pc:docMk/>
            <pc:sldMk cId="0" sldId="269"/>
            <ac:spMk id="293" creationId="{00000000-0000-0000-0000-000000000000}"/>
          </ac:spMkLst>
        </pc:spChg>
        <pc:spChg chg="mod ord">
          <ac:chgData name="Sunita Sarawagi" userId="00a1bc6ad8d130eb" providerId="LiveId" clId="{4C1CE3A1-39FB-436F-AC27-CE92B47809CD}" dt="2024-01-07T12:00:43.452" v="1130" actId="20577"/>
          <ac:spMkLst>
            <pc:docMk/>
            <pc:sldMk cId="0" sldId="269"/>
            <ac:spMk id="294" creationId="{00000000-0000-0000-0000-000000000000}"/>
          </ac:spMkLst>
        </pc:spChg>
        <pc:inkChg chg="add">
          <ac:chgData name="Sunita Sarawagi" userId="00a1bc6ad8d130eb" providerId="LiveId" clId="{4C1CE3A1-39FB-436F-AC27-CE92B47809CD}" dt="2024-01-09T04:00:17.371" v="1160"/>
          <ac:inkMkLst>
            <pc:docMk/>
            <pc:sldMk cId="0" sldId="269"/>
            <ac:inkMk id="3" creationId="{0FAF3787-D96B-A94A-CA71-F28FB16E09D6}"/>
          </ac:inkMkLst>
        </pc:inkChg>
      </pc:sldChg>
      <pc:sldChg chg="addSp delSp mod ord modShow">
        <pc:chgData name="Sunita Sarawagi" userId="00a1bc6ad8d130eb" providerId="LiveId" clId="{4C1CE3A1-39FB-436F-AC27-CE92B47809CD}" dt="2024-01-08T08:55:39.861" v="1159"/>
        <pc:sldMkLst>
          <pc:docMk/>
          <pc:sldMk cId="3431164640" sldId="270"/>
        </pc:sldMkLst>
        <pc:inkChg chg="add">
          <ac:chgData name="Sunita Sarawagi" userId="00a1bc6ad8d130eb" providerId="LiveId" clId="{4C1CE3A1-39FB-436F-AC27-CE92B47809CD}" dt="2024-01-08T08:55:39.861" v="1159"/>
          <ac:inkMkLst>
            <pc:docMk/>
            <pc:sldMk cId="3431164640" sldId="270"/>
            <ac:inkMk id="2" creationId="{F3A11CC8-2EF6-5390-C6B2-7DF65E2C6DA2}"/>
          </ac:inkMkLst>
        </pc:inkChg>
        <pc:inkChg chg="del">
          <ac:chgData name="Sunita Sarawagi" userId="00a1bc6ad8d130eb" providerId="LiveId" clId="{4C1CE3A1-39FB-436F-AC27-CE92B47809CD}" dt="2023-12-31T18:39:47.853" v="4" actId="478"/>
          <ac:inkMkLst>
            <pc:docMk/>
            <pc:sldMk cId="3431164640" sldId="270"/>
            <ac:inkMk id="3" creationId="{E94DD6BB-7B17-4F0F-7009-F312C7F710B2}"/>
          </ac:inkMkLst>
        </pc:inkChg>
      </pc:sldChg>
      <pc:sldChg chg="addSp modSp mod">
        <pc:chgData name="Sunita Sarawagi" userId="00a1bc6ad8d130eb" providerId="LiveId" clId="{4C1CE3A1-39FB-436F-AC27-CE92B47809CD}" dt="2024-01-08T08:55:39.861" v="1159"/>
        <pc:sldMkLst>
          <pc:docMk/>
          <pc:sldMk cId="3366845665" sldId="271"/>
        </pc:sldMkLst>
        <pc:spChg chg="mod">
          <ac:chgData name="Sunita Sarawagi" userId="00a1bc6ad8d130eb" providerId="LiveId" clId="{4C1CE3A1-39FB-436F-AC27-CE92B47809CD}" dt="2024-01-07T11:28:49.236" v="641" actId="20577"/>
          <ac:spMkLst>
            <pc:docMk/>
            <pc:sldMk cId="3366845665" sldId="271"/>
            <ac:spMk id="3" creationId="{00000000-0000-0000-0000-000000000000}"/>
          </ac:spMkLst>
        </pc:spChg>
        <pc:inkChg chg="add">
          <ac:chgData name="Sunita Sarawagi" userId="00a1bc6ad8d130eb" providerId="LiveId" clId="{4C1CE3A1-39FB-436F-AC27-CE92B47809CD}" dt="2024-01-08T08:55:39.861" v="1159"/>
          <ac:inkMkLst>
            <pc:docMk/>
            <pc:sldMk cId="3366845665" sldId="271"/>
            <ac:inkMk id="4" creationId="{48F0ACD4-6F3C-3CA3-6081-42B28ED82943}"/>
          </ac:inkMkLst>
        </pc:inkChg>
      </pc:sldChg>
      <pc:sldChg chg="addSp delSp modSp mod modClrScheme chgLayout">
        <pc:chgData name="Sunita Sarawagi" userId="00a1bc6ad8d130eb" providerId="LiveId" clId="{4C1CE3A1-39FB-436F-AC27-CE92B47809CD}" dt="2024-01-09T04:00:17.371" v="1160"/>
        <pc:sldMkLst>
          <pc:docMk/>
          <pc:sldMk cId="1566639765" sldId="272"/>
        </pc:sldMkLst>
        <pc:spChg chg="mod ord">
          <ac:chgData name="Sunita Sarawagi" userId="00a1bc6ad8d130eb" providerId="LiveId" clId="{4C1CE3A1-39FB-436F-AC27-CE92B47809CD}" dt="2024-01-07T11:37:13.169" v="893" actId="700"/>
          <ac:spMkLst>
            <pc:docMk/>
            <pc:sldMk cId="1566639765" sldId="272"/>
            <ac:spMk id="2" creationId="{00000000-0000-0000-0000-000000000000}"/>
          </ac:spMkLst>
        </pc:spChg>
        <pc:spChg chg="mod ord">
          <ac:chgData name="Sunita Sarawagi" userId="00a1bc6ad8d130eb" providerId="LiveId" clId="{4C1CE3A1-39FB-436F-AC27-CE92B47809CD}" dt="2024-01-07T11:37:50.691" v="953" actId="113"/>
          <ac:spMkLst>
            <pc:docMk/>
            <pc:sldMk cId="1566639765" sldId="272"/>
            <ac:spMk id="3" creationId="{00000000-0000-0000-0000-000000000000}"/>
          </ac:spMkLst>
        </pc:spChg>
        <pc:inkChg chg="add">
          <ac:chgData name="Sunita Sarawagi" userId="00a1bc6ad8d130eb" providerId="LiveId" clId="{4C1CE3A1-39FB-436F-AC27-CE92B47809CD}" dt="2024-01-09T04:00:17.371" v="1160"/>
          <ac:inkMkLst>
            <pc:docMk/>
            <pc:sldMk cId="1566639765" sldId="272"/>
            <ac:inkMk id="4" creationId="{155FEBE1-F3A0-C7E8-C531-9C514EC3D6F0}"/>
          </ac:inkMkLst>
        </pc:inkChg>
        <pc:inkChg chg="del">
          <ac:chgData name="Sunita Sarawagi" userId="00a1bc6ad8d130eb" providerId="LiveId" clId="{4C1CE3A1-39FB-436F-AC27-CE92B47809CD}" dt="2024-01-03T12:04:06.060" v="156" actId="478"/>
          <ac:inkMkLst>
            <pc:docMk/>
            <pc:sldMk cId="1566639765" sldId="272"/>
            <ac:inkMk id="4" creationId="{A0D1323C-30A0-095C-6AB8-8A8AED253501}"/>
          </ac:inkMkLst>
        </pc:inkChg>
      </pc:sldChg>
      <pc:sldChg chg="mod modShow">
        <pc:chgData name="Sunita Sarawagi" userId="00a1bc6ad8d130eb" providerId="LiveId" clId="{4C1CE3A1-39FB-436F-AC27-CE92B47809CD}" dt="2024-01-07T11:45:12.936" v="1109" actId="729"/>
        <pc:sldMkLst>
          <pc:docMk/>
          <pc:sldMk cId="4221741008" sldId="273"/>
        </pc:sldMkLst>
      </pc:sldChg>
      <pc:sldChg chg="mod modShow">
        <pc:chgData name="Sunita Sarawagi" userId="00a1bc6ad8d130eb" providerId="LiveId" clId="{4C1CE3A1-39FB-436F-AC27-CE92B47809CD}" dt="2023-12-31T18:37:35.018" v="0" actId="729"/>
        <pc:sldMkLst>
          <pc:docMk/>
          <pc:sldMk cId="2488880168" sldId="278"/>
        </pc:sldMkLst>
      </pc:sldChg>
      <pc:sldChg chg="modSp mod">
        <pc:chgData name="Sunita Sarawagi" userId="00a1bc6ad8d130eb" providerId="LiveId" clId="{4C1CE3A1-39FB-436F-AC27-CE92B47809CD}" dt="2024-01-07T12:00:15.281" v="1110" actId="1076"/>
        <pc:sldMkLst>
          <pc:docMk/>
          <pc:sldMk cId="2439118114" sldId="279"/>
        </pc:sldMkLst>
        <pc:spChg chg="mod">
          <ac:chgData name="Sunita Sarawagi" userId="00a1bc6ad8d130eb" providerId="LiveId" clId="{4C1CE3A1-39FB-436F-AC27-CE92B47809CD}" dt="2024-01-07T12:00:15.281" v="1110" actId="1076"/>
          <ac:spMkLst>
            <pc:docMk/>
            <pc:sldMk cId="2439118114" sldId="279"/>
            <ac:spMk id="3" creationId="{00000000-0000-0000-0000-000000000000}"/>
          </ac:spMkLst>
        </pc:spChg>
      </pc:sldChg>
      <pc:sldChg chg="addSp delSp mod ord modShow">
        <pc:chgData name="Sunita Sarawagi" userId="00a1bc6ad8d130eb" providerId="LiveId" clId="{4C1CE3A1-39FB-436F-AC27-CE92B47809CD}" dt="2024-01-08T08:55:39.861" v="1159"/>
        <pc:sldMkLst>
          <pc:docMk/>
          <pc:sldMk cId="3315085233" sldId="282"/>
        </pc:sldMkLst>
        <pc:inkChg chg="del">
          <ac:chgData name="Sunita Sarawagi" userId="00a1bc6ad8d130eb" providerId="LiveId" clId="{4C1CE3A1-39FB-436F-AC27-CE92B47809CD}" dt="2024-01-08T08:15:48.201" v="1131" actId="478"/>
          <ac:inkMkLst>
            <pc:docMk/>
            <pc:sldMk cId="3315085233" sldId="282"/>
            <ac:inkMk id="3" creationId="{A2ABBC08-B22E-987C-666D-00CF995E4E51}"/>
          </ac:inkMkLst>
        </pc:inkChg>
        <pc:inkChg chg="add">
          <ac:chgData name="Sunita Sarawagi" userId="00a1bc6ad8d130eb" providerId="LiveId" clId="{4C1CE3A1-39FB-436F-AC27-CE92B47809CD}" dt="2024-01-08T08:55:39.861" v="1159"/>
          <ac:inkMkLst>
            <pc:docMk/>
            <pc:sldMk cId="3315085233" sldId="282"/>
            <ac:inkMk id="5" creationId="{BD90B993-3544-D6DF-21A1-0C98360652BE}"/>
          </ac:inkMkLst>
        </pc:inkChg>
      </pc:sldChg>
      <pc:sldChg chg="modSp mod">
        <pc:chgData name="Sunita Sarawagi" userId="00a1bc6ad8d130eb" providerId="LiveId" clId="{4C1CE3A1-39FB-436F-AC27-CE92B47809CD}" dt="2024-01-03T12:57:58.568" v="611" actId="21"/>
        <pc:sldMkLst>
          <pc:docMk/>
          <pc:sldMk cId="2997369626" sldId="283"/>
        </pc:sldMkLst>
        <pc:spChg chg="mod">
          <ac:chgData name="Sunita Sarawagi" userId="00a1bc6ad8d130eb" providerId="LiveId" clId="{4C1CE3A1-39FB-436F-AC27-CE92B47809CD}" dt="2024-01-03T12:57:58.568" v="611" actId="21"/>
          <ac:spMkLst>
            <pc:docMk/>
            <pc:sldMk cId="2997369626" sldId="283"/>
            <ac:spMk id="3" creationId="{00000000-0000-0000-0000-000000000000}"/>
          </ac:spMkLst>
        </pc:spChg>
      </pc:sldChg>
      <pc:sldChg chg="mod ord modShow">
        <pc:chgData name="Sunita Sarawagi" userId="00a1bc6ad8d130eb" providerId="LiveId" clId="{4C1CE3A1-39FB-436F-AC27-CE92B47809CD}" dt="2024-01-07T11:32:53.582" v="734" actId="729"/>
        <pc:sldMkLst>
          <pc:docMk/>
          <pc:sldMk cId="3456593261" sldId="288"/>
        </pc:sldMkLst>
      </pc:sldChg>
      <pc:sldChg chg="del">
        <pc:chgData name="Sunita Sarawagi" userId="00a1bc6ad8d130eb" providerId="LiveId" clId="{4C1CE3A1-39FB-436F-AC27-CE92B47809CD}" dt="2024-01-03T12:03:54.022" v="155" actId="2696"/>
        <pc:sldMkLst>
          <pc:docMk/>
          <pc:sldMk cId="2623904454" sldId="289"/>
        </pc:sldMkLst>
      </pc:sldChg>
      <pc:sldChg chg="addSp delSp modSp mod modShow">
        <pc:chgData name="Sunita Sarawagi" userId="00a1bc6ad8d130eb" providerId="LiveId" clId="{4C1CE3A1-39FB-436F-AC27-CE92B47809CD}" dt="2024-01-09T04:00:17.371" v="1160"/>
        <pc:sldMkLst>
          <pc:docMk/>
          <pc:sldMk cId="1201105677" sldId="290"/>
        </pc:sldMkLst>
        <pc:spChg chg="mod">
          <ac:chgData name="Sunita Sarawagi" userId="00a1bc6ad8d130eb" providerId="LiveId" clId="{4C1CE3A1-39FB-436F-AC27-CE92B47809CD}" dt="2024-01-07T11:40:02.629" v="963" actId="21"/>
          <ac:spMkLst>
            <pc:docMk/>
            <pc:sldMk cId="1201105677" sldId="290"/>
            <ac:spMk id="2" creationId="{1D273860-D554-43D2-2563-6A9F651992E9}"/>
          </ac:spMkLst>
        </pc:spChg>
        <pc:spChg chg="mod">
          <ac:chgData name="Sunita Sarawagi" userId="00a1bc6ad8d130eb" providerId="LiveId" clId="{4C1CE3A1-39FB-436F-AC27-CE92B47809CD}" dt="2024-01-07T11:44:16.987" v="1086" actId="20577"/>
          <ac:spMkLst>
            <pc:docMk/>
            <pc:sldMk cId="1201105677" sldId="290"/>
            <ac:spMk id="3" creationId="{BBF1C91F-11C9-1B34-3CEF-5063CE4D05CE}"/>
          </ac:spMkLst>
        </pc:spChg>
        <pc:spChg chg="add mod">
          <ac:chgData name="Sunita Sarawagi" userId="00a1bc6ad8d130eb" providerId="LiveId" clId="{4C1CE3A1-39FB-436F-AC27-CE92B47809CD}" dt="2024-01-07T11:44:37.558" v="1108" actId="20577"/>
          <ac:spMkLst>
            <pc:docMk/>
            <pc:sldMk cId="1201105677" sldId="290"/>
            <ac:spMk id="4" creationId="{727704F5-2D95-0414-B5A1-97D25775FB32}"/>
          </ac:spMkLst>
        </pc:spChg>
        <pc:picChg chg="mod">
          <ac:chgData name="Sunita Sarawagi" userId="00a1bc6ad8d130eb" providerId="LiveId" clId="{4C1CE3A1-39FB-436F-AC27-CE92B47809CD}" dt="2024-01-07T11:44:23.861" v="1087" actId="1076"/>
          <ac:picMkLst>
            <pc:docMk/>
            <pc:sldMk cId="1201105677" sldId="290"/>
            <ac:picMk id="5" creationId="{4F0E7CE9-C948-F5FB-8097-92273C4BD104}"/>
          </ac:picMkLst>
        </pc:picChg>
        <pc:picChg chg="add mod">
          <ac:chgData name="Sunita Sarawagi" userId="00a1bc6ad8d130eb" providerId="LiveId" clId="{4C1CE3A1-39FB-436F-AC27-CE92B47809CD}" dt="2024-01-07T11:43:16.397" v="1005" actId="1076"/>
          <ac:picMkLst>
            <pc:docMk/>
            <pc:sldMk cId="1201105677" sldId="290"/>
            <ac:picMk id="1026" creationId="{36A6DD5F-7D9F-F812-83F0-16B08E29FB08}"/>
          </ac:picMkLst>
        </pc:picChg>
        <pc:picChg chg="add del mod">
          <ac:chgData name="Sunita Sarawagi" userId="00a1bc6ad8d130eb" providerId="LiveId" clId="{4C1CE3A1-39FB-436F-AC27-CE92B47809CD}" dt="2024-01-07T11:43:07.478" v="1003" actId="478"/>
          <ac:picMkLst>
            <pc:docMk/>
            <pc:sldMk cId="1201105677" sldId="290"/>
            <ac:picMk id="1028" creationId="{E0AEAEEB-F8C0-4030-7F70-0CAEC5870EF8}"/>
          </ac:picMkLst>
        </pc:picChg>
        <pc:inkChg chg="del">
          <ac:chgData name="Sunita Sarawagi" userId="00a1bc6ad8d130eb" providerId="LiveId" clId="{4C1CE3A1-39FB-436F-AC27-CE92B47809CD}" dt="2024-01-03T12:04:21.959" v="157" actId="478"/>
          <ac:inkMkLst>
            <pc:docMk/>
            <pc:sldMk cId="1201105677" sldId="290"/>
            <ac:inkMk id="6" creationId="{0C5675EF-5B4B-B86C-BB5E-49A6A20397A2}"/>
          </ac:inkMkLst>
        </pc:inkChg>
        <pc:inkChg chg="add">
          <ac:chgData name="Sunita Sarawagi" userId="00a1bc6ad8d130eb" providerId="LiveId" clId="{4C1CE3A1-39FB-436F-AC27-CE92B47809CD}" dt="2024-01-09T04:00:17.371" v="1160"/>
          <ac:inkMkLst>
            <pc:docMk/>
            <pc:sldMk cId="1201105677" sldId="290"/>
            <ac:inkMk id="6" creationId="{3C40F8E9-A1A5-C959-CDBF-F69DC271BD5E}"/>
          </ac:inkMkLst>
        </pc:inkChg>
      </pc:sldChg>
      <pc:sldChg chg="addSp delSp modSp mod modClrScheme chgLayout">
        <pc:chgData name="Sunita Sarawagi" userId="00a1bc6ad8d130eb" providerId="LiveId" clId="{4C1CE3A1-39FB-436F-AC27-CE92B47809CD}" dt="2024-01-09T04:00:17.371" v="1160"/>
        <pc:sldMkLst>
          <pc:docMk/>
          <pc:sldMk cId="2971612799" sldId="291"/>
        </pc:sldMkLst>
        <pc:spChg chg="mod ord">
          <ac:chgData name="Sunita Sarawagi" userId="00a1bc6ad8d130eb" providerId="LiveId" clId="{4C1CE3A1-39FB-436F-AC27-CE92B47809CD}" dt="2024-01-07T11:39:08.258" v="956" actId="700"/>
          <ac:spMkLst>
            <pc:docMk/>
            <pc:sldMk cId="2971612799" sldId="291"/>
            <ac:spMk id="2" creationId="{00000000-0000-0000-0000-000000000000}"/>
          </ac:spMkLst>
        </pc:spChg>
        <pc:spChg chg="mod ord">
          <ac:chgData name="Sunita Sarawagi" userId="00a1bc6ad8d130eb" providerId="LiveId" clId="{4C1CE3A1-39FB-436F-AC27-CE92B47809CD}" dt="2024-01-07T11:39:08.258" v="956" actId="700"/>
          <ac:spMkLst>
            <pc:docMk/>
            <pc:sldMk cId="2971612799" sldId="291"/>
            <ac:spMk id="3" creationId="{00000000-0000-0000-0000-000000000000}"/>
          </ac:spMkLst>
        </pc:spChg>
        <pc:spChg chg="add del mod">
          <ac:chgData name="Sunita Sarawagi" userId="00a1bc6ad8d130eb" providerId="LiveId" clId="{4C1CE3A1-39FB-436F-AC27-CE92B47809CD}" dt="2024-01-03T12:08:19.488" v="421" actId="6264"/>
          <ac:spMkLst>
            <pc:docMk/>
            <pc:sldMk cId="2971612799" sldId="291"/>
            <ac:spMk id="4" creationId="{43037A40-60CF-4213-7377-C584CC787287}"/>
          </ac:spMkLst>
        </pc:spChg>
        <pc:spChg chg="add del mod">
          <ac:chgData name="Sunita Sarawagi" userId="00a1bc6ad8d130eb" providerId="LiveId" clId="{4C1CE3A1-39FB-436F-AC27-CE92B47809CD}" dt="2024-01-03T12:08:19.488" v="421" actId="6264"/>
          <ac:spMkLst>
            <pc:docMk/>
            <pc:sldMk cId="2971612799" sldId="291"/>
            <ac:spMk id="5" creationId="{E9B2D6E6-EE5D-D51B-4735-A9FB5E298845}"/>
          </ac:spMkLst>
        </pc:spChg>
        <pc:spChg chg="add del mod">
          <ac:chgData name="Sunita Sarawagi" userId="00a1bc6ad8d130eb" providerId="LiveId" clId="{4C1CE3A1-39FB-436F-AC27-CE92B47809CD}" dt="2024-01-03T12:08:35.111" v="423" actId="6264"/>
          <ac:spMkLst>
            <pc:docMk/>
            <pc:sldMk cId="2971612799" sldId="291"/>
            <ac:spMk id="6" creationId="{4BB51165-5E53-C858-376B-738C504509B9}"/>
          </ac:spMkLst>
        </pc:spChg>
        <pc:spChg chg="add del mod">
          <ac:chgData name="Sunita Sarawagi" userId="00a1bc6ad8d130eb" providerId="LiveId" clId="{4C1CE3A1-39FB-436F-AC27-CE92B47809CD}" dt="2024-01-03T12:08:35.111" v="423" actId="6264"/>
          <ac:spMkLst>
            <pc:docMk/>
            <pc:sldMk cId="2971612799" sldId="291"/>
            <ac:spMk id="7" creationId="{400FAD96-15E4-D7E6-D46B-E5491C512C1E}"/>
          </ac:spMkLst>
        </pc:spChg>
        <pc:inkChg chg="add">
          <ac:chgData name="Sunita Sarawagi" userId="00a1bc6ad8d130eb" providerId="LiveId" clId="{4C1CE3A1-39FB-436F-AC27-CE92B47809CD}" dt="2024-01-09T04:00:17.371" v="1160"/>
          <ac:inkMkLst>
            <pc:docMk/>
            <pc:sldMk cId="2971612799" sldId="291"/>
            <ac:inkMk id="4" creationId="{656FFD4A-1B36-BF6F-D0EB-398DE33A0311}"/>
          </ac:inkMkLst>
        </pc:inkChg>
      </pc:sldChg>
      <pc:sldChg chg="mod modShow">
        <pc:chgData name="Sunita Sarawagi" userId="00a1bc6ad8d130eb" providerId="LiveId" clId="{4C1CE3A1-39FB-436F-AC27-CE92B47809CD}" dt="2024-01-03T12:09:03.881" v="424" actId="729"/>
        <pc:sldMkLst>
          <pc:docMk/>
          <pc:sldMk cId="3425753401" sldId="292"/>
        </pc:sldMkLst>
      </pc:sldChg>
      <pc:sldChg chg="mod modShow">
        <pc:chgData name="Sunita Sarawagi" userId="00a1bc6ad8d130eb" providerId="LiveId" clId="{4C1CE3A1-39FB-436F-AC27-CE92B47809CD}" dt="2024-01-03T12:05:45.787" v="162" actId="729"/>
        <pc:sldMkLst>
          <pc:docMk/>
          <pc:sldMk cId="3318846343" sldId="293"/>
        </pc:sldMkLst>
      </pc:sldChg>
      <pc:sldChg chg="addSp mod ord modShow">
        <pc:chgData name="Sunita Sarawagi" userId="00a1bc6ad8d130eb" providerId="LiveId" clId="{4C1CE3A1-39FB-436F-AC27-CE92B47809CD}" dt="2024-01-08T08:55:39.861" v="1159"/>
        <pc:sldMkLst>
          <pc:docMk/>
          <pc:sldMk cId="3514942577" sldId="294"/>
        </pc:sldMkLst>
        <pc:inkChg chg="add">
          <ac:chgData name="Sunita Sarawagi" userId="00a1bc6ad8d130eb" providerId="LiveId" clId="{4C1CE3A1-39FB-436F-AC27-CE92B47809CD}" dt="2024-01-08T08:55:39.861" v="1159"/>
          <ac:inkMkLst>
            <pc:docMk/>
            <pc:sldMk cId="3514942577" sldId="294"/>
            <ac:inkMk id="5" creationId="{1554196B-7623-C5AF-7F7F-CDDFF1A6A2EE}"/>
          </ac:inkMkLst>
        </pc:inkChg>
      </pc:sldChg>
      <pc:sldChg chg="addSp delSp mod delAnim modShow">
        <pc:chgData name="Sunita Sarawagi" userId="00a1bc6ad8d130eb" providerId="LiveId" clId="{4C1CE3A1-39FB-436F-AC27-CE92B47809CD}" dt="2024-01-08T08:55:39.861" v="1159"/>
        <pc:sldMkLst>
          <pc:docMk/>
          <pc:sldMk cId="2503913665" sldId="295"/>
        </pc:sldMkLst>
        <pc:inkChg chg="add">
          <ac:chgData name="Sunita Sarawagi" userId="00a1bc6ad8d130eb" providerId="LiveId" clId="{4C1CE3A1-39FB-436F-AC27-CE92B47809CD}" dt="2024-01-08T08:55:39.861" v="1159"/>
          <ac:inkMkLst>
            <pc:docMk/>
            <pc:sldMk cId="2503913665" sldId="295"/>
            <ac:inkMk id="2" creationId="{D6787195-401C-9A6A-4929-37711C60B4B9}"/>
          </ac:inkMkLst>
        </pc:inkChg>
        <pc:inkChg chg="del">
          <ac:chgData name="Sunita Sarawagi" userId="00a1bc6ad8d130eb" providerId="LiveId" clId="{4C1CE3A1-39FB-436F-AC27-CE92B47809CD}" dt="2024-01-07T11:26:58.161" v="621" actId="478"/>
          <ac:inkMkLst>
            <pc:docMk/>
            <pc:sldMk cId="2503913665" sldId="295"/>
            <ac:inkMk id="43" creationId="{00000000-0000-0000-0000-000000000000}"/>
          </ac:inkMkLst>
        </pc:inkChg>
        <pc:inkChg chg="del">
          <ac:chgData name="Sunita Sarawagi" userId="00a1bc6ad8d130eb" providerId="LiveId" clId="{4C1CE3A1-39FB-436F-AC27-CE92B47809CD}" dt="2024-01-08T08:16:13.338" v="1132" actId="478"/>
          <ac:inkMkLst>
            <pc:docMk/>
            <pc:sldMk cId="2503913665" sldId="295"/>
            <ac:inkMk id="131" creationId="{00000000-0000-0000-0000-000000000000}"/>
          </ac:inkMkLst>
        </pc:inkChg>
        <pc:inkChg chg="del">
          <ac:chgData name="Sunita Sarawagi" userId="00a1bc6ad8d130eb" providerId="LiveId" clId="{4C1CE3A1-39FB-436F-AC27-CE92B47809CD}" dt="2024-01-08T08:16:13.338" v="1132" actId="478"/>
          <ac:inkMkLst>
            <pc:docMk/>
            <pc:sldMk cId="2503913665" sldId="295"/>
            <ac:inkMk id="195" creationId="{00000000-0000-0000-0000-000000000000}"/>
          </ac:inkMkLst>
        </pc:inkChg>
      </pc:sldChg>
      <pc:sldChg chg="delSp modSp mod">
        <pc:chgData name="Sunita Sarawagi" userId="00a1bc6ad8d130eb" providerId="LiveId" clId="{4C1CE3A1-39FB-436F-AC27-CE92B47809CD}" dt="2024-01-03T12:05:57.242" v="163" actId="20577"/>
        <pc:sldMkLst>
          <pc:docMk/>
          <pc:sldMk cId="1396064637" sldId="296"/>
        </pc:sldMkLst>
        <pc:spChg chg="mod">
          <ac:chgData name="Sunita Sarawagi" userId="00a1bc6ad8d130eb" providerId="LiveId" clId="{4C1CE3A1-39FB-436F-AC27-CE92B47809CD}" dt="2024-01-03T12:05:57.242" v="163" actId="20577"/>
          <ac:spMkLst>
            <pc:docMk/>
            <pc:sldMk cId="1396064637" sldId="296"/>
            <ac:spMk id="3" creationId="{00000000-0000-0000-0000-000000000000}"/>
          </ac:spMkLst>
        </pc:spChg>
        <pc:inkChg chg="del">
          <ac:chgData name="Sunita Sarawagi" userId="00a1bc6ad8d130eb" providerId="LiveId" clId="{4C1CE3A1-39FB-436F-AC27-CE92B47809CD}" dt="2024-01-03T12:04:27.550" v="158" actId="478"/>
          <ac:inkMkLst>
            <pc:docMk/>
            <pc:sldMk cId="1396064637" sldId="296"/>
            <ac:inkMk id="4" creationId="{2C468729-6DEF-4634-ED8F-917CE37A5639}"/>
          </ac:inkMkLst>
        </pc:inkChg>
      </pc:sldChg>
      <pc:sldChg chg="modSp new mod">
        <pc:chgData name="Sunita Sarawagi" userId="00a1bc6ad8d130eb" providerId="LiveId" clId="{4C1CE3A1-39FB-436F-AC27-CE92B47809CD}" dt="2024-01-03T12:06:59.084" v="304" actId="20577"/>
        <pc:sldMkLst>
          <pc:docMk/>
          <pc:sldMk cId="3219012497" sldId="297"/>
        </pc:sldMkLst>
        <pc:spChg chg="mod">
          <ac:chgData name="Sunita Sarawagi" userId="00a1bc6ad8d130eb" providerId="LiveId" clId="{4C1CE3A1-39FB-436F-AC27-CE92B47809CD}" dt="2024-01-03T12:06:20.717" v="212" actId="20577"/>
          <ac:spMkLst>
            <pc:docMk/>
            <pc:sldMk cId="3219012497" sldId="297"/>
            <ac:spMk id="2" creationId="{C7D05D6E-3972-BD1B-6289-3DF55116930A}"/>
          </ac:spMkLst>
        </pc:spChg>
        <pc:spChg chg="mod">
          <ac:chgData name="Sunita Sarawagi" userId="00a1bc6ad8d130eb" providerId="LiveId" clId="{4C1CE3A1-39FB-436F-AC27-CE92B47809CD}" dt="2024-01-03T12:06:59.084" v="304" actId="20577"/>
          <ac:spMkLst>
            <pc:docMk/>
            <pc:sldMk cId="3219012497" sldId="297"/>
            <ac:spMk id="3" creationId="{77FBEB4A-EDA7-B76A-F1C0-398CAA30ACA5}"/>
          </ac:spMkLst>
        </pc:spChg>
      </pc:sldChg>
      <pc:sldChg chg="modSp add mod">
        <pc:chgData name="Sunita Sarawagi" userId="00a1bc6ad8d130eb" providerId="LiveId" clId="{4C1CE3A1-39FB-436F-AC27-CE92B47809CD}" dt="2024-01-03T12:08:09.797" v="420" actId="20577"/>
        <pc:sldMkLst>
          <pc:docMk/>
          <pc:sldMk cId="2420093161" sldId="298"/>
        </pc:sldMkLst>
        <pc:spChg chg="mod">
          <ac:chgData name="Sunita Sarawagi" userId="00a1bc6ad8d130eb" providerId="LiveId" clId="{4C1CE3A1-39FB-436F-AC27-CE92B47809CD}" dt="2024-01-03T12:07:50.598" v="339" actId="20577"/>
          <ac:spMkLst>
            <pc:docMk/>
            <pc:sldMk cId="2420093161" sldId="298"/>
            <ac:spMk id="2" creationId="{C7D05D6E-3972-BD1B-6289-3DF55116930A}"/>
          </ac:spMkLst>
        </pc:spChg>
        <pc:spChg chg="mod">
          <ac:chgData name="Sunita Sarawagi" userId="00a1bc6ad8d130eb" providerId="LiveId" clId="{4C1CE3A1-39FB-436F-AC27-CE92B47809CD}" dt="2024-01-03T12:08:09.797" v="420" actId="20577"/>
          <ac:spMkLst>
            <pc:docMk/>
            <pc:sldMk cId="2420093161" sldId="298"/>
            <ac:spMk id="3" creationId="{77FBEB4A-EDA7-B76A-F1C0-398CAA30ACA5}"/>
          </ac:spMkLst>
        </pc:spChg>
      </pc:sldChg>
      <pc:sldChg chg="addSp delSp modSp new mod modClrScheme chgLayout">
        <pc:chgData name="Sunita Sarawagi" userId="00a1bc6ad8d130eb" providerId="LiveId" clId="{4C1CE3A1-39FB-436F-AC27-CE92B47809CD}" dt="2024-01-09T04:00:17.371" v="1160"/>
        <pc:sldMkLst>
          <pc:docMk/>
          <pc:sldMk cId="2250129792" sldId="299"/>
        </pc:sldMkLst>
        <pc:spChg chg="del mod ord">
          <ac:chgData name="Sunita Sarawagi" userId="00a1bc6ad8d130eb" providerId="LiveId" clId="{4C1CE3A1-39FB-436F-AC27-CE92B47809CD}" dt="2024-01-03T12:15:03.631" v="593" actId="700"/>
          <ac:spMkLst>
            <pc:docMk/>
            <pc:sldMk cId="2250129792" sldId="299"/>
            <ac:spMk id="2" creationId="{98BED909-E117-5DB1-9B1B-C76EEFBBFB49}"/>
          </ac:spMkLst>
        </pc:spChg>
        <pc:spChg chg="del mod ord">
          <ac:chgData name="Sunita Sarawagi" userId="00a1bc6ad8d130eb" providerId="LiveId" clId="{4C1CE3A1-39FB-436F-AC27-CE92B47809CD}" dt="2024-01-03T12:15:03.631" v="593" actId="700"/>
          <ac:spMkLst>
            <pc:docMk/>
            <pc:sldMk cId="2250129792" sldId="299"/>
            <ac:spMk id="3" creationId="{719F84DF-F6D9-9AB6-AD94-5F68170409B4}"/>
          </ac:spMkLst>
        </pc:spChg>
        <pc:spChg chg="add del mod ord">
          <ac:chgData name="Sunita Sarawagi" userId="00a1bc6ad8d130eb" providerId="LiveId" clId="{4C1CE3A1-39FB-436F-AC27-CE92B47809CD}" dt="2024-01-03T12:15:16.597" v="594" actId="700"/>
          <ac:spMkLst>
            <pc:docMk/>
            <pc:sldMk cId="2250129792" sldId="299"/>
            <ac:spMk id="4" creationId="{24036595-0150-34F7-6723-3B6F1293B07C}"/>
          </ac:spMkLst>
        </pc:spChg>
        <pc:spChg chg="add del mod ord">
          <ac:chgData name="Sunita Sarawagi" userId="00a1bc6ad8d130eb" providerId="LiveId" clId="{4C1CE3A1-39FB-436F-AC27-CE92B47809CD}" dt="2024-01-03T12:15:16.597" v="594" actId="700"/>
          <ac:spMkLst>
            <pc:docMk/>
            <pc:sldMk cId="2250129792" sldId="299"/>
            <ac:spMk id="5" creationId="{2BC1E40D-45DC-02A8-4B91-A490ED245903}"/>
          </ac:spMkLst>
        </pc:spChg>
        <pc:spChg chg="add mod ord">
          <ac:chgData name="Sunita Sarawagi" userId="00a1bc6ad8d130eb" providerId="LiveId" clId="{4C1CE3A1-39FB-436F-AC27-CE92B47809CD}" dt="2024-01-03T12:15:23.288" v="608" actId="20577"/>
          <ac:spMkLst>
            <pc:docMk/>
            <pc:sldMk cId="2250129792" sldId="299"/>
            <ac:spMk id="6" creationId="{5D71D150-4F37-D078-9E6B-68E397C184AC}"/>
          </ac:spMkLst>
        </pc:spChg>
        <pc:spChg chg="add mod ord">
          <ac:chgData name="Sunita Sarawagi" userId="00a1bc6ad8d130eb" providerId="LiveId" clId="{4C1CE3A1-39FB-436F-AC27-CE92B47809CD}" dt="2024-01-03T12:58:05.105" v="616"/>
          <ac:spMkLst>
            <pc:docMk/>
            <pc:sldMk cId="2250129792" sldId="299"/>
            <ac:spMk id="7" creationId="{03E02108-BBAF-FDC7-B6A9-32F8DDAB4CBE}"/>
          </ac:spMkLst>
        </pc:spChg>
        <pc:inkChg chg="add">
          <ac:chgData name="Sunita Sarawagi" userId="00a1bc6ad8d130eb" providerId="LiveId" clId="{4C1CE3A1-39FB-436F-AC27-CE92B47809CD}" dt="2024-01-09T04:00:17.371" v="1160"/>
          <ac:inkMkLst>
            <pc:docMk/>
            <pc:sldMk cId="2250129792" sldId="299"/>
            <ac:inkMk id="2" creationId="{B35AEC75-9158-B94F-20AD-21FA2F8C4AD8}"/>
          </ac:inkMkLst>
        </pc:inkChg>
      </pc:sldChg>
      <pc:sldChg chg="addSp delSp modSp new mod modClrScheme chgLayout">
        <pc:chgData name="Sunita Sarawagi" userId="00a1bc6ad8d130eb" providerId="LiveId" clId="{4C1CE3A1-39FB-436F-AC27-CE92B47809CD}" dt="2024-01-08T08:55:39.861" v="1159"/>
        <pc:sldMkLst>
          <pc:docMk/>
          <pc:sldMk cId="1976962799" sldId="300"/>
        </pc:sldMkLst>
        <pc:spChg chg="mod ord">
          <ac:chgData name="Sunita Sarawagi" userId="00a1bc6ad8d130eb" providerId="LiveId" clId="{4C1CE3A1-39FB-436F-AC27-CE92B47809CD}" dt="2024-01-07T11:30:18.651" v="673" actId="700"/>
          <ac:spMkLst>
            <pc:docMk/>
            <pc:sldMk cId="1976962799" sldId="300"/>
            <ac:spMk id="2" creationId="{18F559B7-975F-AB73-F298-873085AF39B7}"/>
          </ac:spMkLst>
        </pc:spChg>
        <pc:spChg chg="del mod ord">
          <ac:chgData name="Sunita Sarawagi" userId="00a1bc6ad8d130eb" providerId="LiveId" clId="{4C1CE3A1-39FB-436F-AC27-CE92B47809CD}" dt="2024-01-07T11:30:18.651" v="673" actId="700"/>
          <ac:spMkLst>
            <pc:docMk/>
            <pc:sldMk cId="1976962799" sldId="300"/>
            <ac:spMk id="3" creationId="{CF4091C4-58DA-0637-52D5-628C6C90B2DC}"/>
          </ac:spMkLst>
        </pc:spChg>
        <pc:spChg chg="add mod ord">
          <ac:chgData name="Sunita Sarawagi" userId="00a1bc6ad8d130eb" providerId="LiveId" clId="{4C1CE3A1-39FB-436F-AC27-CE92B47809CD}" dt="2024-01-07T11:32:37.319" v="731" actId="20577"/>
          <ac:spMkLst>
            <pc:docMk/>
            <pc:sldMk cId="1976962799" sldId="300"/>
            <ac:spMk id="4" creationId="{4E8770A5-1C79-40A1-CF24-F80601C34598}"/>
          </ac:spMkLst>
        </pc:spChg>
        <pc:inkChg chg="add">
          <ac:chgData name="Sunita Sarawagi" userId="00a1bc6ad8d130eb" providerId="LiveId" clId="{4C1CE3A1-39FB-436F-AC27-CE92B47809CD}" dt="2024-01-08T08:55:39.861" v="1159"/>
          <ac:inkMkLst>
            <pc:docMk/>
            <pc:sldMk cId="1976962799" sldId="300"/>
            <ac:inkMk id="5" creationId="{11DD2CBB-6ECC-EA32-9DC1-EF985775E1B7}"/>
          </ac:inkMkLst>
        </pc:inkChg>
      </pc:sldChg>
      <pc:sldChg chg="addSp modSp new mod">
        <pc:chgData name="Sunita Sarawagi" userId="00a1bc6ad8d130eb" providerId="LiveId" clId="{4C1CE3A1-39FB-436F-AC27-CE92B47809CD}" dt="2024-01-08T08:55:39.861" v="1159"/>
        <pc:sldMkLst>
          <pc:docMk/>
          <pc:sldMk cId="4103728600" sldId="301"/>
        </pc:sldMkLst>
        <pc:spChg chg="mod">
          <ac:chgData name="Sunita Sarawagi" userId="00a1bc6ad8d130eb" providerId="LiveId" clId="{4C1CE3A1-39FB-436F-AC27-CE92B47809CD}" dt="2024-01-08T08:16:32.712" v="1158" actId="20577"/>
          <ac:spMkLst>
            <pc:docMk/>
            <pc:sldMk cId="4103728600" sldId="301"/>
            <ac:spMk id="2" creationId="{84292D00-E90F-2B8D-3479-B6D8B3A10A45}"/>
          </ac:spMkLst>
        </pc:spChg>
        <pc:inkChg chg="add">
          <ac:chgData name="Sunita Sarawagi" userId="00a1bc6ad8d130eb" providerId="LiveId" clId="{4C1CE3A1-39FB-436F-AC27-CE92B47809CD}" dt="2024-01-08T08:55:39.861" v="1159"/>
          <ac:inkMkLst>
            <pc:docMk/>
            <pc:sldMk cId="4103728600" sldId="301"/>
            <ac:inkMk id="4" creationId="{0FB731D8-B6B2-6AB0-FFC0-4E8B49A46A83}"/>
          </ac:inkMkLst>
        </pc:inkChg>
      </pc:sldChg>
    </pc:docChg>
  </pc:docChgLst>
  <pc:docChgLst>
    <pc:chgData name="Sunita Sarawagi" userId="00a1bc6ad8d130eb" providerId="LiveId" clId="{6AB4BDF5-23B3-48B3-BC89-10CA9DCEEB93}"/>
    <pc:docChg chg="undo redo custSel addSld delSld modSld delMainMaster">
      <pc:chgData name="Sunita Sarawagi" userId="00a1bc6ad8d130eb" providerId="LiveId" clId="{6AB4BDF5-23B3-48B3-BC89-10CA9DCEEB93}" dt="2024-07-29T07:32:53.807" v="3818" actId="20577"/>
      <pc:docMkLst>
        <pc:docMk/>
      </pc:docMkLst>
      <pc:sldChg chg="modSp mod">
        <pc:chgData name="Sunita Sarawagi" userId="00a1bc6ad8d130eb" providerId="LiveId" clId="{6AB4BDF5-23B3-48B3-BC89-10CA9DCEEB93}" dt="2024-07-16T05:38:22.610" v="106" actId="20577"/>
        <pc:sldMkLst>
          <pc:docMk/>
          <pc:sldMk cId="0" sldId="256"/>
        </pc:sldMkLst>
        <pc:spChg chg="mod">
          <ac:chgData name="Sunita Sarawagi" userId="00a1bc6ad8d130eb" providerId="LiveId" clId="{6AB4BDF5-23B3-48B3-BC89-10CA9DCEEB93}" dt="2024-07-16T05:38:22.610" v="106" actId="20577"/>
          <ac:spMkLst>
            <pc:docMk/>
            <pc:sldMk cId="0" sldId="256"/>
            <ac:spMk id="181" creationId="{00000000-0000-0000-0000-000000000000}"/>
          </ac:spMkLst>
        </pc:spChg>
        <pc:spChg chg="mod">
          <ac:chgData name="Sunita Sarawagi" userId="00a1bc6ad8d130eb" providerId="LiveId" clId="{6AB4BDF5-23B3-48B3-BC89-10CA9DCEEB93}" dt="2024-07-16T05:33:18.953" v="13" actId="20577"/>
          <ac:spMkLst>
            <pc:docMk/>
            <pc:sldMk cId="0" sldId="256"/>
            <ac:spMk id="182" creationId="{00000000-0000-0000-0000-000000000000}"/>
          </ac:spMkLst>
        </pc:spChg>
        <pc:inkChg chg="mod">
          <ac:chgData name="Sunita Sarawagi" userId="00a1bc6ad8d130eb" providerId="LiveId" clId="{6AB4BDF5-23B3-48B3-BC89-10CA9DCEEB93}" dt="2024-07-16T05:34:37.406" v="69" actId="1076"/>
          <ac:inkMkLst>
            <pc:docMk/>
            <pc:sldMk cId="0" sldId="256"/>
            <ac:inkMk id="2" creationId="{17E58BFA-C66E-B10B-BE6E-4721B1589583}"/>
          </ac:inkMkLst>
        </pc:inkChg>
      </pc:sldChg>
      <pc:sldChg chg="del">
        <pc:chgData name="Sunita Sarawagi" userId="00a1bc6ad8d130eb" providerId="LiveId" clId="{6AB4BDF5-23B3-48B3-BC89-10CA9DCEEB93}" dt="2024-07-16T07:43:06.024" v="1784" actId="47"/>
        <pc:sldMkLst>
          <pc:docMk/>
          <pc:sldMk cId="0" sldId="257"/>
        </pc:sldMkLst>
      </pc:sldChg>
      <pc:sldChg chg="del">
        <pc:chgData name="Sunita Sarawagi" userId="00a1bc6ad8d130eb" providerId="LiveId" clId="{6AB4BDF5-23B3-48B3-BC89-10CA9DCEEB93}" dt="2024-07-16T07:43:06.024" v="1784" actId="47"/>
        <pc:sldMkLst>
          <pc:docMk/>
          <pc:sldMk cId="0" sldId="258"/>
        </pc:sldMkLst>
      </pc:sldChg>
      <pc:sldChg chg="del">
        <pc:chgData name="Sunita Sarawagi" userId="00a1bc6ad8d130eb" providerId="LiveId" clId="{6AB4BDF5-23B3-48B3-BC89-10CA9DCEEB93}" dt="2024-07-16T07:43:06.024" v="1784" actId="47"/>
        <pc:sldMkLst>
          <pc:docMk/>
          <pc:sldMk cId="0" sldId="260"/>
        </pc:sldMkLst>
      </pc:sldChg>
      <pc:sldChg chg="del">
        <pc:chgData name="Sunita Sarawagi" userId="00a1bc6ad8d130eb" providerId="LiveId" clId="{6AB4BDF5-23B3-48B3-BC89-10CA9DCEEB93}" dt="2024-07-16T07:43:06.024" v="1784" actId="47"/>
        <pc:sldMkLst>
          <pc:docMk/>
          <pc:sldMk cId="0" sldId="261"/>
        </pc:sldMkLst>
      </pc:sldChg>
      <pc:sldChg chg="del">
        <pc:chgData name="Sunita Sarawagi" userId="00a1bc6ad8d130eb" providerId="LiveId" clId="{6AB4BDF5-23B3-48B3-BC89-10CA9DCEEB93}" dt="2024-07-16T07:43:06.024" v="1784" actId="47"/>
        <pc:sldMkLst>
          <pc:docMk/>
          <pc:sldMk cId="0" sldId="262"/>
        </pc:sldMkLst>
      </pc:sldChg>
      <pc:sldChg chg="del">
        <pc:chgData name="Sunita Sarawagi" userId="00a1bc6ad8d130eb" providerId="LiveId" clId="{6AB4BDF5-23B3-48B3-BC89-10CA9DCEEB93}" dt="2024-07-16T07:43:06.024" v="1784" actId="47"/>
        <pc:sldMkLst>
          <pc:docMk/>
          <pc:sldMk cId="0" sldId="263"/>
        </pc:sldMkLst>
      </pc:sldChg>
      <pc:sldChg chg="addSp delSp modSp add mod modShow">
        <pc:chgData name="Sunita Sarawagi" userId="00a1bc6ad8d130eb" providerId="LiveId" clId="{6AB4BDF5-23B3-48B3-BC89-10CA9DCEEB93}" dt="2024-07-28T17:49:04.293" v="3315" actId="14100"/>
        <pc:sldMkLst>
          <pc:docMk/>
          <pc:sldMk cId="0" sldId="265"/>
        </pc:sldMkLst>
        <pc:spChg chg="add mod">
          <ac:chgData name="Sunita Sarawagi" userId="00a1bc6ad8d130eb" providerId="LiveId" clId="{6AB4BDF5-23B3-48B3-BC89-10CA9DCEEB93}" dt="2024-07-28T17:29:00.984" v="3120" actId="20577"/>
          <ac:spMkLst>
            <pc:docMk/>
            <pc:sldMk cId="0" sldId="265"/>
            <ac:spMk id="2" creationId="{B5EBE75E-1381-5283-AF4D-227D5FC4AFE5}"/>
          </ac:spMkLst>
        </pc:spChg>
        <pc:spChg chg="add del mod">
          <ac:chgData name="Sunita Sarawagi" userId="00a1bc6ad8d130eb" providerId="LiveId" clId="{6AB4BDF5-23B3-48B3-BC89-10CA9DCEEB93}" dt="2024-07-28T17:48:58.269" v="3314" actId="478"/>
          <ac:spMkLst>
            <pc:docMk/>
            <pc:sldMk cId="0" sldId="265"/>
            <ac:spMk id="3" creationId="{0DD77D82-48A5-CE96-481B-510B1C6453D1}"/>
          </ac:spMkLst>
        </pc:spChg>
        <pc:picChg chg="mod">
          <ac:chgData name="Sunita Sarawagi" userId="00a1bc6ad8d130eb" providerId="LiveId" clId="{6AB4BDF5-23B3-48B3-BC89-10CA9DCEEB93}" dt="2024-07-28T17:49:04.293" v="3315" actId="14100"/>
          <ac:picMkLst>
            <pc:docMk/>
            <pc:sldMk cId="0" sldId="265"/>
            <ac:picMk id="386" creationId="{00000000-0000-0000-0000-000000000000}"/>
          </ac:picMkLst>
        </pc:picChg>
      </pc:sldChg>
      <pc:sldChg chg="del">
        <pc:chgData name="Sunita Sarawagi" userId="00a1bc6ad8d130eb" providerId="LiveId" clId="{6AB4BDF5-23B3-48B3-BC89-10CA9DCEEB93}" dt="2024-07-16T07:43:06.024" v="1784" actId="47"/>
        <pc:sldMkLst>
          <pc:docMk/>
          <pc:sldMk cId="0" sldId="268"/>
        </pc:sldMkLst>
      </pc:sldChg>
      <pc:sldChg chg="delSp modSp mod">
        <pc:chgData name="Sunita Sarawagi" userId="00a1bc6ad8d130eb" providerId="LiveId" clId="{6AB4BDF5-23B3-48B3-BC89-10CA9DCEEB93}" dt="2024-07-27T19:33:04.581" v="2624" actId="20577"/>
        <pc:sldMkLst>
          <pc:docMk/>
          <pc:sldMk cId="0" sldId="269"/>
        </pc:sldMkLst>
        <pc:spChg chg="mod">
          <ac:chgData name="Sunita Sarawagi" userId="00a1bc6ad8d130eb" providerId="LiveId" clId="{6AB4BDF5-23B3-48B3-BC89-10CA9DCEEB93}" dt="2024-07-27T19:33:04.581" v="2624" actId="20577"/>
          <ac:spMkLst>
            <pc:docMk/>
            <pc:sldMk cId="0" sldId="269"/>
            <ac:spMk id="294" creationId="{00000000-0000-0000-0000-000000000000}"/>
          </ac:spMkLst>
        </pc:spChg>
        <pc:picChg chg="del">
          <ac:chgData name="Sunita Sarawagi" userId="00a1bc6ad8d130eb" providerId="LiveId" clId="{6AB4BDF5-23B3-48B3-BC89-10CA9DCEEB93}" dt="2024-07-27T19:26:24.924" v="2002" actId="21"/>
          <ac:picMkLst>
            <pc:docMk/>
            <pc:sldMk cId="0" sldId="269"/>
            <ac:picMk id="1028" creationId="{00000000-0000-0000-0000-000000000000}"/>
          </ac:picMkLst>
        </pc:picChg>
        <pc:picChg chg="del">
          <ac:chgData name="Sunita Sarawagi" userId="00a1bc6ad8d130eb" providerId="LiveId" clId="{6AB4BDF5-23B3-48B3-BC89-10CA9DCEEB93}" dt="2024-07-27T19:26:24.924" v="2002" actId="21"/>
          <ac:picMkLst>
            <pc:docMk/>
            <pc:sldMk cId="0" sldId="269"/>
            <ac:picMk id="1030" creationId="{00000000-0000-0000-0000-000000000000}"/>
          </ac:picMkLst>
        </pc:picChg>
        <pc:inkChg chg="del">
          <ac:chgData name="Sunita Sarawagi" userId="00a1bc6ad8d130eb" providerId="LiveId" clId="{6AB4BDF5-23B3-48B3-BC89-10CA9DCEEB93}" dt="2024-07-27T19:27:40.558" v="2117" actId="478"/>
          <ac:inkMkLst>
            <pc:docMk/>
            <pc:sldMk cId="0" sldId="269"/>
            <ac:inkMk id="3" creationId="{0FAF3787-D96B-A94A-CA71-F28FB16E09D6}"/>
          </ac:inkMkLst>
        </pc:inkChg>
      </pc:sldChg>
      <pc:sldChg chg="del">
        <pc:chgData name="Sunita Sarawagi" userId="00a1bc6ad8d130eb" providerId="LiveId" clId="{6AB4BDF5-23B3-48B3-BC89-10CA9DCEEB93}" dt="2024-07-16T07:43:06.024" v="1784" actId="47"/>
        <pc:sldMkLst>
          <pc:docMk/>
          <pc:sldMk cId="3431164640" sldId="270"/>
        </pc:sldMkLst>
      </pc:sldChg>
      <pc:sldChg chg="del">
        <pc:chgData name="Sunita Sarawagi" userId="00a1bc6ad8d130eb" providerId="LiveId" clId="{6AB4BDF5-23B3-48B3-BC89-10CA9DCEEB93}" dt="2024-07-16T07:43:06.024" v="1784" actId="47"/>
        <pc:sldMkLst>
          <pc:docMk/>
          <pc:sldMk cId="3366845665" sldId="271"/>
        </pc:sldMkLst>
      </pc:sldChg>
      <pc:sldChg chg="del">
        <pc:chgData name="Sunita Sarawagi" userId="00a1bc6ad8d130eb" providerId="LiveId" clId="{6AB4BDF5-23B3-48B3-BC89-10CA9DCEEB93}" dt="2024-07-16T07:43:06.024" v="1784" actId="47"/>
        <pc:sldMkLst>
          <pc:docMk/>
          <pc:sldMk cId="1566639765" sldId="272"/>
        </pc:sldMkLst>
      </pc:sldChg>
      <pc:sldChg chg="del">
        <pc:chgData name="Sunita Sarawagi" userId="00a1bc6ad8d130eb" providerId="LiveId" clId="{6AB4BDF5-23B3-48B3-BC89-10CA9DCEEB93}" dt="2024-07-16T07:43:06.024" v="1784" actId="47"/>
        <pc:sldMkLst>
          <pc:docMk/>
          <pc:sldMk cId="4221741008" sldId="273"/>
        </pc:sldMkLst>
      </pc:sldChg>
      <pc:sldChg chg="del">
        <pc:chgData name="Sunita Sarawagi" userId="00a1bc6ad8d130eb" providerId="LiveId" clId="{6AB4BDF5-23B3-48B3-BC89-10CA9DCEEB93}" dt="2024-07-27T19:33:22.366" v="2625" actId="2696"/>
        <pc:sldMkLst>
          <pc:docMk/>
          <pc:sldMk cId="1384741267" sldId="275"/>
        </pc:sldMkLst>
      </pc:sldChg>
      <pc:sldChg chg="del">
        <pc:chgData name="Sunita Sarawagi" userId="00a1bc6ad8d130eb" providerId="LiveId" clId="{6AB4BDF5-23B3-48B3-BC89-10CA9DCEEB93}" dt="2024-07-27T19:33:31.964" v="2627" actId="2696"/>
        <pc:sldMkLst>
          <pc:docMk/>
          <pc:sldMk cId="222189745" sldId="276"/>
        </pc:sldMkLst>
      </pc:sldChg>
      <pc:sldChg chg="del">
        <pc:chgData name="Sunita Sarawagi" userId="00a1bc6ad8d130eb" providerId="LiveId" clId="{6AB4BDF5-23B3-48B3-BC89-10CA9DCEEB93}" dt="2024-07-16T07:43:06.024" v="1784" actId="47"/>
        <pc:sldMkLst>
          <pc:docMk/>
          <pc:sldMk cId="2488880168" sldId="278"/>
        </pc:sldMkLst>
      </pc:sldChg>
      <pc:sldChg chg="del">
        <pc:chgData name="Sunita Sarawagi" userId="00a1bc6ad8d130eb" providerId="LiveId" clId="{6AB4BDF5-23B3-48B3-BC89-10CA9DCEEB93}" dt="2024-07-27T19:33:28.633" v="2626" actId="2696"/>
        <pc:sldMkLst>
          <pc:docMk/>
          <pc:sldMk cId="2439118114" sldId="279"/>
        </pc:sldMkLst>
      </pc:sldChg>
      <pc:sldChg chg="modSp del mod">
        <pc:chgData name="Sunita Sarawagi" userId="00a1bc6ad8d130eb" providerId="LiveId" clId="{6AB4BDF5-23B3-48B3-BC89-10CA9DCEEB93}" dt="2024-07-27T19:35:56.450" v="2791" actId="2696"/>
        <pc:sldMkLst>
          <pc:docMk/>
          <pc:sldMk cId="184101281" sldId="280"/>
        </pc:sldMkLst>
        <pc:spChg chg="mod">
          <ac:chgData name="Sunita Sarawagi" userId="00a1bc6ad8d130eb" providerId="LiveId" clId="{6AB4BDF5-23B3-48B3-BC89-10CA9DCEEB93}" dt="2024-07-27T19:34:45.231" v="2727" actId="20577"/>
          <ac:spMkLst>
            <pc:docMk/>
            <pc:sldMk cId="184101281" sldId="280"/>
            <ac:spMk id="3" creationId="{00000000-0000-0000-0000-000000000000}"/>
          </ac:spMkLst>
        </pc:spChg>
      </pc:sldChg>
      <pc:sldChg chg="del">
        <pc:chgData name="Sunita Sarawagi" userId="00a1bc6ad8d130eb" providerId="LiveId" clId="{6AB4BDF5-23B3-48B3-BC89-10CA9DCEEB93}" dt="2024-07-16T07:43:06.024" v="1784" actId="47"/>
        <pc:sldMkLst>
          <pc:docMk/>
          <pc:sldMk cId="3315085233" sldId="282"/>
        </pc:sldMkLst>
      </pc:sldChg>
      <pc:sldChg chg="modSp mod">
        <pc:chgData name="Sunita Sarawagi" userId="00a1bc6ad8d130eb" providerId="LiveId" clId="{6AB4BDF5-23B3-48B3-BC89-10CA9DCEEB93}" dt="2024-07-29T07:32:53.807" v="3818" actId="20577"/>
        <pc:sldMkLst>
          <pc:docMk/>
          <pc:sldMk cId="2997369626" sldId="283"/>
        </pc:sldMkLst>
        <pc:spChg chg="mod">
          <ac:chgData name="Sunita Sarawagi" userId="00a1bc6ad8d130eb" providerId="LiveId" clId="{6AB4BDF5-23B3-48B3-BC89-10CA9DCEEB93}" dt="2024-07-29T07:32:53.807" v="3818" actId="20577"/>
          <ac:spMkLst>
            <pc:docMk/>
            <pc:sldMk cId="2997369626" sldId="283"/>
            <ac:spMk id="3" creationId="{00000000-0000-0000-0000-000000000000}"/>
          </ac:spMkLst>
        </pc:spChg>
      </pc:sldChg>
      <pc:sldChg chg="del">
        <pc:chgData name="Sunita Sarawagi" userId="00a1bc6ad8d130eb" providerId="LiveId" clId="{6AB4BDF5-23B3-48B3-BC89-10CA9DCEEB93}" dt="2024-07-16T07:43:06.024" v="1784" actId="47"/>
        <pc:sldMkLst>
          <pc:docMk/>
          <pc:sldMk cId="3162675127" sldId="284"/>
        </pc:sldMkLst>
      </pc:sldChg>
      <pc:sldChg chg="del">
        <pc:chgData name="Sunita Sarawagi" userId="00a1bc6ad8d130eb" providerId="LiveId" clId="{6AB4BDF5-23B3-48B3-BC89-10CA9DCEEB93}" dt="2024-07-16T07:43:06.024" v="1784" actId="47"/>
        <pc:sldMkLst>
          <pc:docMk/>
          <pc:sldMk cId="3456593261" sldId="288"/>
        </pc:sldMkLst>
      </pc:sldChg>
      <pc:sldChg chg="del">
        <pc:chgData name="Sunita Sarawagi" userId="00a1bc6ad8d130eb" providerId="LiveId" clId="{6AB4BDF5-23B3-48B3-BC89-10CA9DCEEB93}" dt="2024-07-16T07:43:06.024" v="1784" actId="47"/>
        <pc:sldMkLst>
          <pc:docMk/>
          <pc:sldMk cId="1201105677" sldId="290"/>
        </pc:sldMkLst>
      </pc:sldChg>
      <pc:sldChg chg="del">
        <pc:chgData name="Sunita Sarawagi" userId="00a1bc6ad8d130eb" providerId="LiveId" clId="{6AB4BDF5-23B3-48B3-BC89-10CA9DCEEB93}" dt="2024-07-16T07:43:06.024" v="1784" actId="47"/>
        <pc:sldMkLst>
          <pc:docMk/>
          <pc:sldMk cId="2971612799" sldId="291"/>
        </pc:sldMkLst>
      </pc:sldChg>
      <pc:sldChg chg="del">
        <pc:chgData name="Sunita Sarawagi" userId="00a1bc6ad8d130eb" providerId="LiveId" clId="{6AB4BDF5-23B3-48B3-BC89-10CA9DCEEB93}" dt="2024-07-16T07:43:06.024" v="1784" actId="47"/>
        <pc:sldMkLst>
          <pc:docMk/>
          <pc:sldMk cId="3425753401" sldId="292"/>
        </pc:sldMkLst>
      </pc:sldChg>
      <pc:sldChg chg="del">
        <pc:chgData name="Sunita Sarawagi" userId="00a1bc6ad8d130eb" providerId="LiveId" clId="{6AB4BDF5-23B3-48B3-BC89-10CA9DCEEB93}" dt="2024-07-16T07:43:06.024" v="1784" actId="47"/>
        <pc:sldMkLst>
          <pc:docMk/>
          <pc:sldMk cId="3318846343" sldId="293"/>
        </pc:sldMkLst>
      </pc:sldChg>
      <pc:sldChg chg="del">
        <pc:chgData name="Sunita Sarawagi" userId="00a1bc6ad8d130eb" providerId="LiveId" clId="{6AB4BDF5-23B3-48B3-BC89-10CA9DCEEB93}" dt="2024-07-16T07:43:06.024" v="1784" actId="47"/>
        <pc:sldMkLst>
          <pc:docMk/>
          <pc:sldMk cId="3514942577" sldId="294"/>
        </pc:sldMkLst>
      </pc:sldChg>
      <pc:sldChg chg="del">
        <pc:chgData name="Sunita Sarawagi" userId="00a1bc6ad8d130eb" providerId="LiveId" clId="{6AB4BDF5-23B3-48B3-BC89-10CA9DCEEB93}" dt="2024-07-16T07:43:06.024" v="1784" actId="47"/>
        <pc:sldMkLst>
          <pc:docMk/>
          <pc:sldMk cId="2503913665" sldId="295"/>
        </pc:sldMkLst>
      </pc:sldChg>
      <pc:sldChg chg="del">
        <pc:chgData name="Sunita Sarawagi" userId="00a1bc6ad8d130eb" providerId="LiveId" clId="{6AB4BDF5-23B3-48B3-BC89-10CA9DCEEB93}" dt="2024-07-16T07:43:06.024" v="1784" actId="47"/>
        <pc:sldMkLst>
          <pc:docMk/>
          <pc:sldMk cId="1396064637" sldId="296"/>
        </pc:sldMkLst>
      </pc:sldChg>
      <pc:sldChg chg="del">
        <pc:chgData name="Sunita Sarawagi" userId="00a1bc6ad8d130eb" providerId="LiveId" clId="{6AB4BDF5-23B3-48B3-BC89-10CA9DCEEB93}" dt="2024-07-16T07:43:06.024" v="1784" actId="47"/>
        <pc:sldMkLst>
          <pc:docMk/>
          <pc:sldMk cId="3219012497" sldId="297"/>
        </pc:sldMkLst>
      </pc:sldChg>
      <pc:sldChg chg="del">
        <pc:chgData name="Sunita Sarawagi" userId="00a1bc6ad8d130eb" providerId="LiveId" clId="{6AB4BDF5-23B3-48B3-BC89-10CA9DCEEB93}" dt="2024-07-16T07:43:06.024" v="1784" actId="47"/>
        <pc:sldMkLst>
          <pc:docMk/>
          <pc:sldMk cId="2420093161" sldId="298"/>
        </pc:sldMkLst>
      </pc:sldChg>
      <pc:sldChg chg="modSp mod">
        <pc:chgData name="Sunita Sarawagi" userId="00a1bc6ad8d130eb" providerId="LiveId" clId="{6AB4BDF5-23B3-48B3-BC89-10CA9DCEEB93}" dt="2024-07-29T07:32:44.123" v="3814" actId="21"/>
        <pc:sldMkLst>
          <pc:docMk/>
          <pc:sldMk cId="2250129792" sldId="299"/>
        </pc:sldMkLst>
        <pc:spChg chg="mod">
          <ac:chgData name="Sunita Sarawagi" userId="00a1bc6ad8d130eb" providerId="LiveId" clId="{6AB4BDF5-23B3-48B3-BC89-10CA9DCEEB93}" dt="2024-07-29T07:32:44.123" v="3814" actId="21"/>
          <ac:spMkLst>
            <pc:docMk/>
            <pc:sldMk cId="2250129792" sldId="299"/>
            <ac:spMk id="7" creationId="{03E02108-BBAF-FDC7-B6A9-32F8DDAB4CBE}"/>
          </ac:spMkLst>
        </pc:spChg>
      </pc:sldChg>
      <pc:sldChg chg="del">
        <pc:chgData name="Sunita Sarawagi" userId="00a1bc6ad8d130eb" providerId="LiveId" clId="{6AB4BDF5-23B3-48B3-BC89-10CA9DCEEB93}" dt="2024-07-16T07:43:06.024" v="1784" actId="47"/>
        <pc:sldMkLst>
          <pc:docMk/>
          <pc:sldMk cId="1976962799" sldId="300"/>
        </pc:sldMkLst>
      </pc:sldChg>
      <pc:sldChg chg="del">
        <pc:chgData name="Sunita Sarawagi" userId="00a1bc6ad8d130eb" providerId="LiveId" clId="{6AB4BDF5-23B3-48B3-BC89-10CA9DCEEB93}" dt="2024-07-16T07:43:06.024" v="1784" actId="47"/>
        <pc:sldMkLst>
          <pc:docMk/>
          <pc:sldMk cId="4103728600" sldId="301"/>
        </pc:sldMkLst>
      </pc:sldChg>
      <pc:sldChg chg="addSp delSp modSp new mod modClrScheme chgLayout">
        <pc:chgData name="Sunita Sarawagi" userId="00a1bc6ad8d130eb" providerId="LiveId" clId="{6AB4BDF5-23B3-48B3-BC89-10CA9DCEEB93}" dt="2024-07-29T04:51:18.901" v="3794" actId="948"/>
        <pc:sldMkLst>
          <pc:docMk/>
          <pc:sldMk cId="1920172982" sldId="302"/>
        </pc:sldMkLst>
        <pc:spChg chg="del mod ord">
          <ac:chgData name="Sunita Sarawagi" userId="00a1bc6ad8d130eb" providerId="LiveId" clId="{6AB4BDF5-23B3-48B3-BC89-10CA9DCEEB93}" dt="2024-07-16T05:35:05.138" v="71" actId="700"/>
          <ac:spMkLst>
            <pc:docMk/>
            <pc:sldMk cId="1920172982" sldId="302"/>
            <ac:spMk id="2" creationId="{FD9889A5-7805-6B93-599F-E0CF363B8043}"/>
          </ac:spMkLst>
        </pc:spChg>
        <pc:spChg chg="add mod ord">
          <ac:chgData name="Sunita Sarawagi" userId="00a1bc6ad8d130eb" providerId="LiveId" clId="{6AB4BDF5-23B3-48B3-BC89-10CA9DCEEB93}" dt="2024-07-16T05:37:45.637" v="96" actId="20577"/>
          <ac:spMkLst>
            <pc:docMk/>
            <pc:sldMk cId="1920172982" sldId="302"/>
            <ac:spMk id="3" creationId="{3ED6D94B-5023-65CB-A3D5-087D6E6DDB15}"/>
          </ac:spMkLst>
        </pc:spChg>
        <pc:spChg chg="add mod ord">
          <ac:chgData name="Sunita Sarawagi" userId="00a1bc6ad8d130eb" providerId="LiveId" clId="{6AB4BDF5-23B3-48B3-BC89-10CA9DCEEB93}" dt="2024-07-29T04:51:18.901" v="3794" actId="948"/>
          <ac:spMkLst>
            <pc:docMk/>
            <pc:sldMk cId="1920172982" sldId="302"/>
            <ac:spMk id="4" creationId="{B426A77E-910F-9EC2-5D05-CC8F81DC3F97}"/>
          </ac:spMkLst>
        </pc:spChg>
      </pc:sldChg>
      <pc:sldChg chg="modSp new mod">
        <pc:chgData name="Sunita Sarawagi" userId="00a1bc6ad8d130eb" providerId="LiveId" clId="{6AB4BDF5-23B3-48B3-BC89-10CA9DCEEB93}" dt="2024-07-27T19:10:55.607" v="1840" actId="5793"/>
        <pc:sldMkLst>
          <pc:docMk/>
          <pc:sldMk cId="3906878974" sldId="303"/>
        </pc:sldMkLst>
        <pc:spChg chg="mod">
          <ac:chgData name="Sunita Sarawagi" userId="00a1bc6ad8d130eb" providerId="LiveId" clId="{6AB4BDF5-23B3-48B3-BC89-10CA9DCEEB93}" dt="2024-07-16T07:38:33.652" v="1151" actId="20577"/>
          <ac:spMkLst>
            <pc:docMk/>
            <pc:sldMk cId="3906878974" sldId="303"/>
            <ac:spMk id="2" creationId="{D0D4E0D7-B4E2-68BB-6D82-61EFEFCACC95}"/>
          </ac:spMkLst>
        </pc:spChg>
        <pc:spChg chg="mod">
          <ac:chgData name="Sunita Sarawagi" userId="00a1bc6ad8d130eb" providerId="LiveId" clId="{6AB4BDF5-23B3-48B3-BC89-10CA9DCEEB93}" dt="2024-07-27T19:10:55.607" v="1840" actId="5793"/>
          <ac:spMkLst>
            <pc:docMk/>
            <pc:sldMk cId="3906878974" sldId="303"/>
            <ac:spMk id="3" creationId="{F395D206-5E56-2166-34F1-8D8D42AB95F0}"/>
          </ac:spMkLst>
        </pc:spChg>
      </pc:sldChg>
      <pc:sldChg chg="addSp delSp modSp new mod chgLayout">
        <pc:chgData name="Sunita Sarawagi" userId="00a1bc6ad8d130eb" providerId="LiveId" clId="{6AB4BDF5-23B3-48B3-BC89-10CA9DCEEB93}" dt="2024-07-28T17:48:27.688" v="3313" actId="20577"/>
        <pc:sldMkLst>
          <pc:docMk/>
          <pc:sldMk cId="2294920893" sldId="304"/>
        </pc:sldMkLst>
        <pc:spChg chg="mod ord">
          <ac:chgData name="Sunita Sarawagi" userId="00a1bc6ad8d130eb" providerId="LiveId" clId="{6AB4BDF5-23B3-48B3-BC89-10CA9DCEEB93}" dt="2024-07-28T17:35:33.368" v="3235" actId="700"/>
          <ac:spMkLst>
            <pc:docMk/>
            <pc:sldMk cId="2294920893" sldId="304"/>
            <ac:spMk id="2" creationId="{2ACFFD72-D0BA-D165-3601-FF3208B223D8}"/>
          </ac:spMkLst>
        </pc:spChg>
        <pc:spChg chg="del mod">
          <ac:chgData name="Sunita Sarawagi" userId="00a1bc6ad8d130eb" providerId="LiveId" clId="{6AB4BDF5-23B3-48B3-BC89-10CA9DCEEB93}" dt="2024-07-28T17:34:11.565" v="3141" actId="478"/>
          <ac:spMkLst>
            <pc:docMk/>
            <pc:sldMk cId="2294920893" sldId="304"/>
            <ac:spMk id="3" creationId="{0790F94E-4ACE-C37A-38A2-7943F527782A}"/>
          </ac:spMkLst>
        </pc:spChg>
        <pc:spChg chg="add mod ord">
          <ac:chgData name="Sunita Sarawagi" userId="00a1bc6ad8d130eb" providerId="LiveId" clId="{6AB4BDF5-23B3-48B3-BC89-10CA9DCEEB93}" dt="2024-07-28T17:48:27.688" v="3313" actId="20577"/>
          <ac:spMkLst>
            <pc:docMk/>
            <pc:sldMk cId="2294920893" sldId="304"/>
            <ac:spMk id="6" creationId="{D1C2CE5F-A076-7E6E-37C8-57B6A5BA4FFC}"/>
          </ac:spMkLst>
        </pc:spChg>
        <pc:picChg chg="add del mod">
          <ac:chgData name="Sunita Sarawagi" userId="00a1bc6ad8d130eb" providerId="LiveId" clId="{6AB4BDF5-23B3-48B3-BC89-10CA9DCEEB93}" dt="2024-07-28T17:34:50.059" v="3144" actId="478"/>
          <ac:picMkLst>
            <pc:docMk/>
            <pc:sldMk cId="2294920893" sldId="304"/>
            <ac:picMk id="5" creationId="{51FAE51F-0ECB-0588-E322-78D26E95C907}"/>
          </ac:picMkLst>
        </pc:picChg>
      </pc:sldChg>
      <pc:sldChg chg="modSp new mod">
        <pc:chgData name="Sunita Sarawagi" userId="00a1bc6ad8d130eb" providerId="LiveId" clId="{6AB4BDF5-23B3-48B3-BC89-10CA9DCEEB93}" dt="2024-07-29T04:48:49.253" v="3558" actId="948"/>
        <pc:sldMkLst>
          <pc:docMk/>
          <pc:sldMk cId="2736239402" sldId="305"/>
        </pc:sldMkLst>
        <pc:spChg chg="mod">
          <ac:chgData name="Sunita Sarawagi" userId="00a1bc6ad8d130eb" providerId="LiveId" clId="{6AB4BDF5-23B3-48B3-BC89-10CA9DCEEB93}" dt="2024-07-27T19:11:17.644" v="1886" actId="20577"/>
          <ac:spMkLst>
            <pc:docMk/>
            <pc:sldMk cId="2736239402" sldId="305"/>
            <ac:spMk id="2" creationId="{BF242E5E-1C35-AF50-6DBA-AF04B80A20A0}"/>
          </ac:spMkLst>
        </pc:spChg>
        <pc:spChg chg="mod">
          <ac:chgData name="Sunita Sarawagi" userId="00a1bc6ad8d130eb" providerId="LiveId" clId="{6AB4BDF5-23B3-48B3-BC89-10CA9DCEEB93}" dt="2024-07-29T04:48:49.253" v="3558" actId="948"/>
          <ac:spMkLst>
            <pc:docMk/>
            <pc:sldMk cId="2736239402" sldId="305"/>
            <ac:spMk id="3" creationId="{3B587003-EE55-FBF1-82E2-B331F0380EB6}"/>
          </ac:spMkLst>
        </pc:spChg>
      </pc:sldChg>
      <pc:sldChg chg="new del">
        <pc:chgData name="Sunita Sarawagi" userId="00a1bc6ad8d130eb" providerId="LiveId" clId="{6AB4BDF5-23B3-48B3-BC89-10CA9DCEEB93}" dt="2024-07-28T17:49:24.080" v="3316" actId="2696"/>
        <pc:sldMkLst>
          <pc:docMk/>
          <pc:sldMk cId="1604473882" sldId="306"/>
        </pc:sldMkLst>
      </pc:sldChg>
      <pc:sldChg chg="delSp new del mod">
        <pc:chgData name="Sunita Sarawagi" userId="00a1bc6ad8d130eb" providerId="LiveId" clId="{6AB4BDF5-23B3-48B3-BC89-10CA9DCEEB93}" dt="2024-07-28T17:29:17.633" v="3121" actId="2696"/>
        <pc:sldMkLst>
          <pc:docMk/>
          <pc:sldMk cId="2462292007" sldId="306"/>
        </pc:sldMkLst>
        <pc:spChg chg="del">
          <ac:chgData name="Sunita Sarawagi" userId="00a1bc6ad8d130eb" providerId="LiveId" clId="{6AB4BDF5-23B3-48B3-BC89-10CA9DCEEB93}" dt="2024-07-28T17:28:42.645" v="3064" actId="21"/>
          <ac:spMkLst>
            <pc:docMk/>
            <pc:sldMk cId="2462292007" sldId="306"/>
            <ac:spMk id="2" creationId="{B5EBE75E-1381-5283-AF4D-227D5FC4AFE5}"/>
          </ac:spMkLst>
        </pc:spChg>
      </pc:sldChg>
      <pc:sldMasterChg chg="delSldLayout">
        <pc:chgData name="Sunita Sarawagi" userId="00a1bc6ad8d130eb" providerId="LiveId" clId="{6AB4BDF5-23B3-48B3-BC89-10CA9DCEEB93}" dt="2024-07-16T07:43:06.024" v="1784" actId="47"/>
        <pc:sldMasterMkLst>
          <pc:docMk/>
          <pc:sldMasterMk cId="0" sldId="2147483683"/>
        </pc:sldMasterMkLst>
        <pc:sldLayoutChg chg="del">
          <pc:chgData name="Sunita Sarawagi" userId="00a1bc6ad8d130eb" providerId="LiveId" clId="{6AB4BDF5-23B3-48B3-BC89-10CA9DCEEB93}" dt="2024-07-16T07:43:06.024" v="1784" actId="47"/>
          <pc:sldLayoutMkLst>
            <pc:docMk/>
            <pc:sldMasterMk cId="0" sldId="2147483683"/>
            <pc:sldLayoutMk cId="0" sldId="2147483669"/>
          </pc:sldLayoutMkLst>
        </pc:sldLayoutChg>
      </pc:sldMasterChg>
      <pc:sldMasterChg chg="del delSldLayout">
        <pc:chgData name="Sunita Sarawagi" userId="00a1bc6ad8d130eb" providerId="LiveId" clId="{6AB4BDF5-23B3-48B3-BC89-10CA9DCEEB93}" dt="2024-07-16T07:43:06.024" v="1784" actId="47"/>
        <pc:sldMasterMkLst>
          <pc:docMk/>
          <pc:sldMasterMk cId="0" sldId="2147483684"/>
        </pc:sldMasterMkLst>
        <pc:sldLayoutChg chg="del">
          <pc:chgData name="Sunita Sarawagi" userId="00a1bc6ad8d130eb" providerId="LiveId" clId="{6AB4BDF5-23B3-48B3-BC89-10CA9DCEEB93}" dt="2024-07-16T07:43:06.024" v="1784" actId="47"/>
          <pc:sldLayoutMkLst>
            <pc:docMk/>
            <pc:sldMasterMk cId="0" sldId="2147483684"/>
            <pc:sldLayoutMk cId="0" sldId="2147483670"/>
          </pc:sldLayoutMkLst>
        </pc:sldLayoutChg>
        <pc:sldLayoutChg chg="del">
          <pc:chgData name="Sunita Sarawagi" userId="00a1bc6ad8d130eb" providerId="LiveId" clId="{6AB4BDF5-23B3-48B3-BC89-10CA9DCEEB93}" dt="2024-07-16T07:43:06.024" v="1784" actId="47"/>
          <pc:sldLayoutMkLst>
            <pc:docMk/>
            <pc:sldMasterMk cId="0" sldId="2147483684"/>
            <pc:sldLayoutMk cId="0" sldId="2147483671"/>
          </pc:sldLayoutMkLst>
        </pc:sldLayoutChg>
        <pc:sldLayoutChg chg="del">
          <pc:chgData name="Sunita Sarawagi" userId="00a1bc6ad8d130eb" providerId="LiveId" clId="{6AB4BDF5-23B3-48B3-BC89-10CA9DCEEB93}" dt="2024-07-16T07:43:06.024" v="1784" actId="47"/>
          <pc:sldLayoutMkLst>
            <pc:docMk/>
            <pc:sldMasterMk cId="0" sldId="2147483684"/>
            <pc:sldLayoutMk cId="0" sldId="2147483672"/>
          </pc:sldLayoutMkLst>
        </pc:sldLayoutChg>
        <pc:sldLayoutChg chg="del">
          <pc:chgData name="Sunita Sarawagi" userId="00a1bc6ad8d130eb" providerId="LiveId" clId="{6AB4BDF5-23B3-48B3-BC89-10CA9DCEEB93}" dt="2024-07-16T07:43:06.024" v="1784" actId="47"/>
          <pc:sldLayoutMkLst>
            <pc:docMk/>
            <pc:sldMasterMk cId="0" sldId="2147483684"/>
            <pc:sldLayoutMk cId="0" sldId="2147483673"/>
          </pc:sldLayoutMkLst>
        </pc:sldLayoutChg>
        <pc:sldLayoutChg chg="del">
          <pc:chgData name="Sunita Sarawagi" userId="00a1bc6ad8d130eb" providerId="LiveId" clId="{6AB4BDF5-23B3-48B3-BC89-10CA9DCEEB93}" dt="2024-07-16T07:43:06.024" v="1784" actId="47"/>
          <pc:sldLayoutMkLst>
            <pc:docMk/>
            <pc:sldMasterMk cId="0" sldId="2147483684"/>
            <pc:sldLayoutMk cId="0" sldId="2147483674"/>
          </pc:sldLayoutMkLst>
        </pc:sldLayoutChg>
        <pc:sldLayoutChg chg="del">
          <pc:chgData name="Sunita Sarawagi" userId="00a1bc6ad8d130eb" providerId="LiveId" clId="{6AB4BDF5-23B3-48B3-BC89-10CA9DCEEB93}" dt="2024-07-16T07:43:06.024" v="1784" actId="47"/>
          <pc:sldLayoutMkLst>
            <pc:docMk/>
            <pc:sldMasterMk cId="0" sldId="2147483684"/>
            <pc:sldLayoutMk cId="0" sldId="2147483675"/>
          </pc:sldLayoutMkLst>
        </pc:sldLayoutChg>
        <pc:sldLayoutChg chg="del">
          <pc:chgData name="Sunita Sarawagi" userId="00a1bc6ad8d130eb" providerId="LiveId" clId="{6AB4BDF5-23B3-48B3-BC89-10CA9DCEEB93}" dt="2024-07-16T07:43:06.024" v="1784" actId="47"/>
          <pc:sldLayoutMkLst>
            <pc:docMk/>
            <pc:sldMasterMk cId="0" sldId="2147483684"/>
            <pc:sldLayoutMk cId="0" sldId="2147483676"/>
          </pc:sldLayoutMkLst>
        </pc:sldLayoutChg>
        <pc:sldLayoutChg chg="del">
          <pc:chgData name="Sunita Sarawagi" userId="00a1bc6ad8d130eb" providerId="LiveId" clId="{6AB4BDF5-23B3-48B3-BC89-10CA9DCEEB93}" dt="2024-07-16T07:43:06.024" v="1784" actId="47"/>
          <pc:sldLayoutMkLst>
            <pc:docMk/>
            <pc:sldMasterMk cId="0" sldId="2147483684"/>
            <pc:sldLayoutMk cId="0" sldId="2147483677"/>
          </pc:sldLayoutMkLst>
        </pc:sldLayoutChg>
        <pc:sldLayoutChg chg="del">
          <pc:chgData name="Sunita Sarawagi" userId="00a1bc6ad8d130eb" providerId="LiveId" clId="{6AB4BDF5-23B3-48B3-BC89-10CA9DCEEB93}" dt="2024-07-16T07:43:06.024" v="1784" actId="47"/>
          <pc:sldLayoutMkLst>
            <pc:docMk/>
            <pc:sldMasterMk cId="0" sldId="2147483684"/>
            <pc:sldLayoutMk cId="0" sldId="2147483678"/>
          </pc:sldLayoutMkLst>
        </pc:sldLayoutChg>
        <pc:sldLayoutChg chg="del">
          <pc:chgData name="Sunita Sarawagi" userId="00a1bc6ad8d130eb" providerId="LiveId" clId="{6AB4BDF5-23B3-48B3-BC89-10CA9DCEEB93}" dt="2024-07-16T07:43:06.024" v="1784" actId="47"/>
          <pc:sldLayoutMkLst>
            <pc:docMk/>
            <pc:sldMasterMk cId="0" sldId="2147483684"/>
            <pc:sldLayoutMk cId="0" sldId="2147483679"/>
          </pc:sldLayoutMkLst>
        </pc:sldLayoutChg>
        <pc:sldLayoutChg chg="del">
          <pc:chgData name="Sunita Sarawagi" userId="00a1bc6ad8d130eb" providerId="LiveId" clId="{6AB4BDF5-23B3-48B3-BC89-10CA9DCEEB93}" dt="2024-07-16T07:43:06.024" v="1784" actId="47"/>
          <pc:sldLayoutMkLst>
            <pc:docMk/>
            <pc:sldMasterMk cId="0" sldId="2147483684"/>
            <pc:sldLayoutMk cId="0" sldId="2147483680"/>
          </pc:sldLayoutMkLst>
        </pc:sldLayoutChg>
        <pc:sldLayoutChg chg="del">
          <pc:chgData name="Sunita Sarawagi" userId="00a1bc6ad8d130eb" providerId="LiveId" clId="{6AB4BDF5-23B3-48B3-BC89-10CA9DCEEB93}" dt="2024-07-16T07:43:06.024" v="1784" actId="47"/>
          <pc:sldLayoutMkLst>
            <pc:docMk/>
            <pc:sldMasterMk cId="0" sldId="2147483684"/>
            <pc:sldLayoutMk cId="0" sldId="2147483681"/>
          </pc:sldLayoutMkLst>
        </pc:sldLayoutChg>
        <pc:sldLayoutChg chg="del">
          <pc:chgData name="Sunita Sarawagi" userId="00a1bc6ad8d130eb" providerId="LiveId" clId="{6AB4BDF5-23B3-48B3-BC89-10CA9DCEEB93}" dt="2024-07-16T07:43:06.024" v="1784" actId="47"/>
          <pc:sldLayoutMkLst>
            <pc:docMk/>
            <pc:sldMasterMk cId="0" sldId="2147483684"/>
            <pc:sldLayoutMk cId="175842119" sldId="2147483685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3000" units="cm"/>
          <inkml:channel name="F" type="integer" max="1024" units="in"/>
          <inkml:channel name="T" type="integer" max="2.14748E9" units="dev"/>
        </inkml:traceFormat>
        <inkml:channelProperties>
          <inkml:channelProperty channel="X" name="resolution" value="118.11024" units="1/cm"/>
          <inkml:channelProperty channel="Y" name="resolution" value="118.11024" units="1/cm"/>
          <inkml:channelProperty channel="F" name="resolution" value="401.56863" units="1/in"/>
          <inkml:channelProperty channel="T" name="resolution" value="1" units="1/dev"/>
        </inkml:channelProperties>
      </inkml:inkSource>
      <inkml:timestamp xml:id="ts0" timeString="2024-01-08T08:26:06.1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5921 10787 512 0,'11'14'0'0,"-22"-28"0"0,11 14 0 0,0 0 0 0,11 43 0 0,-11-43 0 0,0 9 0 15,0-18 0-15,0 33 0 16,0-48 0-16,0 62 0 0,0-24 0 15,0-28 0-15,0 14 0 0,0 24 0 16,0-48 0-16,0 24 0 16,0 0 0-16,0 0 0 15,0 0 0 1,0 0 0-16,0 38 0 16,-11-38 0-16,22 0 0 0,-37 14 0 15,52-28 0-15,-52 43 0 16,52-58 0-16,-63 72 0 0,21-33 0 15,32-20 0-15,-32 34 0 0,32-48 0 16,-43 62 0-16,27-24 0 0,0-28 0 0,0 14 0 16,0 0 0-1,0 0 0-15,0 0 0 16,0 0 0 0,0 0 0-16,11 0 0 15,5-14 0-15,-43 28 0 0,65-42 0 16,-23 4 0-16,-30 48 0 0,57-77 0 15,-32 15 0-15,17 0 0 16,-11-5 0-16,10-9 0 16,-15 14 0-16,-11 38 0 15,26-53 0-15,-10 10 0 16,-5 5 0-16,5 10 0 16,-32 56 0-16,42-80 0 0,-26 38 0 15,0 28 0-15,0-43 0 0,0 58 0 16,0-29 0-16,0 0 0 15,0 0 0 1,-10-14 0-16,20 28 0 0,-36-14 0 0,15 38 0 16,-5 5 0-16,6 9 0 15,-6 15 0 1,5-5 0-16,-5 4 0 16,16 1 0-16,0 0 0 15,0-15 0-15,0-9 0 16,0 9 0-1,16-28 0-15,-32-48 0 0,43 77 0 16,-1-39 0-16,-52-28 0 0,68 28 0 16,-15-28 0-16,-54 28 0 15,80-42 0-15,-26-1 0 16,-54 58 0-16,80-96 0 0,-42 29 0 16,15-5 0-16,0 5 0 15,-10-15 0-15,-5 25 0 16,-22 56 0-16,48-94 0 0,-37 28 0 15,16 9 0 1,-32 58 0-16,32-72 0 0,-16 33 0 16,0 20 0-16,0-34 0 0,0 48 0 15,0-24 0-15,0 0 0 16,0 0 0 0,0 0 0-16,0-10 0 0,0 20 0 15,0 18 0-15,27 10 0 0,-54 5 0 16,54-5 0-16,-27-9 0 15,0 9 0-15,0-14 0 0,0-48 0 0,10 76 0 16,-10-37 0-16,0 9 0 0,16 4 0 16,-32-56 0-16,32 70 0 0,-5-18 0 15,5-9 0-15,-6-1 0 0,-20-28 0 16,36 42 0-16,-52-56 0 0,63 66 0 16,-21-38 0-16,-32 0 0 0,42 0 0 0,-10 0 0 15,10-10 0-15,-52 20 0 0,63-34 0 0,-21 10 0 16,10-1 0-16,-15 1 0 0,-22 28 0 15,38-52 0-15,-1 10 0 0,-15-11 0 16,5 11 0-16,-32 56 0 0,42-80 0 0,-10 14 0 16,-5 9 0-16,5-9 0 0,-16 10 0 15,0 56 0-15,10-94 0 0,6 23 0 16,-16 5 0-16,11 0 0 0,5-5 0 16,-16 5 0-16,10 0 0 0,-10 9 0 15,0 58 0-15,0-82 0 0,16 25 0 16,-32 56 0-16,32-80 0 0,-16 37 0 15,0 30 0-15,0-44 0 0,-16 15 0 0,16 14 0 16,0 0 0 0,-10 0 0-16,20 0 0 0,-10 0 0 15</inkml:trace>
  <inkml:trace contextRef="#ctx0" brushRef="#br0" timeOffset="1115.2">6900 11011 512 0,'0'14'0'0,"0"-28"0"0,0 14 0 16,0 28 0-16,0-56 0 0,0 28 0 15,11 28 0-15,-22-56 0 16,38 71 0-16,-17-58 0 0,-20 30 0 0,36-30 0 16,-52 30 0-16,63-30 0 0,-21 1 0 15,-32 28 0-15,16-14 0 16,26-28 0-16,-52 56 0 0,52-66 0 16,-26 24 0-16,0 28 0 0,0-42 0 15,0 56 0-15,0-28 0 16,0-42 0-16,0 42 0 15,0 0 0-15,-10-10 0 16,20 20 0-16,-36-20 0 0,52 20 0 16,-63-10 0-16,21 0 0 0,32 0 0 0,-42 14 0 15,52-28 0-15,-52 42 0 16,52-56 0-16,-68 70 0 0,31-32 0 16,22-20 0-16,-22 34 0 0,22-48 0 0,-22 77 0 15,11-39 0-15,0-28 0 0,0 52 0 16,11-24 0-16,-22-28 0 15,38 42 0-15,-54-56 0 0,64 66 0 16,-21-24 0-16,-32-28 0 0,43 43 0 16,-54-58 0-16,80 58 0 15,-37-29 0-15,-32 0 0 0,59 0 0 16,-17-15 0-16,-52 30 0 0,79-44 0 16,-27 5 0-16,-52 48 0 0,78-76 0 15,-41 13 0-15,16 11 0 16,-54 56 0-16,80-94 0 15,-27 28 0-15,1-5 0 16,-11 5 0-16,10 0 0 16,1-5 0-16,-17-10 0 15,6 15 0 1,11 0 0-16,-17-14 0 16,6 9 0-16,-16 19 0 15,0 48 0-15,0-91 0 0,11 43 0 16,-22 48 0-16,22-76 0 15,-22 38 0-15,22 28 0 0,-22-38 0 16,22 48 0-16,-22-62 0 0,11 38 0 16,-16 0 0-16,32 0 0 15,-42 0 0-15,52 0 0 0,-68 14 0 0,31-4 0 16,22-20 0-16,-38 34 0 16,54-48 0-16,-64 76 0 0,21-28 0 15,32-48 0-15,-43 77 0 0,11-15 0 16,16-9 0-16,0-58 0 15,-10 96 0-15,10-15 0 16,0-9 0-16,-16 9 0 16,16-14 0-16,0 15 0 15,0-1 0-15,16-9 0 16,-16 9 0 0,10-14 0-16,6 1 0 15,-16-39 0-15,11 28 0 0,5-4 0 16,10-10 0-1,-52-28 0-15,79 43 0 0,-27-29 0 16,-52 0 0-16,79 0 0 0,-27-15 0 16,-52 30 0-16,63-44 0 0,-22 19 0 15,-30 20 0-15</inkml:trace>
  <inkml:trace contextRef="#ctx0" brushRef="#br0" timeOffset="1611.77">7668 10920 512 0,'-43'-28'0'0,"33"28"0"0,20 0 0 0,-47-10 0 0,21 10 0 16,32 0 0-16,-42 10 0 15,52-20 0-15,-68 34 0 0,42-10 0 16,0-28 0-16,-11 57 0 0,11-19 0 16,0-48 0-16,0 76 0 15,11-28 0-15,-22-48 0 0,38 77 0 16,-17-39 0 0,-20-28 0-16,47 52 0 0,-21-24 0 15,-32-28 0-15,58 42 0 0,-5-28 0 16,-10 0 0-16,-54 0 0 15,80-14 0-15,-11 0 0 0,-15-10 0 16,-54 48 0-16,80-77 0 16,-42 39 0-16,-22 28 0 0,38-42 0 15,-54 56 0-15</inkml:trace>
  <inkml:trace contextRef="#ctx0" brushRef="#br0" timeOffset="2050.64">7916 10839 512 0,'-10'15'0'0,"20"-30"0"0,-36 44 0 0,26-15 0 15,0 10 0-15,0-48 0 0,-11 62 0 16,11 1 0-16,0-11 0 15,0-56 0-15,-16 80 0 16,16-52 0-16,16 28 0 16,-16-13 0-16,11-1 0 15,-22-28 0-15,38 38 0 0,-54-48 0 0,64 62 0 16,-10-38 0-16,-54 0 0 0,70-14 0 16,-17 14 0-16,-52 0 0 0,63-24 0 15,-21-5 0-15,-32 58 0 16,32-82 0-16,-6 11 0 15,-20 18 0-15,20 48 0 0,-20-77 0 16,-6 29 0-16,32 48 0 0,-43-76 0 16,1 37 0-16,52 30 0 0,-79-30 0 15,37 15 0 1,32 0 0-16,-58 15 0 0,31-15 0 16,22 0 0-16,-38 14 0 0,54-28 0 15,-27 14 0-15,0 0 0 16</inkml:trace>
  <inkml:trace contextRef="#ctx0" brushRef="#br0" timeOffset="2883.79">8170 10839 512 0,'0'0'0'0,"11"0"0"0,-22 0 0 0,38 0 0 0,-54 0 0 16,64 15 0-16,-21-15 0 0,-32 0 0 16,43 14 0-16,-54-28 0 0,70 52 0 15,-43-10 0-15,0-56 0 0,0 71 0 16,0-19 0-16,0-48 0 15,0 76 0 1,0-28 0-16,0-48 0 0,0 62 0 0,0-24 0 16,0-28 0-16,0 14 0 15,0 0 0-15,0 0 0 16,0 0 0 0,0 0 0-16,0 0 0 0,0 0 0 15,10-24 0-15,6-4 0 0,11 4 0 16,-54 48 0-16,64-77 0 15,-21 39 0-15,-32 28 0 0,59-42 0 16,-33 18 0-16,-20 20 0 0,36-34 0 16,-52 48 0-16,63-62 0 0,-22 38 0 15,-30 0 0-15,41 0 0 0,-52 0 0 16,68 14 0-16,-31 0 0 16,-22-28 0-16,22 38 0 0,-22-48 0 0,37 76 0 15,-26-23 0-15,0-58 0 16,0 68 0-16,11-11 0 0,-22-56 0 15,22 70 0-15,-11-18 0 16,0-48 0-16,0 62 0 0,0-38 0 16,0 0 0-16,0 0 0 15,0 0 0 1,16-14 0-16,-32 28 0 0,42-42 0 16,-52 56 0-16,68-80 0 0,-31 24 0 15,-22 56 0-15,38-95 0 0,-17 53 0 16,-20 28 0-16,36-52 0 0,-15 24 0 15,-22 28 0-15,48-57 0 0,-21 43 0 16,-32 0 0-16,43-9 0 16,-54 18 0-16,80-32 0 0,-37 23 0 15,-32 0 0-15,43 14 0 0,-54-28 0 0,54 37 0 16,-54-46 0-16,70 61 0 16,-43-10 0-16,0-56 0 0,0 80 0 15,10-23 0-15,-20-58 0 0,20 96 0 16,6-39 0-16,-32-56 0 0,43 80 0 15,-12-38 0 1,-30-28 0-16,57 43 0 0,-16-15 0 16,-52-28 0-16,63 28 0 0,-11-28 0 15,-52 28 0-15,79-43 0 0,-37 29 0 16,-32 0 0-16</inkml:trace>
  <inkml:trace contextRef="#ctx0" brushRef="#br0" timeOffset="3367.94">8948 11001 512 0,'27'-14'0'0,"-54"28"0"0,27-14 0 0,53-28 0 16,-37 14 0-16,-32 28 0 0,43-52 0 15,-12 23 0-15,-30 30 0 0,30-58 0 16,-4 33 0 0,-22 20 0-16,22-34 0 0,-22 48 0 0,22-62 0 15,-22 23 0-15,22 30 0 0,-22-39 0 16,22 48 0-16,-37-48 0 0,52 48 0 16,-52-62 0-16,15 38 0 15,22 0 0-15,-38 0 0 0,54 0 0 0,-64 0 0 16,21 0 0-16,32 0 0 0,-43 14 0 15,54-28 0-15,-70 37 0 0,43 6 0 16,0-58 0-16,-10 72 0 16,10-19 0-16,0-48 0 0,0 62 0 15,10-9 0-15,-20-58 0 0,20 68 0 16,17-11 0-16,-54-56 0 0,70 70 0 16,-17-32 0-1,-52-20 0-15,78 20 0 0,-14 4 0 16,-12-14 0-16,-52 0 0 0,94 0 0 15,-41-14 0-15,-54 28 0 0,91-38 0 16,-38-4 0-16,-52 56 0 0,79-80 0 16,-27 9 0-1,-10 19 0-15,-32 48 0 0</inkml:trace>
  <inkml:trace contextRef="#ctx0" brushRef="#br0" timeOffset="3699.79">9451 10458 512 0,'0'39'0'0,"16"-1"0"0,-16 5 0 16,10-5 0-16,-10 14 0 0,0-9 0 16,0 9 0-1,0 1 0-15,0-1 0 16,-10 0 0 0,10-13 0-16,-16 13 0 15,16-9 0-15,-11-19 0 16,22-48 0-16,-22 76 0 0,11-52 0 15</inkml:trace>
  <inkml:trace contextRef="#ctx0" brushRef="#br0" timeOffset="3851.46">9467 11330 512 0,'0'67'0'0,"10"-29"0"0,-10-10 0 16,0-56 0-16</inkml:trace>
  <inkml:trace contextRef="#ctx0" brushRef="#br0" timeOffset="214077.19">23754 11211 512 0,'-26'14'0'0,"52"-28"0"0,-68 28 0 0,31 1 0 0,22-30 0 0,-37 39 0 0,52-48 0 0,-63 62 0 16,21-9 0-16,32-58 0 16,-43 82 0-16,12-39 0 15,30-28 0-15,-30 42 0 0,30-56 0 0,-41 80 0 16,26-38 0-16,0-28 0 0,-16 43 0 15,32-58 0-15,-16 29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01-08T09:23:09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4683 6548 0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235e2098a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235e2098a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 in India data.gov.in has 12K catalogs which provide citizens all kinds of data such as: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these are laudable initiatives, we have a long way to go in improving the quality, quantity, accessibility, and usability of public data in India.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d24e3e0f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d24e3e0f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200"/>
              <a:buNone/>
              <a:defRPr sz="5200">
                <a:solidFill>
                  <a:srgbClr val="FF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227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976250"/>
            <a:ext cx="8520600" cy="36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227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227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55600" algn="ctr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 hasCustomPrompt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baseline="0"/>
            </a:lvl1pPr>
            <a:lvl2pPr marL="914400" lvl="1" indent="-317500">
              <a:spcBef>
                <a:spcPts val="500"/>
              </a:spcBef>
              <a:spcAft>
                <a:spcPts val="0"/>
              </a:spcAft>
              <a:buSzPts val="1400"/>
              <a:buChar char="○"/>
              <a:defRPr baseline="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en-IN" dirty="0"/>
              <a:t>First point</a:t>
            </a:r>
          </a:p>
          <a:p>
            <a:pPr lvl="1"/>
            <a:r>
              <a:rPr lang="en-IN" dirty="0"/>
              <a:t>Second point</a:t>
            </a:r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227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976250"/>
            <a:ext cx="8520600" cy="36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55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2pPr>
            <a:lvl3pPr marL="1371600" lvl="2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4GdAGYXu7cMgzyVnZM9yvMhRdqj4hp1h/view" TargetMode="External"/><Relationship Id="rId2" Type="http://schemas.openxmlformats.org/officeDocument/2006/relationships/hyperlink" Target="https://drive.google.com/file/d/1mLA8LOQ7LRJOFNr7V5jqz29M0KpduHEZ/view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drive.google.com/file/d/1IiaGTbc1KWnK-xRf82KDwpQt-GC1E9Fs/view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hJsh_aPXoxw60PqZGtcri7NGXg4RPfQXIgstBEEuYc4/edit?usp=sharing" TargetMode="External"/><Relationship Id="rId2" Type="http://schemas.openxmlformats.org/officeDocument/2006/relationships/hyperlink" Target="mailto:cs215-ta@googlegroups.com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215: Data Interpretation and Analysis</a:t>
            </a:r>
            <a:endParaRPr dirty="0"/>
          </a:p>
        </p:txBody>
      </p:sp>
      <p:sp>
        <p:nvSpPr>
          <p:cNvPr id="182" name="Google Shape;182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Sunita Sarawagi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Autumn 2024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7E58BFA-C66E-B10B-BE6E-4721B1589583}"/>
                  </a:ext>
                </a:extLst>
              </p14:cNvPr>
              <p14:cNvContentPartPr/>
              <p14:nvPr/>
            </p14:nvContentPartPr>
            <p14:xfrm>
              <a:off x="3771463" y="3917469"/>
              <a:ext cx="6439320" cy="385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7E58BFA-C66E-B10B-BE6E-4721B15895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62103" y="3908109"/>
                <a:ext cx="6458040" cy="404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D6D94B-5023-65CB-A3D5-087D6E6DD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the course about?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6A77E-910F-9EC2-5D05-CC8F81DC3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976250"/>
            <a:ext cx="9307286" cy="3687000"/>
          </a:xfrm>
        </p:spPr>
        <p:txBody>
          <a:bodyPr/>
          <a:lstStyle/>
          <a:p>
            <a:r>
              <a:rPr lang="en-IN" dirty="0"/>
              <a:t>Suppose you want to find reliable answers to questions:</a:t>
            </a:r>
          </a:p>
          <a:p>
            <a:pPr lvl="1">
              <a:spcBef>
                <a:spcPts val="400"/>
              </a:spcBef>
            </a:pPr>
            <a:r>
              <a:rPr lang="en-IN" sz="1800" dirty="0"/>
              <a:t>Which minor should I opt for?</a:t>
            </a:r>
          </a:p>
          <a:p>
            <a:pPr lvl="1">
              <a:spcBef>
                <a:spcPts val="400"/>
              </a:spcBef>
            </a:pPr>
            <a:r>
              <a:rPr lang="en-IN" sz="1800" dirty="0"/>
              <a:t>What are the types of future careers that IITB graduates </a:t>
            </a:r>
            <a:r>
              <a:rPr lang="en-IN" sz="1800" dirty="0" err="1"/>
              <a:t>favor</a:t>
            </a:r>
            <a:r>
              <a:rPr lang="en-IN" sz="1800" dirty="0"/>
              <a:t> lately?</a:t>
            </a:r>
          </a:p>
          <a:p>
            <a:pPr lvl="1">
              <a:spcBef>
                <a:spcPts val="400"/>
              </a:spcBef>
            </a:pPr>
            <a:r>
              <a:rPr lang="en-IN" sz="1800" dirty="0"/>
              <a:t>How many students seats should IITB allocate to each department?</a:t>
            </a:r>
          </a:p>
          <a:p>
            <a:pPr lvl="1">
              <a:spcBef>
                <a:spcPts val="400"/>
              </a:spcBef>
            </a:pPr>
            <a:r>
              <a:rPr lang="en-IN" sz="1800" dirty="0"/>
              <a:t>Which products are likely to be in high demand next month?</a:t>
            </a:r>
          </a:p>
          <a:p>
            <a:pPr lvl="1">
              <a:spcBef>
                <a:spcPts val="400"/>
              </a:spcBef>
            </a:pPr>
            <a:r>
              <a:rPr lang="en-IN" sz="1800" dirty="0"/>
              <a:t>Is rainfall in Mumbai becoming more erratic lately?</a:t>
            </a:r>
          </a:p>
          <a:p>
            <a:pPr lvl="1">
              <a:spcBef>
                <a:spcPts val="400"/>
              </a:spcBef>
            </a:pPr>
            <a:r>
              <a:rPr lang="en-IN" sz="1800" dirty="0"/>
              <a:t>Is inflation increasing at a faster pace in recent times?</a:t>
            </a:r>
          </a:p>
          <a:p>
            <a:pPr lvl="1">
              <a:spcBef>
                <a:spcPts val="400"/>
              </a:spcBef>
            </a:pPr>
            <a:r>
              <a:rPr lang="en-IN" sz="1800" dirty="0"/>
              <a:t>How is supply of drinking water keeping pace with increasing population?</a:t>
            </a:r>
          </a:p>
          <a:p>
            <a:pPr lvl="1">
              <a:spcBef>
                <a:spcPts val="400"/>
              </a:spcBef>
            </a:pPr>
            <a:r>
              <a:rPr lang="en-IN" sz="1800" dirty="0"/>
              <a:t>Is a flu vaccine useful to prevent frequent </a:t>
            </a:r>
            <a:r>
              <a:rPr lang="en-IN" sz="1800" dirty="0" err="1"/>
              <a:t>cold&amp;fever</a:t>
            </a:r>
            <a:r>
              <a:rPr lang="en-IN" sz="1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2017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4E0D7-B4E2-68BB-6D82-61EFEFCA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 you find the answers?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5D206-5E56-2166-34F1-8D8D42AB9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Go by your existing vague impressions</a:t>
            </a:r>
          </a:p>
          <a:p>
            <a:r>
              <a:rPr lang="en-IN" dirty="0"/>
              <a:t>Ask your peer group, Ask older experienced people</a:t>
            </a:r>
          </a:p>
          <a:p>
            <a:r>
              <a:rPr lang="en-IN" dirty="0"/>
              <a:t>Do a </a:t>
            </a:r>
            <a:r>
              <a:rPr lang="en-IN" dirty="0" err="1"/>
              <a:t>websearch</a:t>
            </a:r>
            <a:endParaRPr lang="en-IN" dirty="0"/>
          </a:p>
          <a:p>
            <a:r>
              <a:rPr lang="en-IN" dirty="0"/>
              <a:t>Ask ChatGPT</a:t>
            </a:r>
          </a:p>
          <a:p>
            <a:r>
              <a:rPr lang="en-I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0687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2E5E-1C35-AF50-6DBA-AF04B80A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data scientists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87003-EE55-FBF1-82E2-B331F0380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31520"/>
            <a:ext cx="8520600" cy="3931730"/>
          </a:xfrm>
        </p:spPr>
        <p:txBody>
          <a:bodyPr/>
          <a:lstStyle/>
          <a:p>
            <a:r>
              <a:rPr lang="en-IN" dirty="0"/>
              <a:t>Go to an authentic source that has recorded correctly the observed values over time </a:t>
            </a:r>
            <a:r>
              <a:rPr lang="en-IN" dirty="0">
                <a:sym typeface="Wingdings" panose="05000000000000000000" pitchFamily="2" charset="2"/>
              </a:rPr>
              <a:t> This is your data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IN" dirty="0">
                <a:sym typeface="Wingdings" panose="05000000000000000000" pitchFamily="2" charset="2"/>
              </a:rPr>
              <a:t>Public data: World bank datasets, </a:t>
            </a:r>
            <a:r>
              <a:rPr lang="en-IN" dirty="0" err="1">
                <a:sym typeface="Wingdings" panose="05000000000000000000" pitchFamily="2" charset="2"/>
              </a:rPr>
              <a:t>Datacommons</a:t>
            </a:r>
            <a:r>
              <a:rPr lang="en-IN" dirty="0">
                <a:sym typeface="Wingdings" panose="05000000000000000000" pitchFamily="2" charset="2"/>
              </a:rPr>
              <a:t>, National Data Analytics platform, Stock prices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IN" dirty="0">
                <a:sym typeface="Wingdings" panose="05000000000000000000" pitchFamily="2" charset="2"/>
              </a:rPr>
              <a:t>Enterprise data: Student data in universities, sales and customer interaction data in enterprises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IN" dirty="0">
                <a:sym typeface="Wingdings" panose="05000000000000000000" pitchFamily="2" charset="2"/>
              </a:rPr>
              <a:t>Scientific data: experiments, simulations and observations in lab </a:t>
            </a:r>
          </a:p>
          <a:p>
            <a:r>
              <a:rPr lang="en-IN" dirty="0">
                <a:sym typeface="Wingdings" panose="05000000000000000000" pitchFamily="2" charset="2"/>
              </a:rPr>
              <a:t>Try to find answers from the data How?</a:t>
            </a:r>
          </a:p>
          <a:p>
            <a:pPr lvl="1">
              <a:spcBef>
                <a:spcPts val="400"/>
              </a:spcBef>
            </a:pPr>
            <a:r>
              <a:rPr lang="en-IN" dirty="0">
                <a:sym typeface="Wingdings" panose="05000000000000000000" pitchFamily="2" charset="2"/>
              </a:rPr>
              <a:t>This course will teach you how to get answers to top-level questions from data in a scientific way.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623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584" y="979715"/>
            <a:ext cx="6975440" cy="3767786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52"/>
          <p:cNvSpPr txBox="1"/>
          <p:nvPr/>
        </p:nvSpPr>
        <p:spPr>
          <a:xfrm>
            <a:off x="6704675" y="4866600"/>
            <a:ext cx="2299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Proxima Nova"/>
                <a:ea typeface="Proxima Nova"/>
                <a:cs typeface="Proxima Nova"/>
                <a:sym typeface="Proxima Nova"/>
              </a:rPr>
              <a:t>Image from data.gov.in</a:t>
            </a:r>
            <a:endParaRPr sz="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BE75E-1381-5283-AF4D-227D5FC4A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7325"/>
            <a:ext cx="8520600" cy="572700"/>
          </a:xfrm>
        </p:spPr>
        <p:txBody>
          <a:bodyPr/>
          <a:lstStyle/>
          <a:p>
            <a:r>
              <a:rPr lang="en-IN" dirty="0"/>
              <a:t>Several sources of public data in India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FFD72-D0BA-D165-3601-FF3208B22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example studies on Indian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C2CE5F-A076-7E6E-37C8-57B6A5BA4F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Power consumption in India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3"/>
              </a:rPr>
              <a:t>Health of Indian population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4"/>
              </a:rPr>
              <a:t>Housing in India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4920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1"/>
          <p:cNvSpPr txBox="1">
            <a:spLocks noGrp="1"/>
          </p:cNvSpPr>
          <p:nvPr>
            <p:ph type="title"/>
          </p:nvPr>
        </p:nvSpPr>
        <p:spPr>
          <a:xfrm>
            <a:off x="421287" y="257256"/>
            <a:ext cx="4628508" cy="687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Course contents</a:t>
            </a:r>
            <a:endParaRPr dirty="0"/>
          </a:p>
        </p:txBody>
      </p:sp>
      <p:sp>
        <p:nvSpPr>
          <p:cNvPr id="294" name="Google Shape;294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Data analysis: gathering, summarizing, and visualizing data in intuitive ways</a:t>
            </a:r>
          </a:p>
          <a:p>
            <a:endParaRPr lang="en" dirty="0"/>
          </a:p>
          <a:p>
            <a:r>
              <a:rPr lang="en" dirty="0"/>
              <a:t>Probability:  Mathematical tool to represent uncertainty</a:t>
            </a:r>
          </a:p>
          <a:p>
            <a:endParaRPr lang="en" dirty="0"/>
          </a:p>
          <a:p>
            <a:r>
              <a:rPr lang="en" dirty="0"/>
              <a:t>Statistical inference: Drawing probabilistic conclusions from limited data</a:t>
            </a:r>
          </a:p>
          <a:p>
            <a:endParaRPr lang="en" dirty="0"/>
          </a:p>
          <a:p>
            <a:endParaRPr lang="en" dirty="0"/>
          </a:p>
          <a:p>
            <a:pPr marL="114300" indent="0">
              <a:buNone/>
            </a:pPr>
            <a:r>
              <a:rPr lang="en-US" dirty="0"/>
              <a:t>Important pre-requisite for future courses in machine learning, image processing, computer vision, deep learning, AI, finance, etc..</a:t>
            </a:r>
            <a:endParaRPr lang="en" dirty="0"/>
          </a:p>
          <a:p>
            <a:pPr lvl="1"/>
            <a:endParaRPr lang="en" dirty="0"/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</p:txBody>
      </p:sp>
      <p:sp>
        <p:nvSpPr>
          <p:cNvPr id="2" name="AutoShape 2" descr="Counting non-reduntant parameters in probabilistic graphical models - Cross  Validate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 of running the course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Three 55 minute slots per week: </a:t>
            </a:r>
          </a:p>
          <a:p>
            <a:r>
              <a:rPr lang="en-IN" dirty="0"/>
              <a:t>SAFE/Moodle/paper quizzes on the material covered in </a:t>
            </a:r>
            <a:r>
              <a:rPr lang="en-IN" b="1" dirty="0"/>
              <a:t>prior</a:t>
            </a:r>
            <a:r>
              <a:rPr lang="en-IN" dirty="0"/>
              <a:t> weeks</a:t>
            </a:r>
          </a:p>
          <a:p>
            <a:pPr lvl="1"/>
            <a:r>
              <a:rPr lang="en-IN" dirty="0"/>
              <a:t>20 minute duration at a pre-announced time or 55 minute quiz.</a:t>
            </a:r>
          </a:p>
          <a:p>
            <a:pPr lvl="1"/>
            <a:r>
              <a:rPr lang="en-IN" dirty="0"/>
              <a:t>Grading will be done on top n-2 out of n quizzes for 20 minute quizzes.  </a:t>
            </a:r>
          </a:p>
          <a:p>
            <a:pPr lvl="1"/>
            <a:r>
              <a:rPr lang="en-IN" dirty="0"/>
              <a:t>No compensation for missed quizzes.</a:t>
            </a:r>
          </a:p>
          <a:p>
            <a:r>
              <a:rPr lang="en-IN" dirty="0"/>
              <a:t>All materials will be uploaded on Moodle, announcements via Moodle, questions on Moodle or </a:t>
            </a:r>
            <a:r>
              <a:rPr lang="en-IN" dirty="0">
                <a:hlinkClick r:id="rId2"/>
              </a:rPr>
              <a:t>cs215-ta@googlegroups.com</a:t>
            </a:r>
            <a:endParaRPr lang="en-IN" dirty="0"/>
          </a:p>
          <a:p>
            <a:r>
              <a:rPr lang="en-IN" dirty="0">
                <a:hlinkClick r:id="rId3"/>
              </a:rPr>
              <a:t>Course webpage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369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71D150-4F37-D078-9E6B-68E397C1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E02108-BBAF-FDC7-B6A9-32F8DDAB4C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Approximate 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credit structure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15% In-class Quizzes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25% Mid-semester exam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35% End semester exam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5%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rogramming and written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homeworks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in teams (about 5 assignments)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Attendance mandatory. Students with less than 80% may get a DX.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14300" indent="0" rtl="0" fontAlgn="base"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We will all adhere to principles of academic honesty. Penalties for violation will be severe and will be reported to DADAC. Givers and takers are equally responsible.</a:t>
            </a:r>
            <a:endParaRPr lang="en-US" sz="1800" b="1" i="0" u="none" strike="noStrike" dirty="0">
              <a:solidFill>
                <a:srgbClr val="D34817"/>
              </a:solidFill>
              <a:effectLst/>
              <a:latin typeface="Noto Sans Symbols"/>
            </a:endParaRPr>
          </a:p>
          <a:p>
            <a:pPr marL="11430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11430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35AEC75-9158-B94F-20AD-21FA2F8C4AD8}"/>
                  </a:ext>
                </a:extLst>
              </p14:cNvPr>
              <p14:cNvContentPartPr/>
              <p14:nvPr/>
            </p14:nvContentPartPr>
            <p14:xfrm>
              <a:off x="1685880" y="235728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35AEC75-9158-B94F-20AD-21FA2F8C4A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6520" y="23479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012979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26393</TotalTime>
  <Words>531</Words>
  <Application>Microsoft Office PowerPoint</Application>
  <PresentationFormat>On-screen Show (16:9)</PresentationFormat>
  <Paragraphs>68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Wingdings</vt:lpstr>
      <vt:lpstr>Times New Roman</vt:lpstr>
      <vt:lpstr>Proxima Nova</vt:lpstr>
      <vt:lpstr>Noto Sans Symbols</vt:lpstr>
      <vt:lpstr>Arial</vt:lpstr>
      <vt:lpstr>Simple Light</vt:lpstr>
      <vt:lpstr>Simple Light</vt:lpstr>
      <vt:lpstr>CS 215: Data Interpretation and Analysis</vt:lpstr>
      <vt:lpstr>What is the course about?</vt:lpstr>
      <vt:lpstr>How do you find the answers?</vt:lpstr>
      <vt:lpstr>The data scientists approach</vt:lpstr>
      <vt:lpstr>Several sources of public data in India</vt:lpstr>
      <vt:lpstr>Some example studies on Indian Data</vt:lpstr>
      <vt:lpstr>Course contents</vt:lpstr>
      <vt:lpstr>Mode of running the course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726: Course Overview</dc:title>
  <cp:lastModifiedBy>Sunita Sarawagi</cp:lastModifiedBy>
  <cp:revision>49</cp:revision>
  <cp:lastPrinted>2024-01-08T13:49:46Z</cp:lastPrinted>
  <dcterms:modified xsi:type="dcterms:W3CDTF">2024-07-29T07:32:58Z</dcterms:modified>
</cp:coreProperties>
</file>