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5.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6.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7.xml" ContentType="application/inkml+xml"/>
  <Override PartName="/ppt/ink/ink8.xml" ContentType="application/inkml+xml"/>
  <Override PartName="/ppt/notesSlides/notesSlide13.xml" ContentType="application/vnd.openxmlformats-officedocument.presentationml.notesSlide+xml"/>
  <Override PartName="/ppt/ink/ink9.xml" ContentType="application/inkml+xml"/>
  <Override PartName="/ppt/ink/ink10.xml" ContentType="application/inkml+xml"/>
  <Override PartName="/ppt/notesSlides/notesSlide14.xml" ContentType="application/vnd.openxmlformats-officedocument.presentationml.notesSlide+xml"/>
  <Override PartName="/ppt/ink/ink11.xml" ContentType="application/inkml+xml"/>
  <Override PartName="/ppt/notesSlides/notesSlide15.xml" ContentType="application/vnd.openxmlformats-officedocument.presentationml.notesSlide+xml"/>
  <Override PartName="/ppt/ink/ink12.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3.xml" ContentType="application/inkml+xml"/>
  <Override PartName="/ppt/notesSlides/notesSlide18.xml" ContentType="application/vnd.openxmlformats-officedocument.presentationml.notesSlide+xml"/>
  <Override PartName="/ppt/ink/ink14.xml" ContentType="application/inkml+xml"/>
  <Override PartName="/ppt/notesSlides/notesSlide19.xml" ContentType="application/vnd.openxmlformats-officedocument.presentationml.notesSlide+xml"/>
  <Override PartName="/ppt/ink/ink15.xml" ContentType="application/inkml+xml"/>
  <Override PartName="/ppt/notesSlides/notesSlide20.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21.xml" ContentType="application/vnd.openxmlformats-officedocument.presentationml.notesSlide+xml"/>
  <Override PartName="/ppt/ink/ink20.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21.xml" ContentType="application/inkml+xml"/>
  <Override PartName="/ppt/notesSlides/notesSlide24.xml" ContentType="application/vnd.openxmlformats-officedocument.presentationml.notesSlide+xml"/>
  <Override PartName="/ppt/ink/ink22.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23.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24.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25.xml" ContentType="application/inkml+xml"/>
  <Override PartName="/ppt/notesSlides/notesSlide37.xml" ContentType="application/vnd.openxmlformats-officedocument.presentationml.notesSlide+xml"/>
  <Override PartName="/ppt/ink/ink26.xml" ContentType="application/inkml+xml"/>
  <Override PartName="/ppt/notesSlides/notesSlide38.xml" ContentType="application/vnd.openxmlformats-officedocument.presentationml.notesSlide+xml"/>
  <Override PartName="/ppt/ink/ink27.xml" ContentType="application/inkml+xml"/>
  <Override PartName="/ppt/notesSlides/notesSlide39.xml" ContentType="application/vnd.openxmlformats-officedocument.presentationml.notesSlide+xml"/>
  <Override PartName="/ppt/ink/ink28.xml" ContentType="application/inkml+xml"/>
  <Override PartName="/ppt/notesSlides/notesSlide40.xml" ContentType="application/vnd.openxmlformats-officedocument.presentationml.notesSlide+xml"/>
  <Override PartName="/ppt/ink/ink29.xml" ContentType="application/inkml+xml"/>
  <Override PartName="/ppt/ink/ink30.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31.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ink/ink32.xml" ContentType="application/inkml+xml"/>
  <Override PartName="/ppt/notesSlides/notesSlide46.xml" ContentType="application/vnd.openxmlformats-officedocument.presentationml.notesSlide+xml"/>
  <Override PartName="/ppt/ink/ink33.xml" ContentType="application/inkml+xml"/>
  <Override PartName="/ppt/ink/ink34.xml" ContentType="application/inkml+xml"/>
  <Override PartName="/ppt/notesSlides/notesSlide47.xml" ContentType="application/vnd.openxmlformats-officedocument.presentationml.notesSlide+xml"/>
  <Override PartName="/ppt/ink/ink35.xml" ContentType="application/inkml+xml"/>
  <Override PartName="/ppt/notesSlides/notesSlide48.xml" ContentType="application/vnd.openxmlformats-officedocument.presentationml.notesSlide+xml"/>
  <Override PartName="/ppt/ink/ink36.xml" ContentType="application/inkml+xml"/>
  <Override PartName="/ppt/notesSlides/notesSlide49.xml" ContentType="application/vnd.openxmlformats-officedocument.presentationml.notesSlide+xml"/>
  <Override PartName="/ppt/ink/ink37.xml" ContentType="application/inkml+xml"/>
  <Override PartName="/ppt/notesSlides/notesSlide50.xml" ContentType="application/vnd.openxmlformats-officedocument.presentationml.notesSlide+xml"/>
  <Override PartName="/ppt/ink/ink38.xml" ContentType="application/inkml+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ink/ink39.xml" ContentType="application/inkml+xml"/>
  <Override PartName="/ppt/notesSlides/notesSlide54.xml" ContentType="application/vnd.openxmlformats-officedocument.presentationml.notesSlide+xml"/>
  <Override PartName="/ppt/ink/ink40.xml" ContentType="application/inkml+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ink/ink41.xml" ContentType="application/inkml+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ink/ink42.xml" ContentType="application/inkml+xml"/>
  <Override PartName="/ppt/notesSlides/notesSlide59.xml" ContentType="application/vnd.openxmlformats-officedocument.presentationml.notesSlide+xml"/>
  <Override PartName="/ppt/ink/ink43.xml" ContentType="application/inkml+xml"/>
  <Override PartName="/ppt/notesSlides/notesSlide60.xml" ContentType="application/vnd.openxmlformats-officedocument.presentationml.notesSlide+xml"/>
  <Override PartName="/ppt/ink/ink44.xml" ContentType="application/inkml+xml"/>
  <Override PartName="/ppt/notesSlides/notesSlide61.xml" ContentType="application/vnd.openxmlformats-officedocument.presentationml.notesSlide+xml"/>
  <Override PartName="/ppt/ink/ink45.xml" ContentType="application/inkml+xml"/>
  <Override PartName="/ppt/ink/ink4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8" r:id="rId1"/>
  </p:sldMasterIdLst>
  <p:notesMasterIdLst>
    <p:notesMasterId r:id="rId80"/>
  </p:notesMasterIdLst>
  <p:sldIdLst>
    <p:sldId id="256" r:id="rId2"/>
    <p:sldId id="258" r:id="rId3"/>
    <p:sldId id="325" r:id="rId4"/>
    <p:sldId id="326" r:id="rId5"/>
    <p:sldId id="260" r:id="rId6"/>
    <p:sldId id="327" r:id="rId7"/>
    <p:sldId id="328" r:id="rId8"/>
    <p:sldId id="259" r:id="rId9"/>
    <p:sldId id="329" r:id="rId10"/>
    <p:sldId id="261" r:id="rId11"/>
    <p:sldId id="262" r:id="rId12"/>
    <p:sldId id="263" r:id="rId13"/>
    <p:sldId id="264" r:id="rId14"/>
    <p:sldId id="265" r:id="rId15"/>
    <p:sldId id="266" r:id="rId16"/>
    <p:sldId id="267" r:id="rId17"/>
    <p:sldId id="268" r:id="rId18"/>
    <p:sldId id="335" r:id="rId19"/>
    <p:sldId id="324" r:id="rId20"/>
    <p:sldId id="269" r:id="rId21"/>
    <p:sldId id="272" r:id="rId22"/>
    <p:sldId id="273" r:id="rId23"/>
    <p:sldId id="277" r:id="rId24"/>
    <p:sldId id="278" r:id="rId25"/>
    <p:sldId id="279" r:id="rId26"/>
    <p:sldId id="280" r:id="rId27"/>
    <p:sldId id="281" r:id="rId28"/>
    <p:sldId id="331" r:id="rId29"/>
    <p:sldId id="330" r:id="rId30"/>
    <p:sldId id="332"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33" r:id="rId52"/>
    <p:sldId id="302" r:id="rId53"/>
    <p:sldId id="303" r:id="rId54"/>
    <p:sldId id="334" r:id="rId55"/>
    <p:sldId id="304" r:id="rId56"/>
    <p:sldId id="305" r:id="rId57"/>
    <p:sldId id="306" r:id="rId58"/>
    <p:sldId id="307" r:id="rId59"/>
    <p:sldId id="336"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38" r:id="rId76"/>
    <p:sldId id="339" r:id="rId77"/>
    <p:sldId id="340" r:id="rId78"/>
    <p:sldId id="337" r:id="rId7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1" roundtripDataSignature="AMtx7mj8h/mD8blsvEKZKOlF4qiO5jqTH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57E850-93D2-47D2-966A-FBDA1961E15D}" v="538" dt="2024-08-01T04:04:56.539"/>
  </p1510:revLst>
</p1510:revInfo>
</file>

<file path=ppt/tableStyles.xml><?xml version="1.0" encoding="utf-8"?>
<a:tblStyleLst xmlns:a="http://schemas.openxmlformats.org/drawingml/2006/main" def="{CE606ADB-8DDA-449E-89A1-272C6AECDAB2}">
  <a:tblStyle styleId="{CE606ADB-8DDA-449E-89A1-272C6AECDAB2}" styleName="Table_0">
    <a:wholeTbl>
      <a:tcTxStyle b="off" i="off">
        <a:font>
          <a:latin typeface="Times New Roman"/>
          <a:ea typeface="Times New Roman"/>
          <a:cs typeface="Times New Roman"/>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8E7"/>
          </a:solidFill>
        </a:fill>
      </a:tcStyle>
    </a:wholeTbl>
    <a:band1H>
      <a:tcTxStyle/>
      <a:tcStyle>
        <a:tcBdr/>
        <a:fill>
          <a:solidFill>
            <a:srgbClr val="EFCECA"/>
          </a:solidFill>
        </a:fill>
      </a:tcStyle>
    </a:band1H>
    <a:band2H>
      <a:tcTxStyle/>
      <a:tcStyle>
        <a:tcBdr/>
      </a:tcStyle>
    </a:band2H>
    <a:band1V>
      <a:tcTxStyle/>
      <a:tcStyle>
        <a:tcBdr/>
        <a:fill>
          <a:solidFill>
            <a:srgbClr val="EFCECA"/>
          </a:solidFill>
        </a:fill>
      </a:tcStyle>
    </a:band1V>
    <a:band2V>
      <a:tcTxStyle/>
      <a:tcStyle>
        <a:tcBdr/>
      </a:tcStyle>
    </a:band2V>
    <a:lastCol>
      <a:tcTxStyle b="on" i="off">
        <a:font>
          <a:latin typeface="Times New Roman"/>
          <a:ea typeface="Times New Roman"/>
          <a:cs typeface="Times New Roman"/>
        </a:font>
        <a:schemeClr val="lt1"/>
      </a:tcTxStyle>
      <a:tcStyle>
        <a:tcBdr/>
        <a:fill>
          <a:solidFill>
            <a:schemeClr val="accent1"/>
          </a:solidFill>
        </a:fill>
      </a:tcStyle>
    </a:lastCol>
    <a:firstCol>
      <a:tcTxStyle b="on" i="off">
        <a:font>
          <a:latin typeface="Times New Roman"/>
          <a:ea typeface="Times New Roman"/>
          <a:cs typeface="Times New Roman"/>
        </a:font>
        <a:schemeClr val="lt1"/>
      </a:tcTxStyle>
      <a:tcStyle>
        <a:tcBdr/>
        <a:fill>
          <a:solidFill>
            <a:schemeClr val="accent1"/>
          </a:solidFill>
        </a:fill>
      </a:tcStyle>
    </a:firstCol>
    <a:lastRow>
      <a:tcTxStyle b="on" i="off">
        <a:font>
          <a:latin typeface="Times New Roman"/>
          <a:ea typeface="Times New Roman"/>
          <a:cs typeface="Times New Roman"/>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imes New Roman"/>
          <a:ea typeface="Times New Roman"/>
          <a:cs typeface="Times New Roman"/>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1A9EEE6B-AD29-46E7-933B-AF80752EA695}"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9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customschemas.google.com/relationships/presentationmetadata" Target="metadata"/><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ita Sarawagi" userId="00a1bc6ad8d130eb" providerId="LiveId" clId="{EA57E850-93D2-47D2-966A-FBDA1961E15D}"/>
    <pc:docChg chg="undo custSel addSld delSld modSld sldOrd modMainMaster">
      <pc:chgData name="Sunita Sarawagi" userId="00a1bc6ad8d130eb" providerId="LiveId" clId="{EA57E850-93D2-47D2-966A-FBDA1961E15D}" dt="2024-08-01T04:04:56.538" v="2800"/>
      <pc:docMkLst>
        <pc:docMk/>
      </pc:docMkLst>
      <pc:sldChg chg="addSp modSp mod modClrScheme chgLayout">
        <pc:chgData name="Sunita Sarawagi" userId="00a1bc6ad8d130eb" providerId="LiveId" clId="{EA57E850-93D2-47D2-966A-FBDA1961E15D}" dt="2024-07-30T05:05:58.944" v="2414" actId="700"/>
        <pc:sldMkLst>
          <pc:docMk/>
          <pc:sldMk cId="0" sldId="256"/>
        </pc:sldMkLst>
        <pc:spChg chg="add mod">
          <ac:chgData name="Sunita Sarawagi" userId="00a1bc6ad8d130eb" providerId="LiveId" clId="{EA57E850-93D2-47D2-966A-FBDA1961E15D}" dt="2024-07-28T18:12:15.132" v="144" actId="1076"/>
          <ac:spMkLst>
            <pc:docMk/>
            <pc:sldMk cId="0" sldId="256"/>
            <ac:spMk id="2" creationId="{BB0C9F23-C819-F260-0DC8-25AAD1CB3735}"/>
          </ac:spMkLst>
        </pc:spChg>
        <pc:spChg chg="mod ord">
          <ac:chgData name="Sunita Sarawagi" userId="00a1bc6ad8d130eb" providerId="LiveId" clId="{EA57E850-93D2-47D2-966A-FBDA1961E15D}" dt="2024-07-30T05:05:58.944" v="2414" actId="700"/>
          <ac:spMkLst>
            <pc:docMk/>
            <pc:sldMk cId="0" sldId="256"/>
            <ac:spMk id="105" creationId="{00000000-0000-0000-0000-000000000000}"/>
          </ac:spMkLst>
        </pc:spChg>
        <pc:spChg chg="mod ord">
          <ac:chgData name="Sunita Sarawagi" userId="00a1bc6ad8d130eb" providerId="LiveId" clId="{EA57E850-93D2-47D2-966A-FBDA1961E15D}" dt="2024-07-30T05:05:58.944" v="2414" actId="700"/>
          <ac:spMkLst>
            <pc:docMk/>
            <pc:sldMk cId="0" sldId="256"/>
            <ac:spMk id="106" creationId="{00000000-0000-0000-0000-000000000000}"/>
          </ac:spMkLst>
        </pc:spChg>
        <pc:spChg chg="mod ord">
          <ac:chgData name="Sunita Sarawagi" userId="00a1bc6ad8d130eb" providerId="LiveId" clId="{EA57E850-93D2-47D2-966A-FBDA1961E15D}" dt="2024-07-30T05:05:58.944" v="2414" actId="700"/>
          <ac:spMkLst>
            <pc:docMk/>
            <pc:sldMk cId="0" sldId="256"/>
            <ac:spMk id="107" creationId="{00000000-0000-0000-0000-000000000000}"/>
          </ac:spMkLst>
        </pc:spChg>
      </pc:sldChg>
      <pc:sldChg chg="modSp del">
        <pc:chgData name="Sunita Sarawagi" userId="00a1bc6ad8d130eb" providerId="LiveId" clId="{EA57E850-93D2-47D2-966A-FBDA1961E15D}" dt="2024-07-28T18:13:40.710" v="168" actId="2696"/>
        <pc:sldMkLst>
          <pc:docMk/>
          <pc:sldMk cId="0" sldId="257"/>
        </pc:sldMkLst>
        <pc:spChg chg="mod">
          <ac:chgData name="Sunita Sarawagi" userId="00a1bc6ad8d130eb" providerId="LiveId" clId="{EA57E850-93D2-47D2-966A-FBDA1961E15D}" dt="2024-07-28T18:13:12.873" v="158"/>
          <ac:spMkLst>
            <pc:docMk/>
            <pc:sldMk cId="0" sldId="257"/>
            <ac:spMk id="112" creationId="{00000000-0000-0000-0000-000000000000}"/>
          </ac:spMkLst>
        </pc:spChg>
        <pc:spChg chg="mod">
          <ac:chgData name="Sunita Sarawagi" userId="00a1bc6ad8d130eb" providerId="LiveId" clId="{EA57E850-93D2-47D2-966A-FBDA1961E15D}" dt="2024-07-28T18:13:12.873" v="158"/>
          <ac:spMkLst>
            <pc:docMk/>
            <pc:sldMk cId="0" sldId="257"/>
            <ac:spMk id="113" creationId="{00000000-0000-0000-0000-000000000000}"/>
          </ac:spMkLst>
        </pc:spChg>
        <pc:spChg chg="mod">
          <ac:chgData name="Sunita Sarawagi" userId="00a1bc6ad8d130eb" providerId="LiveId" clId="{EA57E850-93D2-47D2-966A-FBDA1961E15D}" dt="2024-07-28T18:13:12.873" v="158"/>
          <ac:spMkLst>
            <pc:docMk/>
            <pc:sldMk cId="0" sldId="257"/>
            <ac:spMk id="114" creationId="{00000000-0000-0000-0000-000000000000}"/>
          </ac:spMkLst>
        </pc:spChg>
      </pc:sldChg>
      <pc:sldChg chg="modSp mod modAnim chgLayout">
        <pc:chgData name="Sunita Sarawagi" userId="00a1bc6ad8d130eb" providerId="LiveId" clId="{EA57E850-93D2-47D2-966A-FBDA1961E15D}" dt="2024-07-30T05:06:22.247" v="2416" actId="12"/>
        <pc:sldMkLst>
          <pc:docMk/>
          <pc:sldMk cId="0" sldId="258"/>
        </pc:sldMkLst>
        <pc:spChg chg="mod ord">
          <ac:chgData name="Sunita Sarawagi" userId="00a1bc6ad8d130eb" providerId="LiveId" clId="{EA57E850-93D2-47D2-966A-FBDA1961E15D}" dt="2024-07-30T05:05:58.944" v="2414" actId="700"/>
          <ac:spMkLst>
            <pc:docMk/>
            <pc:sldMk cId="0" sldId="258"/>
            <ac:spMk id="119" creationId="{00000000-0000-0000-0000-000000000000}"/>
          </ac:spMkLst>
        </pc:spChg>
        <pc:spChg chg="mod ord">
          <ac:chgData name="Sunita Sarawagi" userId="00a1bc6ad8d130eb" providerId="LiveId" clId="{EA57E850-93D2-47D2-966A-FBDA1961E15D}" dt="2024-07-30T05:06:22.247" v="2416" actId="12"/>
          <ac:spMkLst>
            <pc:docMk/>
            <pc:sldMk cId="0" sldId="258"/>
            <ac:spMk id="120" creationId="{00000000-0000-0000-0000-000000000000}"/>
          </ac:spMkLst>
        </pc:spChg>
        <pc:spChg chg="mod ord">
          <ac:chgData name="Sunita Sarawagi" userId="00a1bc6ad8d130eb" providerId="LiveId" clId="{EA57E850-93D2-47D2-966A-FBDA1961E15D}" dt="2024-07-30T05:05:58.944" v="2414" actId="700"/>
          <ac:spMkLst>
            <pc:docMk/>
            <pc:sldMk cId="0" sldId="258"/>
            <ac:spMk id="121" creationId="{00000000-0000-0000-0000-000000000000}"/>
          </ac:spMkLst>
        </pc:spChg>
      </pc:sldChg>
      <pc:sldChg chg="modSp mod ord chgLayout">
        <pc:chgData name="Sunita Sarawagi" userId="00a1bc6ad8d130eb" providerId="LiveId" clId="{EA57E850-93D2-47D2-966A-FBDA1961E15D}" dt="2024-07-30T05:06:37.463" v="2417" actId="12"/>
        <pc:sldMkLst>
          <pc:docMk/>
          <pc:sldMk cId="0" sldId="259"/>
        </pc:sldMkLst>
        <pc:spChg chg="mod ord">
          <ac:chgData name="Sunita Sarawagi" userId="00a1bc6ad8d130eb" providerId="LiveId" clId="{EA57E850-93D2-47D2-966A-FBDA1961E15D}" dt="2024-07-30T05:05:58.944" v="2414" actId="700"/>
          <ac:spMkLst>
            <pc:docMk/>
            <pc:sldMk cId="0" sldId="259"/>
            <ac:spMk id="126" creationId="{00000000-0000-0000-0000-000000000000}"/>
          </ac:spMkLst>
        </pc:spChg>
        <pc:spChg chg="mod ord">
          <ac:chgData name="Sunita Sarawagi" userId="00a1bc6ad8d130eb" providerId="LiveId" clId="{EA57E850-93D2-47D2-966A-FBDA1961E15D}" dt="2024-07-30T05:06:37.463" v="2417" actId="12"/>
          <ac:spMkLst>
            <pc:docMk/>
            <pc:sldMk cId="0" sldId="259"/>
            <ac:spMk id="127" creationId="{00000000-0000-0000-0000-000000000000}"/>
          </ac:spMkLst>
        </pc:spChg>
        <pc:spChg chg="mod ord">
          <ac:chgData name="Sunita Sarawagi" userId="00a1bc6ad8d130eb" providerId="LiveId" clId="{EA57E850-93D2-47D2-966A-FBDA1961E15D}" dt="2024-07-30T05:05:58.944" v="2414" actId="700"/>
          <ac:spMkLst>
            <pc:docMk/>
            <pc:sldMk cId="0" sldId="259"/>
            <ac:spMk id="128" creationId="{00000000-0000-0000-0000-000000000000}"/>
          </ac:spMkLst>
        </pc:spChg>
      </pc:sldChg>
      <pc:sldChg chg="addSp delSp modSp mod modClrScheme chgLayout">
        <pc:chgData name="Sunita Sarawagi" userId="00a1bc6ad8d130eb" providerId="LiveId" clId="{EA57E850-93D2-47D2-966A-FBDA1961E15D}" dt="2024-07-30T05:05:58.944" v="2414" actId="700"/>
        <pc:sldMkLst>
          <pc:docMk/>
          <pc:sldMk cId="0" sldId="260"/>
        </pc:sldMkLst>
        <pc:spChg chg="add del mod ord">
          <ac:chgData name="Sunita Sarawagi" userId="00a1bc6ad8d130eb" providerId="LiveId" clId="{EA57E850-93D2-47D2-966A-FBDA1961E15D}" dt="2024-07-30T05:05:58.944" v="2414" actId="700"/>
          <ac:spMkLst>
            <pc:docMk/>
            <pc:sldMk cId="0" sldId="260"/>
            <ac:spMk id="2" creationId="{3B824031-0C81-453C-42AD-B7729720F6A2}"/>
          </ac:spMkLst>
        </pc:spChg>
        <pc:spChg chg="mod ord">
          <ac:chgData name="Sunita Sarawagi" userId="00a1bc6ad8d130eb" providerId="LiveId" clId="{EA57E850-93D2-47D2-966A-FBDA1961E15D}" dt="2024-07-30T05:05:58.944" v="2414" actId="700"/>
          <ac:spMkLst>
            <pc:docMk/>
            <pc:sldMk cId="0" sldId="260"/>
            <ac:spMk id="133" creationId="{00000000-0000-0000-0000-000000000000}"/>
          </ac:spMkLst>
        </pc:spChg>
        <pc:spChg chg="add del mod ord">
          <ac:chgData name="Sunita Sarawagi" userId="00a1bc6ad8d130eb" providerId="LiveId" clId="{EA57E850-93D2-47D2-966A-FBDA1961E15D}" dt="2024-07-30T05:05:58.944" v="2414" actId="700"/>
          <ac:spMkLst>
            <pc:docMk/>
            <pc:sldMk cId="0" sldId="260"/>
            <ac:spMk id="134" creationId="{00000000-0000-0000-0000-000000000000}"/>
          </ac:spMkLst>
        </pc:spChg>
        <pc:spChg chg="mod ord">
          <ac:chgData name="Sunita Sarawagi" userId="00a1bc6ad8d130eb" providerId="LiveId" clId="{EA57E850-93D2-47D2-966A-FBDA1961E15D}" dt="2024-07-30T05:05:58.944" v="2414" actId="700"/>
          <ac:spMkLst>
            <pc:docMk/>
            <pc:sldMk cId="0" sldId="260"/>
            <ac:spMk id="135" creationId="{00000000-0000-0000-0000-000000000000}"/>
          </ac:spMkLst>
        </pc:spChg>
      </pc:sldChg>
      <pc:sldChg chg="delSp modSp mod modShow chgLayout">
        <pc:chgData name="Sunita Sarawagi" userId="00a1bc6ad8d130eb" providerId="LiveId" clId="{EA57E850-93D2-47D2-966A-FBDA1961E15D}" dt="2024-07-30T05:05:58.944" v="2414" actId="700"/>
        <pc:sldMkLst>
          <pc:docMk/>
          <pc:sldMk cId="0" sldId="261"/>
        </pc:sldMkLst>
        <pc:spChg chg="mod ord">
          <ac:chgData name="Sunita Sarawagi" userId="00a1bc6ad8d130eb" providerId="LiveId" clId="{EA57E850-93D2-47D2-966A-FBDA1961E15D}" dt="2024-07-30T05:05:58.944" v="2414" actId="700"/>
          <ac:spMkLst>
            <pc:docMk/>
            <pc:sldMk cId="0" sldId="261"/>
            <ac:spMk id="140" creationId="{00000000-0000-0000-0000-000000000000}"/>
          </ac:spMkLst>
        </pc:spChg>
        <pc:spChg chg="mod ord">
          <ac:chgData name="Sunita Sarawagi" userId="00a1bc6ad8d130eb" providerId="LiveId" clId="{EA57E850-93D2-47D2-966A-FBDA1961E15D}" dt="2024-07-30T05:05:58.944" v="2414" actId="700"/>
          <ac:spMkLst>
            <pc:docMk/>
            <pc:sldMk cId="0" sldId="261"/>
            <ac:spMk id="141" creationId="{00000000-0000-0000-0000-000000000000}"/>
          </ac:spMkLst>
        </pc:spChg>
        <pc:spChg chg="del">
          <ac:chgData name="Sunita Sarawagi" userId="00a1bc6ad8d130eb" providerId="LiveId" clId="{EA57E850-93D2-47D2-966A-FBDA1961E15D}" dt="2024-07-28T18:16:34.157" v="255" actId="478"/>
          <ac:spMkLst>
            <pc:docMk/>
            <pc:sldMk cId="0" sldId="261"/>
            <ac:spMk id="143" creationId="{00000000-0000-0000-0000-000000000000}"/>
          </ac:spMkLst>
        </pc:spChg>
        <pc:spChg chg="mod ord">
          <ac:chgData name="Sunita Sarawagi" userId="00a1bc6ad8d130eb" providerId="LiveId" clId="{EA57E850-93D2-47D2-966A-FBDA1961E15D}" dt="2024-07-30T05:05:58.944" v="2414" actId="700"/>
          <ac:spMkLst>
            <pc:docMk/>
            <pc:sldMk cId="0" sldId="261"/>
            <ac:spMk id="144" creationId="{00000000-0000-0000-0000-000000000000}"/>
          </ac:spMkLst>
        </pc:spChg>
        <pc:graphicFrameChg chg="del">
          <ac:chgData name="Sunita Sarawagi" userId="00a1bc6ad8d130eb" providerId="LiveId" clId="{EA57E850-93D2-47D2-966A-FBDA1961E15D}" dt="2024-07-28T18:16:30.021" v="254" actId="478"/>
          <ac:graphicFrameMkLst>
            <pc:docMk/>
            <pc:sldMk cId="0" sldId="261"/>
            <ac:graphicFrameMk id="142" creationId="{00000000-0000-0000-0000-000000000000}"/>
          </ac:graphicFrameMkLst>
        </pc:graphicFrameChg>
      </pc:sldChg>
      <pc:sldChg chg="addSp modSp mod chgLayout">
        <pc:chgData name="Sunita Sarawagi" userId="00a1bc6ad8d130eb" providerId="LiveId" clId="{EA57E850-93D2-47D2-966A-FBDA1961E15D}" dt="2024-07-30T05:05:58.944" v="2414" actId="700"/>
        <pc:sldMkLst>
          <pc:docMk/>
          <pc:sldMk cId="0" sldId="262"/>
        </pc:sldMkLst>
        <pc:spChg chg="mod ord">
          <ac:chgData name="Sunita Sarawagi" userId="00a1bc6ad8d130eb" providerId="LiveId" clId="{EA57E850-93D2-47D2-966A-FBDA1961E15D}" dt="2024-07-30T05:05:58.944" v="2414" actId="700"/>
          <ac:spMkLst>
            <pc:docMk/>
            <pc:sldMk cId="0" sldId="262"/>
            <ac:spMk id="149" creationId="{00000000-0000-0000-0000-000000000000}"/>
          </ac:spMkLst>
        </pc:spChg>
        <pc:spChg chg="mod ord">
          <ac:chgData name="Sunita Sarawagi" userId="00a1bc6ad8d130eb" providerId="LiveId" clId="{EA57E850-93D2-47D2-966A-FBDA1961E15D}" dt="2024-07-30T05:05:58.944" v="2414" actId="700"/>
          <ac:spMkLst>
            <pc:docMk/>
            <pc:sldMk cId="0" sldId="262"/>
            <ac:spMk id="150" creationId="{00000000-0000-0000-0000-000000000000}"/>
          </ac:spMkLst>
        </pc:spChg>
        <pc:spChg chg="mod ord">
          <ac:chgData name="Sunita Sarawagi" userId="00a1bc6ad8d130eb" providerId="LiveId" clId="{EA57E850-93D2-47D2-966A-FBDA1961E15D}" dt="2024-07-30T05:05:58.944" v="2414" actId="700"/>
          <ac:spMkLst>
            <pc:docMk/>
            <pc:sldMk cId="0" sldId="262"/>
            <ac:spMk id="154" creationId="{00000000-0000-0000-0000-000000000000}"/>
          </ac:spMkLst>
        </pc:spChg>
        <pc:inkChg chg="add">
          <ac:chgData name="Sunita Sarawagi" userId="00a1bc6ad8d130eb" providerId="LiveId" clId="{EA57E850-93D2-47D2-966A-FBDA1961E15D}" dt="2024-07-29T06:16:27.242" v="1900"/>
          <ac:inkMkLst>
            <pc:docMk/>
            <pc:sldMk cId="0" sldId="262"/>
            <ac:inkMk id="2" creationId="{5CDB9828-DF2D-8F9A-1B8D-C230932E8438}"/>
          </ac:inkMkLst>
        </pc:inkChg>
      </pc:sldChg>
      <pc:sldChg chg="addSp delSp modSp mod modClrScheme chgLayout">
        <pc:chgData name="Sunita Sarawagi" userId="00a1bc6ad8d130eb" providerId="LiveId" clId="{EA57E850-93D2-47D2-966A-FBDA1961E15D}" dt="2024-07-30T05:05:58.944" v="2414" actId="700"/>
        <pc:sldMkLst>
          <pc:docMk/>
          <pc:sldMk cId="0" sldId="263"/>
        </pc:sldMkLst>
        <pc:spChg chg="add del mod ord">
          <ac:chgData name="Sunita Sarawagi" userId="00a1bc6ad8d130eb" providerId="LiveId" clId="{EA57E850-93D2-47D2-966A-FBDA1961E15D}" dt="2024-07-30T05:05:58.944" v="2414" actId="700"/>
          <ac:spMkLst>
            <pc:docMk/>
            <pc:sldMk cId="0" sldId="263"/>
            <ac:spMk id="2" creationId="{BE64A370-26B4-B89F-2727-104AA691B7DB}"/>
          </ac:spMkLst>
        </pc:spChg>
        <pc:spChg chg="add del mod ord">
          <ac:chgData name="Sunita Sarawagi" userId="00a1bc6ad8d130eb" providerId="LiveId" clId="{EA57E850-93D2-47D2-966A-FBDA1961E15D}" dt="2024-07-30T05:05:58.944" v="2414" actId="700"/>
          <ac:spMkLst>
            <pc:docMk/>
            <pc:sldMk cId="0" sldId="263"/>
            <ac:spMk id="3" creationId="{636830CF-6D6E-72C5-097B-054EC1E289F3}"/>
          </ac:spMkLst>
        </pc:spChg>
        <pc:spChg chg="mod ord">
          <ac:chgData name="Sunita Sarawagi" userId="00a1bc6ad8d130eb" providerId="LiveId" clId="{EA57E850-93D2-47D2-966A-FBDA1961E15D}" dt="2024-07-30T05:05:58.944" v="2414" actId="700"/>
          <ac:spMkLst>
            <pc:docMk/>
            <pc:sldMk cId="0" sldId="263"/>
            <ac:spMk id="162" creationId="{00000000-0000-0000-0000-000000000000}"/>
          </ac:spMkLst>
        </pc:spChg>
      </pc:sldChg>
      <pc:sldChg chg="addSp delSp modSp mod modClrScheme chgLayout">
        <pc:chgData name="Sunita Sarawagi" userId="00a1bc6ad8d130eb" providerId="LiveId" clId="{EA57E850-93D2-47D2-966A-FBDA1961E15D}" dt="2024-07-30T05:05:58.944" v="2414" actId="700"/>
        <pc:sldMkLst>
          <pc:docMk/>
          <pc:sldMk cId="0" sldId="264"/>
        </pc:sldMkLst>
        <pc:spChg chg="add del mod ord">
          <ac:chgData name="Sunita Sarawagi" userId="00a1bc6ad8d130eb" providerId="LiveId" clId="{EA57E850-93D2-47D2-966A-FBDA1961E15D}" dt="2024-07-30T05:05:58.944" v="2414" actId="700"/>
          <ac:spMkLst>
            <pc:docMk/>
            <pc:sldMk cId="0" sldId="264"/>
            <ac:spMk id="3" creationId="{C7498661-92E5-9D82-225A-3158E2E2FE6E}"/>
          </ac:spMkLst>
        </pc:spChg>
        <pc:spChg chg="add del mod ord">
          <ac:chgData name="Sunita Sarawagi" userId="00a1bc6ad8d130eb" providerId="LiveId" clId="{EA57E850-93D2-47D2-966A-FBDA1961E15D}" dt="2024-07-30T05:05:58.944" v="2414" actId="700"/>
          <ac:spMkLst>
            <pc:docMk/>
            <pc:sldMk cId="0" sldId="264"/>
            <ac:spMk id="4" creationId="{AED680A3-115B-D145-95C2-6907D86041CD}"/>
          </ac:spMkLst>
        </pc:spChg>
        <pc:spChg chg="mod ord">
          <ac:chgData name="Sunita Sarawagi" userId="00a1bc6ad8d130eb" providerId="LiveId" clId="{EA57E850-93D2-47D2-966A-FBDA1961E15D}" dt="2024-07-30T05:05:58.944" v="2414" actId="700"/>
          <ac:spMkLst>
            <pc:docMk/>
            <pc:sldMk cId="0" sldId="264"/>
            <ac:spMk id="170" creationId="{00000000-0000-0000-0000-000000000000}"/>
          </ac:spMkLst>
        </pc:spChg>
        <pc:inkChg chg="add">
          <ac:chgData name="Sunita Sarawagi" userId="00a1bc6ad8d130eb" providerId="LiveId" clId="{EA57E850-93D2-47D2-966A-FBDA1961E15D}" dt="2024-07-29T06:16:27.242" v="1900"/>
          <ac:inkMkLst>
            <pc:docMk/>
            <pc:sldMk cId="0" sldId="264"/>
            <ac:inkMk id="2" creationId="{1A329F77-8908-3FEE-C1CA-708868112B4A}"/>
          </ac:inkMkLst>
        </pc:inkChg>
      </pc:sldChg>
      <pc:sldChg chg="modSp mod chgLayout">
        <pc:chgData name="Sunita Sarawagi" userId="00a1bc6ad8d130eb" providerId="LiveId" clId="{EA57E850-93D2-47D2-966A-FBDA1961E15D}" dt="2024-07-30T05:05:58.944" v="2414" actId="700"/>
        <pc:sldMkLst>
          <pc:docMk/>
          <pc:sldMk cId="0" sldId="265"/>
        </pc:sldMkLst>
        <pc:spChg chg="mod ord">
          <ac:chgData name="Sunita Sarawagi" userId="00a1bc6ad8d130eb" providerId="LiveId" clId="{EA57E850-93D2-47D2-966A-FBDA1961E15D}" dt="2024-07-30T05:05:58.944" v="2414" actId="700"/>
          <ac:spMkLst>
            <pc:docMk/>
            <pc:sldMk cId="0" sldId="265"/>
            <ac:spMk id="175" creationId="{00000000-0000-0000-0000-000000000000}"/>
          </ac:spMkLst>
        </pc:spChg>
        <pc:spChg chg="mod ord">
          <ac:chgData name="Sunita Sarawagi" userId="00a1bc6ad8d130eb" providerId="LiveId" clId="{EA57E850-93D2-47D2-966A-FBDA1961E15D}" dt="2024-07-30T05:05:58.944" v="2414" actId="700"/>
          <ac:spMkLst>
            <pc:docMk/>
            <pc:sldMk cId="0" sldId="265"/>
            <ac:spMk id="176" creationId="{00000000-0000-0000-0000-000000000000}"/>
          </ac:spMkLst>
        </pc:spChg>
        <pc:spChg chg="mod ord">
          <ac:chgData name="Sunita Sarawagi" userId="00a1bc6ad8d130eb" providerId="LiveId" clId="{EA57E850-93D2-47D2-966A-FBDA1961E15D}" dt="2024-07-30T05:05:58.944" v="2414" actId="700"/>
          <ac:spMkLst>
            <pc:docMk/>
            <pc:sldMk cId="0" sldId="265"/>
            <ac:spMk id="178" creationId="{00000000-0000-0000-0000-000000000000}"/>
          </ac:spMkLst>
        </pc:spChg>
        <pc:graphicFrameChg chg="mod">
          <ac:chgData name="Sunita Sarawagi" userId="00a1bc6ad8d130eb" providerId="LiveId" clId="{EA57E850-93D2-47D2-966A-FBDA1961E15D}" dt="2024-07-28T18:17:00.230" v="256" actId="1076"/>
          <ac:graphicFrameMkLst>
            <pc:docMk/>
            <pc:sldMk cId="0" sldId="265"/>
            <ac:graphicFrameMk id="177" creationId="{00000000-0000-0000-0000-000000000000}"/>
          </ac:graphicFrameMkLst>
        </pc:graphicFrameChg>
      </pc:sldChg>
      <pc:sldChg chg="addSp modSp mod chgLayout">
        <pc:chgData name="Sunita Sarawagi" userId="00a1bc6ad8d130eb" providerId="LiveId" clId="{EA57E850-93D2-47D2-966A-FBDA1961E15D}" dt="2024-07-30T05:05:58.944" v="2414" actId="700"/>
        <pc:sldMkLst>
          <pc:docMk/>
          <pc:sldMk cId="0" sldId="266"/>
        </pc:sldMkLst>
        <pc:spChg chg="mod ord">
          <ac:chgData name="Sunita Sarawagi" userId="00a1bc6ad8d130eb" providerId="LiveId" clId="{EA57E850-93D2-47D2-966A-FBDA1961E15D}" dt="2024-07-30T05:05:58.944" v="2414" actId="700"/>
          <ac:spMkLst>
            <pc:docMk/>
            <pc:sldMk cId="0" sldId="266"/>
            <ac:spMk id="183" creationId="{00000000-0000-0000-0000-000000000000}"/>
          </ac:spMkLst>
        </pc:spChg>
        <pc:spChg chg="mod ord">
          <ac:chgData name="Sunita Sarawagi" userId="00a1bc6ad8d130eb" providerId="LiveId" clId="{EA57E850-93D2-47D2-966A-FBDA1961E15D}" dt="2024-07-30T05:05:58.944" v="2414" actId="700"/>
          <ac:spMkLst>
            <pc:docMk/>
            <pc:sldMk cId="0" sldId="266"/>
            <ac:spMk id="184" creationId="{00000000-0000-0000-0000-000000000000}"/>
          </ac:spMkLst>
        </pc:spChg>
        <pc:spChg chg="mod ord">
          <ac:chgData name="Sunita Sarawagi" userId="00a1bc6ad8d130eb" providerId="LiveId" clId="{EA57E850-93D2-47D2-966A-FBDA1961E15D}" dt="2024-07-30T05:05:58.944" v="2414" actId="700"/>
          <ac:spMkLst>
            <pc:docMk/>
            <pc:sldMk cId="0" sldId="266"/>
            <ac:spMk id="187" creationId="{00000000-0000-0000-0000-000000000000}"/>
          </ac:spMkLst>
        </pc:spChg>
        <pc:inkChg chg="add">
          <ac:chgData name="Sunita Sarawagi" userId="00a1bc6ad8d130eb" providerId="LiveId" clId="{EA57E850-93D2-47D2-966A-FBDA1961E15D}" dt="2024-07-29T06:16:27.242" v="1900"/>
          <ac:inkMkLst>
            <pc:docMk/>
            <pc:sldMk cId="0" sldId="266"/>
            <ac:inkMk id="2" creationId="{676BB28F-0EA0-F7CA-1E52-DF828D5BCDF2}"/>
          </ac:inkMkLst>
        </pc:inkChg>
      </pc:sldChg>
      <pc:sldChg chg="addSp delSp modSp mod chgLayout">
        <pc:chgData name="Sunita Sarawagi" userId="00a1bc6ad8d130eb" providerId="LiveId" clId="{EA57E850-93D2-47D2-966A-FBDA1961E15D}" dt="2024-07-30T05:05:58.944" v="2414" actId="700"/>
        <pc:sldMkLst>
          <pc:docMk/>
          <pc:sldMk cId="0" sldId="267"/>
        </pc:sldMkLst>
        <pc:spChg chg="add del mod ord">
          <ac:chgData name="Sunita Sarawagi" userId="00a1bc6ad8d130eb" providerId="LiveId" clId="{EA57E850-93D2-47D2-966A-FBDA1961E15D}" dt="2024-07-30T05:05:58.944" v="2414" actId="700"/>
          <ac:spMkLst>
            <pc:docMk/>
            <pc:sldMk cId="0" sldId="267"/>
            <ac:spMk id="2" creationId="{43B5007A-56F3-2695-4367-B842F47190FC}"/>
          </ac:spMkLst>
        </pc:spChg>
        <pc:spChg chg="mod ord">
          <ac:chgData name="Sunita Sarawagi" userId="00a1bc6ad8d130eb" providerId="LiveId" clId="{EA57E850-93D2-47D2-966A-FBDA1961E15D}" dt="2024-07-30T05:05:58.944" v="2414" actId="700"/>
          <ac:spMkLst>
            <pc:docMk/>
            <pc:sldMk cId="0" sldId="267"/>
            <ac:spMk id="192" creationId="{00000000-0000-0000-0000-000000000000}"/>
          </ac:spMkLst>
        </pc:spChg>
        <pc:spChg chg="mod ord">
          <ac:chgData name="Sunita Sarawagi" userId="00a1bc6ad8d130eb" providerId="LiveId" clId="{EA57E850-93D2-47D2-966A-FBDA1961E15D}" dt="2024-07-30T05:05:58.944" v="2414" actId="700"/>
          <ac:spMkLst>
            <pc:docMk/>
            <pc:sldMk cId="0" sldId="267"/>
            <ac:spMk id="197" creationId="{00000000-0000-0000-0000-000000000000}"/>
          </ac:spMkLst>
        </pc:spChg>
        <pc:picChg chg="del">
          <ac:chgData name="Sunita Sarawagi" userId="00a1bc6ad8d130eb" providerId="LiveId" clId="{EA57E850-93D2-47D2-966A-FBDA1961E15D}" dt="2024-07-28T18:17:25.213" v="275" actId="478"/>
          <ac:picMkLst>
            <pc:docMk/>
            <pc:sldMk cId="0" sldId="267"/>
            <ac:picMk id="196" creationId="{00000000-0000-0000-0000-000000000000}"/>
          </ac:picMkLst>
        </pc:picChg>
      </pc:sldChg>
      <pc:sldChg chg="addSp delSp modSp mod modAnim chgLayout">
        <pc:chgData name="Sunita Sarawagi" userId="00a1bc6ad8d130eb" providerId="LiveId" clId="{EA57E850-93D2-47D2-966A-FBDA1961E15D}" dt="2024-07-30T05:05:58.944" v="2414" actId="700"/>
        <pc:sldMkLst>
          <pc:docMk/>
          <pc:sldMk cId="0" sldId="268"/>
        </pc:sldMkLst>
        <pc:spChg chg="mod ord">
          <ac:chgData name="Sunita Sarawagi" userId="00a1bc6ad8d130eb" providerId="LiveId" clId="{EA57E850-93D2-47D2-966A-FBDA1961E15D}" dt="2024-07-30T05:05:58.944" v="2414" actId="700"/>
          <ac:spMkLst>
            <pc:docMk/>
            <pc:sldMk cId="0" sldId="268"/>
            <ac:spMk id="202" creationId="{00000000-0000-0000-0000-000000000000}"/>
          </ac:spMkLst>
        </pc:spChg>
        <pc:spChg chg="mod ord">
          <ac:chgData name="Sunita Sarawagi" userId="00a1bc6ad8d130eb" providerId="LiveId" clId="{EA57E850-93D2-47D2-966A-FBDA1961E15D}" dt="2024-07-30T05:05:58.944" v="2414" actId="700"/>
          <ac:spMkLst>
            <pc:docMk/>
            <pc:sldMk cId="0" sldId="268"/>
            <ac:spMk id="203" creationId="{00000000-0000-0000-0000-000000000000}"/>
          </ac:spMkLst>
        </pc:spChg>
        <pc:spChg chg="mod ord">
          <ac:chgData name="Sunita Sarawagi" userId="00a1bc6ad8d130eb" providerId="LiveId" clId="{EA57E850-93D2-47D2-966A-FBDA1961E15D}" dt="2024-07-30T05:05:58.944" v="2414" actId="700"/>
          <ac:spMkLst>
            <pc:docMk/>
            <pc:sldMk cId="0" sldId="268"/>
            <ac:spMk id="204" creationId="{00000000-0000-0000-0000-000000000000}"/>
          </ac:spMkLst>
        </pc:spChg>
        <pc:inkChg chg="add del">
          <ac:chgData name="Sunita Sarawagi" userId="00a1bc6ad8d130eb" providerId="LiveId" clId="{EA57E850-93D2-47D2-966A-FBDA1961E15D}" dt="2024-07-30T04:43:06.849" v="2193" actId="478"/>
          <ac:inkMkLst>
            <pc:docMk/>
            <pc:sldMk cId="0" sldId="268"/>
            <ac:inkMk id="2" creationId="{63D30C1B-B540-8DC3-D822-8DA7D439C570}"/>
          </ac:inkMkLst>
        </pc:inkChg>
      </pc:sldChg>
      <pc:sldChg chg="addSp modSp mod ord chgLayout">
        <pc:chgData name="Sunita Sarawagi" userId="00a1bc6ad8d130eb" providerId="LiveId" clId="{EA57E850-93D2-47D2-966A-FBDA1961E15D}" dt="2024-07-30T07:20:29.228" v="2485"/>
        <pc:sldMkLst>
          <pc:docMk/>
          <pc:sldMk cId="0" sldId="269"/>
        </pc:sldMkLst>
        <pc:spChg chg="mod ord">
          <ac:chgData name="Sunita Sarawagi" userId="00a1bc6ad8d130eb" providerId="LiveId" clId="{EA57E850-93D2-47D2-966A-FBDA1961E15D}" dt="2024-07-30T05:05:58.944" v="2414" actId="700"/>
          <ac:spMkLst>
            <pc:docMk/>
            <pc:sldMk cId="0" sldId="269"/>
            <ac:spMk id="209" creationId="{00000000-0000-0000-0000-000000000000}"/>
          </ac:spMkLst>
        </pc:spChg>
        <pc:spChg chg="mod ord">
          <ac:chgData name="Sunita Sarawagi" userId="00a1bc6ad8d130eb" providerId="LiveId" clId="{EA57E850-93D2-47D2-966A-FBDA1961E15D}" dt="2024-07-30T05:05:58.944" v="2414" actId="700"/>
          <ac:spMkLst>
            <pc:docMk/>
            <pc:sldMk cId="0" sldId="269"/>
            <ac:spMk id="210" creationId="{00000000-0000-0000-0000-000000000000}"/>
          </ac:spMkLst>
        </pc:spChg>
        <pc:spChg chg="mod ord">
          <ac:chgData name="Sunita Sarawagi" userId="00a1bc6ad8d130eb" providerId="LiveId" clId="{EA57E850-93D2-47D2-966A-FBDA1961E15D}" dt="2024-07-30T05:05:58.944" v="2414" actId="700"/>
          <ac:spMkLst>
            <pc:docMk/>
            <pc:sldMk cId="0" sldId="269"/>
            <ac:spMk id="212" creationId="{00000000-0000-0000-0000-000000000000}"/>
          </ac:spMkLst>
        </pc:spChg>
        <pc:picChg chg="mod">
          <ac:chgData name="Sunita Sarawagi" userId="00a1bc6ad8d130eb" providerId="LiveId" clId="{EA57E850-93D2-47D2-966A-FBDA1961E15D}" dt="2024-07-30T06:14:39.498" v="2484" actId="1076"/>
          <ac:picMkLst>
            <pc:docMk/>
            <pc:sldMk cId="0" sldId="269"/>
            <ac:picMk id="211" creationId="{00000000-0000-0000-0000-000000000000}"/>
          </ac:picMkLst>
        </pc:picChg>
        <pc:inkChg chg="add">
          <ac:chgData name="Sunita Sarawagi" userId="00a1bc6ad8d130eb" providerId="LiveId" clId="{EA57E850-93D2-47D2-966A-FBDA1961E15D}" dt="2024-07-30T06:14:23.842" v="2483"/>
          <ac:inkMkLst>
            <pc:docMk/>
            <pc:sldMk cId="0" sldId="269"/>
            <ac:inkMk id="2" creationId="{768D2D7B-EE12-CC54-5248-BFC9D1D8FB3B}"/>
          </ac:inkMkLst>
        </pc:inkChg>
        <pc:inkChg chg="add">
          <ac:chgData name="Sunita Sarawagi" userId="00a1bc6ad8d130eb" providerId="LiveId" clId="{EA57E850-93D2-47D2-966A-FBDA1961E15D}" dt="2024-07-30T07:20:29.228" v="2485"/>
          <ac:inkMkLst>
            <pc:docMk/>
            <pc:sldMk cId="0" sldId="269"/>
            <ac:inkMk id="3" creationId="{3238340A-C58F-6949-8425-1A6B6AE9BCB7}"/>
          </ac:inkMkLst>
        </pc:inkChg>
      </pc:sldChg>
      <pc:sldChg chg="modSp del mod">
        <pc:chgData name="Sunita Sarawagi" userId="00a1bc6ad8d130eb" providerId="LiveId" clId="{EA57E850-93D2-47D2-966A-FBDA1961E15D}" dt="2024-07-28T19:06:13.835" v="1670" actId="2696"/>
        <pc:sldMkLst>
          <pc:docMk/>
          <pc:sldMk cId="0" sldId="270"/>
        </pc:sldMkLst>
        <pc:spChg chg="mod">
          <ac:chgData name="Sunita Sarawagi" userId="00a1bc6ad8d130eb" providerId="LiveId" clId="{EA57E850-93D2-47D2-966A-FBDA1961E15D}" dt="2024-07-28T18:15:04.785" v="236"/>
          <ac:spMkLst>
            <pc:docMk/>
            <pc:sldMk cId="0" sldId="270"/>
            <ac:spMk id="217" creationId="{00000000-0000-0000-0000-000000000000}"/>
          </ac:spMkLst>
        </pc:spChg>
        <pc:spChg chg="mod">
          <ac:chgData name="Sunita Sarawagi" userId="00a1bc6ad8d130eb" providerId="LiveId" clId="{EA57E850-93D2-47D2-966A-FBDA1961E15D}" dt="2024-07-28T18:15:04.785" v="236"/>
          <ac:spMkLst>
            <pc:docMk/>
            <pc:sldMk cId="0" sldId="270"/>
            <ac:spMk id="218" creationId="{00000000-0000-0000-0000-000000000000}"/>
          </ac:spMkLst>
        </pc:spChg>
        <pc:spChg chg="mod">
          <ac:chgData name="Sunita Sarawagi" userId="00a1bc6ad8d130eb" providerId="LiveId" clId="{EA57E850-93D2-47D2-966A-FBDA1961E15D}" dt="2024-07-28T18:15:04.785" v="236"/>
          <ac:spMkLst>
            <pc:docMk/>
            <pc:sldMk cId="0" sldId="270"/>
            <ac:spMk id="219" creationId="{00000000-0000-0000-0000-000000000000}"/>
          </ac:spMkLst>
        </pc:spChg>
      </pc:sldChg>
      <pc:sldChg chg="modSp del">
        <pc:chgData name="Sunita Sarawagi" userId="00a1bc6ad8d130eb" providerId="LiveId" clId="{EA57E850-93D2-47D2-966A-FBDA1961E15D}" dt="2024-07-28T19:06:20.266" v="1671" actId="2696"/>
        <pc:sldMkLst>
          <pc:docMk/>
          <pc:sldMk cId="0" sldId="271"/>
        </pc:sldMkLst>
        <pc:spChg chg="mod">
          <ac:chgData name="Sunita Sarawagi" userId="00a1bc6ad8d130eb" providerId="LiveId" clId="{EA57E850-93D2-47D2-966A-FBDA1961E15D}" dt="2024-07-28T18:15:04.785" v="236"/>
          <ac:spMkLst>
            <pc:docMk/>
            <pc:sldMk cId="0" sldId="271"/>
            <ac:spMk id="227" creationId="{00000000-0000-0000-0000-000000000000}"/>
          </ac:spMkLst>
        </pc:spChg>
      </pc:sldChg>
      <pc:sldChg chg="addSp delSp modSp mod chgLayout">
        <pc:chgData name="Sunita Sarawagi" userId="00a1bc6ad8d130eb" providerId="LiveId" clId="{EA57E850-93D2-47D2-966A-FBDA1961E15D}" dt="2024-07-30T07:20:29.228" v="2485"/>
        <pc:sldMkLst>
          <pc:docMk/>
          <pc:sldMk cId="0" sldId="272"/>
        </pc:sldMkLst>
        <pc:spChg chg="mod ord">
          <ac:chgData name="Sunita Sarawagi" userId="00a1bc6ad8d130eb" providerId="LiveId" clId="{EA57E850-93D2-47D2-966A-FBDA1961E15D}" dt="2024-07-30T05:05:58.944" v="2414" actId="700"/>
          <ac:spMkLst>
            <pc:docMk/>
            <pc:sldMk cId="0" sldId="272"/>
            <ac:spMk id="232" creationId="{00000000-0000-0000-0000-000000000000}"/>
          </ac:spMkLst>
        </pc:spChg>
        <pc:spChg chg="mod ord">
          <ac:chgData name="Sunita Sarawagi" userId="00a1bc6ad8d130eb" providerId="LiveId" clId="{EA57E850-93D2-47D2-966A-FBDA1961E15D}" dt="2024-07-30T05:05:58.944" v="2414" actId="700"/>
          <ac:spMkLst>
            <pc:docMk/>
            <pc:sldMk cId="0" sldId="272"/>
            <ac:spMk id="233" creationId="{00000000-0000-0000-0000-000000000000}"/>
          </ac:spMkLst>
        </pc:spChg>
        <pc:spChg chg="mod ord">
          <ac:chgData name="Sunita Sarawagi" userId="00a1bc6ad8d130eb" providerId="LiveId" clId="{EA57E850-93D2-47D2-966A-FBDA1961E15D}" dt="2024-07-30T05:06:53.904" v="2419" actId="12"/>
          <ac:spMkLst>
            <pc:docMk/>
            <pc:sldMk cId="0" sldId="272"/>
            <ac:spMk id="234" creationId="{00000000-0000-0000-0000-000000000000}"/>
          </ac:spMkLst>
        </pc:spChg>
        <pc:picChg chg="del">
          <ac:chgData name="Sunita Sarawagi" userId="00a1bc6ad8d130eb" providerId="LiveId" clId="{EA57E850-93D2-47D2-966A-FBDA1961E15D}" dt="2024-07-28T18:19:20.518" v="346" actId="478"/>
          <ac:picMkLst>
            <pc:docMk/>
            <pc:sldMk cId="0" sldId="272"/>
            <ac:picMk id="237" creationId="{00000000-0000-0000-0000-000000000000}"/>
          </ac:picMkLst>
        </pc:picChg>
        <pc:inkChg chg="add">
          <ac:chgData name="Sunita Sarawagi" userId="00a1bc6ad8d130eb" providerId="LiveId" clId="{EA57E850-93D2-47D2-966A-FBDA1961E15D}" dt="2024-07-30T07:20:29.228" v="2485"/>
          <ac:inkMkLst>
            <pc:docMk/>
            <pc:sldMk cId="0" sldId="272"/>
            <ac:inkMk id="2" creationId="{03DFE2B3-FD57-2122-87B2-18E5A07EE99B}"/>
          </ac:inkMkLst>
        </pc:inkChg>
      </pc:sldChg>
      <pc:sldChg chg="addSp delSp modSp mod chgLayout">
        <pc:chgData name="Sunita Sarawagi" userId="00a1bc6ad8d130eb" providerId="LiveId" clId="{EA57E850-93D2-47D2-966A-FBDA1961E15D}" dt="2024-07-30T07:20:29.228" v="2485"/>
        <pc:sldMkLst>
          <pc:docMk/>
          <pc:sldMk cId="0" sldId="273"/>
        </pc:sldMkLst>
        <pc:spChg chg="add">
          <ac:chgData name="Sunita Sarawagi" userId="00a1bc6ad8d130eb" providerId="LiveId" clId="{EA57E850-93D2-47D2-966A-FBDA1961E15D}" dt="2024-07-30T04:47:55.164" v="2281" actId="11529"/>
          <ac:spMkLst>
            <pc:docMk/>
            <pc:sldMk cId="0" sldId="273"/>
            <ac:spMk id="5" creationId="{E4776651-6831-92B5-7C0F-DB32D4BD7DB2}"/>
          </ac:spMkLst>
        </pc:spChg>
        <pc:spChg chg="mod ord">
          <ac:chgData name="Sunita Sarawagi" userId="00a1bc6ad8d130eb" providerId="LiveId" clId="{EA57E850-93D2-47D2-966A-FBDA1961E15D}" dt="2024-07-30T05:05:58.944" v="2414" actId="700"/>
          <ac:spMkLst>
            <pc:docMk/>
            <pc:sldMk cId="0" sldId="273"/>
            <ac:spMk id="242" creationId="{00000000-0000-0000-0000-000000000000}"/>
          </ac:spMkLst>
        </pc:spChg>
        <pc:spChg chg="mod ord">
          <ac:chgData name="Sunita Sarawagi" userId="00a1bc6ad8d130eb" providerId="LiveId" clId="{EA57E850-93D2-47D2-966A-FBDA1961E15D}" dt="2024-07-30T05:07:00.302" v="2420" actId="5793"/>
          <ac:spMkLst>
            <pc:docMk/>
            <pc:sldMk cId="0" sldId="273"/>
            <ac:spMk id="243" creationId="{00000000-0000-0000-0000-000000000000}"/>
          </ac:spMkLst>
        </pc:spChg>
        <pc:spChg chg="del">
          <ac:chgData name="Sunita Sarawagi" userId="00a1bc6ad8d130eb" providerId="LiveId" clId="{EA57E850-93D2-47D2-966A-FBDA1961E15D}" dt="2024-07-30T04:46:53.477" v="2274" actId="21"/>
          <ac:spMkLst>
            <pc:docMk/>
            <pc:sldMk cId="0" sldId="273"/>
            <ac:spMk id="245" creationId="{00000000-0000-0000-0000-000000000000}"/>
          </ac:spMkLst>
        </pc:spChg>
        <pc:spChg chg="mod ord">
          <ac:chgData name="Sunita Sarawagi" userId="00a1bc6ad8d130eb" providerId="LiveId" clId="{EA57E850-93D2-47D2-966A-FBDA1961E15D}" dt="2024-07-30T05:05:58.944" v="2414" actId="700"/>
          <ac:spMkLst>
            <pc:docMk/>
            <pc:sldMk cId="0" sldId="273"/>
            <ac:spMk id="246" creationId="{00000000-0000-0000-0000-000000000000}"/>
          </ac:spMkLst>
        </pc:spChg>
        <pc:picChg chg="add mod">
          <ac:chgData name="Sunita Sarawagi" userId="00a1bc6ad8d130eb" providerId="LiveId" clId="{EA57E850-93D2-47D2-966A-FBDA1961E15D}" dt="2024-07-30T04:47:21.624" v="2276" actId="1076"/>
          <ac:picMkLst>
            <pc:docMk/>
            <pc:sldMk cId="0" sldId="273"/>
            <ac:picMk id="3" creationId="{3EE9C9A8-6CFF-FC25-A94F-FE7941AE9363}"/>
          </ac:picMkLst>
        </pc:picChg>
        <pc:picChg chg="add mod">
          <ac:chgData name="Sunita Sarawagi" userId="00a1bc6ad8d130eb" providerId="LiveId" clId="{EA57E850-93D2-47D2-966A-FBDA1961E15D}" dt="2024-07-30T04:47:39.757" v="2280" actId="1076"/>
          <ac:picMkLst>
            <pc:docMk/>
            <pc:sldMk cId="0" sldId="273"/>
            <ac:picMk id="4" creationId="{5D21DCC4-2413-06D3-2AE3-BBEF2FEF80A6}"/>
          </ac:picMkLst>
        </pc:picChg>
        <pc:picChg chg="del">
          <ac:chgData name="Sunita Sarawagi" userId="00a1bc6ad8d130eb" providerId="LiveId" clId="{EA57E850-93D2-47D2-966A-FBDA1961E15D}" dt="2024-07-30T04:46:53.477" v="2274" actId="21"/>
          <ac:picMkLst>
            <pc:docMk/>
            <pc:sldMk cId="0" sldId="273"/>
            <ac:picMk id="244" creationId="{00000000-0000-0000-0000-000000000000}"/>
          </ac:picMkLst>
        </pc:picChg>
        <pc:inkChg chg="add">
          <ac:chgData name="Sunita Sarawagi" userId="00a1bc6ad8d130eb" providerId="LiveId" clId="{EA57E850-93D2-47D2-966A-FBDA1961E15D}" dt="2024-07-30T07:20:29.228" v="2485"/>
          <ac:inkMkLst>
            <pc:docMk/>
            <pc:sldMk cId="0" sldId="273"/>
            <ac:inkMk id="6" creationId="{0D52BA52-FB6F-63E2-AC31-44A4A2E12FF5}"/>
          </ac:inkMkLst>
        </pc:inkChg>
      </pc:sldChg>
      <pc:sldChg chg="modSp del mod">
        <pc:chgData name="Sunita Sarawagi" userId="00a1bc6ad8d130eb" providerId="LiveId" clId="{EA57E850-93D2-47D2-966A-FBDA1961E15D}" dt="2024-07-28T18:18:53.617" v="344" actId="2696"/>
        <pc:sldMkLst>
          <pc:docMk/>
          <pc:sldMk cId="0" sldId="274"/>
        </pc:sldMkLst>
        <pc:spChg chg="mod">
          <ac:chgData name="Sunita Sarawagi" userId="00a1bc6ad8d130eb" providerId="LiveId" clId="{EA57E850-93D2-47D2-966A-FBDA1961E15D}" dt="2024-07-28T18:15:04.785" v="236"/>
          <ac:spMkLst>
            <pc:docMk/>
            <pc:sldMk cId="0" sldId="274"/>
            <ac:spMk id="251" creationId="{00000000-0000-0000-0000-000000000000}"/>
          </ac:spMkLst>
        </pc:spChg>
        <pc:spChg chg="mod">
          <ac:chgData name="Sunita Sarawagi" userId="00a1bc6ad8d130eb" providerId="LiveId" clId="{EA57E850-93D2-47D2-966A-FBDA1961E15D}" dt="2024-07-28T18:15:04.785" v="236"/>
          <ac:spMkLst>
            <pc:docMk/>
            <pc:sldMk cId="0" sldId="274"/>
            <ac:spMk id="252" creationId="{00000000-0000-0000-0000-000000000000}"/>
          </ac:spMkLst>
        </pc:spChg>
        <pc:spChg chg="mod">
          <ac:chgData name="Sunita Sarawagi" userId="00a1bc6ad8d130eb" providerId="LiveId" clId="{EA57E850-93D2-47D2-966A-FBDA1961E15D}" dt="2024-07-28T18:15:04.785" v="236"/>
          <ac:spMkLst>
            <pc:docMk/>
            <pc:sldMk cId="0" sldId="274"/>
            <ac:spMk id="254" creationId="{00000000-0000-0000-0000-000000000000}"/>
          </ac:spMkLst>
        </pc:spChg>
      </pc:sldChg>
      <pc:sldChg chg="modSp del">
        <pc:chgData name="Sunita Sarawagi" userId="00a1bc6ad8d130eb" providerId="LiveId" clId="{EA57E850-93D2-47D2-966A-FBDA1961E15D}" dt="2024-07-28T18:18:56.513" v="345" actId="2696"/>
        <pc:sldMkLst>
          <pc:docMk/>
          <pc:sldMk cId="0" sldId="275"/>
        </pc:sldMkLst>
        <pc:spChg chg="mod">
          <ac:chgData name="Sunita Sarawagi" userId="00a1bc6ad8d130eb" providerId="LiveId" clId="{EA57E850-93D2-47D2-966A-FBDA1961E15D}" dt="2024-07-28T18:15:04.785" v="236"/>
          <ac:spMkLst>
            <pc:docMk/>
            <pc:sldMk cId="0" sldId="275"/>
            <ac:spMk id="263" creationId="{00000000-0000-0000-0000-000000000000}"/>
          </ac:spMkLst>
        </pc:spChg>
      </pc:sldChg>
      <pc:sldChg chg="modSp del">
        <pc:chgData name="Sunita Sarawagi" userId="00a1bc6ad8d130eb" providerId="LiveId" clId="{EA57E850-93D2-47D2-966A-FBDA1961E15D}" dt="2024-07-28T18:19:36.477" v="347" actId="2696"/>
        <pc:sldMkLst>
          <pc:docMk/>
          <pc:sldMk cId="0" sldId="276"/>
        </pc:sldMkLst>
        <pc:spChg chg="mod">
          <ac:chgData name="Sunita Sarawagi" userId="00a1bc6ad8d130eb" providerId="LiveId" clId="{EA57E850-93D2-47D2-966A-FBDA1961E15D}" dt="2024-07-28T18:15:04.785" v="236"/>
          <ac:spMkLst>
            <pc:docMk/>
            <pc:sldMk cId="0" sldId="276"/>
            <ac:spMk id="272" creationId="{00000000-0000-0000-0000-000000000000}"/>
          </ac:spMkLst>
        </pc:spChg>
      </pc:sldChg>
      <pc:sldChg chg="add del">
        <pc:chgData name="Sunita Sarawagi" userId="00a1bc6ad8d130eb" providerId="LiveId" clId="{EA57E850-93D2-47D2-966A-FBDA1961E15D}" dt="2024-07-28T18:29:29.650" v="464"/>
        <pc:sldMkLst>
          <pc:docMk/>
          <pc:sldMk cId="3419712048" sldId="276"/>
        </pc:sldMkLst>
      </pc:sldChg>
      <pc:sldChg chg="addSp delSp modSp mod modClrScheme chgLayout">
        <pc:chgData name="Sunita Sarawagi" userId="00a1bc6ad8d130eb" providerId="LiveId" clId="{EA57E850-93D2-47D2-966A-FBDA1961E15D}" dt="2024-07-30T05:05:58.944" v="2414" actId="700"/>
        <pc:sldMkLst>
          <pc:docMk/>
          <pc:sldMk cId="0" sldId="277"/>
        </pc:sldMkLst>
        <pc:spChg chg="add del mod ord">
          <ac:chgData name="Sunita Sarawagi" userId="00a1bc6ad8d130eb" providerId="LiveId" clId="{EA57E850-93D2-47D2-966A-FBDA1961E15D}" dt="2024-07-30T05:05:58.944" v="2414" actId="700"/>
          <ac:spMkLst>
            <pc:docMk/>
            <pc:sldMk cId="0" sldId="277"/>
            <ac:spMk id="2" creationId="{847714EA-165F-60CA-EBA0-B1921945F73B}"/>
          </ac:spMkLst>
        </pc:spChg>
        <pc:spChg chg="mod ord">
          <ac:chgData name="Sunita Sarawagi" userId="00a1bc6ad8d130eb" providerId="LiveId" clId="{EA57E850-93D2-47D2-966A-FBDA1961E15D}" dt="2024-07-30T05:05:58.944" v="2414" actId="700"/>
          <ac:spMkLst>
            <pc:docMk/>
            <pc:sldMk cId="0" sldId="277"/>
            <ac:spMk id="277" creationId="{00000000-0000-0000-0000-000000000000}"/>
          </ac:spMkLst>
        </pc:spChg>
        <pc:spChg chg="mod ord">
          <ac:chgData name="Sunita Sarawagi" userId="00a1bc6ad8d130eb" providerId="LiveId" clId="{EA57E850-93D2-47D2-966A-FBDA1961E15D}" dt="2024-07-30T05:05:58.944" v="2414" actId="700"/>
          <ac:spMkLst>
            <pc:docMk/>
            <pc:sldMk cId="0" sldId="277"/>
            <ac:spMk id="279" creationId="{00000000-0000-0000-0000-000000000000}"/>
          </ac:spMkLst>
        </pc:spChg>
        <pc:picChg chg="mod">
          <ac:chgData name="Sunita Sarawagi" userId="00a1bc6ad8d130eb" providerId="LiveId" clId="{EA57E850-93D2-47D2-966A-FBDA1961E15D}" dt="2024-07-28T18:19:44.725" v="348" actId="1076"/>
          <ac:picMkLst>
            <pc:docMk/>
            <pc:sldMk cId="0" sldId="277"/>
            <ac:picMk id="278" creationId="{00000000-0000-0000-0000-000000000000}"/>
          </ac:picMkLst>
        </pc:picChg>
      </pc:sldChg>
      <pc:sldChg chg="addSp modSp mod chgLayout">
        <pc:chgData name="Sunita Sarawagi" userId="00a1bc6ad8d130eb" providerId="LiveId" clId="{EA57E850-93D2-47D2-966A-FBDA1961E15D}" dt="2024-07-30T07:20:29.228" v="2485"/>
        <pc:sldMkLst>
          <pc:docMk/>
          <pc:sldMk cId="0" sldId="278"/>
        </pc:sldMkLst>
        <pc:spChg chg="mod ord">
          <ac:chgData name="Sunita Sarawagi" userId="00a1bc6ad8d130eb" providerId="LiveId" clId="{EA57E850-93D2-47D2-966A-FBDA1961E15D}" dt="2024-07-30T05:05:58.944" v="2414" actId="700"/>
          <ac:spMkLst>
            <pc:docMk/>
            <pc:sldMk cId="0" sldId="278"/>
            <ac:spMk id="284" creationId="{00000000-0000-0000-0000-000000000000}"/>
          </ac:spMkLst>
        </pc:spChg>
        <pc:spChg chg="mod ord">
          <ac:chgData name="Sunita Sarawagi" userId="00a1bc6ad8d130eb" providerId="LiveId" clId="{EA57E850-93D2-47D2-966A-FBDA1961E15D}" dt="2024-07-30T05:07:19.140" v="2422" actId="12"/>
          <ac:spMkLst>
            <pc:docMk/>
            <pc:sldMk cId="0" sldId="278"/>
            <ac:spMk id="285" creationId="{00000000-0000-0000-0000-000000000000}"/>
          </ac:spMkLst>
        </pc:spChg>
        <pc:spChg chg="mod ord">
          <ac:chgData name="Sunita Sarawagi" userId="00a1bc6ad8d130eb" providerId="LiveId" clId="{EA57E850-93D2-47D2-966A-FBDA1961E15D}" dt="2024-07-30T05:05:58.944" v="2414" actId="700"/>
          <ac:spMkLst>
            <pc:docMk/>
            <pc:sldMk cId="0" sldId="278"/>
            <ac:spMk id="287" creationId="{00000000-0000-0000-0000-000000000000}"/>
          </ac:spMkLst>
        </pc:spChg>
        <pc:picChg chg="mod">
          <ac:chgData name="Sunita Sarawagi" userId="00a1bc6ad8d130eb" providerId="LiveId" clId="{EA57E850-93D2-47D2-966A-FBDA1961E15D}" dt="2024-07-30T05:08:57.486" v="2435" actId="1076"/>
          <ac:picMkLst>
            <pc:docMk/>
            <pc:sldMk cId="0" sldId="278"/>
            <ac:picMk id="286" creationId="{00000000-0000-0000-0000-000000000000}"/>
          </ac:picMkLst>
        </pc:picChg>
        <pc:inkChg chg="add">
          <ac:chgData name="Sunita Sarawagi" userId="00a1bc6ad8d130eb" providerId="LiveId" clId="{EA57E850-93D2-47D2-966A-FBDA1961E15D}" dt="2024-07-30T07:20:29.228" v="2485"/>
          <ac:inkMkLst>
            <pc:docMk/>
            <pc:sldMk cId="0" sldId="278"/>
            <ac:inkMk id="2" creationId="{207E76E3-C262-8FAD-2E42-C95DAA47CF9E}"/>
          </ac:inkMkLst>
        </pc:inkChg>
      </pc:sldChg>
      <pc:sldChg chg="addSp modSp mod chgLayout">
        <pc:chgData name="Sunita Sarawagi" userId="00a1bc6ad8d130eb" providerId="LiveId" clId="{EA57E850-93D2-47D2-966A-FBDA1961E15D}" dt="2024-07-30T07:20:29.228" v="2485"/>
        <pc:sldMkLst>
          <pc:docMk/>
          <pc:sldMk cId="0" sldId="279"/>
        </pc:sldMkLst>
        <pc:spChg chg="mod ord">
          <ac:chgData name="Sunita Sarawagi" userId="00a1bc6ad8d130eb" providerId="LiveId" clId="{EA57E850-93D2-47D2-966A-FBDA1961E15D}" dt="2024-07-30T05:05:58.944" v="2414" actId="700"/>
          <ac:spMkLst>
            <pc:docMk/>
            <pc:sldMk cId="0" sldId="279"/>
            <ac:spMk id="292" creationId="{00000000-0000-0000-0000-000000000000}"/>
          </ac:spMkLst>
        </pc:spChg>
        <pc:spChg chg="mod ord">
          <ac:chgData name="Sunita Sarawagi" userId="00a1bc6ad8d130eb" providerId="LiveId" clId="{EA57E850-93D2-47D2-966A-FBDA1961E15D}" dt="2024-07-30T05:07:41.588" v="2423" actId="12"/>
          <ac:spMkLst>
            <pc:docMk/>
            <pc:sldMk cId="0" sldId="279"/>
            <ac:spMk id="293" creationId="{00000000-0000-0000-0000-000000000000}"/>
          </ac:spMkLst>
        </pc:spChg>
        <pc:spChg chg="mod ord">
          <ac:chgData name="Sunita Sarawagi" userId="00a1bc6ad8d130eb" providerId="LiveId" clId="{EA57E850-93D2-47D2-966A-FBDA1961E15D}" dt="2024-07-30T05:05:58.944" v="2414" actId="700"/>
          <ac:spMkLst>
            <pc:docMk/>
            <pc:sldMk cId="0" sldId="279"/>
            <ac:spMk id="294" creationId="{00000000-0000-0000-0000-000000000000}"/>
          </ac:spMkLst>
        </pc:spChg>
        <pc:inkChg chg="add">
          <ac:chgData name="Sunita Sarawagi" userId="00a1bc6ad8d130eb" providerId="LiveId" clId="{EA57E850-93D2-47D2-966A-FBDA1961E15D}" dt="2024-07-30T07:20:29.228" v="2485"/>
          <ac:inkMkLst>
            <pc:docMk/>
            <pc:sldMk cId="0" sldId="279"/>
            <ac:inkMk id="2" creationId="{EA51D38A-5C41-956A-3046-D5FC4AED7678}"/>
          </ac:inkMkLst>
        </pc:inkChg>
      </pc:sldChg>
      <pc:sldChg chg="addSp modSp mod chgLayout">
        <pc:chgData name="Sunita Sarawagi" userId="00a1bc6ad8d130eb" providerId="LiveId" clId="{EA57E850-93D2-47D2-966A-FBDA1961E15D}" dt="2024-07-30T07:20:29.228" v="2485"/>
        <pc:sldMkLst>
          <pc:docMk/>
          <pc:sldMk cId="0" sldId="280"/>
        </pc:sldMkLst>
        <pc:spChg chg="mod ord">
          <ac:chgData name="Sunita Sarawagi" userId="00a1bc6ad8d130eb" providerId="LiveId" clId="{EA57E850-93D2-47D2-966A-FBDA1961E15D}" dt="2024-07-30T05:05:58.944" v="2414" actId="700"/>
          <ac:spMkLst>
            <pc:docMk/>
            <pc:sldMk cId="0" sldId="280"/>
            <ac:spMk id="299" creationId="{00000000-0000-0000-0000-000000000000}"/>
          </ac:spMkLst>
        </pc:spChg>
        <pc:spChg chg="mod ord">
          <ac:chgData name="Sunita Sarawagi" userId="00a1bc6ad8d130eb" providerId="LiveId" clId="{EA57E850-93D2-47D2-966A-FBDA1961E15D}" dt="2024-07-30T05:07:49.156" v="2425" actId="12"/>
          <ac:spMkLst>
            <pc:docMk/>
            <pc:sldMk cId="0" sldId="280"/>
            <ac:spMk id="300" creationId="{00000000-0000-0000-0000-000000000000}"/>
          </ac:spMkLst>
        </pc:spChg>
        <pc:spChg chg="mod ord">
          <ac:chgData name="Sunita Sarawagi" userId="00a1bc6ad8d130eb" providerId="LiveId" clId="{EA57E850-93D2-47D2-966A-FBDA1961E15D}" dt="2024-07-30T05:05:58.944" v="2414" actId="700"/>
          <ac:spMkLst>
            <pc:docMk/>
            <pc:sldMk cId="0" sldId="280"/>
            <ac:spMk id="301" creationId="{00000000-0000-0000-0000-000000000000}"/>
          </ac:spMkLst>
        </pc:spChg>
        <pc:inkChg chg="add">
          <ac:chgData name="Sunita Sarawagi" userId="00a1bc6ad8d130eb" providerId="LiveId" clId="{EA57E850-93D2-47D2-966A-FBDA1961E15D}" dt="2024-07-30T07:20:29.228" v="2485"/>
          <ac:inkMkLst>
            <pc:docMk/>
            <pc:sldMk cId="0" sldId="280"/>
            <ac:inkMk id="2" creationId="{3DD82B2E-E37B-7EF1-C8F1-C36883A4907A}"/>
          </ac:inkMkLst>
        </pc:inkChg>
      </pc:sldChg>
      <pc:sldChg chg="addSp delSp modSp mod delAnim chgLayout">
        <pc:chgData name="Sunita Sarawagi" userId="00a1bc6ad8d130eb" providerId="LiveId" clId="{EA57E850-93D2-47D2-966A-FBDA1961E15D}" dt="2024-07-30T07:20:29.228" v="2485"/>
        <pc:sldMkLst>
          <pc:docMk/>
          <pc:sldMk cId="0" sldId="281"/>
        </pc:sldMkLst>
        <pc:spChg chg="mod ord">
          <ac:chgData name="Sunita Sarawagi" userId="00a1bc6ad8d130eb" providerId="LiveId" clId="{EA57E850-93D2-47D2-966A-FBDA1961E15D}" dt="2024-07-30T05:07:55.934" v="2426" actId="1076"/>
          <ac:spMkLst>
            <pc:docMk/>
            <pc:sldMk cId="0" sldId="281"/>
            <ac:spMk id="306" creationId="{00000000-0000-0000-0000-000000000000}"/>
          </ac:spMkLst>
        </pc:spChg>
        <pc:spChg chg="mod ord">
          <ac:chgData name="Sunita Sarawagi" userId="00a1bc6ad8d130eb" providerId="LiveId" clId="{EA57E850-93D2-47D2-966A-FBDA1961E15D}" dt="2024-07-30T05:08:02.671" v="2427" actId="12"/>
          <ac:spMkLst>
            <pc:docMk/>
            <pc:sldMk cId="0" sldId="281"/>
            <ac:spMk id="307" creationId="{00000000-0000-0000-0000-000000000000}"/>
          </ac:spMkLst>
        </pc:spChg>
        <pc:spChg chg="del mod">
          <ac:chgData name="Sunita Sarawagi" userId="00a1bc6ad8d130eb" providerId="LiveId" clId="{EA57E850-93D2-47D2-966A-FBDA1961E15D}" dt="2024-07-28T19:09:27.433" v="1895" actId="478"/>
          <ac:spMkLst>
            <pc:docMk/>
            <pc:sldMk cId="0" sldId="281"/>
            <ac:spMk id="310" creationId="{00000000-0000-0000-0000-000000000000}"/>
          </ac:spMkLst>
        </pc:spChg>
        <pc:spChg chg="mod">
          <ac:chgData name="Sunita Sarawagi" userId="00a1bc6ad8d130eb" providerId="LiveId" clId="{EA57E850-93D2-47D2-966A-FBDA1961E15D}" dt="2024-07-30T05:08:07.920" v="2428" actId="1076"/>
          <ac:spMkLst>
            <pc:docMk/>
            <pc:sldMk cId="0" sldId="281"/>
            <ac:spMk id="311" creationId="{00000000-0000-0000-0000-000000000000}"/>
          </ac:spMkLst>
        </pc:spChg>
        <pc:spChg chg="del mod">
          <ac:chgData name="Sunita Sarawagi" userId="00a1bc6ad8d130eb" providerId="LiveId" clId="{EA57E850-93D2-47D2-966A-FBDA1961E15D}" dt="2024-07-28T19:09:30.914" v="1896" actId="478"/>
          <ac:spMkLst>
            <pc:docMk/>
            <pc:sldMk cId="0" sldId="281"/>
            <ac:spMk id="313" creationId="{00000000-0000-0000-0000-000000000000}"/>
          </ac:spMkLst>
        </pc:spChg>
        <pc:spChg chg="mod">
          <ac:chgData name="Sunita Sarawagi" userId="00a1bc6ad8d130eb" providerId="LiveId" clId="{EA57E850-93D2-47D2-966A-FBDA1961E15D}" dt="2024-07-30T05:08:23.419" v="2432" actId="1076"/>
          <ac:spMkLst>
            <pc:docMk/>
            <pc:sldMk cId="0" sldId="281"/>
            <ac:spMk id="314" creationId="{00000000-0000-0000-0000-000000000000}"/>
          </ac:spMkLst>
        </pc:spChg>
        <pc:spChg chg="mod">
          <ac:chgData name="Sunita Sarawagi" userId="00a1bc6ad8d130eb" providerId="LiveId" clId="{EA57E850-93D2-47D2-966A-FBDA1961E15D}" dt="2024-07-30T05:08:17.320" v="2430" actId="1076"/>
          <ac:spMkLst>
            <pc:docMk/>
            <pc:sldMk cId="0" sldId="281"/>
            <ac:spMk id="316" creationId="{00000000-0000-0000-0000-000000000000}"/>
          </ac:spMkLst>
        </pc:spChg>
        <pc:spChg chg="mod">
          <ac:chgData name="Sunita Sarawagi" userId="00a1bc6ad8d130eb" providerId="LiveId" clId="{EA57E850-93D2-47D2-966A-FBDA1961E15D}" dt="2024-07-30T05:08:26.556" v="2433" actId="1076"/>
          <ac:spMkLst>
            <pc:docMk/>
            <pc:sldMk cId="0" sldId="281"/>
            <ac:spMk id="317" creationId="{00000000-0000-0000-0000-000000000000}"/>
          </ac:spMkLst>
        </pc:spChg>
        <pc:spChg chg="del mod ord">
          <ac:chgData name="Sunita Sarawagi" userId="00a1bc6ad8d130eb" providerId="LiveId" clId="{EA57E850-93D2-47D2-966A-FBDA1961E15D}" dt="2024-07-30T05:08:52.400" v="2434" actId="478"/>
          <ac:spMkLst>
            <pc:docMk/>
            <pc:sldMk cId="0" sldId="281"/>
            <ac:spMk id="318" creationId="{00000000-0000-0000-0000-000000000000}"/>
          </ac:spMkLst>
        </pc:spChg>
        <pc:picChg chg="mod">
          <ac:chgData name="Sunita Sarawagi" userId="00a1bc6ad8d130eb" providerId="LiveId" clId="{EA57E850-93D2-47D2-966A-FBDA1961E15D}" dt="2024-07-30T05:08:13.714" v="2429" actId="1076"/>
          <ac:picMkLst>
            <pc:docMk/>
            <pc:sldMk cId="0" sldId="281"/>
            <ac:picMk id="308" creationId="{00000000-0000-0000-0000-000000000000}"/>
          </ac:picMkLst>
        </pc:picChg>
        <pc:picChg chg="mod">
          <ac:chgData name="Sunita Sarawagi" userId="00a1bc6ad8d130eb" providerId="LiveId" clId="{EA57E850-93D2-47D2-966A-FBDA1961E15D}" dt="2024-07-30T05:08:20.574" v="2431" actId="1076"/>
          <ac:picMkLst>
            <pc:docMk/>
            <pc:sldMk cId="0" sldId="281"/>
            <ac:picMk id="309" creationId="{00000000-0000-0000-0000-000000000000}"/>
          </ac:picMkLst>
        </pc:picChg>
        <pc:inkChg chg="add">
          <ac:chgData name="Sunita Sarawagi" userId="00a1bc6ad8d130eb" providerId="LiveId" clId="{EA57E850-93D2-47D2-966A-FBDA1961E15D}" dt="2024-07-30T07:20:29.228" v="2485"/>
          <ac:inkMkLst>
            <pc:docMk/>
            <pc:sldMk cId="0" sldId="281"/>
            <ac:inkMk id="2" creationId="{7FE23F31-8736-21C4-FB3E-2ED32D201098}"/>
          </ac:inkMkLst>
        </pc:inkChg>
        <pc:cxnChg chg="del mod">
          <ac:chgData name="Sunita Sarawagi" userId="00a1bc6ad8d130eb" providerId="LiveId" clId="{EA57E850-93D2-47D2-966A-FBDA1961E15D}" dt="2024-07-28T19:09:36.898" v="1898" actId="478"/>
          <ac:cxnSpMkLst>
            <pc:docMk/>
            <pc:sldMk cId="0" sldId="281"/>
            <ac:cxnSpMk id="312" creationId="{00000000-0000-0000-0000-000000000000}"/>
          </ac:cxnSpMkLst>
        </pc:cxnChg>
        <pc:cxnChg chg="del mod">
          <ac:chgData name="Sunita Sarawagi" userId="00a1bc6ad8d130eb" providerId="LiveId" clId="{EA57E850-93D2-47D2-966A-FBDA1961E15D}" dt="2024-07-28T19:09:34.692" v="1897" actId="478"/>
          <ac:cxnSpMkLst>
            <pc:docMk/>
            <pc:sldMk cId="0" sldId="281"/>
            <ac:cxnSpMk id="315" creationId="{00000000-0000-0000-0000-000000000000}"/>
          </ac:cxnSpMkLst>
        </pc:cxnChg>
      </pc:sldChg>
      <pc:sldChg chg="addSp modSp mod chgLayout">
        <pc:chgData name="Sunita Sarawagi" userId="00a1bc6ad8d130eb" providerId="LiveId" clId="{EA57E850-93D2-47D2-966A-FBDA1961E15D}" dt="2024-07-30T07:20:29.228" v="2485"/>
        <pc:sldMkLst>
          <pc:docMk/>
          <pc:sldMk cId="0" sldId="282"/>
        </pc:sldMkLst>
        <pc:spChg chg="mod ord">
          <ac:chgData name="Sunita Sarawagi" userId="00a1bc6ad8d130eb" providerId="LiveId" clId="{EA57E850-93D2-47D2-966A-FBDA1961E15D}" dt="2024-07-30T05:09:13.162" v="2436" actId="1076"/>
          <ac:spMkLst>
            <pc:docMk/>
            <pc:sldMk cId="0" sldId="282"/>
            <ac:spMk id="323" creationId="{00000000-0000-0000-0000-000000000000}"/>
          </ac:spMkLst>
        </pc:spChg>
        <pc:spChg chg="mod ord">
          <ac:chgData name="Sunita Sarawagi" userId="00a1bc6ad8d130eb" providerId="LiveId" clId="{EA57E850-93D2-47D2-966A-FBDA1961E15D}" dt="2024-07-30T05:09:19.155" v="2438" actId="12"/>
          <ac:spMkLst>
            <pc:docMk/>
            <pc:sldMk cId="0" sldId="282"/>
            <ac:spMk id="324" creationId="{00000000-0000-0000-0000-000000000000}"/>
          </ac:spMkLst>
        </pc:spChg>
        <pc:spChg chg="mod ord">
          <ac:chgData name="Sunita Sarawagi" userId="00a1bc6ad8d130eb" providerId="LiveId" clId="{EA57E850-93D2-47D2-966A-FBDA1961E15D}" dt="2024-07-30T05:05:58.944" v="2414" actId="700"/>
          <ac:spMkLst>
            <pc:docMk/>
            <pc:sldMk cId="0" sldId="282"/>
            <ac:spMk id="325" creationId="{00000000-0000-0000-0000-000000000000}"/>
          </ac:spMkLst>
        </pc:spChg>
        <pc:inkChg chg="add">
          <ac:chgData name="Sunita Sarawagi" userId="00a1bc6ad8d130eb" providerId="LiveId" clId="{EA57E850-93D2-47D2-966A-FBDA1961E15D}" dt="2024-07-30T07:20:29.228" v="2485"/>
          <ac:inkMkLst>
            <pc:docMk/>
            <pc:sldMk cId="0" sldId="282"/>
            <ac:inkMk id="2" creationId="{82257852-29F0-757A-78CE-0806C7434125}"/>
          </ac:inkMkLst>
        </pc:inkChg>
      </pc:sldChg>
      <pc:sldChg chg="modSp mod chgLayout">
        <pc:chgData name="Sunita Sarawagi" userId="00a1bc6ad8d130eb" providerId="LiveId" clId="{EA57E850-93D2-47D2-966A-FBDA1961E15D}" dt="2024-07-30T05:09:30.020" v="2440" actId="12"/>
        <pc:sldMkLst>
          <pc:docMk/>
          <pc:sldMk cId="0" sldId="283"/>
        </pc:sldMkLst>
        <pc:spChg chg="mod ord">
          <ac:chgData name="Sunita Sarawagi" userId="00a1bc6ad8d130eb" providerId="LiveId" clId="{EA57E850-93D2-47D2-966A-FBDA1961E15D}" dt="2024-07-30T05:09:24.276" v="2439" actId="1076"/>
          <ac:spMkLst>
            <pc:docMk/>
            <pc:sldMk cId="0" sldId="283"/>
            <ac:spMk id="330" creationId="{00000000-0000-0000-0000-000000000000}"/>
          </ac:spMkLst>
        </pc:spChg>
        <pc:spChg chg="mod ord">
          <ac:chgData name="Sunita Sarawagi" userId="00a1bc6ad8d130eb" providerId="LiveId" clId="{EA57E850-93D2-47D2-966A-FBDA1961E15D}" dt="2024-07-30T05:09:30.020" v="2440" actId="12"/>
          <ac:spMkLst>
            <pc:docMk/>
            <pc:sldMk cId="0" sldId="283"/>
            <ac:spMk id="331" creationId="{00000000-0000-0000-0000-000000000000}"/>
          </ac:spMkLst>
        </pc:spChg>
        <pc:spChg chg="mod ord">
          <ac:chgData name="Sunita Sarawagi" userId="00a1bc6ad8d130eb" providerId="LiveId" clId="{EA57E850-93D2-47D2-966A-FBDA1961E15D}" dt="2024-07-30T05:05:58.944" v="2414" actId="700"/>
          <ac:spMkLst>
            <pc:docMk/>
            <pc:sldMk cId="0" sldId="283"/>
            <ac:spMk id="332" creationId="{00000000-0000-0000-0000-000000000000}"/>
          </ac:spMkLst>
        </pc:spChg>
      </pc:sldChg>
      <pc:sldChg chg="addSp modSp mod chgLayout">
        <pc:chgData name="Sunita Sarawagi" userId="00a1bc6ad8d130eb" providerId="LiveId" clId="{EA57E850-93D2-47D2-966A-FBDA1961E15D}" dt="2024-07-30T07:20:29.228" v="2485"/>
        <pc:sldMkLst>
          <pc:docMk/>
          <pc:sldMk cId="0" sldId="284"/>
        </pc:sldMkLst>
        <pc:spChg chg="mod ord">
          <ac:chgData name="Sunita Sarawagi" userId="00a1bc6ad8d130eb" providerId="LiveId" clId="{EA57E850-93D2-47D2-966A-FBDA1961E15D}" dt="2024-07-30T05:05:58.944" v="2414" actId="700"/>
          <ac:spMkLst>
            <pc:docMk/>
            <pc:sldMk cId="0" sldId="284"/>
            <ac:spMk id="337" creationId="{00000000-0000-0000-0000-000000000000}"/>
          </ac:spMkLst>
        </pc:spChg>
        <pc:spChg chg="mod ord">
          <ac:chgData name="Sunita Sarawagi" userId="00a1bc6ad8d130eb" providerId="LiveId" clId="{EA57E850-93D2-47D2-966A-FBDA1961E15D}" dt="2024-07-30T05:09:35.619" v="2441" actId="12"/>
          <ac:spMkLst>
            <pc:docMk/>
            <pc:sldMk cId="0" sldId="284"/>
            <ac:spMk id="338" creationId="{00000000-0000-0000-0000-000000000000}"/>
          </ac:spMkLst>
        </pc:spChg>
        <pc:spChg chg="mod ord">
          <ac:chgData name="Sunita Sarawagi" userId="00a1bc6ad8d130eb" providerId="LiveId" clId="{EA57E850-93D2-47D2-966A-FBDA1961E15D}" dt="2024-07-30T05:05:58.944" v="2414" actId="700"/>
          <ac:spMkLst>
            <pc:docMk/>
            <pc:sldMk cId="0" sldId="284"/>
            <ac:spMk id="339" creationId="{00000000-0000-0000-0000-000000000000}"/>
          </ac:spMkLst>
        </pc:spChg>
        <pc:inkChg chg="add">
          <ac:chgData name="Sunita Sarawagi" userId="00a1bc6ad8d130eb" providerId="LiveId" clId="{EA57E850-93D2-47D2-966A-FBDA1961E15D}" dt="2024-07-30T07:20:29.228" v="2485"/>
          <ac:inkMkLst>
            <pc:docMk/>
            <pc:sldMk cId="0" sldId="284"/>
            <ac:inkMk id="2" creationId="{DC91E8D7-9C6E-7FB4-FEAC-589F88504385}"/>
          </ac:inkMkLst>
        </pc:inkChg>
      </pc:sldChg>
      <pc:sldChg chg="addSp modSp mod chgLayout">
        <pc:chgData name="Sunita Sarawagi" userId="00a1bc6ad8d130eb" providerId="LiveId" clId="{EA57E850-93D2-47D2-966A-FBDA1961E15D}" dt="2024-07-30T07:20:29.228" v="2485"/>
        <pc:sldMkLst>
          <pc:docMk/>
          <pc:sldMk cId="0" sldId="285"/>
        </pc:sldMkLst>
        <pc:spChg chg="mod ord">
          <ac:chgData name="Sunita Sarawagi" userId="00a1bc6ad8d130eb" providerId="LiveId" clId="{EA57E850-93D2-47D2-966A-FBDA1961E15D}" dt="2024-07-30T05:05:58.944" v="2414" actId="700"/>
          <ac:spMkLst>
            <pc:docMk/>
            <pc:sldMk cId="0" sldId="285"/>
            <ac:spMk id="344" creationId="{00000000-0000-0000-0000-000000000000}"/>
          </ac:spMkLst>
        </pc:spChg>
        <pc:spChg chg="mod ord">
          <ac:chgData name="Sunita Sarawagi" userId="00a1bc6ad8d130eb" providerId="LiveId" clId="{EA57E850-93D2-47D2-966A-FBDA1961E15D}" dt="2024-07-30T05:09:44.638" v="2443" actId="12"/>
          <ac:spMkLst>
            <pc:docMk/>
            <pc:sldMk cId="0" sldId="285"/>
            <ac:spMk id="345" creationId="{00000000-0000-0000-0000-000000000000}"/>
          </ac:spMkLst>
        </pc:spChg>
        <pc:spChg chg="mod ord">
          <ac:chgData name="Sunita Sarawagi" userId="00a1bc6ad8d130eb" providerId="LiveId" clId="{EA57E850-93D2-47D2-966A-FBDA1961E15D}" dt="2024-07-30T05:05:58.944" v="2414" actId="700"/>
          <ac:spMkLst>
            <pc:docMk/>
            <pc:sldMk cId="0" sldId="285"/>
            <ac:spMk id="346" creationId="{00000000-0000-0000-0000-000000000000}"/>
          </ac:spMkLst>
        </pc:spChg>
        <pc:inkChg chg="add">
          <ac:chgData name="Sunita Sarawagi" userId="00a1bc6ad8d130eb" providerId="LiveId" clId="{EA57E850-93D2-47D2-966A-FBDA1961E15D}" dt="2024-07-30T07:20:29.228" v="2485"/>
          <ac:inkMkLst>
            <pc:docMk/>
            <pc:sldMk cId="0" sldId="285"/>
            <ac:inkMk id="2" creationId="{A4DC557A-E73F-956D-85D1-27DBE7B6645E}"/>
          </ac:inkMkLst>
        </pc:inkChg>
      </pc:sldChg>
      <pc:sldChg chg="modSp mod chgLayout">
        <pc:chgData name="Sunita Sarawagi" userId="00a1bc6ad8d130eb" providerId="LiveId" clId="{EA57E850-93D2-47D2-966A-FBDA1961E15D}" dt="2024-07-30T05:09:50.520" v="2444" actId="12"/>
        <pc:sldMkLst>
          <pc:docMk/>
          <pc:sldMk cId="0" sldId="286"/>
        </pc:sldMkLst>
        <pc:spChg chg="mod ord">
          <ac:chgData name="Sunita Sarawagi" userId="00a1bc6ad8d130eb" providerId="LiveId" clId="{EA57E850-93D2-47D2-966A-FBDA1961E15D}" dt="2024-07-30T05:05:58.944" v="2414" actId="700"/>
          <ac:spMkLst>
            <pc:docMk/>
            <pc:sldMk cId="0" sldId="286"/>
            <ac:spMk id="351" creationId="{00000000-0000-0000-0000-000000000000}"/>
          </ac:spMkLst>
        </pc:spChg>
        <pc:spChg chg="mod ord">
          <ac:chgData name="Sunita Sarawagi" userId="00a1bc6ad8d130eb" providerId="LiveId" clId="{EA57E850-93D2-47D2-966A-FBDA1961E15D}" dt="2024-07-30T05:09:50.520" v="2444" actId="12"/>
          <ac:spMkLst>
            <pc:docMk/>
            <pc:sldMk cId="0" sldId="286"/>
            <ac:spMk id="352" creationId="{00000000-0000-0000-0000-000000000000}"/>
          </ac:spMkLst>
        </pc:spChg>
        <pc:spChg chg="mod ord">
          <ac:chgData name="Sunita Sarawagi" userId="00a1bc6ad8d130eb" providerId="LiveId" clId="{EA57E850-93D2-47D2-966A-FBDA1961E15D}" dt="2024-07-30T05:05:58.944" v="2414" actId="700"/>
          <ac:spMkLst>
            <pc:docMk/>
            <pc:sldMk cId="0" sldId="286"/>
            <ac:spMk id="353" creationId="{00000000-0000-0000-0000-000000000000}"/>
          </ac:spMkLst>
        </pc:spChg>
      </pc:sldChg>
      <pc:sldChg chg="addSp delSp modSp mod modClrScheme chgLayout">
        <pc:chgData name="Sunita Sarawagi" userId="00a1bc6ad8d130eb" providerId="LiveId" clId="{EA57E850-93D2-47D2-966A-FBDA1961E15D}" dt="2024-07-30T05:05:58.944" v="2414" actId="700"/>
        <pc:sldMkLst>
          <pc:docMk/>
          <pc:sldMk cId="0" sldId="287"/>
        </pc:sldMkLst>
        <pc:spChg chg="add del mod ord">
          <ac:chgData name="Sunita Sarawagi" userId="00a1bc6ad8d130eb" providerId="LiveId" clId="{EA57E850-93D2-47D2-966A-FBDA1961E15D}" dt="2024-07-30T05:05:58.944" v="2414" actId="700"/>
          <ac:spMkLst>
            <pc:docMk/>
            <pc:sldMk cId="0" sldId="287"/>
            <ac:spMk id="2" creationId="{2A735071-2F6A-C4B0-A533-529B99201BF8}"/>
          </ac:spMkLst>
        </pc:spChg>
        <pc:spChg chg="add del mod ord">
          <ac:chgData name="Sunita Sarawagi" userId="00a1bc6ad8d130eb" providerId="LiveId" clId="{EA57E850-93D2-47D2-966A-FBDA1961E15D}" dt="2024-07-30T05:05:58.944" v="2414" actId="700"/>
          <ac:spMkLst>
            <pc:docMk/>
            <pc:sldMk cId="0" sldId="287"/>
            <ac:spMk id="3" creationId="{A4482C12-ED00-F819-1D80-6E08D99BA6E0}"/>
          </ac:spMkLst>
        </pc:spChg>
        <pc:spChg chg="mod ord">
          <ac:chgData name="Sunita Sarawagi" userId="00a1bc6ad8d130eb" providerId="LiveId" clId="{EA57E850-93D2-47D2-966A-FBDA1961E15D}" dt="2024-07-30T05:05:58.944" v="2414" actId="700"/>
          <ac:spMkLst>
            <pc:docMk/>
            <pc:sldMk cId="0" sldId="287"/>
            <ac:spMk id="365" creationId="{00000000-0000-0000-0000-000000000000}"/>
          </ac:spMkLst>
        </pc:spChg>
      </pc:sldChg>
      <pc:sldChg chg="modSp mod chgLayout">
        <pc:chgData name="Sunita Sarawagi" userId="00a1bc6ad8d130eb" providerId="LiveId" clId="{EA57E850-93D2-47D2-966A-FBDA1961E15D}" dt="2024-07-30T05:09:57.220" v="2445" actId="5793"/>
        <pc:sldMkLst>
          <pc:docMk/>
          <pc:sldMk cId="0" sldId="288"/>
        </pc:sldMkLst>
        <pc:spChg chg="mod ord">
          <ac:chgData name="Sunita Sarawagi" userId="00a1bc6ad8d130eb" providerId="LiveId" clId="{EA57E850-93D2-47D2-966A-FBDA1961E15D}" dt="2024-07-30T05:05:58.944" v="2414" actId="700"/>
          <ac:spMkLst>
            <pc:docMk/>
            <pc:sldMk cId="0" sldId="288"/>
            <ac:spMk id="370" creationId="{00000000-0000-0000-0000-000000000000}"/>
          </ac:spMkLst>
        </pc:spChg>
        <pc:spChg chg="mod ord">
          <ac:chgData name="Sunita Sarawagi" userId="00a1bc6ad8d130eb" providerId="LiveId" clId="{EA57E850-93D2-47D2-966A-FBDA1961E15D}" dt="2024-07-30T05:09:57.220" v="2445" actId="5793"/>
          <ac:spMkLst>
            <pc:docMk/>
            <pc:sldMk cId="0" sldId="288"/>
            <ac:spMk id="371" creationId="{00000000-0000-0000-0000-000000000000}"/>
          </ac:spMkLst>
        </pc:spChg>
        <pc:spChg chg="mod ord">
          <ac:chgData name="Sunita Sarawagi" userId="00a1bc6ad8d130eb" providerId="LiveId" clId="{EA57E850-93D2-47D2-966A-FBDA1961E15D}" dt="2024-07-30T05:05:58.944" v="2414" actId="700"/>
          <ac:spMkLst>
            <pc:docMk/>
            <pc:sldMk cId="0" sldId="288"/>
            <ac:spMk id="374" creationId="{00000000-0000-0000-0000-000000000000}"/>
          </ac:spMkLst>
        </pc:spChg>
        <pc:cxnChg chg="mod">
          <ac:chgData name="Sunita Sarawagi" userId="00a1bc6ad8d130eb" providerId="LiveId" clId="{EA57E850-93D2-47D2-966A-FBDA1961E15D}" dt="2024-07-30T04:52:57.764" v="2322" actId="14100"/>
          <ac:cxnSpMkLst>
            <pc:docMk/>
            <pc:sldMk cId="0" sldId="288"/>
            <ac:cxnSpMk id="373" creationId="{00000000-0000-0000-0000-000000000000}"/>
          </ac:cxnSpMkLst>
        </pc:cxnChg>
      </pc:sldChg>
      <pc:sldChg chg="addSp delSp modSp mod chgLayout">
        <pc:chgData name="Sunita Sarawagi" userId="00a1bc6ad8d130eb" providerId="LiveId" clId="{EA57E850-93D2-47D2-966A-FBDA1961E15D}" dt="2024-07-30T05:43:39.818" v="2467" actId="1076"/>
        <pc:sldMkLst>
          <pc:docMk/>
          <pc:sldMk cId="0" sldId="289"/>
        </pc:sldMkLst>
        <pc:spChg chg="mod ord">
          <ac:chgData name="Sunita Sarawagi" userId="00a1bc6ad8d130eb" providerId="LiveId" clId="{EA57E850-93D2-47D2-966A-FBDA1961E15D}" dt="2024-07-30T05:05:58.944" v="2414" actId="700"/>
          <ac:spMkLst>
            <pc:docMk/>
            <pc:sldMk cId="0" sldId="289"/>
            <ac:spMk id="379" creationId="{00000000-0000-0000-0000-000000000000}"/>
          </ac:spMkLst>
        </pc:spChg>
        <pc:spChg chg="mod ord">
          <ac:chgData name="Sunita Sarawagi" userId="00a1bc6ad8d130eb" providerId="LiveId" clId="{EA57E850-93D2-47D2-966A-FBDA1961E15D}" dt="2024-07-30T05:10:01.841" v="2446" actId="5793"/>
          <ac:spMkLst>
            <pc:docMk/>
            <pc:sldMk cId="0" sldId="289"/>
            <ac:spMk id="380" creationId="{00000000-0000-0000-0000-000000000000}"/>
          </ac:spMkLst>
        </pc:spChg>
        <pc:spChg chg="mod ord">
          <ac:chgData name="Sunita Sarawagi" userId="00a1bc6ad8d130eb" providerId="LiveId" clId="{EA57E850-93D2-47D2-966A-FBDA1961E15D}" dt="2024-07-30T05:05:58.944" v="2414" actId="700"/>
          <ac:spMkLst>
            <pc:docMk/>
            <pc:sldMk cId="0" sldId="289"/>
            <ac:spMk id="386" creationId="{00000000-0000-0000-0000-000000000000}"/>
          </ac:spMkLst>
        </pc:spChg>
        <pc:picChg chg="add mod">
          <ac:chgData name="Sunita Sarawagi" userId="00a1bc6ad8d130eb" providerId="LiveId" clId="{EA57E850-93D2-47D2-966A-FBDA1961E15D}" dt="2024-07-30T05:43:39.818" v="2467" actId="1076"/>
          <ac:picMkLst>
            <pc:docMk/>
            <pc:sldMk cId="0" sldId="289"/>
            <ac:picMk id="3" creationId="{BD110C21-4DFF-91F5-E6DE-C0476B9C84D7}"/>
          </ac:picMkLst>
        </pc:picChg>
        <pc:picChg chg="del">
          <ac:chgData name="Sunita Sarawagi" userId="00a1bc6ad8d130eb" providerId="LiveId" clId="{EA57E850-93D2-47D2-966A-FBDA1961E15D}" dt="2024-07-30T05:43:19.802" v="2460" actId="478"/>
          <ac:picMkLst>
            <pc:docMk/>
            <pc:sldMk cId="0" sldId="289"/>
            <ac:picMk id="385" creationId="{00000000-0000-0000-0000-000000000000}"/>
          </ac:picMkLst>
        </pc:picChg>
        <pc:cxnChg chg="del">
          <ac:chgData name="Sunita Sarawagi" userId="00a1bc6ad8d130eb" providerId="LiveId" clId="{EA57E850-93D2-47D2-966A-FBDA1961E15D}" dt="2024-07-30T05:43:36.770" v="2465" actId="478"/>
          <ac:cxnSpMkLst>
            <pc:docMk/>
            <pc:sldMk cId="0" sldId="289"/>
            <ac:cxnSpMk id="381" creationId="{00000000-0000-0000-0000-000000000000}"/>
          </ac:cxnSpMkLst>
        </pc:cxnChg>
        <pc:cxnChg chg="del">
          <ac:chgData name="Sunita Sarawagi" userId="00a1bc6ad8d130eb" providerId="LiveId" clId="{EA57E850-93D2-47D2-966A-FBDA1961E15D}" dt="2024-07-30T05:43:37.700" v="2466" actId="478"/>
          <ac:cxnSpMkLst>
            <pc:docMk/>
            <pc:sldMk cId="0" sldId="289"/>
            <ac:cxnSpMk id="382" creationId="{00000000-0000-0000-0000-000000000000}"/>
          </ac:cxnSpMkLst>
        </pc:cxnChg>
      </pc:sldChg>
      <pc:sldChg chg="modSp mod modShow chgLayout">
        <pc:chgData name="Sunita Sarawagi" userId="00a1bc6ad8d130eb" providerId="LiveId" clId="{EA57E850-93D2-47D2-966A-FBDA1961E15D}" dt="2024-07-30T05:05:58.944" v="2414" actId="700"/>
        <pc:sldMkLst>
          <pc:docMk/>
          <pc:sldMk cId="0" sldId="290"/>
        </pc:sldMkLst>
        <pc:spChg chg="mod ord">
          <ac:chgData name="Sunita Sarawagi" userId="00a1bc6ad8d130eb" providerId="LiveId" clId="{EA57E850-93D2-47D2-966A-FBDA1961E15D}" dt="2024-07-30T05:05:58.944" v="2414" actId="700"/>
          <ac:spMkLst>
            <pc:docMk/>
            <pc:sldMk cId="0" sldId="290"/>
            <ac:spMk id="391" creationId="{00000000-0000-0000-0000-000000000000}"/>
          </ac:spMkLst>
        </pc:spChg>
        <pc:spChg chg="mod ord">
          <ac:chgData name="Sunita Sarawagi" userId="00a1bc6ad8d130eb" providerId="LiveId" clId="{EA57E850-93D2-47D2-966A-FBDA1961E15D}" dt="2024-07-30T05:05:58.944" v="2414" actId="700"/>
          <ac:spMkLst>
            <pc:docMk/>
            <pc:sldMk cId="0" sldId="290"/>
            <ac:spMk id="392" creationId="{00000000-0000-0000-0000-000000000000}"/>
          </ac:spMkLst>
        </pc:spChg>
        <pc:spChg chg="mod ord">
          <ac:chgData name="Sunita Sarawagi" userId="00a1bc6ad8d130eb" providerId="LiveId" clId="{EA57E850-93D2-47D2-966A-FBDA1961E15D}" dt="2024-07-30T05:05:58.944" v="2414" actId="700"/>
          <ac:spMkLst>
            <pc:docMk/>
            <pc:sldMk cId="0" sldId="290"/>
            <ac:spMk id="394" creationId="{00000000-0000-0000-0000-000000000000}"/>
          </ac:spMkLst>
        </pc:spChg>
      </pc:sldChg>
      <pc:sldChg chg="modSp mod modShow chgLayout">
        <pc:chgData name="Sunita Sarawagi" userId="00a1bc6ad8d130eb" providerId="LiveId" clId="{EA57E850-93D2-47D2-966A-FBDA1961E15D}" dt="2024-07-30T05:05:58.944" v="2414" actId="700"/>
        <pc:sldMkLst>
          <pc:docMk/>
          <pc:sldMk cId="0" sldId="291"/>
        </pc:sldMkLst>
        <pc:spChg chg="mod ord">
          <ac:chgData name="Sunita Sarawagi" userId="00a1bc6ad8d130eb" providerId="LiveId" clId="{EA57E850-93D2-47D2-966A-FBDA1961E15D}" dt="2024-07-30T05:05:58.944" v="2414" actId="700"/>
          <ac:spMkLst>
            <pc:docMk/>
            <pc:sldMk cId="0" sldId="291"/>
            <ac:spMk id="399" creationId="{00000000-0000-0000-0000-000000000000}"/>
          </ac:spMkLst>
        </pc:spChg>
        <pc:spChg chg="mod ord">
          <ac:chgData name="Sunita Sarawagi" userId="00a1bc6ad8d130eb" providerId="LiveId" clId="{EA57E850-93D2-47D2-966A-FBDA1961E15D}" dt="2024-07-30T05:05:58.944" v="2414" actId="700"/>
          <ac:spMkLst>
            <pc:docMk/>
            <pc:sldMk cId="0" sldId="291"/>
            <ac:spMk id="400" creationId="{00000000-0000-0000-0000-000000000000}"/>
          </ac:spMkLst>
        </pc:spChg>
        <pc:spChg chg="mod ord">
          <ac:chgData name="Sunita Sarawagi" userId="00a1bc6ad8d130eb" providerId="LiveId" clId="{EA57E850-93D2-47D2-966A-FBDA1961E15D}" dt="2024-07-30T05:05:58.944" v="2414" actId="700"/>
          <ac:spMkLst>
            <pc:docMk/>
            <pc:sldMk cId="0" sldId="291"/>
            <ac:spMk id="401" creationId="{00000000-0000-0000-0000-000000000000}"/>
          </ac:spMkLst>
        </pc:spChg>
      </pc:sldChg>
      <pc:sldChg chg="addSp modSp mod chgLayout">
        <pc:chgData name="Sunita Sarawagi" userId="00a1bc6ad8d130eb" providerId="LiveId" clId="{EA57E850-93D2-47D2-966A-FBDA1961E15D}" dt="2024-07-30T07:20:29.228" v="2485"/>
        <pc:sldMkLst>
          <pc:docMk/>
          <pc:sldMk cId="0" sldId="292"/>
        </pc:sldMkLst>
        <pc:spChg chg="mod ord">
          <ac:chgData name="Sunita Sarawagi" userId="00a1bc6ad8d130eb" providerId="LiveId" clId="{EA57E850-93D2-47D2-966A-FBDA1961E15D}" dt="2024-07-30T05:05:58.944" v="2414" actId="700"/>
          <ac:spMkLst>
            <pc:docMk/>
            <pc:sldMk cId="0" sldId="292"/>
            <ac:spMk id="406" creationId="{00000000-0000-0000-0000-000000000000}"/>
          </ac:spMkLst>
        </pc:spChg>
        <pc:spChg chg="mod ord">
          <ac:chgData name="Sunita Sarawagi" userId="00a1bc6ad8d130eb" providerId="LiveId" clId="{EA57E850-93D2-47D2-966A-FBDA1961E15D}" dt="2024-07-30T05:10:15.660" v="2447" actId="12"/>
          <ac:spMkLst>
            <pc:docMk/>
            <pc:sldMk cId="0" sldId="292"/>
            <ac:spMk id="407" creationId="{00000000-0000-0000-0000-000000000000}"/>
          </ac:spMkLst>
        </pc:spChg>
        <pc:spChg chg="mod">
          <ac:chgData name="Sunita Sarawagi" userId="00a1bc6ad8d130eb" providerId="LiveId" clId="{EA57E850-93D2-47D2-966A-FBDA1961E15D}" dt="2024-07-29T18:53:35.044" v="2093" actId="1076"/>
          <ac:spMkLst>
            <pc:docMk/>
            <pc:sldMk cId="0" sldId="292"/>
            <ac:spMk id="409" creationId="{00000000-0000-0000-0000-000000000000}"/>
          </ac:spMkLst>
        </pc:spChg>
        <pc:spChg chg="mod ord">
          <ac:chgData name="Sunita Sarawagi" userId="00a1bc6ad8d130eb" providerId="LiveId" clId="{EA57E850-93D2-47D2-966A-FBDA1961E15D}" dt="2024-07-30T05:05:58.944" v="2414" actId="700"/>
          <ac:spMkLst>
            <pc:docMk/>
            <pc:sldMk cId="0" sldId="292"/>
            <ac:spMk id="410" creationId="{00000000-0000-0000-0000-000000000000}"/>
          </ac:spMkLst>
        </pc:spChg>
        <pc:inkChg chg="add">
          <ac:chgData name="Sunita Sarawagi" userId="00a1bc6ad8d130eb" providerId="LiveId" clId="{EA57E850-93D2-47D2-966A-FBDA1961E15D}" dt="2024-07-30T07:20:29.228" v="2485"/>
          <ac:inkMkLst>
            <pc:docMk/>
            <pc:sldMk cId="0" sldId="292"/>
            <ac:inkMk id="2" creationId="{528CAC0D-A1E0-C086-F4FA-6B3745969283}"/>
          </ac:inkMkLst>
        </pc:inkChg>
      </pc:sldChg>
      <pc:sldChg chg="addSp delSp modSp mod modClrScheme modShow chgLayout">
        <pc:chgData name="Sunita Sarawagi" userId="00a1bc6ad8d130eb" providerId="LiveId" clId="{EA57E850-93D2-47D2-966A-FBDA1961E15D}" dt="2024-07-30T05:05:58.944" v="2414" actId="700"/>
        <pc:sldMkLst>
          <pc:docMk/>
          <pc:sldMk cId="0" sldId="293"/>
        </pc:sldMkLst>
        <pc:spChg chg="add del mod ord">
          <ac:chgData name="Sunita Sarawagi" userId="00a1bc6ad8d130eb" providerId="LiveId" clId="{EA57E850-93D2-47D2-966A-FBDA1961E15D}" dt="2024-07-30T05:05:58.944" v="2414" actId="700"/>
          <ac:spMkLst>
            <pc:docMk/>
            <pc:sldMk cId="0" sldId="293"/>
            <ac:spMk id="2" creationId="{4DFA8564-C3BD-BF81-4396-9EC0FC4DE670}"/>
          </ac:spMkLst>
        </pc:spChg>
        <pc:spChg chg="add del mod ord">
          <ac:chgData name="Sunita Sarawagi" userId="00a1bc6ad8d130eb" providerId="LiveId" clId="{EA57E850-93D2-47D2-966A-FBDA1961E15D}" dt="2024-07-30T05:05:58.944" v="2414" actId="700"/>
          <ac:spMkLst>
            <pc:docMk/>
            <pc:sldMk cId="0" sldId="293"/>
            <ac:spMk id="3" creationId="{78C31870-39AC-5F4C-D408-46A41EDDC81F}"/>
          </ac:spMkLst>
        </pc:spChg>
        <pc:spChg chg="mod ord">
          <ac:chgData name="Sunita Sarawagi" userId="00a1bc6ad8d130eb" providerId="LiveId" clId="{EA57E850-93D2-47D2-966A-FBDA1961E15D}" dt="2024-07-30T05:05:58.944" v="2414" actId="700"/>
          <ac:spMkLst>
            <pc:docMk/>
            <pc:sldMk cId="0" sldId="293"/>
            <ac:spMk id="417" creationId="{00000000-0000-0000-0000-000000000000}"/>
          </ac:spMkLst>
        </pc:spChg>
      </pc:sldChg>
      <pc:sldChg chg="addSp modSp mod chgLayout">
        <pc:chgData name="Sunita Sarawagi" userId="00a1bc6ad8d130eb" providerId="LiveId" clId="{EA57E850-93D2-47D2-966A-FBDA1961E15D}" dt="2024-07-30T07:20:29.228" v="2485"/>
        <pc:sldMkLst>
          <pc:docMk/>
          <pc:sldMk cId="0" sldId="294"/>
        </pc:sldMkLst>
        <pc:spChg chg="mod ord">
          <ac:chgData name="Sunita Sarawagi" userId="00a1bc6ad8d130eb" providerId="LiveId" clId="{EA57E850-93D2-47D2-966A-FBDA1961E15D}" dt="2024-07-30T05:05:58.944" v="2414" actId="700"/>
          <ac:spMkLst>
            <pc:docMk/>
            <pc:sldMk cId="0" sldId="294"/>
            <ac:spMk id="422" creationId="{00000000-0000-0000-0000-000000000000}"/>
          </ac:spMkLst>
        </pc:spChg>
        <pc:spChg chg="mod ord">
          <ac:chgData name="Sunita Sarawagi" userId="00a1bc6ad8d130eb" providerId="LiveId" clId="{EA57E850-93D2-47D2-966A-FBDA1961E15D}" dt="2024-07-30T05:10:25.105" v="2448" actId="5793"/>
          <ac:spMkLst>
            <pc:docMk/>
            <pc:sldMk cId="0" sldId="294"/>
            <ac:spMk id="423" creationId="{00000000-0000-0000-0000-000000000000}"/>
          </ac:spMkLst>
        </pc:spChg>
        <pc:spChg chg="mod ord">
          <ac:chgData name="Sunita Sarawagi" userId="00a1bc6ad8d130eb" providerId="LiveId" clId="{EA57E850-93D2-47D2-966A-FBDA1961E15D}" dt="2024-07-30T05:05:58.944" v="2414" actId="700"/>
          <ac:spMkLst>
            <pc:docMk/>
            <pc:sldMk cId="0" sldId="294"/>
            <ac:spMk id="424" creationId="{00000000-0000-0000-0000-000000000000}"/>
          </ac:spMkLst>
        </pc:spChg>
        <pc:inkChg chg="add">
          <ac:chgData name="Sunita Sarawagi" userId="00a1bc6ad8d130eb" providerId="LiveId" clId="{EA57E850-93D2-47D2-966A-FBDA1961E15D}" dt="2024-07-30T07:20:29.228" v="2485"/>
          <ac:inkMkLst>
            <pc:docMk/>
            <pc:sldMk cId="0" sldId="294"/>
            <ac:inkMk id="2" creationId="{FC94430C-0DAF-E73E-BC2F-C5CC1BCC6F4E}"/>
          </ac:inkMkLst>
        </pc:inkChg>
      </pc:sldChg>
      <pc:sldChg chg="modSp mod modShow chgLayout">
        <pc:chgData name="Sunita Sarawagi" userId="00a1bc6ad8d130eb" providerId="LiveId" clId="{EA57E850-93D2-47D2-966A-FBDA1961E15D}" dt="2024-07-30T05:10:32.265" v="2449" actId="12"/>
        <pc:sldMkLst>
          <pc:docMk/>
          <pc:sldMk cId="0" sldId="295"/>
        </pc:sldMkLst>
        <pc:spChg chg="mod ord">
          <ac:chgData name="Sunita Sarawagi" userId="00a1bc6ad8d130eb" providerId="LiveId" clId="{EA57E850-93D2-47D2-966A-FBDA1961E15D}" dt="2024-07-30T05:05:58.944" v="2414" actId="700"/>
          <ac:spMkLst>
            <pc:docMk/>
            <pc:sldMk cId="0" sldId="295"/>
            <ac:spMk id="429" creationId="{00000000-0000-0000-0000-000000000000}"/>
          </ac:spMkLst>
        </pc:spChg>
        <pc:spChg chg="mod ord">
          <ac:chgData name="Sunita Sarawagi" userId="00a1bc6ad8d130eb" providerId="LiveId" clId="{EA57E850-93D2-47D2-966A-FBDA1961E15D}" dt="2024-07-30T05:10:32.265" v="2449" actId="12"/>
          <ac:spMkLst>
            <pc:docMk/>
            <pc:sldMk cId="0" sldId="295"/>
            <ac:spMk id="430" creationId="{00000000-0000-0000-0000-000000000000}"/>
          </ac:spMkLst>
        </pc:spChg>
        <pc:spChg chg="mod ord">
          <ac:chgData name="Sunita Sarawagi" userId="00a1bc6ad8d130eb" providerId="LiveId" clId="{EA57E850-93D2-47D2-966A-FBDA1961E15D}" dt="2024-07-30T05:05:58.944" v="2414" actId="700"/>
          <ac:spMkLst>
            <pc:docMk/>
            <pc:sldMk cId="0" sldId="295"/>
            <ac:spMk id="431" creationId="{00000000-0000-0000-0000-000000000000}"/>
          </ac:spMkLst>
        </pc:spChg>
      </pc:sldChg>
      <pc:sldChg chg="modSp mod modShow chgLayout">
        <pc:chgData name="Sunita Sarawagi" userId="00a1bc6ad8d130eb" providerId="LiveId" clId="{EA57E850-93D2-47D2-966A-FBDA1961E15D}" dt="2024-07-30T05:05:58.944" v="2414" actId="700"/>
        <pc:sldMkLst>
          <pc:docMk/>
          <pc:sldMk cId="0" sldId="296"/>
        </pc:sldMkLst>
        <pc:spChg chg="mod ord">
          <ac:chgData name="Sunita Sarawagi" userId="00a1bc6ad8d130eb" providerId="LiveId" clId="{EA57E850-93D2-47D2-966A-FBDA1961E15D}" dt="2024-07-30T05:05:58.944" v="2414" actId="700"/>
          <ac:spMkLst>
            <pc:docMk/>
            <pc:sldMk cId="0" sldId="296"/>
            <ac:spMk id="436" creationId="{00000000-0000-0000-0000-000000000000}"/>
          </ac:spMkLst>
        </pc:spChg>
        <pc:spChg chg="mod ord">
          <ac:chgData name="Sunita Sarawagi" userId="00a1bc6ad8d130eb" providerId="LiveId" clId="{EA57E850-93D2-47D2-966A-FBDA1961E15D}" dt="2024-07-30T05:05:58.944" v="2414" actId="700"/>
          <ac:spMkLst>
            <pc:docMk/>
            <pc:sldMk cId="0" sldId="296"/>
            <ac:spMk id="437" creationId="{00000000-0000-0000-0000-000000000000}"/>
          </ac:spMkLst>
        </pc:spChg>
        <pc:spChg chg="mod ord">
          <ac:chgData name="Sunita Sarawagi" userId="00a1bc6ad8d130eb" providerId="LiveId" clId="{EA57E850-93D2-47D2-966A-FBDA1961E15D}" dt="2024-07-30T05:05:58.944" v="2414" actId="700"/>
          <ac:spMkLst>
            <pc:docMk/>
            <pc:sldMk cId="0" sldId="296"/>
            <ac:spMk id="440" creationId="{00000000-0000-0000-0000-000000000000}"/>
          </ac:spMkLst>
        </pc:spChg>
      </pc:sldChg>
      <pc:sldChg chg="addSp modSp mod chgLayout">
        <pc:chgData name="Sunita Sarawagi" userId="00a1bc6ad8d130eb" providerId="LiveId" clId="{EA57E850-93D2-47D2-966A-FBDA1961E15D}" dt="2024-07-30T07:20:29.228" v="2485"/>
        <pc:sldMkLst>
          <pc:docMk/>
          <pc:sldMk cId="0" sldId="297"/>
        </pc:sldMkLst>
        <pc:spChg chg="mod ord">
          <ac:chgData name="Sunita Sarawagi" userId="00a1bc6ad8d130eb" providerId="LiveId" clId="{EA57E850-93D2-47D2-966A-FBDA1961E15D}" dt="2024-07-30T05:05:58.944" v="2414" actId="700"/>
          <ac:spMkLst>
            <pc:docMk/>
            <pc:sldMk cId="0" sldId="297"/>
            <ac:spMk id="445" creationId="{00000000-0000-0000-0000-000000000000}"/>
          </ac:spMkLst>
        </pc:spChg>
        <pc:spChg chg="mod ord">
          <ac:chgData name="Sunita Sarawagi" userId="00a1bc6ad8d130eb" providerId="LiveId" clId="{EA57E850-93D2-47D2-966A-FBDA1961E15D}" dt="2024-07-30T05:05:58.944" v="2414" actId="700"/>
          <ac:spMkLst>
            <pc:docMk/>
            <pc:sldMk cId="0" sldId="297"/>
            <ac:spMk id="446" creationId="{00000000-0000-0000-0000-000000000000}"/>
          </ac:spMkLst>
        </pc:spChg>
        <pc:spChg chg="mod ord">
          <ac:chgData name="Sunita Sarawagi" userId="00a1bc6ad8d130eb" providerId="LiveId" clId="{EA57E850-93D2-47D2-966A-FBDA1961E15D}" dt="2024-07-30T05:05:58.944" v="2414" actId="700"/>
          <ac:spMkLst>
            <pc:docMk/>
            <pc:sldMk cId="0" sldId="297"/>
            <ac:spMk id="447" creationId="{00000000-0000-0000-0000-000000000000}"/>
          </ac:spMkLst>
        </pc:spChg>
        <pc:inkChg chg="add">
          <ac:chgData name="Sunita Sarawagi" userId="00a1bc6ad8d130eb" providerId="LiveId" clId="{EA57E850-93D2-47D2-966A-FBDA1961E15D}" dt="2024-07-30T07:20:29.228" v="2485"/>
          <ac:inkMkLst>
            <pc:docMk/>
            <pc:sldMk cId="0" sldId="297"/>
            <ac:inkMk id="2" creationId="{FE01B443-FF0E-7850-92A2-E1D7647C669A}"/>
          </ac:inkMkLst>
        </pc:inkChg>
      </pc:sldChg>
      <pc:sldChg chg="addSp delSp modSp mod chgLayout">
        <pc:chgData name="Sunita Sarawagi" userId="00a1bc6ad8d130eb" providerId="LiveId" clId="{EA57E850-93D2-47D2-966A-FBDA1961E15D}" dt="2024-07-30T07:20:29.228" v="2485"/>
        <pc:sldMkLst>
          <pc:docMk/>
          <pc:sldMk cId="0" sldId="298"/>
        </pc:sldMkLst>
        <pc:spChg chg="add del mod ord">
          <ac:chgData name="Sunita Sarawagi" userId="00a1bc6ad8d130eb" providerId="LiveId" clId="{EA57E850-93D2-47D2-966A-FBDA1961E15D}" dt="2024-07-30T05:05:58.944" v="2414" actId="700"/>
          <ac:spMkLst>
            <pc:docMk/>
            <pc:sldMk cId="0" sldId="298"/>
            <ac:spMk id="2" creationId="{55E35455-55DD-A9D2-DAC1-D7B9FC1BE5D5}"/>
          </ac:spMkLst>
        </pc:spChg>
        <pc:spChg chg="mod ord">
          <ac:chgData name="Sunita Sarawagi" userId="00a1bc6ad8d130eb" providerId="LiveId" clId="{EA57E850-93D2-47D2-966A-FBDA1961E15D}" dt="2024-07-30T05:05:58.944" v="2414" actId="700"/>
          <ac:spMkLst>
            <pc:docMk/>
            <pc:sldMk cId="0" sldId="298"/>
            <ac:spMk id="452" creationId="{00000000-0000-0000-0000-000000000000}"/>
          </ac:spMkLst>
        </pc:spChg>
        <pc:spChg chg="mod ord">
          <ac:chgData name="Sunita Sarawagi" userId="00a1bc6ad8d130eb" providerId="LiveId" clId="{EA57E850-93D2-47D2-966A-FBDA1961E15D}" dt="2024-07-30T05:05:58.944" v="2414" actId="700"/>
          <ac:spMkLst>
            <pc:docMk/>
            <pc:sldMk cId="0" sldId="298"/>
            <ac:spMk id="457" creationId="{00000000-0000-0000-0000-000000000000}"/>
          </ac:spMkLst>
        </pc:spChg>
        <pc:inkChg chg="add">
          <ac:chgData name="Sunita Sarawagi" userId="00a1bc6ad8d130eb" providerId="LiveId" clId="{EA57E850-93D2-47D2-966A-FBDA1961E15D}" dt="2024-07-30T07:20:29.228" v="2485"/>
          <ac:inkMkLst>
            <pc:docMk/>
            <pc:sldMk cId="0" sldId="298"/>
            <ac:inkMk id="3" creationId="{97F28CF4-0590-A875-95D0-E54A064F105E}"/>
          </ac:inkMkLst>
        </pc:inkChg>
      </pc:sldChg>
      <pc:sldChg chg="addSp delSp modSp mod chgLayout">
        <pc:chgData name="Sunita Sarawagi" userId="00a1bc6ad8d130eb" providerId="LiveId" clId="{EA57E850-93D2-47D2-966A-FBDA1961E15D}" dt="2024-07-30T07:20:29.228" v="2485"/>
        <pc:sldMkLst>
          <pc:docMk/>
          <pc:sldMk cId="0" sldId="299"/>
        </pc:sldMkLst>
        <pc:spChg chg="add del mod ord">
          <ac:chgData name="Sunita Sarawagi" userId="00a1bc6ad8d130eb" providerId="LiveId" clId="{EA57E850-93D2-47D2-966A-FBDA1961E15D}" dt="2024-07-30T05:05:58.944" v="2414" actId="700"/>
          <ac:spMkLst>
            <pc:docMk/>
            <pc:sldMk cId="0" sldId="299"/>
            <ac:spMk id="2" creationId="{009C8F0A-EBA5-BFC6-DBD3-F650991F9C7B}"/>
          </ac:spMkLst>
        </pc:spChg>
        <pc:spChg chg="mod ord">
          <ac:chgData name="Sunita Sarawagi" userId="00a1bc6ad8d130eb" providerId="LiveId" clId="{EA57E850-93D2-47D2-966A-FBDA1961E15D}" dt="2024-07-30T05:05:58.944" v="2414" actId="700"/>
          <ac:spMkLst>
            <pc:docMk/>
            <pc:sldMk cId="0" sldId="299"/>
            <ac:spMk id="462" creationId="{00000000-0000-0000-0000-000000000000}"/>
          </ac:spMkLst>
        </pc:spChg>
        <pc:spChg chg="del">
          <ac:chgData name="Sunita Sarawagi" userId="00a1bc6ad8d130eb" providerId="LiveId" clId="{EA57E850-93D2-47D2-966A-FBDA1961E15D}" dt="2024-07-29T18:56:01.961" v="2096" actId="478"/>
          <ac:spMkLst>
            <pc:docMk/>
            <pc:sldMk cId="0" sldId="299"/>
            <ac:spMk id="466" creationId="{00000000-0000-0000-0000-000000000000}"/>
          </ac:spMkLst>
        </pc:spChg>
        <pc:spChg chg="mod ord">
          <ac:chgData name="Sunita Sarawagi" userId="00a1bc6ad8d130eb" providerId="LiveId" clId="{EA57E850-93D2-47D2-966A-FBDA1961E15D}" dt="2024-07-30T05:05:58.944" v="2414" actId="700"/>
          <ac:spMkLst>
            <pc:docMk/>
            <pc:sldMk cId="0" sldId="299"/>
            <ac:spMk id="467" creationId="{00000000-0000-0000-0000-000000000000}"/>
          </ac:spMkLst>
        </pc:spChg>
        <pc:inkChg chg="add">
          <ac:chgData name="Sunita Sarawagi" userId="00a1bc6ad8d130eb" providerId="LiveId" clId="{EA57E850-93D2-47D2-966A-FBDA1961E15D}" dt="2024-07-30T07:20:29.228" v="2485"/>
          <ac:inkMkLst>
            <pc:docMk/>
            <pc:sldMk cId="0" sldId="299"/>
            <ac:inkMk id="3" creationId="{856DDC08-E4D7-25BE-DB85-69C96C7C80C1}"/>
          </ac:inkMkLst>
        </pc:inkChg>
      </pc:sldChg>
      <pc:sldChg chg="addSp modSp mod chgLayout">
        <pc:chgData name="Sunita Sarawagi" userId="00a1bc6ad8d130eb" providerId="LiveId" clId="{EA57E850-93D2-47D2-966A-FBDA1961E15D}" dt="2024-07-30T07:20:29.228" v="2485"/>
        <pc:sldMkLst>
          <pc:docMk/>
          <pc:sldMk cId="0" sldId="300"/>
        </pc:sldMkLst>
        <pc:spChg chg="mod ord">
          <ac:chgData name="Sunita Sarawagi" userId="00a1bc6ad8d130eb" providerId="LiveId" clId="{EA57E850-93D2-47D2-966A-FBDA1961E15D}" dt="2024-07-30T05:05:58.944" v="2414" actId="700"/>
          <ac:spMkLst>
            <pc:docMk/>
            <pc:sldMk cId="0" sldId="300"/>
            <ac:spMk id="472" creationId="{00000000-0000-0000-0000-000000000000}"/>
          </ac:spMkLst>
        </pc:spChg>
        <pc:spChg chg="mod ord">
          <ac:chgData name="Sunita Sarawagi" userId="00a1bc6ad8d130eb" providerId="LiveId" clId="{EA57E850-93D2-47D2-966A-FBDA1961E15D}" dt="2024-07-30T05:05:58.944" v="2414" actId="700"/>
          <ac:spMkLst>
            <pc:docMk/>
            <pc:sldMk cId="0" sldId="300"/>
            <ac:spMk id="473" creationId="{00000000-0000-0000-0000-000000000000}"/>
          </ac:spMkLst>
        </pc:spChg>
        <pc:spChg chg="mod ord">
          <ac:chgData name="Sunita Sarawagi" userId="00a1bc6ad8d130eb" providerId="LiveId" clId="{EA57E850-93D2-47D2-966A-FBDA1961E15D}" dt="2024-07-30T05:05:58.944" v="2414" actId="700"/>
          <ac:spMkLst>
            <pc:docMk/>
            <pc:sldMk cId="0" sldId="300"/>
            <ac:spMk id="476" creationId="{00000000-0000-0000-0000-000000000000}"/>
          </ac:spMkLst>
        </pc:spChg>
        <pc:inkChg chg="add">
          <ac:chgData name="Sunita Sarawagi" userId="00a1bc6ad8d130eb" providerId="LiveId" clId="{EA57E850-93D2-47D2-966A-FBDA1961E15D}" dt="2024-07-30T07:20:29.228" v="2485"/>
          <ac:inkMkLst>
            <pc:docMk/>
            <pc:sldMk cId="0" sldId="300"/>
            <ac:inkMk id="2" creationId="{232540E9-6061-4793-4042-ABB2BC6BCC34}"/>
          </ac:inkMkLst>
        </pc:inkChg>
      </pc:sldChg>
      <pc:sldChg chg="addSp delSp modSp mod chgLayout">
        <pc:chgData name="Sunita Sarawagi" userId="00a1bc6ad8d130eb" providerId="LiveId" clId="{EA57E850-93D2-47D2-966A-FBDA1961E15D}" dt="2024-07-30T07:20:29.228" v="2485"/>
        <pc:sldMkLst>
          <pc:docMk/>
          <pc:sldMk cId="0" sldId="301"/>
        </pc:sldMkLst>
        <pc:spChg chg="add del mod ord">
          <ac:chgData name="Sunita Sarawagi" userId="00a1bc6ad8d130eb" providerId="LiveId" clId="{EA57E850-93D2-47D2-966A-FBDA1961E15D}" dt="2024-07-30T05:05:58.944" v="2414" actId="700"/>
          <ac:spMkLst>
            <pc:docMk/>
            <pc:sldMk cId="0" sldId="301"/>
            <ac:spMk id="2" creationId="{08C8FA09-249D-3808-93D1-0F02AEE86F82}"/>
          </ac:spMkLst>
        </pc:spChg>
        <pc:spChg chg="mod ord">
          <ac:chgData name="Sunita Sarawagi" userId="00a1bc6ad8d130eb" providerId="LiveId" clId="{EA57E850-93D2-47D2-966A-FBDA1961E15D}" dt="2024-07-30T05:05:58.944" v="2414" actId="700"/>
          <ac:spMkLst>
            <pc:docMk/>
            <pc:sldMk cId="0" sldId="301"/>
            <ac:spMk id="481" creationId="{00000000-0000-0000-0000-000000000000}"/>
          </ac:spMkLst>
        </pc:spChg>
        <pc:spChg chg="del mod ord">
          <ac:chgData name="Sunita Sarawagi" userId="00a1bc6ad8d130eb" providerId="LiveId" clId="{EA57E850-93D2-47D2-966A-FBDA1961E15D}" dt="2024-07-30T05:12:03.207" v="2450" actId="478"/>
          <ac:spMkLst>
            <pc:docMk/>
            <pc:sldMk cId="0" sldId="301"/>
            <ac:spMk id="486" creationId="{00000000-0000-0000-0000-000000000000}"/>
          </ac:spMkLst>
        </pc:spChg>
        <pc:graphicFrameChg chg="mod modGraphic">
          <ac:chgData name="Sunita Sarawagi" userId="00a1bc6ad8d130eb" providerId="LiveId" clId="{EA57E850-93D2-47D2-966A-FBDA1961E15D}" dt="2024-07-30T05:12:10.816" v="2451" actId="14100"/>
          <ac:graphicFrameMkLst>
            <pc:docMk/>
            <pc:sldMk cId="0" sldId="301"/>
            <ac:graphicFrameMk id="482" creationId="{00000000-0000-0000-0000-000000000000}"/>
          </ac:graphicFrameMkLst>
        </pc:graphicFrameChg>
        <pc:inkChg chg="add">
          <ac:chgData name="Sunita Sarawagi" userId="00a1bc6ad8d130eb" providerId="LiveId" clId="{EA57E850-93D2-47D2-966A-FBDA1961E15D}" dt="2024-07-30T07:20:29.228" v="2485"/>
          <ac:inkMkLst>
            <pc:docMk/>
            <pc:sldMk cId="0" sldId="301"/>
            <ac:inkMk id="3" creationId="{62B01AEC-16B9-146B-A91B-CBBF6ACE6CD2}"/>
          </ac:inkMkLst>
        </pc:inkChg>
      </pc:sldChg>
      <pc:sldChg chg="delSp modSp mod chgLayout">
        <pc:chgData name="Sunita Sarawagi" userId="00a1bc6ad8d130eb" providerId="LiveId" clId="{EA57E850-93D2-47D2-966A-FBDA1961E15D}" dt="2024-07-30T05:13:01.527" v="2453" actId="478"/>
        <pc:sldMkLst>
          <pc:docMk/>
          <pc:sldMk cId="0" sldId="302"/>
        </pc:sldMkLst>
        <pc:spChg chg="mod ord">
          <ac:chgData name="Sunita Sarawagi" userId="00a1bc6ad8d130eb" providerId="LiveId" clId="{EA57E850-93D2-47D2-966A-FBDA1961E15D}" dt="2024-07-30T05:05:58.944" v="2414" actId="700"/>
          <ac:spMkLst>
            <pc:docMk/>
            <pc:sldMk cId="0" sldId="302"/>
            <ac:spMk id="491" creationId="{00000000-0000-0000-0000-000000000000}"/>
          </ac:spMkLst>
        </pc:spChg>
        <pc:spChg chg="mod ord">
          <ac:chgData name="Sunita Sarawagi" userId="00a1bc6ad8d130eb" providerId="LiveId" clId="{EA57E850-93D2-47D2-966A-FBDA1961E15D}" dt="2024-07-30T05:05:58.944" v="2414" actId="700"/>
          <ac:spMkLst>
            <pc:docMk/>
            <pc:sldMk cId="0" sldId="302"/>
            <ac:spMk id="492" creationId="{00000000-0000-0000-0000-000000000000}"/>
          </ac:spMkLst>
        </pc:spChg>
        <pc:spChg chg="del">
          <ac:chgData name="Sunita Sarawagi" userId="00a1bc6ad8d130eb" providerId="LiveId" clId="{EA57E850-93D2-47D2-966A-FBDA1961E15D}" dt="2024-07-30T05:13:01.527" v="2453" actId="478"/>
          <ac:spMkLst>
            <pc:docMk/>
            <pc:sldMk cId="0" sldId="302"/>
            <ac:spMk id="496" creationId="{00000000-0000-0000-0000-000000000000}"/>
          </ac:spMkLst>
        </pc:spChg>
        <pc:spChg chg="mod ord">
          <ac:chgData name="Sunita Sarawagi" userId="00a1bc6ad8d130eb" providerId="LiveId" clId="{EA57E850-93D2-47D2-966A-FBDA1961E15D}" dt="2024-07-30T05:05:58.944" v="2414" actId="700"/>
          <ac:spMkLst>
            <pc:docMk/>
            <pc:sldMk cId="0" sldId="302"/>
            <ac:spMk id="500" creationId="{00000000-0000-0000-0000-000000000000}"/>
          </ac:spMkLst>
        </pc:spChg>
      </pc:sldChg>
      <pc:sldChg chg="delSp modSp mod chgLayout">
        <pc:chgData name="Sunita Sarawagi" userId="00a1bc6ad8d130eb" providerId="LiveId" clId="{EA57E850-93D2-47D2-966A-FBDA1961E15D}" dt="2024-07-30T05:13:10.408" v="2454" actId="478"/>
        <pc:sldMkLst>
          <pc:docMk/>
          <pc:sldMk cId="0" sldId="303"/>
        </pc:sldMkLst>
        <pc:spChg chg="mod ord">
          <ac:chgData name="Sunita Sarawagi" userId="00a1bc6ad8d130eb" providerId="LiveId" clId="{EA57E850-93D2-47D2-966A-FBDA1961E15D}" dt="2024-07-30T05:12:42.318" v="2452" actId="1076"/>
          <ac:spMkLst>
            <pc:docMk/>
            <pc:sldMk cId="0" sldId="303"/>
            <ac:spMk id="505" creationId="{00000000-0000-0000-0000-000000000000}"/>
          </ac:spMkLst>
        </pc:spChg>
        <pc:spChg chg="mod ord">
          <ac:chgData name="Sunita Sarawagi" userId="00a1bc6ad8d130eb" providerId="LiveId" clId="{EA57E850-93D2-47D2-966A-FBDA1961E15D}" dt="2024-07-30T05:05:58.944" v="2414" actId="700"/>
          <ac:spMkLst>
            <pc:docMk/>
            <pc:sldMk cId="0" sldId="303"/>
            <ac:spMk id="506" creationId="{00000000-0000-0000-0000-000000000000}"/>
          </ac:spMkLst>
        </pc:spChg>
        <pc:spChg chg="del">
          <ac:chgData name="Sunita Sarawagi" userId="00a1bc6ad8d130eb" providerId="LiveId" clId="{EA57E850-93D2-47D2-966A-FBDA1961E15D}" dt="2024-07-30T05:13:10.408" v="2454" actId="478"/>
          <ac:spMkLst>
            <pc:docMk/>
            <pc:sldMk cId="0" sldId="303"/>
            <ac:spMk id="510" creationId="{00000000-0000-0000-0000-000000000000}"/>
          </ac:spMkLst>
        </pc:spChg>
        <pc:spChg chg="mod ord">
          <ac:chgData name="Sunita Sarawagi" userId="00a1bc6ad8d130eb" providerId="LiveId" clId="{EA57E850-93D2-47D2-966A-FBDA1961E15D}" dt="2024-07-30T05:05:58.944" v="2414" actId="700"/>
          <ac:spMkLst>
            <pc:docMk/>
            <pc:sldMk cId="0" sldId="303"/>
            <ac:spMk id="514" creationId="{00000000-0000-0000-0000-000000000000}"/>
          </ac:spMkLst>
        </pc:spChg>
      </pc:sldChg>
      <pc:sldChg chg="modSp mod chgLayout">
        <pc:chgData name="Sunita Sarawagi" userId="00a1bc6ad8d130eb" providerId="LiveId" clId="{EA57E850-93D2-47D2-966A-FBDA1961E15D}" dt="2024-07-30T05:05:58.944" v="2414" actId="700"/>
        <pc:sldMkLst>
          <pc:docMk/>
          <pc:sldMk cId="0" sldId="304"/>
        </pc:sldMkLst>
        <pc:spChg chg="mod ord">
          <ac:chgData name="Sunita Sarawagi" userId="00a1bc6ad8d130eb" providerId="LiveId" clId="{EA57E850-93D2-47D2-966A-FBDA1961E15D}" dt="2024-07-30T05:05:58.944" v="2414" actId="700"/>
          <ac:spMkLst>
            <pc:docMk/>
            <pc:sldMk cId="0" sldId="304"/>
            <ac:spMk id="519" creationId="{00000000-0000-0000-0000-000000000000}"/>
          </ac:spMkLst>
        </pc:spChg>
        <pc:spChg chg="mod ord">
          <ac:chgData name="Sunita Sarawagi" userId="00a1bc6ad8d130eb" providerId="LiveId" clId="{EA57E850-93D2-47D2-966A-FBDA1961E15D}" dt="2024-07-30T05:05:58.944" v="2414" actId="700"/>
          <ac:spMkLst>
            <pc:docMk/>
            <pc:sldMk cId="0" sldId="304"/>
            <ac:spMk id="520" creationId="{00000000-0000-0000-0000-000000000000}"/>
          </ac:spMkLst>
        </pc:spChg>
        <pc:spChg chg="mod ord">
          <ac:chgData name="Sunita Sarawagi" userId="00a1bc6ad8d130eb" providerId="LiveId" clId="{EA57E850-93D2-47D2-966A-FBDA1961E15D}" dt="2024-07-30T05:05:58.944" v="2414" actId="700"/>
          <ac:spMkLst>
            <pc:docMk/>
            <pc:sldMk cId="0" sldId="304"/>
            <ac:spMk id="521" creationId="{00000000-0000-0000-0000-000000000000}"/>
          </ac:spMkLst>
        </pc:spChg>
      </pc:sldChg>
      <pc:sldChg chg="modSp mod chgLayout">
        <pc:chgData name="Sunita Sarawagi" userId="00a1bc6ad8d130eb" providerId="LiveId" clId="{EA57E850-93D2-47D2-966A-FBDA1961E15D}" dt="2024-07-30T05:05:58.944" v="2414" actId="700"/>
        <pc:sldMkLst>
          <pc:docMk/>
          <pc:sldMk cId="0" sldId="305"/>
        </pc:sldMkLst>
        <pc:spChg chg="mod ord">
          <ac:chgData name="Sunita Sarawagi" userId="00a1bc6ad8d130eb" providerId="LiveId" clId="{EA57E850-93D2-47D2-966A-FBDA1961E15D}" dt="2024-07-30T05:05:58.944" v="2414" actId="700"/>
          <ac:spMkLst>
            <pc:docMk/>
            <pc:sldMk cId="0" sldId="305"/>
            <ac:spMk id="526" creationId="{00000000-0000-0000-0000-000000000000}"/>
          </ac:spMkLst>
        </pc:spChg>
        <pc:spChg chg="mod ord">
          <ac:chgData name="Sunita Sarawagi" userId="00a1bc6ad8d130eb" providerId="LiveId" clId="{EA57E850-93D2-47D2-966A-FBDA1961E15D}" dt="2024-07-30T05:05:58.944" v="2414" actId="700"/>
          <ac:spMkLst>
            <pc:docMk/>
            <pc:sldMk cId="0" sldId="305"/>
            <ac:spMk id="527" creationId="{00000000-0000-0000-0000-000000000000}"/>
          </ac:spMkLst>
        </pc:spChg>
        <pc:spChg chg="mod ord">
          <ac:chgData name="Sunita Sarawagi" userId="00a1bc6ad8d130eb" providerId="LiveId" clId="{EA57E850-93D2-47D2-966A-FBDA1961E15D}" dt="2024-07-30T05:05:58.944" v="2414" actId="700"/>
          <ac:spMkLst>
            <pc:docMk/>
            <pc:sldMk cId="0" sldId="305"/>
            <ac:spMk id="528" creationId="{00000000-0000-0000-0000-000000000000}"/>
          </ac:spMkLst>
        </pc:spChg>
      </pc:sldChg>
      <pc:sldChg chg="addSp delSp modSp mod modClrScheme chgLayout">
        <pc:chgData name="Sunita Sarawagi" userId="00a1bc6ad8d130eb" providerId="LiveId" clId="{EA57E850-93D2-47D2-966A-FBDA1961E15D}" dt="2024-08-01T04:04:56.538" v="2800"/>
        <pc:sldMkLst>
          <pc:docMk/>
          <pc:sldMk cId="0" sldId="306"/>
        </pc:sldMkLst>
        <pc:spChg chg="add del mod ord">
          <ac:chgData name="Sunita Sarawagi" userId="00a1bc6ad8d130eb" providerId="LiveId" clId="{EA57E850-93D2-47D2-966A-FBDA1961E15D}" dt="2024-07-30T05:05:58.944" v="2414" actId="700"/>
          <ac:spMkLst>
            <pc:docMk/>
            <pc:sldMk cId="0" sldId="306"/>
            <ac:spMk id="2" creationId="{836E57A1-4A30-C3F5-0878-2ECEE5AEB6EC}"/>
          </ac:spMkLst>
        </pc:spChg>
        <pc:spChg chg="add del mod ord">
          <ac:chgData name="Sunita Sarawagi" userId="00a1bc6ad8d130eb" providerId="LiveId" clId="{EA57E850-93D2-47D2-966A-FBDA1961E15D}" dt="2024-07-30T05:05:58.944" v="2414" actId="700"/>
          <ac:spMkLst>
            <pc:docMk/>
            <pc:sldMk cId="0" sldId="306"/>
            <ac:spMk id="3" creationId="{413C5785-1E89-F6AD-A03D-327FF0807A72}"/>
          </ac:spMkLst>
        </pc:spChg>
        <pc:spChg chg="mod ord">
          <ac:chgData name="Sunita Sarawagi" userId="00a1bc6ad8d130eb" providerId="LiveId" clId="{EA57E850-93D2-47D2-966A-FBDA1961E15D}" dt="2024-07-30T05:05:58.944" v="2414" actId="700"/>
          <ac:spMkLst>
            <pc:docMk/>
            <pc:sldMk cId="0" sldId="306"/>
            <ac:spMk id="535" creationId="{00000000-0000-0000-0000-000000000000}"/>
          </ac:spMkLst>
        </pc:spChg>
        <pc:inkChg chg="add">
          <ac:chgData name="Sunita Sarawagi" userId="00a1bc6ad8d130eb" providerId="LiveId" clId="{EA57E850-93D2-47D2-966A-FBDA1961E15D}" dt="2024-08-01T04:04:56.538" v="2800"/>
          <ac:inkMkLst>
            <pc:docMk/>
            <pc:sldMk cId="0" sldId="306"/>
            <ac:inkMk id="2" creationId="{9C4692E2-EBD1-4E9A-A3A9-36821355EC70}"/>
          </ac:inkMkLst>
        </pc:inkChg>
      </pc:sldChg>
      <pc:sldChg chg="addSp modSp mod chgLayout">
        <pc:chgData name="Sunita Sarawagi" userId="00a1bc6ad8d130eb" providerId="LiveId" clId="{EA57E850-93D2-47D2-966A-FBDA1961E15D}" dt="2024-08-01T04:04:56.538" v="2800"/>
        <pc:sldMkLst>
          <pc:docMk/>
          <pc:sldMk cId="0" sldId="307"/>
        </pc:sldMkLst>
        <pc:spChg chg="mod ord">
          <ac:chgData name="Sunita Sarawagi" userId="00a1bc6ad8d130eb" providerId="LiveId" clId="{EA57E850-93D2-47D2-966A-FBDA1961E15D}" dt="2024-07-30T05:05:58.944" v="2414" actId="700"/>
          <ac:spMkLst>
            <pc:docMk/>
            <pc:sldMk cId="0" sldId="307"/>
            <ac:spMk id="540" creationId="{00000000-0000-0000-0000-000000000000}"/>
          </ac:spMkLst>
        </pc:spChg>
        <pc:spChg chg="mod ord">
          <ac:chgData name="Sunita Sarawagi" userId="00a1bc6ad8d130eb" providerId="LiveId" clId="{EA57E850-93D2-47D2-966A-FBDA1961E15D}" dt="2024-07-30T05:05:58.944" v="2414" actId="700"/>
          <ac:spMkLst>
            <pc:docMk/>
            <pc:sldMk cId="0" sldId="307"/>
            <ac:spMk id="541" creationId="{00000000-0000-0000-0000-000000000000}"/>
          </ac:spMkLst>
        </pc:spChg>
        <pc:spChg chg="mod ord">
          <ac:chgData name="Sunita Sarawagi" userId="00a1bc6ad8d130eb" providerId="LiveId" clId="{EA57E850-93D2-47D2-966A-FBDA1961E15D}" dt="2024-07-30T05:05:58.944" v="2414" actId="700"/>
          <ac:spMkLst>
            <pc:docMk/>
            <pc:sldMk cId="0" sldId="307"/>
            <ac:spMk id="542" creationId="{00000000-0000-0000-0000-000000000000}"/>
          </ac:spMkLst>
        </pc:spChg>
        <pc:inkChg chg="add">
          <ac:chgData name="Sunita Sarawagi" userId="00a1bc6ad8d130eb" providerId="LiveId" clId="{EA57E850-93D2-47D2-966A-FBDA1961E15D}" dt="2024-08-01T04:04:56.538" v="2800"/>
          <ac:inkMkLst>
            <pc:docMk/>
            <pc:sldMk cId="0" sldId="307"/>
            <ac:inkMk id="2" creationId="{02621C65-2DD1-6279-BCC2-E51C86305716}"/>
          </ac:inkMkLst>
        </pc:inkChg>
      </pc:sldChg>
      <pc:sldChg chg="modSp del mod modShow chgLayout">
        <pc:chgData name="Sunita Sarawagi" userId="00a1bc6ad8d130eb" providerId="LiveId" clId="{EA57E850-93D2-47D2-966A-FBDA1961E15D}" dt="2024-07-30T05:46:30.458" v="2479" actId="2696"/>
        <pc:sldMkLst>
          <pc:docMk/>
          <pc:sldMk cId="0" sldId="308"/>
        </pc:sldMkLst>
        <pc:spChg chg="mod ord">
          <ac:chgData name="Sunita Sarawagi" userId="00a1bc6ad8d130eb" providerId="LiveId" clId="{EA57E850-93D2-47D2-966A-FBDA1961E15D}" dt="2024-07-30T05:05:58.944" v="2414" actId="700"/>
          <ac:spMkLst>
            <pc:docMk/>
            <pc:sldMk cId="0" sldId="308"/>
            <ac:spMk id="547" creationId="{00000000-0000-0000-0000-000000000000}"/>
          </ac:spMkLst>
        </pc:spChg>
        <pc:spChg chg="mod ord">
          <ac:chgData name="Sunita Sarawagi" userId="00a1bc6ad8d130eb" providerId="LiveId" clId="{EA57E850-93D2-47D2-966A-FBDA1961E15D}" dt="2024-07-30T05:05:58.944" v="2414" actId="700"/>
          <ac:spMkLst>
            <pc:docMk/>
            <pc:sldMk cId="0" sldId="308"/>
            <ac:spMk id="548" creationId="{00000000-0000-0000-0000-000000000000}"/>
          </ac:spMkLst>
        </pc:spChg>
        <pc:spChg chg="mod ord">
          <ac:chgData name="Sunita Sarawagi" userId="00a1bc6ad8d130eb" providerId="LiveId" clId="{EA57E850-93D2-47D2-966A-FBDA1961E15D}" dt="2024-07-30T05:05:58.944" v="2414" actId="700"/>
          <ac:spMkLst>
            <pc:docMk/>
            <pc:sldMk cId="0" sldId="308"/>
            <ac:spMk id="551" creationId="{00000000-0000-0000-0000-000000000000}"/>
          </ac:spMkLst>
        </pc:spChg>
        <pc:picChg chg="mod">
          <ac:chgData name="Sunita Sarawagi" userId="00a1bc6ad8d130eb" providerId="LiveId" clId="{EA57E850-93D2-47D2-966A-FBDA1961E15D}" dt="2024-07-29T19:11:39.220" v="2191" actId="1076"/>
          <ac:picMkLst>
            <pc:docMk/>
            <pc:sldMk cId="0" sldId="308"/>
            <ac:picMk id="550" creationId="{00000000-0000-0000-0000-000000000000}"/>
          </ac:picMkLst>
        </pc:picChg>
      </pc:sldChg>
      <pc:sldChg chg="addSp modSp mod chgLayout">
        <pc:chgData name="Sunita Sarawagi" userId="00a1bc6ad8d130eb" providerId="LiveId" clId="{EA57E850-93D2-47D2-966A-FBDA1961E15D}" dt="2024-08-01T04:04:56.538" v="2800"/>
        <pc:sldMkLst>
          <pc:docMk/>
          <pc:sldMk cId="0" sldId="309"/>
        </pc:sldMkLst>
        <pc:spChg chg="mod ord">
          <ac:chgData name="Sunita Sarawagi" userId="00a1bc6ad8d130eb" providerId="LiveId" clId="{EA57E850-93D2-47D2-966A-FBDA1961E15D}" dt="2024-07-30T05:05:58.944" v="2414" actId="700"/>
          <ac:spMkLst>
            <pc:docMk/>
            <pc:sldMk cId="0" sldId="309"/>
            <ac:spMk id="556" creationId="{00000000-0000-0000-0000-000000000000}"/>
          </ac:spMkLst>
        </pc:spChg>
        <pc:spChg chg="mod ord">
          <ac:chgData name="Sunita Sarawagi" userId="00a1bc6ad8d130eb" providerId="LiveId" clId="{EA57E850-93D2-47D2-966A-FBDA1961E15D}" dt="2024-07-30T05:05:58.944" v="2414" actId="700"/>
          <ac:spMkLst>
            <pc:docMk/>
            <pc:sldMk cId="0" sldId="309"/>
            <ac:spMk id="557" creationId="{00000000-0000-0000-0000-000000000000}"/>
          </ac:spMkLst>
        </pc:spChg>
        <pc:spChg chg="mod ord">
          <ac:chgData name="Sunita Sarawagi" userId="00a1bc6ad8d130eb" providerId="LiveId" clId="{EA57E850-93D2-47D2-966A-FBDA1961E15D}" dt="2024-07-30T05:05:58.944" v="2414" actId="700"/>
          <ac:spMkLst>
            <pc:docMk/>
            <pc:sldMk cId="0" sldId="309"/>
            <ac:spMk id="559" creationId="{00000000-0000-0000-0000-000000000000}"/>
          </ac:spMkLst>
        </pc:spChg>
        <pc:picChg chg="mod">
          <ac:chgData name="Sunita Sarawagi" userId="00a1bc6ad8d130eb" providerId="LiveId" clId="{EA57E850-93D2-47D2-966A-FBDA1961E15D}" dt="2024-07-29T19:11:49.908" v="2192" actId="1076"/>
          <ac:picMkLst>
            <pc:docMk/>
            <pc:sldMk cId="0" sldId="309"/>
            <ac:picMk id="558" creationId="{00000000-0000-0000-0000-000000000000}"/>
          </ac:picMkLst>
        </pc:picChg>
        <pc:inkChg chg="add">
          <ac:chgData name="Sunita Sarawagi" userId="00a1bc6ad8d130eb" providerId="LiveId" clId="{EA57E850-93D2-47D2-966A-FBDA1961E15D}" dt="2024-08-01T04:04:56.538" v="2800"/>
          <ac:inkMkLst>
            <pc:docMk/>
            <pc:sldMk cId="0" sldId="309"/>
            <ac:inkMk id="2" creationId="{FF77684F-6D87-8C41-F08C-AC53203514AF}"/>
          </ac:inkMkLst>
        </pc:inkChg>
      </pc:sldChg>
      <pc:sldChg chg="addSp modSp mod chgLayout">
        <pc:chgData name="Sunita Sarawagi" userId="00a1bc6ad8d130eb" providerId="LiveId" clId="{EA57E850-93D2-47D2-966A-FBDA1961E15D}" dt="2024-08-01T04:04:56.538" v="2800"/>
        <pc:sldMkLst>
          <pc:docMk/>
          <pc:sldMk cId="0" sldId="310"/>
        </pc:sldMkLst>
        <pc:spChg chg="mod ord">
          <ac:chgData name="Sunita Sarawagi" userId="00a1bc6ad8d130eb" providerId="LiveId" clId="{EA57E850-93D2-47D2-966A-FBDA1961E15D}" dt="2024-07-30T05:05:58.944" v="2414" actId="700"/>
          <ac:spMkLst>
            <pc:docMk/>
            <pc:sldMk cId="0" sldId="310"/>
            <ac:spMk id="564" creationId="{00000000-0000-0000-0000-000000000000}"/>
          </ac:spMkLst>
        </pc:spChg>
        <pc:spChg chg="mod ord">
          <ac:chgData name="Sunita Sarawagi" userId="00a1bc6ad8d130eb" providerId="LiveId" clId="{EA57E850-93D2-47D2-966A-FBDA1961E15D}" dt="2024-07-30T05:05:58.944" v="2414" actId="700"/>
          <ac:spMkLst>
            <pc:docMk/>
            <pc:sldMk cId="0" sldId="310"/>
            <ac:spMk id="565" creationId="{00000000-0000-0000-0000-000000000000}"/>
          </ac:spMkLst>
        </pc:spChg>
        <pc:spChg chg="mod ord">
          <ac:chgData name="Sunita Sarawagi" userId="00a1bc6ad8d130eb" providerId="LiveId" clId="{EA57E850-93D2-47D2-966A-FBDA1961E15D}" dt="2024-07-30T05:05:58.944" v="2414" actId="700"/>
          <ac:spMkLst>
            <pc:docMk/>
            <pc:sldMk cId="0" sldId="310"/>
            <ac:spMk id="567" creationId="{00000000-0000-0000-0000-000000000000}"/>
          </ac:spMkLst>
        </pc:spChg>
        <pc:inkChg chg="add">
          <ac:chgData name="Sunita Sarawagi" userId="00a1bc6ad8d130eb" providerId="LiveId" clId="{EA57E850-93D2-47D2-966A-FBDA1961E15D}" dt="2024-08-01T04:04:56.538" v="2800"/>
          <ac:inkMkLst>
            <pc:docMk/>
            <pc:sldMk cId="0" sldId="310"/>
            <ac:inkMk id="2" creationId="{C43BC2DD-B1EA-88D2-20B1-8D05F59D5FD5}"/>
          </ac:inkMkLst>
        </pc:inkChg>
      </pc:sldChg>
      <pc:sldChg chg="addSp modSp mod chgLayout">
        <pc:chgData name="Sunita Sarawagi" userId="00a1bc6ad8d130eb" providerId="LiveId" clId="{EA57E850-93D2-47D2-966A-FBDA1961E15D}" dt="2024-08-01T04:04:56.538" v="2800"/>
        <pc:sldMkLst>
          <pc:docMk/>
          <pc:sldMk cId="0" sldId="311"/>
        </pc:sldMkLst>
        <pc:spChg chg="mod ord">
          <ac:chgData name="Sunita Sarawagi" userId="00a1bc6ad8d130eb" providerId="LiveId" clId="{EA57E850-93D2-47D2-966A-FBDA1961E15D}" dt="2024-07-30T05:05:58.944" v="2414" actId="700"/>
          <ac:spMkLst>
            <pc:docMk/>
            <pc:sldMk cId="0" sldId="311"/>
            <ac:spMk id="572" creationId="{00000000-0000-0000-0000-000000000000}"/>
          </ac:spMkLst>
        </pc:spChg>
        <pc:spChg chg="mod ord">
          <ac:chgData name="Sunita Sarawagi" userId="00a1bc6ad8d130eb" providerId="LiveId" clId="{EA57E850-93D2-47D2-966A-FBDA1961E15D}" dt="2024-07-30T05:05:58.944" v="2414" actId="700"/>
          <ac:spMkLst>
            <pc:docMk/>
            <pc:sldMk cId="0" sldId="311"/>
            <ac:spMk id="573" creationId="{00000000-0000-0000-0000-000000000000}"/>
          </ac:spMkLst>
        </pc:spChg>
        <pc:spChg chg="mod ord">
          <ac:chgData name="Sunita Sarawagi" userId="00a1bc6ad8d130eb" providerId="LiveId" clId="{EA57E850-93D2-47D2-966A-FBDA1961E15D}" dt="2024-07-30T05:05:58.944" v="2414" actId="700"/>
          <ac:spMkLst>
            <pc:docMk/>
            <pc:sldMk cId="0" sldId="311"/>
            <ac:spMk id="575" creationId="{00000000-0000-0000-0000-000000000000}"/>
          </ac:spMkLst>
        </pc:spChg>
        <pc:inkChg chg="add">
          <ac:chgData name="Sunita Sarawagi" userId="00a1bc6ad8d130eb" providerId="LiveId" clId="{EA57E850-93D2-47D2-966A-FBDA1961E15D}" dt="2024-08-01T04:04:56.538" v="2800"/>
          <ac:inkMkLst>
            <pc:docMk/>
            <pc:sldMk cId="0" sldId="311"/>
            <ac:inkMk id="2" creationId="{AEB32F05-4496-506D-F45F-C4A4C6D96E99}"/>
          </ac:inkMkLst>
        </pc:inkChg>
      </pc:sldChg>
      <pc:sldChg chg="addSp delSp modSp mod modClrScheme chgLayout">
        <pc:chgData name="Sunita Sarawagi" userId="00a1bc6ad8d130eb" providerId="LiveId" clId="{EA57E850-93D2-47D2-966A-FBDA1961E15D}" dt="2024-08-01T04:04:56.538" v="2800"/>
        <pc:sldMkLst>
          <pc:docMk/>
          <pc:sldMk cId="0" sldId="312"/>
        </pc:sldMkLst>
        <pc:spChg chg="add del mod ord">
          <ac:chgData name="Sunita Sarawagi" userId="00a1bc6ad8d130eb" providerId="LiveId" clId="{EA57E850-93D2-47D2-966A-FBDA1961E15D}" dt="2024-07-30T05:05:58.944" v="2414" actId="700"/>
          <ac:spMkLst>
            <pc:docMk/>
            <pc:sldMk cId="0" sldId="312"/>
            <ac:spMk id="2" creationId="{399B9AEE-1E4F-1CAE-813E-A61E836F85BA}"/>
          </ac:spMkLst>
        </pc:spChg>
        <pc:spChg chg="add del mod ord">
          <ac:chgData name="Sunita Sarawagi" userId="00a1bc6ad8d130eb" providerId="LiveId" clId="{EA57E850-93D2-47D2-966A-FBDA1961E15D}" dt="2024-07-30T05:05:58.944" v="2414" actId="700"/>
          <ac:spMkLst>
            <pc:docMk/>
            <pc:sldMk cId="0" sldId="312"/>
            <ac:spMk id="3" creationId="{FB09522B-833B-1D47-253F-4458EDAEFDB5}"/>
          </ac:spMkLst>
        </pc:spChg>
        <pc:spChg chg="mod ord">
          <ac:chgData name="Sunita Sarawagi" userId="00a1bc6ad8d130eb" providerId="LiveId" clId="{EA57E850-93D2-47D2-966A-FBDA1961E15D}" dt="2024-07-30T05:05:58.944" v="2414" actId="700"/>
          <ac:spMkLst>
            <pc:docMk/>
            <pc:sldMk cId="0" sldId="312"/>
            <ac:spMk id="585" creationId="{00000000-0000-0000-0000-000000000000}"/>
          </ac:spMkLst>
        </pc:spChg>
        <pc:inkChg chg="add">
          <ac:chgData name="Sunita Sarawagi" userId="00a1bc6ad8d130eb" providerId="LiveId" clId="{EA57E850-93D2-47D2-966A-FBDA1961E15D}" dt="2024-08-01T04:04:56.538" v="2800"/>
          <ac:inkMkLst>
            <pc:docMk/>
            <pc:sldMk cId="0" sldId="312"/>
            <ac:inkMk id="2" creationId="{8B76E475-CF7A-902C-B711-429E58A29FE5}"/>
          </ac:inkMkLst>
        </pc:inkChg>
      </pc:sldChg>
      <pc:sldChg chg="modSp mod modShow chgLayout">
        <pc:chgData name="Sunita Sarawagi" userId="00a1bc6ad8d130eb" providerId="LiveId" clId="{EA57E850-93D2-47D2-966A-FBDA1961E15D}" dt="2024-07-30T05:48:58.957" v="2481" actId="729"/>
        <pc:sldMkLst>
          <pc:docMk/>
          <pc:sldMk cId="0" sldId="313"/>
        </pc:sldMkLst>
        <pc:spChg chg="mod ord">
          <ac:chgData name="Sunita Sarawagi" userId="00a1bc6ad8d130eb" providerId="LiveId" clId="{EA57E850-93D2-47D2-966A-FBDA1961E15D}" dt="2024-07-30T05:48:30.954" v="2480" actId="1076"/>
          <ac:spMkLst>
            <pc:docMk/>
            <pc:sldMk cId="0" sldId="313"/>
            <ac:spMk id="590" creationId="{00000000-0000-0000-0000-000000000000}"/>
          </ac:spMkLst>
        </pc:spChg>
        <pc:spChg chg="mod ord">
          <ac:chgData name="Sunita Sarawagi" userId="00a1bc6ad8d130eb" providerId="LiveId" clId="{EA57E850-93D2-47D2-966A-FBDA1961E15D}" dt="2024-07-30T05:05:58.944" v="2414" actId="700"/>
          <ac:spMkLst>
            <pc:docMk/>
            <pc:sldMk cId="0" sldId="313"/>
            <ac:spMk id="591" creationId="{00000000-0000-0000-0000-000000000000}"/>
          </ac:spMkLst>
        </pc:spChg>
        <pc:spChg chg="mod ord">
          <ac:chgData name="Sunita Sarawagi" userId="00a1bc6ad8d130eb" providerId="LiveId" clId="{EA57E850-93D2-47D2-966A-FBDA1961E15D}" dt="2024-07-30T05:05:58.944" v="2414" actId="700"/>
          <ac:spMkLst>
            <pc:docMk/>
            <pc:sldMk cId="0" sldId="313"/>
            <ac:spMk id="592" creationId="{00000000-0000-0000-0000-000000000000}"/>
          </ac:spMkLst>
        </pc:spChg>
      </pc:sldChg>
      <pc:sldChg chg="modSp mod modShow chgLayout">
        <pc:chgData name="Sunita Sarawagi" userId="00a1bc6ad8d130eb" providerId="LiveId" clId="{EA57E850-93D2-47D2-966A-FBDA1961E15D}" dt="2024-07-30T05:49:01.215" v="2482" actId="729"/>
        <pc:sldMkLst>
          <pc:docMk/>
          <pc:sldMk cId="0" sldId="314"/>
        </pc:sldMkLst>
        <pc:spChg chg="mod ord">
          <ac:chgData name="Sunita Sarawagi" userId="00a1bc6ad8d130eb" providerId="LiveId" clId="{EA57E850-93D2-47D2-966A-FBDA1961E15D}" dt="2024-07-30T05:05:58.944" v="2414" actId="700"/>
          <ac:spMkLst>
            <pc:docMk/>
            <pc:sldMk cId="0" sldId="314"/>
            <ac:spMk id="597" creationId="{00000000-0000-0000-0000-000000000000}"/>
          </ac:spMkLst>
        </pc:spChg>
        <pc:spChg chg="mod ord">
          <ac:chgData name="Sunita Sarawagi" userId="00a1bc6ad8d130eb" providerId="LiveId" clId="{EA57E850-93D2-47D2-966A-FBDA1961E15D}" dt="2024-07-30T05:05:58.944" v="2414" actId="700"/>
          <ac:spMkLst>
            <pc:docMk/>
            <pc:sldMk cId="0" sldId="314"/>
            <ac:spMk id="598" creationId="{00000000-0000-0000-0000-000000000000}"/>
          </ac:spMkLst>
        </pc:spChg>
        <pc:spChg chg="mod ord">
          <ac:chgData name="Sunita Sarawagi" userId="00a1bc6ad8d130eb" providerId="LiveId" clId="{EA57E850-93D2-47D2-966A-FBDA1961E15D}" dt="2024-07-30T05:05:58.944" v="2414" actId="700"/>
          <ac:spMkLst>
            <pc:docMk/>
            <pc:sldMk cId="0" sldId="314"/>
            <ac:spMk id="602" creationId="{00000000-0000-0000-0000-000000000000}"/>
          </ac:spMkLst>
        </pc:spChg>
      </pc:sldChg>
      <pc:sldChg chg="addSp modSp mod chgLayout">
        <pc:chgData name="Sunita Sarawagi" userId="00a1bc6ad8d130eb" providerId="LiveId" clId="{EA57E850-93D2-47D2-966A-FBDA1961E15D}" dt="2024-08-01T04:04:56.538" v="2800"/>
        <pc:sldMkLst>
          <pc:docMk/>
          <pc:sldMk cId="0" sldId="315"/>
        </pc:sldMkLst>
        <pc:spChg chg="mod ord">
          <ac:chgData name="Sunita Sarawagi" userId="00a1bc6ad8d130eb" providerId="LiveId" clId="{EA57E850-93D2-47D2-966A-FBDA1961E15D}" dt="2024-07-30T05:05:58.944" v="2414" actId="700"/>
          <ac:spMkLst>
            <pc:docMk/>
            <pc:sldMk cId="0" sldId="315"/>
            <ac:spMk id="607" creationId="{00000000-0000-0000-0000-000000000000}"/>
          </ac:spMkLst>
        </pc:spChg>
        <pc:spChg chg="mod ord">
          <ac:chgData name="Sunita Sarawagi" userId="00a1bc6ad8d130eb" providerId="LiveId" clId="{EA57E850-93D2-47D2-966A-FBDA1961E15D}" dt="2024-07-30T05:05:58.944" v="2414" actId="700"/>
          <ac:spMkLst>
            <pc:docMk/>
            <pc:sldMk cId="0" sldId="315"/>
            <ac:spMk id="608" creationId="{00000000-0000-0000-0000-000000000000}"/>
          </ac:spMkLst>
        </pc:spChg>
        <pc:spChg chg="mod ord">
          <ac:chgData name="Sunita Sarawagi" userId="00a1bc6ad8d130eb" providerId="LiveId" clId="{EA57E850-93D2-47D2-966A-FBDA1961E15D}" dt="2024-07-30T05:05:58.944" v="2414" actId="700"/>
          <ac:spMkLst>
            <pc:docMk/>
            <pc:sldMk cId="0" sldId="315"/>
            <ac:spMk id="609" creationId="{00000000-0000-0000-0000-000000000000}"/>
          </ac:spMkLst>
        </pc:spChg>
        <pc:inkChg chg="add">
          <ac:chgData name="Sunita Sarawagi" userId="00a1bc6ad8d130eb" providerId="LiveId" clId="{EA57E850-93D2-47D2-966A-FBDA1961E15D}" dt="2024-08-01T04:04:56.538" v="2800"/>
          <ac:inkMkLst>
            <pc:docMk/>
            <pc:sldMk cId="0" sldId="315"/>
            <ac:inkMk id="2" creationId="{668811EC-C8A7-3E77-AF11-26D9940ABCC0}"/>
          </ac:inkMkLst>
        </pc:inkChg>
      </pc:sldChg>
      <pc:sldChg chg="addSp modSp mod chgLayout">
        <pc:chgData name="Sunita Sarawagi" userId="00a1bc6ad8d130eb" providerId="LiveId" clId="{EA57E850-93D2-47D2-966A-FBDA1961E15D}" dt="2024-08-01T04:04:56.538" v="2800"/>
        <pc:sldMkLst>
          <pc:docMk/>
          <pc:sldMk cId="0" sldId="316"/>
        </pc:sldMkLst>
        <pc:spChg chg="mod ord">
          <ac:chgData name="Sunita Sarawagi" userId="00a1bc6ad8d130eb" providerId="LiveId" clId="{EA57E850-93D2-47D2-966A-FBDA1961E15D}" dt="2024-07-30T05:05:58.944" v="2414" actId="700"/>
          <ac:spMkLst>
            <pc:docMk/>
            <pc:sldMk cId="0" sldId="316"/>
            <ac:spMk id="614" creationId="{00000000-0000-0000-0000-000000000000}"/>
          </ac:spMkLst>
        </pc:spChg>
        <pc:spChg chg="mod ord">
          <ac:chgData name="Sunita Sarawagi" userId="00a1bc6ad8d130eb" providerId="LiveId" clId="{EA57E850-93D2-47D2-966A-FBDA1961E15D}" dt="2024-07-30T05:05:58.944" v="2414" actId="700"/>
          <ac:spMkLst>
            <pc:docMk/>
            <pc:sldMk cId="0" sldId="316"/>
            <ac:spMk id="615" creationId="{00000000-0000-0000-0000-000000000000}"/>
          </ac:spMkLst>
        </pc:spChg>
        <pc:spChg chg="mod ord">
          <ac:chgData name="Sunita Sarawagi" userId="00a1bc6ad8d130eb" providerId="LiveId" clId="{EA57E850-93D2-47D2-966A-FBDA1961E15D}" dt="2024-07-30T05:05:58.944" v="2414" actId="700"/>
          <ac:spMkLst>
            <pc:docMk/>
            <pc:sldMk cId="0" sldId="316"/>
            <ac:spMk id="622" creationId="{00000000-0000-0000-0000-000000000000}"/>
          </ac:spMkLst>
        </pc:spChg>
        <pc:inkChg chg="add">
          <ac:chgData name="Sunita Sarawagi" userId="00a1bc6ad8d130eb" providerId="LiveId" clId="{EA57E850-93D2-47D2-966A-FBDA1961E15D}" dt="2024-08-01T04:04:56.538" v="2800"/>
          <ac:inkMkLst>
            <pc:docMk/>
            <pc:sldMk cId="0" sldId="316"/>
            <ac:inkMk id="2" creationId="{6FFF79EF-23AB-9FFE-7BF9-C8FA2CABC71D}"/>
          </ac:inkMkLst>
        </pc:inkChg>
      </pc:sldChg>
      <pc:sldChg chg="modSp mod chgLayout">
        <pc:chgData name="Sunita Sarawagi" userId="00a1bc6ad8d130eb" providerId="LiveId" clId="{EA57E850-93D2-47D2-966A-FBDA1961E15D}" dt="2024-07-30T05:05:58.944" v="2414" actId="700"/>
        <pc:sldMkLst>
          <pc:docMk/>
          <pc:sldMk cId="0" sldId="317"/>
        </pc:sldMkLst>
        <pc:spChg chg="mod ord">
          <ac:chgData name="Sunita Sarawagi" userId="00a1bc6ad8d130eb" providerId="LiveId" clId="{EA57E850-93D2-47D2-966A-FBDA1961E15D}" dt="2024-07-30T05:05:58.944" v="2414" actId="700"/>
          <ac:spMkLst>
            <pc:docMk/>
            <pc:sldMk cId="0" sldId="317"/>
            <ac:spMk id="627" creationId="{00000000-0000-0000-0000-000000000000}"/>
          </ac:spMkLst>
        </pc:spChg>
        <pc:spChg chg="mod ord">
          <ac:chgData name="Sunita Sarawagi" userId="00a1bc6ad8d130eb" providerId="LiveId" clId="{EA57E850-93D2-47D2-966A-FBDA1961E15D}" dt="2024-07-30T05:05:58.944" v="2414" actId="700"/>
          <ac:spMkLst>
            <pc:docMk/>
            <pc:sldMk cId="0" sldId="317"/>
            <ac:spMk id="628" creationId="{00000000-0000-0000-0000-000000000000}"/>
          </ac:spMkLst>
        </pc:spChg>
        <pc:spChg chg="mod ord">
          <ac:chgData name="Sunita Sarawagi" userId="00a1bc6ad8d130eb" providerId="LiveId" clId="{EA57E850-93D2-47D2-966A-FBDA1961E15D}" dt="2024-07-30T05:05:58.944" v="2414" actId="700"/>
          <ac:spMkLst>
            <pc:docMk/>
            <pc:sldMk cId="0" sldId="317"/>
            <ac:spMk id="629" creationId="{00000000-0000-0000-0000-000000000000}"/>
          </ac:spMkLst>
        </pc:spChg>
      </pc:sldChg>
      <pc:sldChg chg="addSp delSp modSp mod chgLayout">
        <pc:chgData name="Sunita Sarawagi" userId="00a1bc6ad8d130eb" providerId="LiveId" clId="{EA57E850-93D2-47D2-966A-FBDA1961E15D}" dt="2024-08-01T04:04:56.538" v="2800"/>
        <pc:sldMkLst>
          <pc:docMk/>
          <pc:sldMk cId="0" sldId="318"/>
        </pc:sldMkLst>
        <pc:spChg chg="add del mod ord">
          <ac:chgData name="Sunita Sarawagi" userId="00a1bc6ad8d130eb" providerId="LiveId" clId="{EA57E850-93D2-47D2-966A-FBDA1961E15D}" dt="2024-07-30T05:05:58.944" v="2414" actId="700"/>
          <ac:spMkLst>
            <pc:docMk/>
            <pc:sldMk cId="0" sldId="318"/>
            <ac:spMk id="2" creationId="{2C6F6491-068A-3ED7-D483-32B8CB34BD30}"/>
          </ac:spMkLst>
        </pc:spChg>
        <pc:spChg chg="mod ord">
          <ac:chgData name="Sunita Sarawagi" userId="00a1bc6ad8d130eb" providerId="LiveId" clId="{EA57E850-93D2-47D2-966A-FBDA1961E15D}" dt="2024-07-30T05:05:58.944" v="2414" actId="700"/>
          <ac:spMkLst>
            <pc:docMk/>
            <pc:sldMk cId="0" sldId="318"/>
            <ac:spMk id="634" creationId="{00000000-0000-0000-0000-000000000000}"/>
          </ac:spMkLst>
        </pc:spChg>
        <pc:spChg chg="mod ord">
          <ac:chgData name="Sunita Sarawagi" userId="00a1bc6ad8d130eb" providerId="LiveId" clId="{EA57E850-93D2-47D2-966A-FBDA1961E15D}" dt="2024-07-30T05:05:58.944" v="2414" actId="700"/>
          <ac:spMkLst>
            <pc:docMk/>
            <pc:sldMk cId="0" sldId="318"/>
            <ac:spMk id="638" creationId="{00000000-0000-0000-0000-000000000000}"/>
          </ac:spMkLst>
        </pc:spChg>
        <pc:inkChg chg="add">
          <ac:chgData name="Sunita Sarawagi" userId="00a1bc6ad8d130eb" providerId="LiveId" clId="{EA57E850-93D2-47D2-966A-FBDA1961E15D}" dt="2024-08-01T04:04:56.538" v="2800"/>
          <ac:inkMkLst>
            <pc:docMk/>
            <pc:sldMk cId="0" sldId="318"/>
            <ac:inkMk id="2" creationId="{3119920D-8F15-2EEC-2500-D1B9A91340C0}"/>
          </ac:inkMkLst>
        </pc:inkChg>
      </pc:sldChg>
      <pc:sldChg chg="modSp mod modShow chgLayout">
        <pc:chgData name="Sunita Sarawagi" userId="00a1bc6ad8d130eb" providerId="LiveId" clId="{EA57E850-93D2-47D2-966A-FBDA1961E15D}" dt="2024-08-01T02:57:47.475" v="2704" actId="729"/>
        <pc:sldMkLst>
          <pc:docMk/>
          <pc:sldMk cId="0" sldId="319"/>
        </pc:sldMkLst>
        <pc:spChg chg="mod ord">
          <ac:chgData name="Sunita Sarawagi" userId="00a1bc6ad8d130eb" providerId="LiveId" clId="{EA57E850-93D2-47D2-966A-FBDA1961E15D}" dt="2024-07-31T11:30:53.133" v="2489" actId="20577"/>
          <ac:spMkLst>
            <pc:docMk/>
            <pc:sldMk cId="0" sldId="319"/>
            <ac:spMk id="643" creationId="{00000000-0000-0000-0000-000000000000}"/>
          </ac:spMkLst>
        </pc:spChg>
        <pc:spChg chg="mod ord">
          <ac:chgData name="Sunita Sarawagi" userId="00a1bc6ad8d130eb" providerId="LiveId" clId="{EA57E850-93D2-47D2-966A-FBDA1961E15D}" dt="2024-07-30T05:05:58.944" v="2414" actId="700"/>
          <ac:spMkLst>
            <pc:docMk/>
            <pc:sldMk cId="0" sldId="319"/>
            <ac:spMk id="644" creationId="{00000000-0000-0000-0000-000000000000}"/>
          </ac:spMkLst>
        </pc:spChg>
        <pc:spChg chg="mod ord">
          <ac:chgData name="Sunita Sarawagi" userId="00a1bc6ad8d130eb" providerId="LiveId" clId="{EA57E850-93D2-47D2-966A-FBDA1961E15D}" dt="2024-07-30T05:05:58.944" v="2414" actId="700"/>
          <ac:spMkLst>
            <pc:docMk/>
            <pc:sldMk cId="0" sldId="319"/>
            <ac:spMk id="649" creationId="{00000000-0000-0000-0000-000000000000}"/>
          </ac:spMkLst>
        </pc:spChg>
      </pc:sldChg>
      <pc:sldChg chg="addSp modSp mod modShow chgLayout">
        <pc:chgData name="Sunita Sarawagi" userId="00a1bc6ad8d130eb" providerId="LiveId" clId="{EA57E850-93D2-47D2-966A-FBDA1961E15D}" dt="2024-08-01T04:04:56.538" v="2800"/>
        <pc:sldMkLst>
          <pc:docMk/>
          <pc:sldMk cId="0" sldId="320"/>
        </pc:sldMkLst>
        <pc:spChg chg="mod ord">
          <ac:chgData name="Sunita Sarawagi" userId="00a1bc6ad8d130eb" providerId="LiveId" clId="{EA57E850-93D2-47D2-966A-FBDA1961E15D}" dt="2024-07-31T17:37:36.948" v="2497" actId="1076"/>
          <ac:spMkLst>
            <pc:docMk/>
            <pc:sldMk cId="0" sldId="320"/>
            <ac:spMk id="654" creationId="{00000000-0000-0000-0000-000000000000}"/>
          </ac:spMkLst>
        </pc:spChg>
        <pc:spChg chg="mod ord">
          <ac:chgData name="Sunita Sarawagi" userId="00a1bc6ad8d130eb" providerId="LiveId" clId="{EA57E850-93D2-47D2-966A-FBDA1961E15D}" dt="2024-07-30T05:05:58.944" v="2414" actId="700"/>
          <ac:spMkLst>
            <pc:docMk/>
            <pc:sldMk cId="0" sldId="320"/>
            <ac:spMk id="655" creationId="{00000000-0000-0000-0000-000000000000}"/>
          </ac:spMkLst>
        </pc:spChg>
        <pc:spChg chg="mod ord">
          <ac:chgData name="Sunita Sarawagi" userId="00a1bc6ad8d130eb" providerId="LiveId" clId="{EA57E850-93D2-47D2-966A-FBDA1961E15D}" dt="2024-07-30T05:05:58.944" v="2414" actId="700"/>
          <ac:spMkLst>
            <pc:docMk/>
            <pc:sldMk cId="0" sldId="320"/>
            <ac:spMk id="656" creationId="{00000000-0000-0000-0000-000000000000}"/>
          </ac:spMkLst>
        </pc:spChg>
        <pc:inkChg chg="add">
          <ac:chgData name="Sunita Sarawagi" userId="00a1bc6ad8d130eb" providerId="LiveId" clId="{EA57E850-93D2-47D2-966A-FBDA1961E15D}" dt="2024-08-01T04:04:56.538" v="2800"/>
          <ac:inkMkLst>
            <pc:docMk/>
            <pc:sldMk cId="0" sldId="320"/>
            <ac:inkMk id="2" creationId="{360A89EF-7E93-FE40-5541-572B22FE64CF}"/>
          </ac:inkMkLst>
        </pc:inkChg>
      </pc:sldChg>
      <pc:sldChg chg="addSp modSp mod modShow chgLayout">
        <pc:chgData name="Sunita Sarawagi" userId="00a1bc6ad8d130eb" providerId="LiveId" clId="{EA57E850-93D2-47D2-966A-FBDA1961E15D}" dt="2024-08-01T04:04:56.538" v="2800"/>
        <pc:sldMkLst>
          <pc:docMk/>
          <pc:sldMk cId="0" sldId="321"/>
        </pc:sldMkLst>
        <pc:spChg chg="mod ord">
          <ac:chgData name="Sunita Sarawagi" userId="00a1bc6ad8d130eb" providerId="LiveId" clId="{EA57E850-93D2-47D2-966A-FBDA1961E15D}" dt="2024-08-01T02:56:52.866" v="2702" actId="1076"/>
          <ac:spMkLst>
            <pc:docMk/>
            <pc:sldMk cId="0" sldId="321"/>
            <ac:spMk id="661" creationId="{00000000-0000-0000-0000-000000000000}"/>
          </ac:spMkLst>
        </pc:spChg>
        <pc:spChg chg="mod ord">
          <ac:chgData name="Sunita Sarawagi" userId="00a1bc6ad8d130eb" providerId="LiveId" clId="{EA57E850-93D2-47D2-966A-FBDA1961E15D}" dt="2024-07-30T05:05:58.944" v="2414" actId="700"/>
          <ac:spMkLst>
            <pc:docMk/>
            <pc:sldMk cId="0" sldId="321"/>
            <ac:spMk id="662" creationId="{00000000-0000-0000-0000-000000000000}"/>
          </ac:spMkLst>
        </pc:spChg>
        <pc:spChg chg="mod ord">
          <ac:chgData name="Sunita Sarawagi" userId="00a1bc6ad8d130eb" providerId="LiveId" clId="{EA57E850-93D2-47D2-966A-FBDA1961E15D}" dt="2024-07-30T05:05:58.944" v="2414" actId="700"/>
          <ac:spMkLst>
            <pc:docMk/>
            <pc:sldMk cId="0" sldId="321"/>
            <ac:spMk id="663" creationId="{00000000-0000-0000-0000-000000000000}"/>
          </ac:spMkLst>
        </pc:spChg>
        <pc:inkChg chg="add">
          <ac:chgData name="Sunita Sarawagi" userId="00a1bc6ad8d130eb" providerId="LiveId" clId="{EA57E850-93D2-47D2-966A-FBDA1961E15D}" dt="2024-08-01T04:04:56.538" v="2800"/>
          <ac:inkMkLst>
            <pc:docMk/>
            <pc:sldMk cId="0" sldId="321"/>
            <ac:inkMk id="2" creationId="{5ACF2636-9937-6755-7FC4-BD32B0CD0F02}"/>
          </ac:inkMkLst>
        </pc:inkChg>
      </pc:sldChg>
      <pc:sldChg chg="addSp modSp mod modShow chgLayout">
        <pc:chgData name="Sunita Sarawagi" userId="00a1bc6ad8d130eb" providerId="LiveId" clId="{EA57E850-93D2-47D2-966A-FBDA1961E15D}" dt="2024-08-01T04:04:56.538" v="2800"/>
        <pc:sldMkLst>
          <pc:docMk/>
          <pc:sldMk cId="0" sldId="322"/>
        </pc:sldMkLst>
        <pc:spChg chg="mod ord">
          <ac:chgData name="Sunita Sarawagi" userId="00a1bc6ad8d130eb" providerId="LiveId" clId="{EA57E850-93D2-47D2-966A-FBDA1961E15D}" dt="2024-08-01T02:57:09.065" v="2703" actId="1076"/>
          <ac:spMkLst>
            <pc:docMk/>
            <pc:sldMk cId="0" sldId="322"/>
            <ac:spMk id="668" creationId="{00000000-0000-0000-0000-000000000000}"/>
          </ac:spMkLst>
        </pc:spChg>
        <pc:spChg chg="mod ord">
          <ac:chgData name="Sunita Sarawagi" userId="00a1bc6ad8d130eb" providerId="LiveId" clId="{EA57E850-93D2-47D2-966A-FBDA1961E15D}" dt="2024-07-30T05:05:58.944" v="2414" actId="700"/>
          <ac:spMkLst>
            <pc:docMk/>
            <pc:sldMk cId="0" sldId="322"/>
            <ac:spMk id="669" creationId="{00000000-0000-0000-0000-000000000000}"/>
          </ac:spMkLst>
        </pc:spChg>
        <pc:spChg chg="mod ord">
          <ac:chgData name="Sunita Sarawagi" userId="00a1bc6ad8d130eb" providerId="LiveId" clId="{EA57E850-93D2-47D2-966A-FBDA1961E15D}" dt="2024-07-30T05:05:58.944" v="2414" actId="700"/>
          <ac:spMkLst>
            <pc:docMk/>
            <pc:sldMk cId="0" sldId="322"/>
            <ac:spMk id="670" creationId="{00000000-0000-0000-0000-000000000000}"/>
          </ac:spMkLst>
        </pc:spChg>
        <pc:inkChg chg="add">
          <ac:chgData name="Sunita Sarawagi" userId="00a1bc6ad8d130eb" providerId="LiveId" clId="{EA57E850-93D2-47D2-966A-FBDA1961E15D}" dt="2024-08-01T04:04:56.538" v="2800"/>
          <ac:inkMkLst>
            <pc:docMk/>
            <pc:sldMk cId="0" sldId="322"/>
            <ac:inkMk id="2" creationId="{531E9437-66F6-10CF-A00D-C7FF054A419E}"/>
          </ac:inkMkLst>
        </pc:inkChg>
      </pc:sldChg>
      <pc:sldChg chg="modSp mod modShow chgLayout">
        <pc:chgData name="Sunita Sarawagi" userId="00a1bc6ad8d130eb" providerId="LiveId" clId="{EA57E850-93D2-47D2-966A-FBDA1961E15D}" dt="2024-08-01T02:58:24.565" v="2709" actId="729"/>
        <pc:sldMkLst>
          <pc:docMk/>
          <pc:sldMk cId="0" sldId="323"/>
        </pc:sldMkLst>
        <pc:spChg chg="mod ord">
          <ac:chgData name="Sunita Sarawagi" userId="00a1bc6ad8d130eb" providerId="LiveId" clId="{EA57E850-93D2-47D2-966A-FBDA1961E15D}" dt="2024-08-01T02:58:20.957" v="2708" actId="1076"/>
          <ac:spMkLst>
            <pc:docMk/>
            <pc:sldMk cId="0" sldId="323"/>
            <ac:spMk id="675" creationId="{00000000-0000-0000-0000-000000000000}"/>
          </ac:spMkLst>
        </pc:spChg>
        <pc:spChg chg="mod ord">
          <ac:chgData name="Sunita Sarawagi" userId="00a1bc6ad8d130eb" providerId="LiveId" clId="{EA57E850-93D2-47D2-966A-FBDA1961E15D}" dt="2024-07-30T05:05:58.944" v="2414" actId="700"/>
          <ac:spMkLst>
            <pc:docMk/>
            <pc:sldMk cId="0" sldId="323"/>
            <ac:spMk id="676" creationId="{00000000-0000-0000-0000-000000000000}"/>
          </ac:spMkLst>
        </pc:spChg>
        <pc:spChg chg="mod ord">
          <ac:chgData name="Sunita Sarawagi" userId="00a1bc6ad8d130eb" providerId="LiveId" clId="{EA57E850-93D2-47D2-966A-FBDA1961E15D}" dt="2024-07-30T05:05:58.944" v="2414" actId="700"/>
          <ac:spMkLst>
            <pc:docMk/>
            <pc:sldMk cId="0" sldId="323"/>
            <ac:spMk id="677" creationId="{00000000-0000-0000-0000-000000000000}"/>
          </ac:spMkLst>
        </pc:spChg>
      </pc:sldChg>
      <pc:sldChg chg="addSp modSp new mod modAnim chgLayout">
        <pc:chgData name="Sunita Sarawagi" userId="00a1bc6ad8d130eb" providerId="LiveId" clId="{EA57E850-93D2-47D2-966A-FBDA1961E15D}" dt="2024-07-30T06:14:23.842" v="2483"/>
        <pc:sldMkLst>
          <pc:docMk/>
          <pc:sldMk cId="3941661845" sldId="324"/>
        </pc:sldMkLst>
        <pc:spChg chg="mod ord">
          <ac:chgData name="Sunita Sarawagi" userId="00a1bc6ad8d130eb" providerId="LiveId" clId="{EA57E850-93D2-47D2-966A-FBDA1961E15D}" dt="2024-07-30T05:05:58.944" v="2414" actId="700"/>
          <ac:spMkLst>
            <pc:docMk/>
            <pc:sldMk cId="3941661845" sldId="324"/>
            <ac:spMk id="2" creationId="{C0A85568-BF2C-4226-0B3F-E5D6DA9285BB}"/>
          </ac:spMkLst>
        </pc:spChg>
        <pc:spChg chg="mod ord">
          <ac:chgData name="Sunita Sarawagi" userId="00a1bc6ad8d130eb" providerId="LiveId" clId="{EA57E850-93D2-47D2-966A-FBDA1961E15D}" dt="2024-07-30T05:05:58.944" v="2414" actId="700"/>
          <ac:spMkLst>
            <pc:docMk/>
            <pc:sldMk cId="3941661845" sldId="324"/>
            <ac:spMk id="3" creationId="{687DF89F-4D35-827A-D7A0-11B629FB00A9}"/>
          </ac:spMkLst>
        </pc:spChg>
        <pc:spChg chg="mod ord">
          <ac:chgData name="Sunita Sarawagi" userId="00a1bc6ad8d130eb" providerId="LiveId" clId="{EA57E850-93D2-47D2-966A-FBDA1961E15D}" dt="2024-07-30T05:05:58.944" v="2414" actId="700"/>
          <ac:spMkLst>
            <pc:docMk/>
            <pc:sldMk cId="3941661845" sldId="324"/>
            <ac:spMk id="4" creationId="{6E939B2A-A0F3-DBA7-0D00-D6091D8370DA}"/>
          </ac:spMkLst>
        </pc:spChg>
        <pc:picChg chg="add mod">
          <ac:chgData name="Sunita Sarawagi" userId="00a1bc6ad8d130eb" providerId="LiveId" clId="{EA57E850-93D2-47D2-966A-FBDA1961E15D}" dt="2024-07-30T04:45:12.903" v="2207" actId="1076"/>
          <ac:picMkLst>
            <pc:docMk/>
            <pc:sldMk cId="3941661845" sldId="324"/>
            <ac:picMk id="6" creationId="{02155494-BB99-0774-1107-E4085167F6C6}"/>
          </ac:picMkLst>
        </pc:picChg>
        <pc:picChg chg="add mod">
          <ac:chgData name="Sunita Sarawagi" userId="00a1bc6ad8d130eb" providerId="LiveId" clId="{EA57E850-93D2-47D2-966A-FBDA1961E15D}" dt="2024-07-30T04:46:20.931" v="2271" actId="1076"/>
          <ac:picMkLst>
            <pc:docMk/>
            <pc:sldMk cId="3941661845" sldId="324"/>
            <ac:picMk id="8" creationId="{DC932E3F-915D-7A5E-890B-08F415D74A15}"/>
          </ac:picMkLst>
        </pc:picChg>
        <pc:inkChg chg="add">
          <ac:chgData name="Sunita Sarawagi" userId="00a1bc6ad8d130eb" providerId="LiveId" clId="{EA57E850-93D2-47D2-966A-FBDA1961E15D}" dt="2024-07-30T06:14:23.842" v="2483"/>
          <ac:inkMkLst>
            <pc:docMk/>
            <pc:sldMk cId="3941661845" sldId="324"/>
            <ac:inkMk id="9" creationId="{7CFC979A-FD14-A1EF-84EA-2DABCF8AFD38}"/>
          </ac:inkMkLst>
        </pc:inkChg>
      </pc:sldChg>
      <pc:sldChg chg="addSp delSp modSp new mod chgLayout">
        <pc:chgData name="Sunita Sarawagi" userId="00a1bc6ad8d130eb" providerId="LiveId" clId="{EA57E850-93D2-47D2-966A-FBDA1961E15D}" dt="2024-07-30T05:05:58.944" v="2414" actId="700"/>
        <pc:sldMkLst>
          <pc:docMk/>
          <pc:sldMk cId="4105875662" sldId="325"/>
        </pc:sldMkLst>
        <pc:spChg chg="mod ord">
          <ac:chgData name="Sunita Sarawagi" userId="00a1bc6ad8d130eb" providerId="LiveId" clId="{EA57E850-93D2-47D2-966A-FBDA1961E15D}" dt="2024-07-30T05:05:58.944" v="2414" actId="700"/>
          <ac:spMkLst>
            <pc:docMk/>
            <pc:sldMk cId="4105875662" sldId="325"/>
            <ac:spMk id="2" creationId="{6B007E26-2C74-CDED-E9B9-81D890F39F88}"/>
          </ac:spMkLst>
        </pc:spChg>
        <pc:spChg chg="add del mod">
          <ac:chgData name="Sunita Sarawagi" userId="00a1bc6ad8d130eb" providerId="LiveId" clId="{EA57E850-93D2-47D2-966A-FBDA1961E15D}" dt="2024-07-30T05:05:58.944" v="2414" actId="700"/>
          <ac:spMkLst>
            <pc:docMk/>
            <pc:sldMk cId="4105875662" sldId="325"/>
            <ac:spMk id="3" creationId="{6682E43A-5B84-B458-8531-7A46E614E4F6}"/>
          </ac:spMkLst>
        </pc:spChg>
        <pc:spChg chg="mod ord">
          <ac:chgData name="Sunita Sarawagi" userId="00a1bc6ad8d130eb" providerId="LiveId" clId="{EA57E850-93D2-47D2-966A-FBDA1961E15D}" dt="2024-07-30T05:05:58.944" v="2414" actId="700"/>
          <ac:spMkLst>
            <pc:docMk/>
            <pc:sldMk cId="4105875662" sldId="325"/>
            <ac:spMk id="4" creationId="{3FFD5C13-BCEB-3852-38C1-264079160E3D}"/>
          </ac:spMkLst>
        </pc:spChg>
        <pc:spChg chg="add del mod ord">
          <ac:chgData name="Sunita Sarawagi" userId="00a1bc6ad8d130eb" providerId="LiveId" clId="{EA57E850-93D2-47D2-966A-FBDA1961E15D}" dt="2024-07-30T05:05:58.944" v="2414" actId="700"/>
          <ac:spMkLst>
            <pc:docMk/>
            <pc:sldMk cId="4105875662" sldId="325"/>
            <ac:spMk id="8" creationId="{543F5E66-D34D-ED9E-865F-FC5C6DF727FA}"/>
          </ac:spMkLst>
        </pc:spChg>
        <pc:picChg chg="add mod">
          <ac:chgData name="Sunita Sarawagi" userId="00a1bc6ad8d130eb" providerId="LiveId" clId="{EA57E850-93D2-47D2-966A-FBDA1961E15D}" dt="2024-07-28T18:50:14.475" v="753" actId="1076"/>
          <ac:picMkLst>
            <pc:docMk/>
            <pc:sldMk cId="4105875662" sldId="325"/>
            <ac:picMk id="6" creationId="{836EF4A7-7855-8810-6BA8-48D1E731BE8B}"/>
          </ac:picMkLst>
        </pc:picChg>
        <pc:inkChg chg="add">
          <ac:chgData name="Sunita Sarawagi" userId="00a1bc6ad8d130eb" providerId="LiveId" clId="{EA57E850-93D2-47D2-966A-FBDA1961E15D}" dt="2024-07-29T05:43:47.910" v="1899"/>
          <ac:inkMkLst>
            <pc:docMk/>
            <pc:sldMk cId="4105875662" sldId="325"/>
            <ac:inkMk id="7" creationId="{C689095A-1032-95E7-E003-2551674511C7}"/>
          </ac:inkMkLst>
        </pc:inkChg>
      </pc:sldChg>
      <pc:sldChg chg="addSp delSp modSp new mod chgLayout">
        <pc:chgData name="Sunita Sarawagi" userId="00a1bc6ad8d130eb" providerId="LiveId" clId="{EA57E850-93D2-47D2-966A-FBDA1961E15D}" dt="2024-07-30T05:05:58.944" v="2414" actId="700"/>
        <pc:sldMkLst>
          <pc:docMk/>
          <pc:sldMk cId="3977975502" sldId="326"/>
        </pc:sldMkLst>
        <pc:spChg chg="mod ord">
          <ac:chgData name="Sunita Sarawagi" userId="00a1bc6ad8d130eb" providerId="LiveId" clId="{EA57E850-93D2-47D2-966A-FBDA1961E15D}" dt="2024-07-30T05:05:58.944" v="2414" actId="700"/>
          <ac:spMkLst>
            <pc:docMk/>
            <pc:sldMk cId="3977975502" sldId="326"/>
            <ac:spMk id="2" creationId="{4A796844-EDAE-7F3F-D313-058A8E70759E}"/>
          </ac:spMkLst>
        </pc:spChg>
        <pc:spChg chg="del">
          <ac:chgData name="Sunita Sarawagi" userId="00a1bc6ad8d130eb" providerId="LiveId" clId="{EA57E850-93D2-47D2-966A-FBDA1961E15D}" dt="2024-07-28T18:53:10.999" v="855" actId="478"/>
          <ac:spMkLst>
            <pc:docMk/>
            <pc:sldMk cId="3977975502" sldId="326"/>
            <ac:spMk id="3" creationId="{EC0B44FA-59A2-A9BF-48AB-988ADE02A1B4}"/>
          </ac:spMkLst>
        </pc:spChg>
        <pc:spChg chg="mod ord">
          <ac:chgData name="Sunita Sarawagi" userId="00a1bc6ad8d130eb" providerId="LiveId" clId="{EA57E850-93D2-47D2-966A-FBDA1961E15D}" dt="2024-07-30T05:05:58.944" v="2414" actId="700"/>
          <ac:spMkLst>
            <pc:docMk/>
            <pc:sldMk cId="3977975502" sldId="326"/>
            <ac:spMk id="4" creationId="{8A471A44-0289-8A3C-1FEE-AC31E257EACE}"/>
          </ac:spMkLst>
        </pc:spChg>
        <pc:spChg chg="add del mod ord">
          <ac:chgData name="Sunita Sarawagi" userId="00a1bc6ad8d130eb" providerId="LiveId" clId="{EA57E850-93D2-47D2-966A-FBDA1961E15D}" dt="2024-07-30T05:05:58.944" v="2414" actId="700"/>
          <ac:spMkLst>
            <pc:docMk/>
            <pc:sldMk cId="3977975502" sldId="326"/>
            <ac:spMk id="8" creationId="{79B80699-10EE-4841-BA1A-77881A2E3380}"/>
          </ac:spMkLst>
        </pc:spChg>
        <pc:picChg chg="add">
          <ac:chgData name="Sunita Sarawagi" userId="00a1bc6ad8d130eb" providerId="LiveId" clId="{EA57E850-93D2-47D2-966A-FBDA1961E15D}" dt="2024-07-28T18:52:57.625" v="832" actId="22"/>
          <ac:picMkLst>
            <pc:docMk/>
            <pc:sldMk cId="3977975502" sldId="326"/>
            <ac:picMk id="6" creationId="{CDC96429-110B-82A5-91AA-802B2A482D77}"/>
          </ac:picMkLst>
        </pc:picChg>
        <pc:inkChg chg="add">
          <ac:chgData name="Sunita Sarawagi" userId="00a1bc6ad8d130eb" providerId="LiveId" clId="{EA57E850-93D2-47D2-966A-FBDA1961E15D}" dt="2024-07-29T06:16:27.242" v="1900"/>
          <ac:inkMkLst>
            <pc:docMk/>
            <pc:sldMk cId="3977975502" sldId="326"/>
            <ac:inkMk id="7" creationId="{DF9C2A9E-1C81-2728-AD3E-79A1ECC9B4B7}"/>
          </ac:inkMkLst>
        </pc:inkChg>
      </pc:sldChg>
      <pc:sldChg chg="addSp delSp modSp new mod modClrScheme chgLayout">
        <pc:chgData name="Sunita Sarawagi" userId="00a1bc6ad8d130eb" providerId="LiveId" clId="{EA57E850-93D2-47D2-966A-FBDA1961E15D}" dt="2024-07-30T05:05:58.944" v="2414" actId="700"/>
        <pc:sldMkLst>
          <pc:docMk/>
          <pc:sldMk cId="2805270154" sldId="327"/>
        </pc:sldMkLst>
        <pc:spChg chg="del mod ord">
          <ac:chgData name="Sunita Sarawagi" userId="00a1bc6ad8d130eb" providerId="LiveId" clId="{EA57E850-93D2-47D2-966A-FBDA1961E15D}" dt="2024-07-28T18:56:38.664" v="857" actId="700"/>
          <ac:spMkLst>
            <pc:docMk/>
            <pc:sldMk cId="2805270154" sldId="327"/>
            <ac:spMk id="2" creationId="{78E1794A-3975-FDEC-AAFB-9CC16C079A56}"/>
          </ac:spMkLst>
        </pc:spChg>
        <pc:spChg chg="del mod ord">
          <ac:chgData name="Sunita Sarawagi" userId="00a1bc6ad8d130eb" providerId="LiveId" clId="{EA57E850-93D2-47D2-966A-FBDA1961E15D}" dt="2024-07-28T18:56:38.664" v="857" actId="700"/>
          <ac:spMkLst>
            <pc:docMk/>
            <pc:sldMk cId="2805270154" sldId="327"/>
            <ac:spMk id="3" creationId="{0A76D5A4-90DA-0012-1882-EE00E66B4033}"/>
          </ac:spMkLst>
        </pc:spChg>
        <pc:spChg chg="mod ord">
          <ac:chgData name="Sunita Sarawagi" userId="00a1bc6ad8d130eb" providerId="LiveId" clId="{EA57E850-93D2-47D2-966A-FBDA1961E15D}" dt="2024-07-30T05:05:58.944" v="2414" actId="700"/>
          <ac:spMkLst>
            <pc:docMk/>
            <pc:sldMk cId="2805270154" sldId="327"/>
            <ac:spMk id="4" creationId="{A3F28918-5B71-6A9B-AA35-4AF62D759560}"/>
          </ac:spMkLst>
        </pc:spChg>
        <pc:spChg chg="add mod ord">
          <ac:chgData name="Sunita Sarawagi" userId="00a1bc6ad8d130eb" providerId="LiveId" clId="{EA57E850-93D2-47D2-966A-FBDA1961E15D}" dt="2024-07-30T05:05:58.944" v="2414" actId="700"/>
          <ac:spMkLst>
            <pc:docMk/>
            <pc:sldMk cId="2805270154" sldId="327"/>
            <ac:spMk id="5" creationId="{36F7F32C-702C-1C71-707F-B73E0131864C}"/>
          </ac:spMkLst>
        </pc:spChg>
        <pc:spChg chg="add mod ord">
          <ac:chgData name="Sunita Sarawagi" userId="00a1bc6ad8d130eb" providerId="LiveId" clId="{EA57E850-93D2-47D2-966A-FBDA1961E15D}" dt="2024-07-30T05:05:58.944" v="2414" actId="700"/>
          <ac:spMkLst>
            <pc:docMk/>
            <pc:sldMk cId="2805270154" sldId="327"/>
            <ac:spMk id="6" creationId="{25984D44-4E4C-A9C7-962F-5DEF976646C3}"/>
          </ac:spMkLst>
        </pc:spChg>
      </pc:sldChg>
      <pc:sldChg chg="modSp new mod chgLayout">
        <pc:chgData name="Sunita Sarawagi" userId="00a1bc6ad8d130eb" providerId="LiveId" clId="{EA57E850-93D2-47D2-966A-FBDA1961E15D}" dt="2024-07-30T05:05:58.944" v="2414" actId="700"/>
        <pc:sldMkLst>
          <pc:docMk/>
          <pc:sldMk cId="3379912561" sldId="328"/>
        </pc:sldMkLst>
        <pc:spChg chg="mod ord">
          <ac:chgData name="Sunita Sarawagi" userId="00a1bc6ad8d130eb" providerId="LiveId" clId="{EA57E850-93D2-47D2-966A-FBDA1961E15D}" dt="2024-07-30T05:05:58.944" v="2414" actId="700"/>
          <ac:spMkLst>
            <pc:docMk/>
            <pc:sldMk cId="3379912561" sldId="328"/>
            <ac:spMk id="2" creationId="{F4ADA797-D341-6576-E18D-F7E1C8C0672E}"/>
          </ac:spMkLst>
        </pc:spChg>
        <pc:spChg chg="mod ord">
          <ac:chgData name="Sunita Sarawagi" userId="00a1bc6ad8d130eb" providerId="LiveId" clId="{EA57E850-93D2-47D2-966A-FBDA1961E15D}" dt="2024-07-30T05:05:58.944" v="2414" actId="700"/>
          <ac:spMkLst>
            <pc:docMk/>
            <pc:sldMk cId="3379912561" sldId="328"/>
            <ac:spMk id="3" creationId="{8A7C4E6A-3A43-4A7C-41A0-B00FC2440267}"/>
          </ac:spMkLst>
        </pc:spChg>
        <pc:spChg chg="mod ord">
          <ac:chgData name="Sunita Sarawagi" userId="00a1bc6ad8d130eb" providerId="LiveId" clId="{EA57E850-93D2-47D2-966A-FBDA1961E15D}" dt="2024-07-30T05:05:58.944" v="2414" actId="700"/>
          <ac:spMkLst>
            <pc:docMk/>
            <pc:sldMk cId="3379912561" sldId="328"/>
            <ac:spMk id="4" creationId="{8106CC74-B181-E70C-3239-759BBD00DC2E}"/>
          </ac:spMkLst>
        </pc:spChg>
      </pc:sldChg>
      <pc:sldChg chg="addSp modSp new mod chgLayout">
        <pc:chgData name="Sunita Sarawagi" userId="00a1bc6ad8d130eb" providerId="LiveId" clId="{EA57E850-93D2-47D2-966A-FBDA1961E15D}" dt="2024-07-30T05:05:58.944" v="2414" actId="700"/>
        <pc:sldMkLst>
          <pc:docMk/>
          <pc:sldMk cId="1688835115" sldId="329"/>
        </pc:sldMkLst>
        <pc:spChg chg="mod ord">
          <ac:chgData name="Sunita Sarawagi" userId="00a1bc6ad8d130eb" providerId="LiveId" clId="{EA57E850-93D2-47D2-966A-FBDA1961E15D}" dt="2024-07-30T05:05:58.944" v="2414" actId="700"/>
          <ac:spMkLst>
            <pc:docMk/>
            <pc:sldMk cId="1688835115" sldId="329"/>
            <ac:spMk id="2" creationId="{7297E252-F66D-1EA7-B16F-A194591202B1}"/>
          </ac:spMkLst>
        </pc:spChg>
        <pc:spChg chg="mod ord">
          <ac:chgData name="Sunita Sarawagi" userId="00a1bc6ad8d130eb" providerId="LiveId" clId="{EA57E850-93D2-47D2-966A-FBDA1961E15D}" dt="2024-07-30T05:05:58.944" v="2414" actId="700"/>
          <ac:spMkLst>
            <pc:docMk/>
            <pc:sldMk cId="1688835115" sldId="329"/>
            <ac:spMk id="3" creationId="{5B78C7B2-1A4F-85CC-1454-FB953399A4B7}"/>
          </ac:spMkLst>
        </pc:spChg>
        <pc:spChg chg="mod ord">
          <ac:chgData name="Sunita Sarawagi" userId="00a1bc6ad8d130eb" providerId="LiveId" clId="{EA57E850-93D2-47D2-966A-FBDA1961E15D}" dt="2024-07-30T05:05:58.944" v="2414" actId="700"/>
          <ac:spMkLst>
            <pc:docMk/>
            <pc:sldMk cId="1688835115" sldId="329"/>
            <ac:spMk id="4" creationId="{5C929A54-1F43-A5AD-96C6-E9A40172E9E9}"/>
          </ac:spMkLst>
        </pc:spChg>
        <pc:inkChg chg="add">
          <ac:chgData name="Sunita Sarawagi" userId="00a1bc6ad8d130eb" providerId="LiveId" clId="{EA57E850-93D2-47D2-966A-FBDA1961E15D}" dt="2024-07-29T06:16:27.242" v="1900"/>
          <ac:inkMkLst>
            <pc:docMk/>
            <pc:sldMk cId="1688835115" sldId="329"/>
            <ac:inkMk id="5" creationId="{0C8911CB-3CC0-4C52-CAB6-C3772D866269}"/>
          </ac:inkMkLst>
        </pc:inkChg>
      </pc:sldChg>
      <pc:sldChg chg="addSp delSp modSp new mod ord chgLayout">
        <pc:chgData name="Sunita Sarawagi" userId="00a1bc6ad8d130eb" providerId="LiveId" clId="{EA57E850-93D2-47D2-966A-FBDA1961E15D}" dt="2024-07-30T07:20:29.228" v="2485"/>
        <pc:sldMkLst>
          <pc:docMk/>
          <pc:sldMk cId="1333801993" sldId="330"/>
        </pc:sldMkLst>
        <pc:spChg chg="mod ord">
          <ac:chgData name="Sunita Sarawagi" userId="00a1bc6ad8d130eb" providerId="LiveId" clId="{EA57E850-93D2-47D2-966A-FBDA1961E15D}" dt="2024-07-30T05:05:58.944" v="2414" actId="700"/>
          <ac:spMkLst>
            <pc:docMk/>
            <pc:sldMk cId="1333801993" sldId="330"/>
            <ac:spMk id="2" creationId="{EC580602-89A9-E351-3312-E87E14B8BF07}"/>
          </ac:spMkLst>
        </pc:spChg>
        <pc:spChg chg="del">
          <ac:chgData name="Sunita Sarawagi" userId="00a1bc6ad8d130eb" providerId="LiveId" clId="{EA57E850-93D2-47D2-966A-FBDA1961E15D}" dt="2024-07-29T18:51:53.965" v="2087" actId="478"/>
          <ac:spMkLst>
            <pc:docMk/>
            <pc:sldMk cId="1333801993" sldId="330"/>
            <ac:spMk id="3" creationId="{E3B2E5F8-A0CE-E279-B111-781CB15DD2B1}"/>
          </ac:spMkLst>
        </pc:spChg>
        <pc:spChg chg="mod ord">
          <ac:chgData name="Sunita Sarawagi" userId="00a1bc6ad8d130eb" providerId="LiveId" clId="{EA57E850-93D2-47D2-966A-FBDA1961E15D}" dt="2024-07-30T05:05:58.944" v="2414" actId="700"/>
          <ac:spMkLst>
            <pc:docMk/>
            <pc:sldMk cId="1333801993" sldId="330"/>
            <ac:spMk id="4" creationId="{A90B9A37-1E3E-B016-5692-7758A8FCC942}"/>
          </ac:spMkLst>
        </pc:spChg>
        <pc:spChg chg="add del mod ord">
          <ac:chgData name="Sunita Sarawagi" userId="00a1bc6ad8d130eb" providerId="LiveId" clId="{EA57E850-93D2-47D2-966A-FBDA1961E15D}" dt="2024-07-30T05:05:58.944" v="2414" actId="700"/>
          <ac:spMkLst>
            <pc:docMk/>
            <pc:sldMk cId="1333801993" sldId="330"/>
            <ac:spMk id="5" creationId="{9BB00A9A-36A6-940D-B41A-B55FB2B4C8B4}"/>
          </ac:spMkLst>
        </pc:spChg>
        <pc:inkChg chg="add">
          <ac:chgData name="Sunita Sarawagi" userId="00a1bc6ad8d130eb" providerId="LiveId" clId="{EA57E850-93D2-47D2-966A-FBDA1961E15D}" dt="2024-07-30T07:20:29.228" v="2485"/>
          <ac:inkMkLst>
            <pc:docMk/>
            <pc:sldMk cId="1333801993" sldId="330"/>
            <ac:inkMk id="6" creationId="{2455F60E-3A6F-1D25-C7C5-E65704E896E1}"/>
          </ac:inkMkLst>
        </pc:inkChg>
      </pc:sldChg>
      <pc:sldChg chg="addSp delSp modSp new mod chgLayout">
        <pc:chgData name="Sunita Sarawagi" userId="00a1bc6ad8d130eb" providerId="LiveId" clId="{EA57E850-93D2-47D2-966A-FBDA1961E15D}" dt="2024-07-30T07:20:29.228" v="2485"/>
        <pc:sldMkLst>
          <pc:docMk/>
          <pc:sldMk cId="2464118898" sldId="331"/>
        </pc:sldMkLst>
        <pc:spChg chg="mod ord">
          <ac:chgData name="Sunita Sarawagi" userId="00a1bc6ad8d130eb" providerId="LiveId" clId="{EA57E850-93D2-47D2-966A-FBDA1961E15D}" dt="2024-07-30T05:05:58.944" v="2414" actId="700"/>
          <ac:spMkLst>
            <pc:docMk/>
            <pc:sldMk cId="2464118898" sldId="331"/>
            <ac:spMk id="2" creationId="{0A1651F7-1850-9854-8715-79F09363434C}"/>
          </ac:spMkLst>
        </pc:spChg>
        <pc:spChg chg="del mod">
          <ac:chgData name="Sunita Sarawagi" userId="00a1bc6ad8d130eb" providerId="LiveId" clId="{EA57E850-93D2-47D2-966A-FBDA1961E15D}" dt="2024-07-29T18:51:22.170" v="2038" actId="478"/>
          <ac:spMkLst>
            <pc:docMk/>
            <pc:sldMk cId="2464118898" sldId="331"/>
            <ac:spMk id="3" creationId="{AF4CC38F-1F99-57E4-EE7E-992AD5DAF08E}"/>
          </ac:spMkLst>
        </pc:spChg>
        <pc:spChg chg="mod ord">
          <ac:chgData name="Sunita Sarawagi" userId="00a1bc6ad8d130eb" providerId="LiveId" clId="{EA57E850-93D2-47D2-966A-FBDA1961E15D}" dt="2024-07-30T05:05:58.944" v="2414" actId="700"/>
          <ac:spMkLst>
            <pc:docMk/>
            <pc:sldMk cId="2464118898" sldId="331"/>
            <ac:spMk id="4" creationId="{9ACE6E25-C437-ABD1-8409-17181888F3DC}"/>
          </ac:spMkLst>
        </pc:spChg>
        <pc:spChg chg="add del mod ord">
          <ac:chgData name="Sunita Sarawagi" userId="00a1bc6ad8d130eb" providerId="LiveId" clId="{EA57E850-93D2-47D2-966A-FBDA1961E15D}" dt="2024-07-30T05:05:58.944" v="2414" actId="700"/>
          <ac:spMkLst>
            <pc:docMk/>
            <pc:sldMk cId="2464118898" sldId="331"/>
            <ac:spMk id="5" creationId="{35DBFA11-89E7-98C0-3F05-114A02779222}"/>
          </ac:spMkLst>
        </pc:spChg>
        <pc:inkChg chg="add">
          <ac:chgData name="Sunita Sarawagi" userId="00a1bc6ad8d130eb" providerId="LiveId" clId="{EA57E850-93D2-47D2-966A-FBDA1961E15D}" dt="2024-07-30T07:20:29.228" v="2485"/>
          <ac:inkMkLst>
            <pc:docMk/>
            <pc:sldMk cId="2464118898" sldId="331"/>
            <ac:inkMk id="6" creationId="{DCEAC968-ED07-D10F-5B7D-72658C197B2F}"/>
          </ac:inkMkLst>
        </pc:inkChg>
      </pc:sldChg>
      <pc:sldChg chg="addSp delSp modSp new mod chgLayout">
        <pc:chgData name="Sunita Sarawagi" userId="00a1bc6ad8d130eb" providerId="LiveId" clId="{EA57E850-93D2-47D2-966A-FBDA1961E15D}" dt="2024-07-30T07:20:29.228" v="2485"/>
        <pc:sldMkLst>
          <pc:docMk/>
          <pc:sldMk cId="963080621" sldId="332"/>
        </pc:sldMkLst>
        <pc:spChg chg="add del mod">
          <ac:chgData name="Sunita Sarawagi" userId="00a1bc6ad8d130eb" providerId="LiveId" clId="{EA57E850-93D2-47D2-966A-FBDA1961E15D}" dt="2024-07-30T05:05:58.944" v="2414" actId="700"/>
          <ac:spMkLst>
            <pc:docMk/>
            <pc:sldMk cId="963080621" sldId="332"/>
            <ac:spMk id="2" creationId="{AA4DBCD9-9046-2188-E811-227334CA5104}"/>
          </ac:spMkLst>
        </pc:spChg>
        <pc:spChg chg="add del mod">
          <ac:chgData name="Sunita Sarawagi" userId="00a1bc6ad8d130eb" providerId="LiveId" clId="{EA57E850-93D2-47D2-966A-FBDA1961E15D}" dt="2024-07-30T05:05:58.944" v="2414" actId="700"/>
          <ac:spMkLst>
            <pc:docMk/>
            <pc:sldMk cId="963080621" sldId="332"/>
            <ac:spMk id="3" creationId="{BFAED3E5-4D89-1362-9E80-925CB67675CD}"/>
          </ac:spMkLst>
        </pc:spChg>
        <pc:spChg chg="mod ord">
          <ac:chgData name="Sunita Sarawagi" userId="00a1bc6ad8d130eb" providerId="LiveId" clId="{EA57E850-93D2-47D2-966A-FBDA1961E15D}" dt="2024-07-30T05:05:58.944" v="2414" actId="700"/>
          <ac:spMkLst>
            <pc:docMk/>
            <pc:sldMk cId="963080621" sldId="332"/>
            <ac:spMk id="4" creationId="{D1F9E5BC-814C-F95C-753F-34A9EE4BA95B}"/>
          </ac:spMkLst>
        </pc:spChg>
        <pc:spChg chg="add del mod ord">
          <ac:chgData name="Sunita Sarawagi" userId="00a1bc6ad8d130eb" providerId="LiveId" clId="{EA57E850-93D2-47D2-966A-FBDA1961E15D}" dt="2024-07-30T05:05:58.944" v="2414" actId="700"/>
          <ac:spMkLst>
            <pc:docMk/>
            <pc:sldMk cId="963080621" sldId="332"/>
            <ac:spMk id="5" creationId="{2C4E9E1A-33F0-2361-B15E-963DD0E26A33}"/>
          </ac:spMkLst>
        </pc:spChg>
        <pc:spChg chg="add del mod ord">
          <ac:chgData name="Sunita Sarawagi" userId="00a1bc6ad8d130eb" providerId="LiveId" clId="{EA57E850-93D2-47D2-966A-FBDA1961E15D}" dt="2024-07-30T05:05:58.944" v="2414" actId="700"/>
          <ac:spMkLst>
            <pc:docMk/>
            <pc:sldMk cId="963080621" sldId="332"/>
            <ac:spMk id="6" creationId="{863048A1-499C-2175-8850-BCD96E759C5F}"/>
          </ac:spMkLst>
        </pc:spChg>
        <pc:inkChg chg="add">
          <ac:chgData name="Sunita Sarawagi" userId="00a1bc6ad8d130eb" providerId="LiveId" clId="{EA57E850-93D2-47D2-966A-FBDA1961E15D}" dt="2024-07-30T07:20:29.228" v="2485"/>
          <ac:inkMkLst>
            <pc:docMk/>
            <pc:sldMk cId="963080621" sldId="332"/>
            <ac:inkMk id="7" creationId="{22A21941-E013-A625-F0E0-6C18CC454B6C}"/>
          </ac:inkMkLst>
        </pc:inkChg>
      </pc:sldChg>
      <pc:sldChg chg="addSp delSp modSp new mod chgLayout">
        <pc:chgData name="Sunita Sarawagi" userId="00a1bc6ad8d130eb" providerId="LiveId" clId="{EA57E850-93D2-47D2-966A-FBDA1961E15D}" dt="2024-07-30T07:20:35.747" v="2486" actId="478"/>
        <pc:sldMkLst>
          <pc:docMk/>
          <pc:sldMk cId="3970892970" sldId="333"/>
        </pc:sldMkLst>
        <pc:spChg chg="mod ord">
          <ac:chgData name="Sunita Sarawagi" userId="00a1bc6ad8d130eb" providerId="LiveId" clId="{EA57E850-93D2-47D2-966A-FBDA1961E15D}" dt="2024-07-30T05:05:58.944" v="2414" actId="700"/>
          <ac:spMkLst>
            <pc:docMk/>
            <pc:sldMk cId="3970892970" sldId="333"/>
            <ac:spMk id="2" creationId="{A849EE77-53F4-D532-80EE-28D55E9745DA}"/>
          </ac:spMkLst>
        </pc:spChg>
        <pc:spChg chg="add del mod">
          <ac:chgData name="Sunita Sarawagi" userId="00a1bc6ad8d130eb" providerId="LiveId" clId="{EA57E850-93D2-47D2-966A-FBDA1961E15D}" dt="2024-07-30T07:20:35.747" v="2486" actId="478"/>
          <ac:spMkLst>
            <pc:docMk/>
            <pc:sldMk cId="3970892970" sldId="333"/>
            <ac:spMk id="3" creationId="{009158D4-CD34-8F4F-CFFE-406F8609E91A}"/>
          </ac:spMkLst>
        </pc:spChg>
        <pc:spChg chg="mod ord">
          <ac:chgData name="Sunita Sarawagi" userId="00a1bc6ad8d130eb" providerId="LiveId" clId="{EA57E850-93D2-47D2-966A-FBDA1961E15D}" dt="2024-07-30T05:05:58.944" v="2414" actId="700"/>
          <ac:spMkLst>
            <pc:docMk/>
            <pc:sldMk cId="3970892970" sldId="333"/>
            <ac:spMk id="4" creationId="{BDD696D9-06F1-1DD7-F917-E6AD5E61A79F}"/>
          </ac:spMkLst>
        </pc:spChg>
        <pc:spChg chg="add del mod ord">
          <ac:chgData name="Sunita Sarawagi" userId="00a1bc6ad8d130eb" providerId="LiveId" clId="{EA57E850-93D2-47D2-966A-FBDA1961E15D}" dt="2024-07-30T05:05:58.944" v="2414" actId="700"/>
          <ac:spMkLst>
            <pc:docMk/>
            <pc:sldMk cId="3970892970" sldId="333"/>
            <ac:spMk id="5" creationId="{A989A413-2993-2BD8-4A8A-11F75B182A93}"/>
          </ac:spMkLst>
        </pc:spChg>
        <pc:inkChg chg="add">
          <ac:chgData name="Sunita Sarawagi" userId="00a1bc6ad8d130eb" providerId="LiveId" clId="{EA57E850-93D2-47D2-966A-FBDA1961E15D}" dt="2024-07-30T07:20:29.228" v="2485"/>
          <ac:inkMkLst>
            <pc:docMk/>
            <pc:sldMk cId="3970892970" sldId="333"/>
            <ac:inkMk id="6" creationId="{1FC4FAD4-1378-406E-0A51-E4D5BC66A4C5}"/>
          </ac:inkMkLst>
        </pc:inkChg>
      </pc:sldChg>
      <pc:sldChg chg="addSp delSp modSp new mod chgLayout">
        <pc:chgData name="Sunita Sarawagi" userId="00a1bc6ad8d130eb" providerId="LiveId" clId="{EA57E850-93D2-47D2-966A-FBDA1961E15D}" dt="2024-08-01T04:04:56.538" v="2800"/>
        <pc:sldMkLst>
          <pc:docMk/>
          <pc:sldMk cId="2849864242" sldId="334"/>
        </pc:sldMkLst>
        <pc:spChg chg="mod ord">
          <ac:chgData name="Sunita Sarawagi" userId="00a1bc6ad8d130eb" providerId="LiveId" clId="{EA57E850-93D2-47D2-966A-FBDA1961E15D}" dt="2024-07-30T05:40:50.954" v="2458" actId="20577"/>
          <ac:spMkLst>
            <pc:docMk/>
            <pc:sldMk cId="2849864242" sldId="334"/>
            <ac:spMk id="2" creationId="{7263CB10-B0AB-6AED-B91F-5C62AFF231B5}"/>
          </ac:spMkLst>
        </pc:spChg>
        <pc:spChg chg="del">
          <ac:chgData name="Sunita Sarawagi" userId="00a1bc6ad8d130eb" providerId="LiveId" clId="{EA57E850-93D2-47D2-966A-FBDA1961E15D}" dt="2024-07-29T19:10:27.510" v="2185" actId="478"/>
          <ac:spMkLst>
            <pc:docMk/>
            <pc:sldMk cId="2849864242" sldId="334"/>
            <ac:spMk id="3" creationId="{773699AC-2736-B7E3-F197-38060ED6D18C}"/>
          </ac:spMkLst>
        </pc:spChg>
        <pc:spChg chg="mod ord">
          <ac:chgData name="Sunita Sarawagi" userId="00a1bc6ad8d130eb" providerId="LiveId" clId="{EA57E850-93D2-47D2-966A-FBDA1961E15D}" dt="2024-07-30T05:05:58.944" v="2414" actId="700"/>
          <ac:spMkLst>
            <pc:docMk/>
            <pc:sldMk cId="2849864242" sldId="334"/>
            <ac:spMk id="4" creationId="{D261CC88-23EA-9C13-C8DA-72EAFF747A5C}"/>
          </ac:spMkLst>
        </pc:spChg>
        <pc:spChg chg="add del mod ord">
          <ac:chgData name="Sunita Sarawagi" userId="00a1bc6ad8d130eb" providerId="LiveId" clId="{EA57E850-93D2-47D2-966A-FBDA1961E15D}" dt="2024-07-30T05:05:58.944" v="2414" actId="700"/>
          <ac:spMkLst>
            <pc:docMk/>
            <pc:sldMk cId="2849864242" sldId="334"/>
            <ac:spMk id="5" creationId="{86EBD530-7C3A-6839-2218-27D7144FB45B}"/>
          </ac:spMkLst>
        </pc:spChg>
        <pc:inkChg chg="add">
          <ac:chgData name="Sunita Sarawagi" userId="00a1bc6ad8d130eb" providerId="LiveId" clId="{EA57E850-93D2-47D2-966A-FBDA1961E15D}" dt="2024-08-01T04:04:56.538" v="2800"/>
          <ac:inkMkLst>
            <pc:docMk/>
            <pc:sldMk cId="2849864242" sldId="334"/>
            <ac:inkMk id="3" creationId="{449CA75A-F81C-7FC7-527A-7EAF8A9EFEFE}"/>
          </ac:inkMkLst>
        </pc:inkChg>
      </pc:sldChg>
      <pc:sldChg chg="addSp delSp modSp new mod chgLayout">
        <pc:chgData name="Sunita Sarawagi" userId="00a1bc6ad8d130eb" providerId="LiveId" clId="{EA57E850-93D2-47D2-966A-FBDA1961E15D}" dt="2024-07-30T06:14:23.842" v="2483"/>
        <pc:sldMkLst>
          <pc:docMk/>
          <pc:sldMk cId="1472320905" sldId="335"/>
        </pc:sldMkLst>
        <pc:spChg chg="del">
          <ac:chgData name="Sunita Sarawagi" userId="00a1bc6ad8d130eb" providerId="LiveId" clId="{EA57E850-93D2-47D2-966A-FBDA1961E15D}" dt="2024-07-30T04:43:33.987" v="2201" actId="478"/>
          <ac:spMkLst>
            <pc:docMk/>
            <pc:sldMk cId="1472320905" sldId="335"/>
            <ac:spMk id="2" creationId="{803CD176-880A-DA04-2822-16975CA5F1C7}"/>
          </ac:spMkLst>
        </pc:spChg>
        <pc:spChg chg="del">
          <ac:chgData name="Sunita Sarawagi" userId="00a1bc6ad8d130eb" providerId="LiveId" clId="{EA57E850-93D2-47D2-966A-FBDA1961E15D}" dt="2024-07-30T04:43:31.001" v="2200" actId="478"/>
          <ac:spMkLst>
            <pc:docMk/>
            <pc:sldMk cId="1472320905" sldId="335"/>
            <ac:spMk id="3" creationId="{77ACE951-D516-AC42-3171-4AC7FFDDC375}"/>
          </ac:spMkLst>
        </pc:spChg>
        <pc:spChg chg="mod ord">
          <ac:chgData name="Sunita Sarawagi" userId="00a1bc6ad8d130eb" providerId="LiveId" clId="{EA57E850-93D2-47D2-966A-FBDA1961E15D}" dt="2024-07-30T05:05:58.944" v="2414" actId="700"/>
          <ac:spMkLst>
            <pc:docMk/>
            <pc:sldMk cId="1472320905" sldId="335"/>
            <ac:spMk id="4" creationId="{69E97B31-DB9C-8F8E-9DBB-53C9C36C7898}"/>
          </ac:spMkLst>
        </pc:spChg>
        <pc:spChg chg="add del mod ord">
          <ac:chgData name="Sunita Sarawagi" userId="00a1bc6ad8d130eb" providerId="LiveId" clId="{EA57E850-93D2-47D2-966A-FBDA1961E15D}" dt="2024-07-30T05:05:58.944" v="2414" actId="700"/>
          <ac:spMkLst>
            <pc:docMk/>
            <pc:sldMk cId="1472320905" sldId="335"/>
            <ac:spMk id="7" creationId="{C31A095A-CD5D-C6E2-4447-CBA6F6AFC3E1}"/>
          </ac:spMkLst>
        </pc:spChg>
        <pc:spChg chg="add del mod ord">
          <ac:chgData name="Sunita Sarawagi" userId="00a1bc6ad8d130eb" providerId="LiveId" clId="{EA57E850-93D2-47D2-966A-FBDA1961E15D}" dt="2024-07-30T05:05:58.944" v="2414" actId="700"/>
          <ac:spMkLst>
            <pc:docMk/>
            <pc:sldMk cId="1472320905" sldId="335"/>
            <ac:spMk id="8" creationId="{E8CDC0E2-22AF-C5D3-D042-8FF0AA4E7F86}"/>
          </ac:spMkLst>
        </pc:spChg>
        <pc:picChg chg="add mod">
          <ac:chgData name="Sunita Sarawagi" userId="00a1bc6ad8d130eb" providerId="LiveId" clId="{EA57E850-93D2-47D2-966A-FBDA1961E15D}" dt="2024-07-30T04:43:27.554" v="2199" actId="1076"/>
          <ac:picMkLst>
            <pc:docMk/>
            <pc:sldMk cId="1472320905" sldId="335"/>
            <ac:picMk id="6" creationId="{F55B1DEC-09AE-A35F-7929-D7ABD5E2C90E}"/>
          </ac:picMkLst>
        </pc:picChg>
        <pc:inkChg chg="add">
          <ac:chgData name="Sunita Sarawagi" userId="00a1bc6ad8d130eb" providerId="LiveId" clId="{EA57E850-93D2-47D2-966A-FBDA1961E15D}" dt="2024-07-30T06:14:23.842" v="2483"/>
          <ac:inkMkLst>
            <pc:docMk/>
            <pc:sldMk cId="1472320905" sldId="335"/>
            <ac:inkMk id="9" creationId="{FCA56A31-1E13-D423-C8D8-5DE7EC8D4BF5}"/>
          </ac:inkMkLst>
        </pc:inkChg>
      </pc:sldChg>
      <pc:sldChg chg="new del">
        <pc:chgData name="Sunita Sarawagi" userId="00a1bc6ad8d130eb" providerId="LiveId" clId="{EA57E850-93D2-47D2-966A-FBDA1961E15D}" dt="2024-07-30T04:46:30.669" v="2273" actId="2696"/>
        <pc:sldMkLst>
          <pc:docMk/>
          <pc:sldMk cId="1803904254" sldId="336"/>
        </pc:sldMkLst>
      </pc:sldChg>
      <pc:sldChg chg="addSp modSp new mod modAnim">
        <pc:chgData name="Sunita Sarawagi" userId="00a1bc6ad8d130eb" providerId="LiveId" clId="{EA57E850-93D2-47D2-966A-FBDA1961E15D}" dt="2024-08-01T04:04:56.538" v="2800"/>
        <pc:sldMkLst>
          <pc:docMk/>
          <pc:sldMk cId="3412234598" sldId="336"/>
        </pc:sldMkLst>
        <pc:picChg chg="add mod">
          <ac:chgData name="Sunita Sarawagi" userId="00a1bc6ad8d130eb" providerId="LiveId" clId="{EA57E850-93D2-47D2-966A-FBDA1961E15D}" dt="2024-07-30T05:45:20.449" v="2470" actId="1076"/>
          <ac:picMkLst>
            <pc:docMk/>
            <pc:sldMk cId="3412234598" sldId="336"/>
            <ac:picMk id="6" creationId="{E3AD5416-F7A1-F866-F3E1-FF2BCF7DE92A}"/>
          </ac:picMkLst>
        </pc:picChg>
        <pc:picChg chg="add mod">
          <ac:chgData name="Sunita Sarawagi" userId="00a1bc6ad8d130eb" providerId="LiveId" clId="{EA57E850-93D2-47D2-966A-FBDA1961E15D}" dt="2024-07-30T05:46:17.445" v="2477" actId="1076"/>
          <ac:picMkLst>
            <pc:docMk/>
            <pc:sldMk cId="3412234598" sldId="336"/>
            <ac:picMk id="8" creationId="{A5F4050F-2154-1706-F843-528CE4691D39}"/>
          </ac:picMkLst>
        </pc:picChg>
        <pc:inkChg chg="add">
          <ac:chgData name="Sunita Sarawagi" userId="00a1bc6ad8d130eb" providerId="LiveId" clId="{EA57E850-93D2-47D2-966A-FBDA1961E15D}" dt="2024-08-01T04:04:56.538" v="2800"/>
          <ac:inkMkLst>
            <pc:docMk/>
            <pc:sldMk cId="3412234598" sldId="336"/>
            <ac:inkMk id="5" creationId="{2B04A34C-1ACB-A5D6-ABA6-05323238B307}"/>
          </ac:inkMkLst>
        </pc:inkChg>
      </pc:sldChg>
      <pc:sldChg chg="modSp new mod">
        <pc:chgData name="Sunita Sarawagi" userId="00a1bc6ad8d130eb" providerId="LiveId" clId="{EA57E850-93D2-47D2-966A-FBDA1961E15D}" dt="2024-07-31T17:54:41.928" v="2700" actId="20577"/>
        <pc:sldMkLst>
          <pc:docMk/>
          <pc:sldMk cId="251586649" sldId="337"/>
        </pc:sldMkLst>
        <pc:spChg chg="mod">
          <ac:chgData name="Sunita Sarawagi" userId="00a1bc6ad8d130eb" providerId="LiveId" clId="{EA57E850-93D2-47D2-966A-FBDA1961E15D}" dt="2024-07-31T17:53:37.334" v="2511" actId="20577"/>
          <ac:spMkLst>
            <pc:docMk/>
            <pc:sldMk cId="251586649" sldId="337"/>
            <ac:spMk id="2" creationId="{A627B870-96EE-44BC-F512-2363A8DF3A9D}"/>
          </ac:spMkLst>
        </pc:spChg>
        <pc:spChg chg="mod">
          <ac:chgData name="Sunita Sarawagi" userId="00a1bc6ad8d130eb" providerId="LiveId" clId="{EA57E850-93D2-47D2-966A-FBDA1961E15D}" dt="2024-07-31T17:54:41.928" v="2700" actId="20577"/>
          <ac:spMkLst>
            <pc:docMk/>
            <pc:sldMk cId="251586649" sldId="337"/>
            <ac:spMk id="3" creationId="{0AB28944-A1D4-B2C9-DDA7-001F06F9A4E3}"/>
          </ac:spMkLst>
        </pc:spChg>
      </pc:sldChg>
      <pc:sldChg chg="addSp modSp new mod">
        <pc:chgData name="Sunita Sarawagi" userId="00a1bc6ad8d130eb" providerId="LiveId" clId="{EA57E850-93D2-47D2-966A-FBDA1961E15D}" dt="2024-08-01T04:04:56.538" v="2800"/>
        <pc:sldMkLst>
          <pc:docMk/>
          <pc:sldMk cId="2901068031" sldId="338"/>
        </pc:sldMkLst>
        <pc:spChg chg="mod">
          <ac:chgData name="Sunita Sarawagi" userId="00a1bc6ad8d130eb" providerId="LiveId" clId="{EA57E850-93D2-47D2-966A-FBDA1961E15D}" dt="2024-08-01T02:59:05.055" v="2735" actId="27636"/>
          <ac:spMkLst>
            <pc:docMk/>
            <pc:sldMk cId="2901068031" sldId="338"/>
            <ac:spMk id="2" creationId="{FEE020AE-EF3B-EE86-17DB-088A27EA16DF}"/>
          </ac:spMkLst>
        </pc:spChg>
        <pc:inkChg chg="add">
          <ac:chgData name="Sunita Sarawagi" userId="00a1bc6ad8d130eb" providerId="LiveId" clId="{EA57E850-93D2-47D2-966A-FBDA1961E15D}" dt="2024-08-01T04:04:56.538" v="2800"/>
          <ac:inkMkLst>
            <pc:docMk/>
            <pc:sldMk cId="2901068031" sldId="338"/>
            <ac:inkMk id="5" creationId="{422AF399-BD90-0AF8-584C-6AAD69CB2373}"/>
          </ac:inkMkLst>
        </pc:inkChg>
      </pc:sldChg>
      <pc:sldChg chg="addSp new">
        <pc:chgData name="Sunita Sarawagi" userId="00a1bc6ad8d130eb" providerId="LiveId" clId="{EA57E850-93D2-47D2-966A-FBDA1961E15D}" dt="2024-08-01T04:04:56.538" v="2800"/>
        <pc:sldMkLst>
          <pc:docMk/>
          <pc:sldMk cId="3027231016" sldId="339"/>
        </pc:sldMkLst>
        <pc:inkChg chg="add">
          <ac:chgData name="Sunita Sarawagi" userId="00a1bc6ad8d130eb" providerId="LiveId" clId="{EA57E850-93D2-47D2-966A-FBDA1961E15D}" dt="2024-08-01T04:04:56.538" v="2800"/>
          <ac:inkMkLst>
            <pc:docMk/>
            <pc:sldMk cId="3027231016" sldId="339"/>
            <ac:inkMk id="5" creationId="{D7D283E8-D5A0-D27A-E97B-7967877221ED}"/>
          </ac:inkMkLst>
        </pc:inkChg>
      </pc:sldChg>
      <pc:sldChg chg="modSp new mod">
        <pc:chgData name="Sunita Sarawagi" userId="00a1bc6ad8d130eb" providerId="LiveId" clId="{EA57E850-93D2-47D2-966A-FBDA1961E15D}" dt="2024-08-01T02:59:27.517" v="2799" actId="1076"/>
        <pc:sldMkLst>
          <pc:docMk/>
          <pc:sldMk cId="1489628244" sldId="340"/>
        </pc:sldMkLst>
        <pc:spChg chg="mod">
          <ac:chgData name="Sunita Sarawagi" userId="00a1bc6ad8d130eb" providerId="LiveId" clId="{EA57E850-93D2-47D2-966A-FBDA1961E15D}" dt="2024-08-01T02:59:27.517" v="2799" actId="1076"/>
          <ac:spMkLst>
            <pc:docMk/>
            <pc:sldMk cId="1489628244" sldId="340"/>
            <ac:spMk id="2" creationId="{D84B4ACC-7593-C58C-7007-DA8F095B22C1}"/>
          </ac:spMkLst>
        </pc:spChg>
      </pc:sldChg>
      <pc:sldMasterChg chg="delSp modSp mod">
        <pc:chgData name="Sunita Sarawagi" userId="00a1bc6ad8d130eb" providerId="LiveId" clId="{EA57E850-93D2-47D2-966A-FBDA1961E15D}" dt="2024-07-30T05:03:13.573" v="2410" actId="478"/>
        <pc:sldMasterMkLst>
          <pc:docMk/>
          <pc:sldMasterMk cId="1304971037" sldId="2147483768"/>
        </pc:sldMasterMkLst>
        <pc:spChg chg="mod">
          <ac:chgData name="Sunita Sarawagi" userId="00a1bc6ad8d130eb" providerId="LiveId" clId="{EA57E850-93D2-47D2-966A-FBDA1961E15D}" dt="2024-07-30T05:02:03.257" v="2384" actId="14100"/>
          <ac:spMkLst>
            <pc:docMk/>
            <pc:sldMasterMk cId="1304971037" sldId="2147483768"/>
            <ac:spMk id="2" creationId="{00000000-0000-0000-0000-000000000000}"/>
          </ac:spMkLst>
        </pc:spChg>
        <pc:spChg chg="mod">
          <ac:chgData name="Sunita Sarawagi" userId="00a1bc6ad8d130eb" providerId="LiveId" clId="{EA57E850-93D2-47D2-966A-FBDA1961E15D}" dt="2024-07-30T05:02:07.877" v="2396" actId="14100"/>
          <ac:spMkLst>
            <pc:docMk/>
            <pc:sldMasterMk cId="1304971037" sldId="2147483768"/>
            <ac:spMk id="3" creationId="{00000000-0000-0000-0000-000000000000}"/>
          </ac:spMkLst>
        </pc:spChg>
        <pc:spChg chg="del">
          <ac:chgData name="Sunita Sarawagi" userId="00a1bc6ad8d130eb" providerId="LiveId" clId="{EA57E850-93D2-47D2-966A-FBDA1961E15D}" dt="2024-07-30T05:03:13.573" v="2410" actId="478"/>
          <ac:spMkLst>
            <pc:docMk/>
            <pc:sldMasterMk cId="1304971037" sldId="2147483768"/>
            <ac:spMk id="4" creationId="{00000000-0000-0000-0000-000000000000}"/>
          </ac:spMkLst>
        </pc:spChg>
        <pc:spChg chg="del">
          <ac:chgData name="Sunita Sarawagi" userId="00a1bc6ad8d130eb" providerId="LiveId" clId="{EA57E850-93D2-47D2-966A-FBDA1961E15D}" dt="2024-07-30T05:02:16.075" v="2408" actId="478"/>
          <ac:spMkLst>
            <pc:docMk/>
            <pc:sldMasterMk cId="1304971037" sldId="2147483768"/>
            <ac:spMk id="6" creationId="{00000000-0000-0000-0000-000000000000}"/>
          </ac:spMkLst>
        </pc:spChg>
      </pc:sldMasterChg>
    </pc:docChg>
  </pc:docChgLst>
</pc:chgInfo>
</file>

<file path=ppt/ink/ink1.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29T05:43:24.381"/>
    </inkml:context>
    <inkml:brush xml:id="br0">
      <inkml:brushProperty name="width" value="0.05292" units="cm"/>
      <inkml:brushProperty name="height" value="0.05292" units="cm"/>
      <inkml:brushProperty name="color" value="#FF0000"/>
    </inkml:brush>
  </inkml:definitions>
  <inkml:trace contextRef="#ctx0" brushRef="#br0">15250 4579 864 0,'3'1'-34'0,"0"1"-63"0,2 0-95 0,-1 0-91 15,-3-3 41-15</inkml:trace>
  <inkml:trace contextRef="#ctx0" brushRef="#br0" timeOffset="2041.78">15163 4177 26 0,'1'-10'31'0,"1"0"14"0,-2-3 12 0,2 2 13 0,-2 3 8 0,0 2 4 15,2-1 5-15,-4 0 1 0,2 2 1 0,0 0-2 0,-2 1-1 0,1 1-4 16,0 0 1-16,-1 0 1 0,1 1-2 0,0 0-3 0,-1 1-9 16,1 0-11-16,0 0-5 0,0 1-6 0,0-1-6 0,0 2-8 0,-1-1-9 15,0 1-7-15,0 1-4 0,2 2-3 0,-2 3 4 0,-1 2-3 16,0 3-1-16,0 2 2 0,0 7 2 0,1 2 0 0,-1 3-3 0,1 4 1 15,0 2-3-15,1 4-1 0,-1 2 3 0,1 3-4 0,-1 5 0 16,0 1-7-16,0 3 1 0,1 2-4 0,-1 0-4 0,0 1 6 0,1 2-7 16,-1 0 8-16,-2 0 1 0,-1-2-6 0,1-3 0 0,-2-3-3 0,2-2 7 15,0-4-10-15,-1-5 2 0,-1-3 6 0,2-3-6 0,-1-3 18 16,1-2-2-16,0-3-4 0,1-3 0 0,-1-3-8 0,2-4 1 0,0-1-3 16,1-3 1-16,0-3-2 0,0-2-15 0,1-3-12 0,0 0-23 15,0-2-31-15,1-1-38 0,1-3-86 0,0-4-158 0,0-4-106 0</inkml:trace>
  <inkml:trace contextRef="#ctx0" brushRef="#br0" timeOffset="3208.71">15659 4607 64 0,'-1'-1'32'0,"-1"0"14"0,0-2 16 0,1 0 15 0,-1 0 15 0,0-1 2 0,0-1 1 15,0 0 3-15,-1-2 1 0,0 0 1 0,-1-1-9 0,2-3-10 16,0 2-9-16,0-3-15 0,0 1-6 0,1 0-7 0,-1-1-9 0,-1 1-3 15,1-3-4-15,-3 1-6 0,2-1-3 0,-2 0 0 0,-1 2-8 0,0 0 5 16,-1 1-3-16,0 2-1 0,-2 2-3 0,2 2-4 0,-1 3 2 16,-1 0-1-16,1 2 0 0,0 2-2 0,-1 1 2 0,0 3-6 0,-1 1 4 15,-1 2-2-15,1 2-2 0,0 2 3 0,1 0-3 0,-1 4-2 16,2 2 1-16,-1 0-7 0,1 1 3 0,2 2-2 0,0-2 5 16,4 3 4-16,-2-2 1 0,3-2-3 0,0 0-6 0,1 0 1 0,2-2-4 15,2-4 4-15,-1 0 3 0,3-4-6 0,1-1 4 0,1-3-7 0,1-1 3 16,1-2 0-16,2-2-2 0,-1 0 0 0,1-2 1 0,0-2-3 0,-3 0 4 15,2-3 1-15,-1 0 0 0,-1-2 5 0,0-1-4 0,1 0-2 16,-1-3-1-16,-1-1-9 0,0 0 1 0,-1-1 2 0,-2 1 5 0,1-1-1 16,-1 1 1-16,-1-1 2 0,0 2-2 0,-1 0 9 0,-1 1 2 0,0 0 0 15,-1 2 2-15,1 0-2 0,-1 2 0 0,-1 0 0 0,1 1 0 16,0 1-1-16,-1 1-1 0,1 1 1 0,-1 0 1 0,1 1 1 0,-1 0-1 16,2 1-2-16,-2 0 0 0,0 2 0 0,0 0 2 0,2 2-3 0,-2 0 0 15,3 0-4-15,-2 2 5 0,1-1 1 0,-1 2-2 0,1 1 3 16,-1 1-2-16,1 1 1 0,0 1-1 0,1-1 7 0,-1 2-1 15,-2-2-3-15,2 0-2 0,0 1-4 0,-1 0 0 0,1 2 3 0,0-2 1 16,0 2 7-16,0-2-2 0,0 1 3 0,0-1-2 0,1-1-7 0,0-1 1 16,1-2 0-16,-1 0 4 0,1-1 0 0,-1-1-1 0,1-2 1 0,2 0-4 15,0-1 2-15,-1-1 4 0,0-2 1 0,1-1-2 0,0-1 5 16,1 0-3-16,0-4-4 0,-1-1-6 0,0-2-2 0,1-1-2 0,-1-1 1 16,0-2 5-16,0 0-3 0,-1-2 0 0,0 1-4 0,-1-4-3 15,1 0-1-15,-1 0-7 0,0-1-5 0,0-2-6 0,0 0-8 0,-2-3-2 16,-2 1-6-16,2-3-5 0,-4 0-3 0,2-3-10 0,-2 0 8 0,-2-2 5 15,1 3 9-15,-1-1 14 0,0 4 11 0,-2 0 12 0,2 4 4 0,-1 2 8 16,0 4 3-16,3 4 1 0,-2 5 4 0,3 3 1 0,0 3-2 16,0 1-2-16,-1 3-5 0,1-1-3 0,-1 2-1 0,1 1-1 0,0 1 2 15,0 1-1-15,-1 1 2 0,2 3 1 0,-1 1 4 0,1 1-1 16,0 4-2-16,1 0 2 0,0 4-4 0,0 2-1 0,0 1 3 0,1 3-1 16,1 2 3-16,0 2 2 0,-1 2 2 0,2 1 2 0,-1 1 0 0,1 0-4 15,0-1-5-15,0 1-4 0,-1-3-3 0,3-1 4 0,0-2 1 16,-1-2 2-16,4-2-4 0,0-4-6 0,-1-2 2 0,1-1 1 0,-1-2 11 15,2-3 4-15,-1 0 13 0,1-3 8 0,0-2 6 0,-1-3 9 0,1-1-4 16,2-2-5-16,-1-1-2 0,1-1-5 0,-1-2-8 0,0-3-2 0,0-1-7 16,-1-2-6-16,0-1-1 0,0-2-2 0,-2-1-1 0,1-2-5 15,0-1 1-15,-1-3-7 0,-1-2-1 0,-1 0-4 0,-1-1-5 16,0-1-5-16,-1-1-5 0,-2-3-6 0,-1-1-6 0,-1-3-4 0,-2-3-8 16,0-2-1-16,-2-3-4 0,0-1 4 0,-1-1-1 0,-1-1 6 0,0-1 12 15,-1 3 13-15,2 0 13 0,-2 5 13 0,1 5 3 0,2 4 4 16,-2 5 2-16,1 5 0 0,0 4 5 0,0 2 3 0,2 2-3 0,0 3 6 15,0 0-3-15,1 3-6 0,1 1 2 0,-1 2-15 0,-1 0-1 0,3 2 1 16,-2-1-6-16,0 3 7 0,2 2 0 0,-2 2-1 0,1 3 5 16,1 3-1-16,0 2-1 0,0 4 1 0,1 2-1 0,0 3-1 0,0 3-3 15,1 2 6-15,0 4-3 0,1-1 2 0,0 4 2 0,0-2-3 0,0 0 3 16,1 2-5-16,1-2 3 0,0 2-4 0,0-4 0 0,2-2 1 16,0-3 1-16,2-3 3 0,0-4-3 0,2-1 4 0,-2-2-1 0,2-4 0 15,1 0 6-15,0-4-1 0,2-1 1 0,1-2 2 0,-2-2-4 0,0 0-3 16,1-3-1-16,-2-1-6 0,3 0-2 0,-4-2 0 0,1-1-6 15,0-1-2-15,-2-2-5 0,1-2-11 0,-1 0-13 0,-2-2-20 0,0-2-31 16,0 0-36-16,-3-3-76 0,-1 0-146 0,-2-2-90 0</inkml:trace>
  <inkml:trace contextRef="#ctx0" brushRef="#br0" timeOffset="3362.17">15734 4313 747 0,'-16'8'132'0,"0"0"-91"0,-1 0 12 15,6-2 2-15,7-3 1 0,3-1 7 0,2-2 10 0,3 0 11 0,1-2 10 16,4-2-5-16,4-3-17 0,2-2-20 0,5-2-19 0,1 0-15 0,4-4-8 16,3-1-14-16,2-2-7 0,1 1-20 0,1-3-30 0,0 0-36 15,0 1-62-15,-1-1-76 0,-1 1-188 0,0 1-90 0</inkml:trace>
  <inkml:trace contextRef="#ctx0" brushRef="#br0" timeOffset="3827.32">16274 4190 595 0,'0'-2'69'0,"2"0"14"0,3-2 18 16,3 0 18-16,3-2 0 0,2 0-11 0,0-2-6 0,2 1-11 15,1 1-1-15,1 0-4 0,0 0-11 0,2 1-6 0,-2-1-12 0,2 3-9 16,0 0-8-16,-2 0-15 0,1 2-11 0,-2 1-2 0,-2 1-8 0,1 3 0 15,-3 0 3-15,-1 1-3 0,-1 2-2 0,-1 0-4 0,-1 0-2 0,-2 1-3 16,-1 0 3-16,-2 1 3 0,-1 0-2 0,-2-2 2 0,2 1-5 0,-4-1 1 16,0-1-1-16,-1 1 5 0,-1-1-2 0,0-1 1 0,-2 0 2 15,0-1-4-15,0 0 5 0,-1-2 2 0,2 0-3 0,-2-1 2 0,0 0 0 16,0-1-2-16,1-1 0 0,0 0 4 0,-1-3-4 0,3 0 1 16,-1-2-2-16,1 0-7 0,2-1-3 0,1-1-4 0,-1-2-4 0,2-1-5 15,2 0 2-15,1-2-3 0,2-1 2 0,1 1 0 0,0 0-4 16,2 1-1-16,-1-1-4 0,2 0-2 0,0 0-1 0,-1 0 2 0,2 2 3 15,-1 0 6-15,2 1 5 0,-1 0 8 0,0 1 5 0,-1 1 4 16,-1 1 0-16,0 1 2 0,1-1 2 0,-1 1 0 0,0 0 3 0,0 0-1 16,0 2 0-16,-3 0 2 0,2 0 1 0,-2 1-1 0,-1-1 6 0,0 2 3 15,1 0 0-15,-2 0 0 0,-1 2 1 0,1 0-5 0,-2 2-1 16,0 0-4-16,0 1 1 0,-1 1 5 0,0 1-1 0,0 2 3 0,0 1-2 16,0 1 0-16,-1 1-5 0,1 1 2 0,-1 0-5 0,0 1 0 15,1 0 2-15,0-1-5 0,0-1 7 0,1-1-3 0,0-1-2 0,1 1-1 16,0-2-9-16,2 0-2 0,0-1 1 0,1-2-5 0,1 0-2 0,-1-2-6 15,2-1-14-15,1-1-12 0,0-2-18 0,1-2-39 0,-1-1-55 16,1-1-132-16,-1-2-120 0,2-2-9 0</inkml:trace>
  <inkml:trace contextRef="#ctx0" brushRef="#br0" timeOffset="3959.9">16795 3738 475 0,'-11'2'248'0,"1"0"-217"0,-1 2 9 0,2 0-5 0,5-1-1 0,1 1-9 0,1 1-5 0,1 0 0 0,-1 1-3 15,1 0 0-15,2-1-8 0,0 1-3 0,3-1-3 0,1 0-13 16,1 1-20-16,2-2-44 0,0 1-71 0,4-1-192 0,-1-1 8 0</inkml:trace>
  <inkml:trace contextRef="#ctx0" brushRef="#br0" timeOffset="4625.18">16888 3492 284 0,'-6'-23'22'0,"0"2"15"0,1-7 13 0,2 6 9 16,1 7 5-16,1 1 4 0,1 2 4 0,0 3 2 0,1 2 4 15,0 2-5-15,-1 3-11 0,1 0-12 0,-1 2-15 0,2 0-3 0,-1 0-6 16,1 3-3-16,1 1 5 0,-1 3 1 0,3 2 0 0,-1 4-1 0,1 2-3 16,2 3-5-16,-1 5-5 0,1 2 0 0,0 2-6 0,0 5-3 15,0 1 1-15,-1 1-4 0,1 1-1 0,-1-1-1 0,0 2 1 0,1-2-6 16,0 2 2-16,-2-1-2 0,1-3-7 0,-1 1 1 0,-1-3-5 0,0-1 0 16,-1-4 4-16,1-2-3 0,-2-4 6 0,1-3 1 0,-1-4 0 15,0-2 3-15,-1-2 3 0,0-1-2 0,-1-3-2 0,2-1 5 0,0-2-4 16,-2-1 1-16,3-2 0 0,-2-1-5 0,1 0 2 0,0-3-2 0,0-1-3 15,1-3-3-15,-1-2 3 0,0-1-3 0,0-2-2 0,0-1 7 16,1 0-3-16,-1-2 7 0,-1-1 0 0,-1-1 4 0,1 2 0 0,-1-2-1 16,1 0 2-16,-1 2-4 0,1-1 7 0,0 2-1 0,1 3 4 15,2 2 1-15,-1 2 3 0,0 3 7 0,1 1 2 0,1 0 2 0,0 1 4 16,0 1 2-16,3 0 2 0,-1 1 4 0,1 2-4 0,0 0-1 0,-1 0 1 16,2 0-8-16,0 2-1 0,1 0-2 0,0 1 2 0,-1 1 1 15,1 2-3-15,-1 0-2 0,-1 1-5 0,0 1 0 0,1 0 0 0,-3 2 3 16,0 0-3-16,-2 1 1 0,-1 1 2 0,0 0-1 0,-3 1 1 15,0 0 0-15,-1 1-2 0,-3 0 1 0,-1 0 2 0,1 0-5 0,-4-1-2 16,-1 0 0-16,0-1-3 0,-2 0 2 0,2-1-1 0,-1 0-1 0,0-1 3 16,-1 0-6-16,2-2-2 0,-1 1 0 0,2-3-4 0,0-1-4 15,0-1-6-15,2-1-16 0,1-1-17 0,1-1-20 0,0-2-43 0,2 0-60 16,2-4-101-16,2-2-111 0,3-2-33 0</inkml:trace>
  <inkml:trace contextRef="#ctx0" brushRef="#br0" timeOffset="5442.45">17449 3677 239 0,'-7'3'42'0,"3"-1"12"0,-2 2 7 0,2-1 10 0,2 0-1 0,0-1 4 0,0 3 1 16,0-1 0-16,0 1-3 0,0 0-2 0,1 0-2 0,1 1-5 0,-1 0-2 16,2-1-4-16,0 2-8 0,0 0-7 0,0-1-6 0,1 1-6 15,-1 0-3-15,0 1-6 0,1-1-1 0,0 1-5 0,-1-2-3 0,1-1-1 16,1 0 0-16,1-1 1 0,0 0 2 0,0-2-2 0,2 1 4 15,0-2-3-15,0-1 0 0,0 0 4 0,1-2-3 0,0-1-3 0,-1 0 0 16,2-2-6-16,-2 0-1 0,2-1-1 0,0-1-1 0,-1-1 0 0,1-2-3 16,-1 0-2-16,1 0 0 0,-2-1-4 0,1 0 1 0,1-1-2 0,-1 0 0 15,-2-1-2-15,1 1 1 0,-2 0-4 0,0 1 3 0,0 0 0 16,-2 1 0-16,1 1 2 0,-3 0-2 0,2 0 3 0,0 1 0 0,-2 0 5 16,0 1-3-16,2 2 3 0,-1 1-2 0,1 1 3 0,0-1 1 15,-1 2-1-15,0 1 1 0,0-1-4 0,-1 2 4 0,2 0-3 0,-1 0 3 16,2 0 1-16,-1 1 1 0,0 0-1 0,0 1 2 0,1-1-2 0,0 2 0 15,0 0 4-15,0 1-5 0,0 0 2 0,1 0-2 0,2 0 0 16,-1 0-1-16,1 1 2 0,-1-1-2 0,2-1 1 0,0 1 5 16,-1-1 1-16,0 0 0 0,1 0 0 0,0-1-4 0,-1 0-4 0,1-1 5 15,-1 0-4-15,-1-1 2 0,2 0 5 0,-1-1-1 0,0 0 3 0,0-1-2 16,0-2 3-16,-1 0-1 0,4-3 1 0,-3 0-1 0,1-1 0 0,0-1-5 16,1-1-3-16,0 0 2 0,-1-2-1 0,-1-3 2 0,2-2-3 15,-2 0 4-15,-1-2-3 0,-1 0-2 0,1 2 5 0,-1-3 0 0,0 1-2 16,-1-2 4-16,-3 0-3 0,2-2-2 0,-2-1 3 0,0-3-4 0,-2-1 2 15,-1-3 2-15,-1-1-2 0,-1-3-1 0,1 0-1 0,-2-3-7 16,0 0-2-16,0 1-3 0,-1-2 2 0,-2 1 5 0,1 0 3 0,0 3 4 16,1 3 1-16,2 7-4 0,0 5 3 0,1 4 0 0,1 6-4 0,0 5 4 15,2 3-14-15,0 2-5 0,-1 3 0 0,2 0-2 0,0 2 13 16,0 1 6-16,0 2 1 0,0 3 0 0,0 4-1 0,2 3 4 0,0 4 0 16,1 4 2-16,1 1-3 0,0 5-3 0,0-1-1 0,1 5 1 0,0 0-4 15,1 2-2-15,0 2 2 0,-1-1-7 0,2 1 1 0,0-1 2 16,2-2-3-16,1-2 8 0,0-5-1 0,0-3-1 0,3-4 5 0,-1-3-3 15,0-2-1-15,0-2 3 0,-1-2-2 0,3-1 0 0,-1-3 0 16,2-1-1-16,-2-2 0 0,3-1 1 0,-2-2 2 0,2-1-1 0,-3-3 1 16,0-2 1-16,0-1 0 0,0-2 1 0,-2-1 1 0,0-2-4 15,0-2 1-15,0-1-6 0,-1-2 1 0,-1 0-3 0,-1-2-3 0,0-2 1 16,0 1-5-16,-2-2-2 0,1-1 4 0,-2-1 4 0,0 0-4 16,-3-2 3-16,0-1-5 0,0 1 5 0,-2 1 4 0,-2 1 3 0,2 0 7 0,-3 2-1 15,1 1 1-15,0 5 3 0,-1 1-2 0,1 3 0 16,-1 3 2-16,1 2 1 0,0 0-2 0,0 2 2 0,0 1-1 0,0 0-5 0,0 1 1 15,0 1-2-15,-1 2 3 0,0 1 5 0,1 2-2 0,0 0 4 16,2 2-1-16,0 1 6 0,0 0 2 0,1 2-3 0,1 0 0 0,1 1-11 16,0-2-2-16,2 1 10 0,-1 1-4 0,2 0 7 0,0 0 3 0,1-1-2 15,1-1 5-15,0 0 0 0,0-2 1 0,2 0 1 0,1-1 0 16,0-2-5-16,1-1 3 0,0-1-3 0,0 0 0 0,1-1 5 0,0-2 1 16,-1 0 3-16,1 0 1 0,-1-2 0 0,1-1-3 0,1-1-4 15,1-2-7-15,-2 0-2 0,2 0-3 0,-1-2-4 0,0-2-6 0,0 0 0 16,-2-1-12-16,2 0-10 0,-3-1-11 0,-2 0-22 0,0-1-16 15,-4 0-15-15,1 0-35 0,-2-2-65 0,-2 1-214 0,-2-4-188 0</inkml:trace>
  <inkml:trace contextRef="#ctx0" brushRef="#br0" timeOffset="5638.32">17839 3063 837 0,'-19'4'249'0,"2"0"-190"0,0 1 12 0,8-3 13 0,6-1 9 0,3-2 0 0,3 0 6 0,4-2 7 15,2-1 0-15,5-3-12 0,4-2-2 0,3-3-15 16,1-2-8-16,7-1-5 0,0-1-17 0,4-1-8 0,4 0-12 0,1-1-12 0,1-1 3 16,2-1-6-16,1 0-6 0,-1-2-2 0,2 0-10 0,0 2 8 0,0-1-7 15,-2 1-1-15,-2 2-7 0,0 1-11 0,-4 0-15 16,-2 4-16-16,-4-1-17 0,0 3-18 0,-5 1-19 0,-1 2-35 0,-2 2-118 16,-4 2-231-16,-2 1-208 0</inkml:trace>
  <inkml:trace contextRef="#ctx0" brushRef="#br0" timeOffset="7682.02">405 12086 546 0,'-11'-5'291'0,"1"-1"-263"0,-4-1 27 0,6 0-13 15,0 2 22-15,0-2 18 0,0-1 4 0,-1-1-9 0,1 0-18 0,2 1-24 16,-1 1-13-16,2 0-2 0,0 1 3 0,0 0-6 0,0 1 0 15,1 0-5-15,-1 1 7 0,1 0 6 0,-2 2 3 0,2 1-1 0,0 1-3 16,0 1-6-16,0 1-6 0,-1 1-5 0,1 1-9 0,1 2-6 16,-2 1-2-16,0 0 4 0,2 3-8 0,-2 2 4 0,1 2 0 0,-1-1-5 15,1 1 9-15,-1 1-7 0,1 0 5 0,-1 1 1 0,1-1-2 0,1 3 5 16,0-1-7-16,3 0 1 0,-2-2 0 0,2 0 0 0,2 0-4 16,0-1 1-16,2-1-1 0,0-2 2 0,2 0 0 0,2-3-5 0,1 0-1 15,0-1 3-15,2 0 1 0,2-2 4 0,0 0 8 0,1-1-4 16,-1 0 2-16,3-1 2 0,1-1-6 0,0 1 3 0,-1-1 3 0,-1 0-3 15,-1 1 5-15,0-2 1 0,-2 0-3 0,1 1 9 0,-1-1-4 0,-3 1 4 16,3 1 2-16,-3 0-9 0,-2 0 3 0,0 1-5 0,-1 1 5 0,0 1 5 16,-2 0 4-16,-1 1 2 0,-2 2 0 0,-2 1-1 0,-1 0 0 15,-2 2-3-15,-1-1 0 0,0 2-2 0,-2 0-6 0,-1 0 3 0,0 1-6 16,-3-1 5-16,0 0-4 0,-1 1 2 0,-1-1 0 0,1-1-3 0,-2 0 1 16,0 0 0-16,1-1-4 0,-1-1 3 0,-1-2-2 0,0 0 0 15,1-4 0-15,2 0-10 0,1-3-3 0,-1-1-12 0,3-3-17 16,-1-1-26-16,4-1-31 0,1-4-42 0,2-2-81 0,2-2-73 15,2-2-21-15</inkml:trace>
  <inkml:trace contextRef="#ctx0" brushRef="#br0" timeOffset="8851.85">656 12017 421 0,'-8'-2'45'0,"-2"1"23"16,-2 0 2-16,-2 1 16 0,4-1 11 0,0 1 0 0,-1 1-8 0,-1-1-13 15,2 2-10-15,-1-1-2 0,2 1-5 0,0 0-7 0,1 0-3 0,-1 0-12 16,2 1-6-16,0 0 2 0,0 1-6 0,0 0-8 0,2 1-8 0,0 0-8 16,2 1-3-16,-1 0 0 0,2 2 0 0,-1 0-9 15,0 1 0-15,0 1-2 0,1 0 5 0,1 3-2 0,0-1 2 0,1 2-2 0,0 1-3 16,1-1 5-16,0-2 1 0,1 1 1 0,0 0 0 0,2 0-2 16,0 0 0-16,-1-2 1 0,0 1-6 0,2-3-1 0,1 0 0 0,0-2-2 15,2-1 3-15,-1-2-1 0,-1-1-2 0,2-2 3 0,-1-1 2 0,-1-3-1 16,2 0 3-16,-1-2-1 0,0-2 1 0,1-1 1 0,-1-2 2 15,0-2-3-15,0 0-4 0,-1-2-1 0,-3 0-1 0,2-1-1 0,-2 1 3 16,0 0 1-16,0-1 5 0,-1 0 5 0,0 0-4 0,-2 2 4 16,0 0 0-16,0 1-4 0,-1 1 8 0,-1 0-5 0,1 1-1 0,-1 1 3 15,0 1 0-15,0 1 2 0,1 1-2 0,-1 1-2 0,1 1-1 0,0 0 1 16,0 2 0-16,1 1 2 0,-2 0 0 0,2 2-4 0,0 0 1 16,-2 1 0-16,2 1-5 0,-1 0 5 0,0 1-1 0,1 1 1 0,0 1 3 15,0 1 0-15,0 0 0 0,1 0-1 0,-1 0-2 0,1 0 1 0,-1 2 2 16,2-1-2-16,0 0 1 0,-1 1-1 0,0 0 1 0,1 0 1 15,0-1 5-15,0 2-3 0,1-1 3 0,-1-1 0 0,0-1-5 0,1-2 9 16,-1-1-5-16,3 0-2 0,-1-2 0 0,1-1-3 0,-2-1-4 0,3 0 1 16,-1-3 2-16,0 0-1 0,-1-2 1 0,1-1 1 0,-1 0-1 15,1-2 2-15,0-1-3 0,2-1-6 0,-2-1 2 0,1 1-2 0,-1-1-3 16,1 1 5-16,-1-1-6 0,0-1-5 0,-2 3 5 0,1-2-3 0,-3-1 7 16,2 0 1-16,0 0-2 0,-2 0 2 0,1 0 0 0,0 1 1 15,0 0 6-15,0 0-3 0,0 1 2 0,0 2 1 0,2-1 0 0,-2 1 5 16,1 1-4-16,-1 0 2 0,2 1 0 0,-2 1 2 0,3-1 5 15,-1 1 0-15,0 0 2 0,1 1 0 0,-2 0-2 0,1 2-3 0,1 0 2 16,0 0-3-16,1 2 2 0,1 0 3 0,-1 0-4 0,0 1 2 16,-2 1-2-16,3 0 0 0,-2 2-1 0,0 0-1 0,0 1 0 0,0-1-1 15,-1 2 1-15,1-1 1 0,0 0 2 0,0 1 0 0,-1-1-1 0,-1 1-3 16,0 1 5-16,-1-1 3 0,0 1-1 0,1-2 6 0,-1 1-5 16,-1 0 0-16,0-1 0 0,0 1-4 0,-1-2 3 0,-1 0-2 0,0 0 3 15,1-1 1-15,-1-1 2 0,1-1 1 0,0 0 0 0,0 0 3 0,-1-2 2 16,1 1-2-16,-1-2-4 0,0-1-10 0,-1-1-4 0,2-1-4 0,0-1 7 15,-2-1-3-15,1-2-2 0,0 1 1 0,-1-2-8 0,2 0 4 16,-1-1 0-16,1 1 1 0,0-2 4 0,0 1-2 0,0 0 0 0,0 0-2 16,0 1-4-16,0 0 1 0,1 0 1 0,1 1 0 0,0 0 2 15,0-1 0-15,1 0 0 0,0 1 3 0,0 0-2 0,1 1-2 0,0 2 0 16,0-1-6-16,-1 1 9 0,1 1-5 0,1 0 3 0,-1 1 5 0,0 0-6 16,2 1 6-16,-2 1-2 0,2 0-1 0,-1 1 1 0,1-1-3 15,-1 2 2-15,1-1 1 0,0 1-3 0,0 1 4 0,0 1-1 0,-2 0 4 16,3 1-4-16,-2-1 0 0,0 1-1 0,-1 1-2 0,1-1 3 15,-1 2 2-15,0 0 0 0,-1 1 0 0,0-1-2 0,1 0 3 0,-2 0-2 16,1 1-1-16,-1 1 1 0,0-1-1 0,0 0 1 0,0-1-1 0,-1-1 7 16,1 0-8-16,0 0 1 0,1-1 0 0,-2 0-2 0,1 0 5 15,-1-1-2-15,1-2 2 0,-1 0-3 0,-1-1 0 0,2 0 0 16,-1-1 3-16,0 0 1 0,0-2-2 0,0-2 3 0,0-1 0 0,1-3 1 16,-2 0-3-16,2-1-4 0,0 0 3 0,-1 0-8 0,1-1 6 15,-1 0 2-15,1 0-5 0,-1 1 7 0,0-1-4 0,0 0 2 0,1 0-3 0,-1 0 2 16,1 1-4-16,-1 0-2 0,1 0 1 0,0 2 0 0,0 0 4 15,1 1 0-15,0 2 0 0,0 0-3 0,0 3 1 0,-1-1-1 0,0 2 2 16,2 0 1-16,-1 0-2 0,0 2-2 0,1 0 3 0,-1 1 0 0,1 0 0 16,0-1 2-16,0 1-3 0,0 1-1 0,1 0 3 0,-1 0-1 0,1 1 3 15,0-2 0-15,1 1-5 0,-2 0 3 0,3-1 0 0,-1 0 1 16,0-1 2-16,0 0-1 0,2 0-1 0,-3-1-2 0,2-1 2 0,0-1-1 16,-1 1 0-16,0-2 0 0,0 0 2 0,0-1-1 0,-1-2-2 15,2-1 1-15,-1-1-2 0,-1-1-4 0,0-1 4 0,-1 0-1 0,-1-1 7 16,0 1 3-16,-1-1 4 0,0 1-2 0,-2 0-7 0,2-3-1 0,-2 0-4 15,0-1 3-15,0 1-5 0,0-1-4 0,-2 0 3 0,0 0-7 16,0 1 5-16,-1-1 0 0,-1 0 1 0,0 0 4 0,1 0-2 0,-2 1 0 16,0-1-4-16,1 2 0 0,-1 2 1 0,3 3 1 0,0 5 1 15,2 1-7-15,-1 2-8 0,1 2-1 0,1 1-3 0,0 3 14 0,0 2 7 16,1 3-1-16,3 3 3 0,-1 3-1 0,2 0-5 0,0 3 2 0,1 3 3 16,2 2 1-16,0 3 4 0,1 0 3 0,0 3-9 0,2 1-4 15,-1 3 0-15,1 1 3 0,2 2 1 0,-2 2-1 0,1 0-6 0,-2 4-14 16,1 0 1-16,-1-1-5 0,1-1-1 0,-2-1 7 0,-1-5-8 15,0-2-2-15,-3-4 3 0,-1-4 6 0,1-5 11 0,-2-4 7 0,-1-4 4 16,-1-3 2-16,0-3-2 0,0-2-7 0,-2-3-7 0,2-1-18 0,-2-3-17 16,0-2-23-16,0-2-32 0,-2-5-53 0,0-4-26 0,0-2 28 15,-1-4 51-15</inkml:trace>
  <inkml:trace contextRef="#ctx0" brushRef="#br0" timeOffset="9050.85">1344 11295 43 0,'2'-4'43'0,"0"-1"17"0,0 0 10 0,1 1 5 0,-1 1 2 0,0 1 8 16,1 0 4-16,-1 1 2 0,1 1 4 0,1 0 0 0,0 1-4 0,-1 0-1 16,0 1-8-16,1 1-8 0,-1 1 2 0,1 2-11 0,0 1-3 0,-1 2-8 15,0 0-15-15,-1 2-9 0,0-1-7 0,-2 2-7 0,-2 1-5 16,2 0-5-16,-2 1-1 0,-1-1-4 0,0 2-1 0,-2-2 1 0,2 1-5 16,-2-3-1-16,1 0-7 0,0-1-4 0,-1-1-10 0,0 0-10 15,2-1-11-15,-1 0-19 0,1-3-23 0,0 0-30 0,1-2-47 0,0 0-84 16,0-2-75-16,2-1-6 0</inkml:trace>
  <inkml:trace contextRef="#ctx0" brushRef="#br0" timeOffset="9551.03">1662 11273 430 0,'-7'-2'311'0,"-2"0"-232"0,0-2 29 0,2 0 18 16,-1-3 22-16,1 0 0 0,-1-1-25 0,1-1-41 0,0-1-17 0,0-2-12 15,2-1-5-15,0-3-2 0,1-3-3 0,2-1-3 0,-2-2-7 16,3 0-7-16,0 0-9 0,-1-1 0 0,-1-1-3 0,0-1-6 0,-1-1 0 16,-1 1-8-16,2-2-7 0,-1 0-2 0,-3-1-5 0,0-1 7 0,-3 1 10 15,0-1 1-15,0 1-11 0,-1-3 0 0,-1 3-4 0,0 2 3 16,1 5 13-16,2 5-7 0,0 4 0 0,0 4 4 0,3 3-9 0,1 3 1 16,-1 3-9-16,4 2-2 0,-2 2 1 0,0 2 2 0,1 2 8 15,1 3 0-15,0 2 2 0,1 2-2 0,0 4-2 0,1 1 4 0,1 0-2 16,1 4 2-16,2-3 7 0,0 2-11 0,2 2 0 0,3-1 15 0,0 4-10 15,2-1 2-15,0 0 3 0,0 0-11 0,0 0 1 0,0-1 6 16,1 0-8-16,0-2 4 0,-1 0 2 0,1-1-3 0,1-3 2 0,-1-1-4 16,1-5-3-16,0-1-1 0,2-4 1 0,0-2-1 0,-1-2 1 15,-1-2 6-15,-1-2 2 0,1-2-2 0,-1-2 4 0,2-2 4 0,-4-1 3 16,1-2 4-16,-2-1-3 0,0-2 3 0,-2-1-1 0,1-2-3 0,-1-3-1 16,-1 0-3-16,-1-2 3 0,0-1-3 0,1 1-5 0,-2-1 3 0,2 0 1 15,-1 0 3-15,0 2 3 0,-2-2 1 0,1 1-2 0,-2 2 5 16,-1 1-3-16,0 2 6 15,0 1-2-15,-1 2-8 0,0 1 2 0,-1 2-2 0,0 0-4 0,0 2 12 0,1 1-5 0,-2 2 0 0,0 0 10 16,0 2-12-16,2 0 10 0,-1 0-12 0,1 2-2 0,-1 0 3 0,-1 1-3 16,1 1 4-16,-1 2 3 0,1 0-1 0,0 3-4 0,0-2 6 0,1 3-6 15,0-1 1-15,0 0 8 0,1 1-4 0,1-1 1 0,1 0-1 16,-1 1-1-16,2 0-2 0,0 0 3 0,0-2 3 0,0-1-5 16,1-1 4-16,1-1 3 0,0-1-5 0,1-2 8 0,0 1-1 0,0-1-6 15,0-2 5-15,2 0-6 0,-1-1-7 0,1-1 3 0,0-1-9 0,0-1-2 16,1-1-9-16,-1-1-27 0,1-1-31 0,-1-1-78 0,-1-1-242 15,2-1-285-15</inkml:trace>
</inkml:ink>
</file>

<file path=ppt/ink/ink10.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15:01.295"/>
    </inkml:context>
    <inkml:brush xml:id="br0">
      <inkml:brushProperty name="width" value="0.05292" units="cm"/>
      <inkml:brushProperty name="height" value="0.05292" units="cm"/>
      <inkml:brushProperty name="color" value="#FF0000"/>
    </inkml:brush>
  </inkml:definitions>
  <inkml:trace contextRef="#ctx0" brushRef="#br0">8299 11085 85 0,'-23'-2'56'0,"-3"0"-45"0,-3 1-6 0,6 1 0 0,6 1-1 0,3 2-1 0,2 0 2 0,1-1 3 0,1 2 3 16,0 2 4-16,0-4 6 0,2 2 8 0,1 0 4 0,-1-4 4 0,5 2-1 15,0-1-9-15,3 0-8 0,0 1-5 0,0-1-3 0,3 2-5 16,0-2 2-16,1 2 2 0,0-1 1 0,3 1 6 0,-1-2 2 0,1 2 1 16,5 0 0-16,-1 0 1 0,3-3 0 0,3 1 1 0,4-1 0 15,2 1 1-15,4-1-4 0,1 0 1 0,1 0-4 16,6-1-1-16,1 0-3 0,4-2 0 0,5 1-2 16,3 0 0-16,3-2-1 0,5 2-5 0,0 0 0 15,7-1-1-15,0 0-1 0,2 1 0 0,2-1-1 0,4 0-1 16,0-1 1-16,3 2-2 0,2-2 2 0,0 0 2 0,2 0-3 0,3-2 1 0,-1 1 2 0,2-2-2 0,0 2 3 0,-3-1 1 15,5 1-2-15,0-2-1 0,-2 2 2 0,3-3-1 0,-4 1 1 0,1-1 2 0,0-1 1 16,0 2-1-16,-3 0 4 0,-3 1-3 0,-1-1-2 0,-1 0 1 0,-2 1-8 16,-3 0 3-16,0 0-1 0,-4 0-1 0,-2 2 4 0,0-1-2 15,-4 2 0-15,-3-2-1 0,-1 1 1 0,-4 1 0 0,-3 0-2 0,-2 1-1 16,-7 0 2-16,0 1 0 0,-6 0 1 0,-1-1 0 0,-4 2-1 0,-2 0-1 16,-3 0 0-16,-3 0 0 0,-6 2-1 0,-1-2 1 0,-5 0 0 0,-4 1-2 15,-2 0 2-15,-2-1 1 0,-2 2-2 0,-2-1 2 0,-6 0-2 16,-3 2-5-16,-6 1-1 0,-5 0-11 0,-3 0-5 0,-2 0-4 0,-4 0-6 15,3-1-2-15,-5 1 0 0,-1 0-10 0,-6-1-7 0,2-1-4 0,-3 2-9 16,-3-1-4-16,-1 1-5 0,-2 0-3 0,-3 0-4 0,-3 0 5 16,0 0 24-16</inkml:trace>
  <inkml:trace contextRef="#ctx0" brushRef="#br0" timeOffset="364.06">9820 11062 35 0,'-64'4'43'0,"-8"1"4"0,-15 1 1 16,10 0 0-16,10-1 2 0,1 0 1 0,2 1-3 0,2-1-6 0,2 0-5 0,1 2-6 0,0 0-3 0,2-2-6 0,6 2-3 0,0-2-4 15,5 1 0-15,0-1 1 0,2 2-3 0,4-2 1 0,1 2-5 16,4-2-1-16,1 0-2 0,5 1 0 0,1-1-1 0,4 0 1 0,3-1 6 16,3 1 8-16,0-3 4 0,6 0 3 0,-1-1-1 0,3 0-5 0,4-1 6 15,0 0 6-15,4 0 5 0,0 0 4 0,2-1-8 0,2 0-6 16,0-1-10-16,5 1-9 0,0-2 0 0,3 0-2 0,4-1 2 0,1 2 1 16,3-4 3-16,4 2 2 0,5-1-4 0,2 0 5 15,5-1-3-15,2 0 0 0,4-1 0 0,6-1-6 16,1 0 0-16,6 0-3 0,3 0 3 15,3-2-2-15,7 2 1 0,1 0 0 0,5 0-6 16,2-1 2-16,3 1-1 0,6-2 1 0,0 1 0 0,7 1 0 0,2 0-1 0,1-1 1 0,4 2 1 16,1 0-4-16,3 1 1 0,1-1 1 0,0 0-4 0,-1 2 5 0,4-1-3 15,-2 2 0-15,2-1 2 0,-2 2-1 0,-1-2-2 0,-2 2 2 0,-2 1-3 0,-1-2 7 0,-1 1-2 0,-3 0 3 0,-5 2 0 16,-1 0-5-16,-2 1 2 0,-6-2-2 0,-3 2-2 0,-2 0-2 0,-6 0 0 16,-5 0 0-16,2 0 3 0,-9 0-3 0,-2 0-5 0,-6-1 2 0,-3 1-5 15,-4 0 6-15,-7 1-1 0,-1-1 2 0,-8-1-1 0,-5 1 3 16,-4-1 0-16,0-1-1 0,-6 2 5 0,-5-2-4 0,-2 2 3 0,-3-2-1 15,0 2-8-15,-6-1-7 0,1 0-16 0,-6 1-19 0,-2-2-30 16,-5 2-38-16,-2 0-41 0,-2 0-51 0,-8 0-40 0</inkml:trace>
</inkml:ink>
</file>

<file path=ppt/ink/ink11.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15:28.152"/>
    </inkml:context>
    <inkml:brush xml:id="br0">
      <inkml:brushProperty name="width" value="0.05292" units="cm"/>
      <inkml:brushProperty name="height" value="0.05292" units="cm"/>
      <inkml:brushProperty name="color" value="#FF0000"/>
    </inkml:brush>
  </inkml:definitions>
  <inkml:trace contextRef="#ctx0" brushRef="#br0">772 9717 89 0,'-26'-20'5'0,"-4"0"1"0,-3-4 1 0,4 4 1 0,8 5 4 0,4 0 2 0,2 2 2 0,3-2 5 0,0-1 3 15,2 1 1-15,1 1 0 0,2 0-3 0,0 2-2 0,3 1 0 16,0 1 1-16,3 0 0 0,1 1 2 0,1 0-1 16,2 2-3-16,1-3-2 0,3 4-3 0,-2-1-4 0,6 2-1 15,0 1-3-15,-2 1-2 0,4 2 0 0,0 1-2 0,-1 2 0 0,1 4-2 16,-1-2 0-16,1 2 3 0,0 4-1 0,0-1 0 0,-1 2 0 15,0 1-1-15,0 3 0 0,-1 1 0 0,0 4-1 16,-1 3 0-16,0 1-1 0,-1 3-1 16,2 1 2-16,-2 0-2 0,-1 3 0 0,2 2 0 0,-1 5-1 0,-2-1 1 0,1 5 0 0,0 2 1 0,-3 1-3 0,2 4 0 0,-5 0 0 0,4 1 2 0,-2 1 4 15,-3 1 1-15,2-1-2 0,0 3-1 0,-1 2-2 16,1 1 2-16,-2 2 1 0,2 2-2 0,0-1-1 16,-1 0 0-16,-2 1 0 0,4 0-3 15,-2 2 0-15,-1 0 4 0,2 0 0 0,-2 0 3 0,2 2 0 0,-1-1-2 0,1 4 0 0,1-1 0 0,-1 3 0 0,2-2 0 0,1-1 0 16,-2 2 0-16,1-1-1 0,-2 3 0 0,5-1 1 0,-3 1 0 0,3-3 5 15,-1-1-3-15,1 0 2 0,1-1-1 0,1-2 1 0,-1-1 3 16,3-3-5-16,-1-2 1 0,1-1 0 0,0 0-4 0,0-5 0 0,1 0 0 16,-1 0 0-16,4-6 2 0,-1 2 3 0,0-2 0 0,2-2 1 0,-3-1 2 15,-1-2-3-15,-1 0 0 0,0 0-3 0,0-2-1 0,0-1 3 16,-1-5 0-16,-1-2 1 0,2-4-1 0,-4-3 1 0,0-3-1 0,0-1 0 16,0-4 0-16,0-1 2 0,-2-1-2 0,0-4 2 0,-1-2 0 0,1-1-1 15,-1-2 1-15,-4-1-1 0,5-1-2 0,-4-2 1 0,1-1 1 0,0 2-1 16,-2-4 0-16,2 2 1 0,1-1-1 0,0 1 0 0,-2-4-2 15,6 0 0-15,-2 0-1 0,2-3-8 0,-1 2-17 0,2-2-23 16,0-1-26-16,1 0-28 0,2-1-16 0,1-1 8 0,1 2 17 0</inkml:trace>
  <inkml:trace contextRef="#ctx0" brushRef="#br0" timeOffset="2022.66">15731 18389 10 0,'0'-8'0'0,"0"-1"2"0,0-3 1 0,3 3-1 0,2 2-1 0,-1 2 1 0,3 0-1 0,2 1 1 0,0 0-1 0,2 0 1 0,3-1 0 0,-1 1 0 0,4-1 0 0,1 2 0 0,1-1-1 16,1 1 0-16,2 1 1 0,1 0-1 0,3 0 1 0,2 0-1 16,0 0 1-16,0-1 0 0,3 2 0 0,-3-1-1 0,3 1 0 0,0 1-1 15,2-1 1-15,-1-1 0 0,2 2 0 0,3-1 0 0,1 1 0 0,0-1-1 16,0 1 0-16,3-2 0 15,0 2 1-15,1-1 0 0,2 1 1 0,0 0-1 0,2 0 0 0,2 0 0 0,2 0 0 0,1 0 1 16,5 1 0-16,0-1 0 0,2 2 0 0,1-2 0 0,2 0 0 0,4 1-1 16,2-1 0-16,1 1-1 0,2-1 1 0,0 2-1 0,-1 0 1 0,2 1 0 15,2-2-1-15,-1 3 0 0,2-2 0 0,-1 0 1 0,0 1-2 16,-1-2 2-16,1 2 1 0,-1 0 0 0,4-2-1 0,-1 2-1 0,-1-2 0 16,4-1-1-16,0 1 1 0,1-1 0 0,2 0 0 0,1 0 0 0,3 2 1 15,0-1 0-15,4 2-1 0,-2-1 2 0,0 1-3 0,4 0 1 16,-1 2-1-16,1 0 1 0,3 1-1 0,-1-1 1 0,-2-1 0 0,4 2 0 15,-1-1-1-15,-4-1 1 0,3 1 0 0,0-1 1 0,-3-1-1 0,1 0 1 16,-3-1-1-16,1 0 1 0,-1-2 0 0,-2-2 0 0,1 0-1 16,-2-1 1-16,2-1 1 0,-4-1-1 0,0-1 1 0,1 1-1 0,-5 0 0 15,0-2 2-15,1 0 0 0,-4-1 0 0,0 0 0 0,-6 1 0 0,1-2 1 16,-4 1-1-16,-1-1 0 0,1-2-1 0,-3 1 0 0,2-2 0 16,-3 0-1-16,-2-1 0 0,2-2-2 0,2 0 1 0,-4-1-1 0,0-1 0 15,-2 0 1-15,0-4 0 0,-6-1 0 0,4-2-1 0,-1-2 3 16,-2 2-1-16,-4-1-1 0,3-2 1 0,-6 0-2 0,0-1 0 0,-3-2 1 15,-3 1-2-15,0-3 2 0,-4 1-1 0,-2-3 0 0,-2 1 2 0,0-1 1 16,-3 0 1-16,0-1 2 0,-2-1 0 0,0-2-2 0,-1-1 1 16,0 3 0-16,-4-3-1 0,-1 2 1 0,0-2 0 0,-2 0-1 0,1-4 1 15,-2-1 0-15,0 0 0 0,-2-2 0 0,-1 3-1 0,-1 0-1 0,3-2-2 16,-2-1 1-16,1-3-1 0,-1-2 2 0,0 0 2 0,-1-2 0 16,0 1 0-16,-2 0-2 0,-2-2 1 0,-2 2-3 0,1 0 2 0,-4-2 0 15,1 1-1-15,-2-5 0 0,1 0 0 0,-2 2-1 0,-1 0-1 16,-1-2-1-16,-2 1 0 0,-1-2 2 0,-2 0 1 0,-2 0 1 0,-3-2 0 15,1 2-2-15,-5 2-2 0,-1-2-1 0,-5 0 1 0,-1-1-2 0,-2-1 1 16,-2 2-1-16,-2 0 0 0,-1 0 1 0,-2-1 0 0,0 1 3 0,0 0 0 16,0-2 0-16,-3 3 3 0,0-2-2 0,-2 2 0 0,-2 3 0 15,-4-3 0-15,4 2 0 0,-3-3 0 0,1 2-1 0,-1 0 0 0,1 1 1 16,-1 2-1-16,-1-2 0 0,-1 3 3 0,0-1-2 0,0-1 2 0,0 1 2 16,-1 0-4-16,2-4 2 0,5 3 0 0,-3-3-3 0,1 1 3 15,0-1-2-15,-3 0-1 0,-2 2 0 0,-6 1 1 0,1 2 0 0,-2-1 0 16,-2 0 0-16,2 2 2 0,-4 1 1 0,-2 2 1 0,-1 0 0 15,-2 1-4-15,-1 3 1 0,-1 0-1 0,-3 3-1 0,1 1-1 0,-4 3 1 16,0-3-1-16,3 1 0 0,-4 3 0 0,-1-2-1 0,-1 4 1 0,-2 0-1 16,-1 2 0-16,-1-1 0 0,1 2 1 0,-4 1-2 0,1 2-1 15,0 0 0-15,-1 1-1 0,3 0 7 0,-3 3 0 0,1-2 1 0,-1 3 0 16,-1-2-2-16,-3 4 0 0,5-1 0 0,-3 1 1 0,0 2-2 16,2 0 1-16,-2 0 0 0,-1 3-1 0,3 1 1 0,-1-1 0 0,-2 3 0 15,0-1 0-15,1 2 0 0,-2-1 0 0,2 2 2 0,0 0 1 16,-1 1-1-16,1 2 1 0,0 1-1 0,-2 0 1 0,4 0 0 0,-3 1-1 15,-1 2 0-15,0-1 0 0,-2 2-1 0,2 2 1 0,-1 0-1 0,-2 2 0 16,1 2 0-16,1-1 1 0,0 3 0 0,-2 1 1 0,-3 3 1 16,1 2-1-16,1 2 0 0,-3 0-2 0,0 3-1 0,1 1-1 0,-3 1 2 15,1 3-2-15,2 2 1 0,-3 2 2 0,1 0-2 0,1 3 1 0,1 2 0 16,-1 3-3-16,0 2 0 0,2 2 0 0,2 2-4 0,0 3 3 16,2-2 0-16,-1 3 1 0,2 2 4 0,3 0-2 0,-2 2 0 0,4 2 0 15,2 3-1-15,-2 0 2 0,5 2-2 0,0 1 0 0,2-2 0 0,2 3-2 16,0 1 1-16,4 2-1 0,-2 1-4 0,2 1 2 0,1 2 1 15,1 1 3-15,0 1 2 0,3 0 0 0,-2 3-1 0,2 3-1 0,-2 1-1 16,2 0 1-16,-1 0-2 0,4-1 0 0,1 2-2 0,1 1-2 0,-2 2 2 16,2 0 0-16,5 0 2 0,-3 1 2 0,4 4 0 0,-2 1 0 15,0-1-1-15,3 1 0 0,2-2-2 0,-1 0 1 0,7 0-2 0,-3 0 3 16,0 1-1-16,2-1 2 0,1 2 1 0,1 0 0 0,3 0-1 0,3-1-1 16,1 1 0-16,3-2-1 0,1 0-3 0,2 1 2 0,2-1 0 15,4 2 1-15,1-2 5 0,3-2-1 0,3 4 2 0,2-3 0 0,3-1-1 16,1 0 0-16,7-1 0 0,3 0-3 0,3 2-1 0,2-1-1 15,6-1 2-15,5-1 5 0,4 1-1 0,5 5 1 0,4-2-1 0,3-2-1 16,8 3 0-16,5-5 0 0,5-2-3 0,3 2-1 0,4-2 0 0,3-1-1 16,7-1 1-16,5 0-2 0,3 1-6 0,5 5-8 0,3-1-12 15,5 2-14-15,4-2-14 0,2-1-23 0</inkml:trace>
</inkml:ink>
</file>

<file path=ppt/ink/ink12.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15:59.209"/>
    </inkml:context>
    <inkml:brush xml:id="br0">
      <inkml:brushProperty name="width" value="0.05292" units="cm"/>
      <inkml:brushProperty name="height" value="0.05292" units="cm"/>
      <inkml:brushProperty name="color" value="#FF0000"/>
    </inkml:brush>
  </inkml:definitions>
  <inkml:trace contextRef="#ctx0" brushRef="#br0">4186 10252 11 0,'-2'-6'0'0,"-1"2"1"0,2 0 0 0,1 4 0 0,-2 2 1 0,2-1-1 0,0 2 1 0,2-1 0 0,-2 4 0 0,1 0 1 0,-1 3-1 16,0 0 0-16,0 3-1 0,0 1 0 0,-1 3 0 0,1 3 0 15,-2 0-1-15,1 4 2 0,-2 0-1 0,1 1 0 0,-2 0 0 0,-1 0 0 16,0 0 1-16,2 1-2 0,1 2 1 0,-1 3-1 0,0-2 1 16,2 4 0-16,1-2 0 0,0 2 2 0,1 1-2 15,2 1 1-15,0-1-1 0,-1 1-1 0,5-2 0 0,-1 0 1 31,0 1 1-31,1 2 0 0,4 0-1 0,-2 1 0 16,-1 1 0-16,3 0-1 0,-2 1 0 16,-1 2 0-1,2 1 0 1,-1 1 0 0,-2-1 1-16,3 1-1 15,-2-2 1 1,0 2-2-16,-1 1 1 15,1-1-1 1,-1 4 2-16,-3 1 0 16,0-2 1-16,-1 0-1 15,-1 0 1-15,1 1 0 0,-2 2 1 0,-1-1 0 16,0 1 0-16,-1 2 1 0,1 1-1 0,-3 1 0 0,1 0 1 0,-1 0-1 0,0-2 0 0,-2 1 1 0,0 0-1 0,-1 0-2 0,0 2 1 0,0 1-2 0,1 0-1 0,-2 0 2 0,3-1-2 16,0 0 1-16,1 1 1 0,3-2 0 0,-2 2 1 0,2 1 0 0,2-3 2 0,-2 0-1 0,6-2 0 0,-1-2-1 0,2 0 1 0,1 1-1 0,1-3 1 0,2 1 0 0,0-1-2 0,2-1 0 0,-1 2 0 0,3-4 1 0,-2 3 0 0,1-1 1 0,-2-3-1 0,4 1 3 15,-1-3-1-15,1 3-1 0,-2-2-2 0,2 1-2 0,-1-1 1 0,-1-2-1 0,-2-1-1 0,1 2 2 0,-1 0 0 0,-1 0 1 0,0 2 1 0,-2-6-2 0,-1 0 0 0,-1-2 0 0,-2-2 1 0,0 0 0 0,-1 0 1 0,0 0 0 0,1 1-2 16,-1-3 1-16,-2 1-2 0,1-3 1 0,-2 2 1 0,-1-3-1 0,0 0 1 0,0 1-1 0,3 0 2 0,-3 3-1 15,3-3 0-15,-3 0 2 0,2 0-1 0,0-3 1 16,-1 2-1-16,0-1 1 0,2-2-1 0,0 1 0 0,-1-1-2 0,2 2 1 0,0-2-2 0,-1 0-2 0,4 3 0 0,-2 0 0 0,0 2 1 0,4-2 1 0,-4-2 1 0,2-2-1 0,-1-3 0 0,0 3 4 16,0 1 0-16,1 0-1 0,-2 0 1 0,1 1-2 0,-1-1 0 0,1 1 0 0,-1-2 0 0,-1 1 2 15,-1-1 0-15,1 0 0 0,-2-2-1 0,1 1 0 0,-2 0 2 16,2 0 0-16,0 1 2 0,-1-2 0 0,0 0 2 0,-1 0 1 0,-1-5 0 16,0 1 0-16,1-1-2 0,-1-1-2 0,0 2-1 0,0 1 2 15,0 0-2-15,2-1 3 0,-2-1-1 0,0-2-3 0,1 0 1 0,0 0-2 16,1 0 1-16,0-1-3 0,1-1 2 0,0 0 1 0,-1-1-1 15,1 0 2-15,0 0-1 0,-1-1-1 0,3 1 0 0,-3-2 0 0,2 1-1 16,-1-1 0-16,1-2 1 0,-1 1 1 0,-1 0 0 0,4 0 2 0,-4 0-2 16,1-1 1-16,-2-2 2 0,2 0-3 0,-2-1-2 0,1 2 2 15,-2-2-3-15,1 0 0 0,-1 0 2 0,1-3-2 0,-1 2 3 0,0 0 1 16,0-2 1-16,0 2 2 0,-1-2-1 0,1-1 2 0,-1 1 0 0,1 1 1 16,0-2 1-16,-2 2 0 0,2-2-1 0,-1 2 2 0,1-1-1 15,0-1 0-15,-1 0 1 0,1 0-4 0,0 0 3 0,0-1-2 0,1 1-1 16,-1-2-1-16,0 2 0 0,1 0-1 0,-2 0 0 0,2 0-1 0,-1-1 0 15,0 1 0-15,2 0 1 0,-2 0 1 0,0 0 2 0,0 0 0 16,0 0 0-16,0-1 1 0,0 1-3 0,0 0 1 0,0 0 0 0,-2-2-2 16,2 2 2-16,-1-1-1 0,1 0-5 0,0-1 2 0,0 1-4 15,-1 0-2-15,1 1-1 0,0 0-3 0,-2 0-4 0,2 0-4 0,0 0-3 16,-1-3-9-16,1 3-9 0,0-1-14 0,0 1-15 0,0-2-20 0,0 1-24 16,-3 0-36-16</inkml:trace>
  <inkml:trace contextRef="#ctx0" brushRef="#br0" timeOffset="1737.95">8014 10126 1 0,'-1'-2'0'0,"1"0"1"0,-1-1 0 0,1 4 0 0,1-1 0 0,0 3 0 0,2-2 1 0,1 2 0 0,0 0 0 0,0 0 2 0,4 1 0 0,-2 0 0 16,0-2-1-16,2 2 0 0,-2 2-1 0,4-1 1 0,-2 2-1 15,-1-2 0-15,2 2 0 0,-2 1 1 0,0 1-1 0,1 1 1 16,0 0 1-16,0 1-1 0,-1 1 0 16,2 1 2-16,-4-2-1 0,1 4 1 0,-1-2 0 0,1 5 1 15,-1-4 0-15,-1 3 2 0,-1 1-1 0,-1 1 1 0,1 1 1 0,-2 2 0 16,-1-1 1-16,2 0 1 0,-2 2 0 0,-2 0 1 0,2 1-1 31,-1 2-2-31,0 2 0 0,1 0-3 0,-2 0 1 16,1 3-1-16,0 1-3 0,1 3 2 0,0 0-3 15,0 1 0-15,1 0 0 16,-1 2 0-16,1-1 4 0,1 3 0 0,-2 0 0 0,2 2-1 16,1 0-1-16,1 0 0 0,1 1-1 15,1 3 0-15,0-1 1 0,1 1-1 0,0-2 0 16,4-1 1-16,-2 0-2 0,-1 1 0 0,4 0-2 0,-1 1 1 15,1 0-4-15,0 1 3 0,-1-1 0 0,-1 1 0 16,1-2 4-16,0 3 0 0,-2 0 1 16,2-2-1-16,-3 1-1 0,1 1 0 0,-1 0-1 0,2 0 1 0,-4 0-1 15,2-3 0-15,-1-1-1 0,-3 1 2 0,0 0-2 0,0 2-1 0,-1 2 1 16,1-1-2-16,-1 1 0 0,-2 0 3 0,2 1 0 16,-3 1 3-16,0 1 0 0,2-2-2 0,0 3 2 0,-1-4-2 0,2 2 2 0,-1-1 1 0,1 0-2 0,1-4 3 0,1 1-1 0,1-3 1 0,2 1 0 0,0-1 1 0,-1 1 2 0,2-1-4 15,0-2 0-15,-1 1 0 0,2-1 0 0,-1 1 1 0,1-1 1 0,-1 1-2 0,0-3-1 0,1 0 1 0,-1-2-1 0,2 1 1 0,-2 2-1 0,1 0-1 0,-1 0 2 0,0-1-1 0,1-4 1 16,-1 0 0-16,0-2-2 0,1 1 1 0,-1-1 1 0,-2 2 3 0,4-1-1 0,-2 2 0 0,-1 0-5 15,1 3-2-15,1 1 2 16,-2 0 2-16,-1-1 4 0,2-3 0 16,0-2-3-16,-2-1 2 0,2-2-3 0,1 0 1 0,-3 0-1 0,2 0 0 0,-1 2 1 0,0 1-1 0,0-1-4 0,-1 6-1 0,-3-2 0 0,0 1 3 0,1-3 1 0,-2-3 0 0,4-1-2 0,-3-3 0 15,0 1-2-15,0 1 0 0,0-2 1 0,-2 2 1 0,1-2-1 0,0 0-1 0,1-1 0 0,0-2 1 16,-2 3 3-16,2-2 0 0,-2-1 2 0,-1 3-5 0,-1 2 0 0,-3 1 2 16,-1 1 1-16,2-3 3 0,2-3 0 0,1-2-3 0,0-5 0 15,1 1 2-15,-2 0 2 0,0 0-1 0,0 0 4 0,0 0-3 0,1-1-1 16,-1-3-1-16,0 0-2 0,1-1-2 0,-1-1 2 0,2 0 3 15,-2-2-1-15,1 0 1 0,-1 0 1 0,0-1-1 0,0-1 2 0,1 0-2 16,-1-2-1-16,0 0-1 0,0-3 0 0,2 2 0 0,-1 0-1 0,-1-2 1 16,1 0 2-16,-1-1-3 0,0 0 1 0,0-1-3 0,0 0-1 0,0-2 1 15,0 0-3-15,0-1-3 0,0 0-4 0,0 2-6 0,0-1-15 16,0-1-13-16,0 2-22 0,0 0-31 0,-1 1-37 0,0 2-130 0</inkml:trace>
  <inkml:trace contextRef="#ctx0" brushRef="#br0" timeOffset="6790.54">7356 10204 24 0,'-1'-4'8'0,"-2"-3"4"0,1 0 7 16,2-1 8-16,0 0 10 0,2 0 7 0,0-1 0 0,-1-2 0 0,2 2 1 0,-1-2 5 0,2-1 6 0,-1 0 8 0,2 1 6 0,-1-1 4 0,2 1 0 0,-1 0-1 0,-1 2-4 0,0-2-8 0,3 3-11 0,-2-1-9 0,1 1-4 0,-2 0-2 0,-2 3 2 0,0-1-5 0,0 2-1 16,-2 1 0-16,0 2 0 0,0 0 4 0,0 1 7 0,0 1-1 15,-2 0 0-15,0 1-2 0,-2 3-10 16,0 1 0-16,-3 4-4 0,1 4 3 0,-2 0-5 0,-2 6-1 0,0 2-2 16,-1 3-2-16,-1 5 11 0,-3 1-2 15,2 2 0-15,-1 3 0 0,1 2-14 0,1 1 2 16,0 1-1-16,-2 1-5 0,2 4 2 0,-1-2-3 15,1-1-4-15,1 1 0 16,0-4 0-16,-1 0-3 0,2-1-1 16,-1-2 4-16,0 0-8 15,2-7 1-15,-1 2 1 0,0-3-1 16,2-4 2-16,0-1-2 0,-2-5 0 16,2-1-2-16,3-4-3 0,-1 1 0 0,1-2 2 15,1-3-4-15,1-1 1 0,1-2-1 0,2-2-15 0,0-3-4 16,0-1-11-16,0 0-14 0,2-3-5 0,-2 1-23 0,4-4-51 0,-1-2-128 0,1-1-106 0,0-4-36 15</inkml:trace>
  <inkml:trace contextRef="#ctx0" brushRef="#br0" timeOffset="7063.78">7514 10363 39 0,'0'-8'18'0,"2"0"-2"15,0-1 9-15,2-1 10 0,0 3 10 0,0-1 11 0,-1 2 1 0,0 2-2 16,1-2 1-16,-1 2 5 0,-2 2 5 0,0-2 3 0,1 2-3 15,-1 0-5-15,0 2-6 0,1-2-6 0,-1 4-1 0,0-2 6 0,-1 1 2 16,0 2 7-16,2 1 3 0,-2 1-7 0,-2 2 2 0,1 2-8 16,0 2-6-16,-2 1 0 0,2 4-6 0,-2 0-4 15,0 3-1-15,2 2-5 0,-3 3-3 0,4 2 2 0,-3 1-9 16,3 1 2-16,0 1-7 0,-3-1 0 0,3 1 0 0,0-3-5 16,0 4-2-16,0-2-6 15,0-1-1-15,0 0-2 0,3-3 2 0,-3-2-2 16,0 1-1-16,3-3 1 0,-3-2-4 0,3 0 0 0,-1-1-3 15,1-4-7-15,0-1-2 0,-1-1-17 0,1-2 2 0,0-1-9 0,-1-1-16 0,0-2 0 16,0-1-32-16,1-1-18 0,2-2-27 0,-2 1-99 0,0-4-106 0,1-2-25 0</inkml:trace>
  <inkml:trace contextRef="#ctx0" brushRef="#br0" timeOffset="8252.32">7446 10387 12 0,'-3'-4'17'0,"-1"-1"6"0,0-1 5 0,0 1 4 0,2 1 6 0,-1-1 5 0,-2-1 10 0,5 2 7 0,-2-1 6 15,0 1 2-15,2 0-4 0,-2-1-6 0,2-1-5 0,2 2-6 16,-1 0 1-16,2 0 1 0,2 0 0 0,-2 0 5 16,2 0-5-16,0 0 0 0,1 0-3 0,0 0-6 0,1-1-3 15,2 1-3-15,1 0 1 0,-1 0-2 0,1 1-2 0,-1 0-2 16,3 1-5-16,-1 0-1 0,1 2 0 0,-1 2-2 0,-1-1-2 0,2 2-4 15,-1-1-1-15,-3 4-4 0,3 0 1 16,-4 2-2-16,-2 0 0 0,0 2 0 0,1-2 0 0,-2 2 0 0,-3 3-1 0,0 1 1 16,1 0 0-16,-4 0 0 62,1 3-3-62,-2 0 1 0,-1 0-4 16,0 2 0-16,-1 0 2 0,-2 0-2 0,-1 1 0 15,-3-2 2-15,3 1-3 0,-4 1 1 0,0-1-1 0,0 0 0 16,0 0 1-16,0-2 1 0,1-4-2 0,-1 4 0 0,2-4 3 0,-1 2 2 16,0-3 2-16,2-2 0 0,1 0 2 0,0-2 3 0,1 0-4 0,2-1 1 0,-1-2-2 15,4 0-4-15,-1-1 5 0,3-1-2 0,0 0 4 0,3-1-1 0,-3 1 1 0,5-2 4 0,0 1 3 0,2-1 5 0,1-1 3 0,3-1 0 16,-1-1-1-16,3-2-4 0,1 0-4 0,2-2-3 0,2-1-7 16,2 0 1-16,-1 1-4 0,1-2-2 15,3-1-2-15,-3 0-4 0,2 0 2 0,0-1-3 0,1 0-4 16,1 0-6-16,-3 1-9 0,-1-1-11 0,-1 2-9 15,1-1-13-15,-1 1-9 0,-2 0-17 0,1 0-15 16,-2 0-30-16,-1 0-50 0,-1 0-76 16,-2 0-47-16,1 0 3 0,-1-2 63 0</inkml:trace>
  <inkml:trace contextRef="#ctx0" brushRef="#br0" timeOffset="8709.02">7962 10387 77 0,'-4'-5'39'0,"-1"-1"20"0,-1 0 14 0,4 0 16 0,-1 2 18 0,-1 0 8 0,1 0 7 0,1 2-5 0,-2 0-5 0,0 0 4 0,1-1-7 0,0-1-7 0,2 3-11 0,-2-1-15 0,2 1-12 0,-2 1-16 0,2 0-5 0,-1 0-11 0,0 0-3 0,0 1 0 0,0 1-6 0,-4 0-1 0,4 2-2 0,-2 0-7 0,0 3 0 0,-2-2-1 0,1 5 1 0,-2 0-2 0,2 1 2 0,-2 3-2 0,1-1-2 16,-1 2 4-16,-1 1-3 0,1 1-4 0,0 1 4 0,1-1-9 15,0-2 4-15,2 0-3 0,0-1-2 0,2 1 0 0,2-3-2 0,-2 1 5 16,4-2 1-16,0 0 0 0,1-3 2 0,0 0 2 0,2-1 0 16,3-2 8-16,0 0-2 0,-1-1 2 0,3-1-1 0,-1 1 2 0,0-1 0 15,-1-2-3-15,1-2 4 0,2-2 1 0,0-1 3 0,-1 0 0 0,3 0-6 16,-1-4-2-16,1 0-1 0,-1 0-3 0,-1-1 2 0,2-1-6 0,-3-2-3 16,-2 1 1-16,-2-1-1 0,1 0 3 0,-3 0 0 0,0-1-4 15,-3 1 4-15,1 1-4 0,-4-5-1 0,1 4 2 0,-2-3-1 0,-1 2-2 16,-1-2-2-16,-2 2-1 0,1-1 0 0,-2 3 0 0,1 1 2 0,-5-1 2 15,4 3-2-15,-4-1 1 0,2 1-2 0,2 1 0 0,-2 0-1 16,2 0 1-16,-2 3 4 0,-1-1-2 0,3 2-2 0,-1-1 4 0,1 2-2 16,0-2-3-16,3 1 9 0,-1 2-8 0,-1-2 1 0,2 2-1 15,0-1-1-15,3 1 5 0,2 1-8 0,0 0 6 0,2-1-2 0,0 1-3 16,1 0 5-16,1 0-3 0,3 0 1 0,0 0 1 0,1 0 1 0,2 0 0 16,1 1 1-16,-2-1 1 0,5 1-4 0,-2 2-1 0,0-2 3 15,1 2 0-15,3 0-1 0,-1 1 4 0,4-3-7 0,-4 3 1 0,-1 1 3 16,1 1 0-16,0-1 0 0,-2 2 0 0,2 0 0 0,-2-2 0 0,0 3 1 15,-1 0 1-15,-3-3-1 0,2 3-1 0,-3-1 3 0,1 1-5 16,-1-1 8-16,-2 1-1 0,2 0 5 0,-3 1-2 0,-1-1-5 0,0 0 6 16,-3 0-7-16,-1 0 5 0,3 2 6 0,-3-1-1 0,0-1 3 15,-3 2 2-15,2-4 0 0,-2 2 2 0,2-2-2 0,0-1-2 0,-1 0 1 16,1-2-1-16,1 1 2 0,0-1 3 0,0 0-3 0,1-2 1 0,-1-1 4 16,2 0-2-16,-1 0 3 0,-1 0 2 0,3-1 5 0,-1-2 0 0,4 0-3 15,-1-2-1-15,0-1-7 0,1-2 2 0,-1-1-7 16,-1 0-2-16,3-3-3 0,0-2-2 0,-3 1-2 0,1-2-2 0,-2 3-1 15,-1-1-2-15,1 2 3 0,-3 0 0 0,0 0-6 0,-3 2-4 0,1 1-6 16,0-1-9-16,-3 2-7 0,-3 2-16 0,0 1-22 0,-3 1-14 0,-2-1-29 16,-3 4-51-16,-6 1-102 0,3 5-175 0,-2 0-216 0,-2 5-8 15</inkml:trace>
  <inkml:trace contextRef="#ctx0" brushRef="#br0" timeOffset="10608.97">7442 12625 13 0,'0'-7'5'0,"3"2"-1"0,-1-3 2 0,2-2 2 0,-1 4 7 0,0-4 9 0,-1 2 8 0,1 0 6 0,1 0 6 0,-1 1 3 0,1 1 2 0,0 0-1 0,-1 0-2 15,2-1 1-15,-1 0 2 0,0 2-2 0,0 1 3 0,0 0 3 16,0 0 0-16,-1 1 7 0,-3 2-1 0,2-2-2 0,1 3 4 15,-2-1-7-15,1 1 0 0,-1-1-1 0,0 1-2 0,-1 0 2 0,0 0 2 0,-1 0-3 16,1 1 2-16,-1-1-5 0,-1 1-6 0,1 2 0 16,0 1-13-16,-3 0 0 0,1 4-1 0,-1 1-3 15,-1 2 5-15,-1 2-3 0,1 1 0 0,-3 3 1 0,1 2-7 0,-1 1 1 16,-3 3-3-16,5 0-2 16,-4 4 5-16,1-1 2 0,1 1 1 0,1 1-3 0,-1 2-1 0,0-1-2 0,4 1-2 0,-3-1 0 15,2-1 1-15,1-1-5 0,-1 0-2 0,2-2-10 0,0-1-2 0,2-1 2 0,-2 0-1 0,1-4 6 0,0-3 3 16,0 0-3-16,0-3 2 0,1 1-5 0,1-2 1 0,-1-1 3 0,-1-1-4 15,1-2 0-15,0 0-1 0,1-4 0 0,0 2-2 0,-2-2 2 16,2-2 0-16,0 1-3 0,0-2-1 0,0-1 1 0,0-1-3 0,0 1-2 16,0-1-3-16,2-1-1 0,-1 1-1 0,0-2-12 0,2-2-15 0,-2 0-28 15,2-2-39-15,0-1-58 0,-1 0-72 0,1 1-122 0,-2-2-64 16,2 1 48-16,0-2 111 0</inkml:trace>
  <inkml:trace contextRef="#ctx0" brushRef="#br0" timeOffset="11206.72">7662 12792 14 0,'-4'0'19'16,"0"0"10"-16,1 0 8 0,-2 0 11 0,2 0 5 0,0 0 2 0,2 0 5 0,0 0 1 0,1-1 2 0,-2 1 1 0,2 0-8 0,2-1-8 0,-2-1-4 0,0 1-5 0,1-2 1 0,0 1 6 0,2-1 3 0,0 0 1 0,-1 1 1 0,1-1 4 15,1-1 4-15,-1 0 4 0,1 0-4 0,0-1 2 0,-1 0-7 16,2 1-3-16,3-1 3 0,-3 2-6 0,2-1-3 0,-2 0-3 0,3 0-5 16,-1-1 4-16,0 2-6 0,2-1 1 0,-1 2 1 0,2-1-7 15,-2 0 0-15,2 1 0 0,0-1 1 0,-2 2-10 0,1-1-1 0,-1 2-6 16,0 0-2-16,-1 2 0 0,1-1-2 0,-1 0-5 0,-1 3-2 0,0-1 1 16,-2 1 3-16,1 1 4 0,-2-2-4 0,0 2-2 0,-1 1-1 15,0 0-4-15,-2 2 5 0,-2 3-1 0,1-1-3 0,-2 0 2 0,1 2 1 16,-4 2 2-16,2-4-5 0,-3 3 0 0,2-3 2 0,-2 4-3 0,1-2 6 15,-4 0 1-15,2 0 1 0,0-1-4 0,-1 1-2 0,-1 0 1 0,0 0-3 16,-1 0-3-16,2-3 3 0,-1 1 0 0,1-1 3 0,2 0 5 16,-1 1-2-16,3-2-2 0,-1 0-3 0,1-2 1 0,1 1 2 15,1 0-4-15,1-2-2 0,-1 1 4 0,3-1-5 0,0-1 7 0,0-1-4 16,3 1 7-16,-1-3 2 0,1 2-9 0,2-2 7 0,2 0 3 16,0-1-1-16,2 0 2 0,1-1 2 0,2 0-2 0,0-2 4 15,0 0 1-15,1 1-6 0,1-5-4 0,0 2-3 0,2-1-1 0,0 2-4 0,1-2 4 16,-3 0-7-16,2 1-6 0,-4-1 6 0,3 2-13 0,-1-1 1 0,-4 1-9 15,2-1-14-15,2 2-10 0,-2-1-9 0,1 0-6 0,-2 0-17 16,-2 0-17-16,3 0-27 0,-2 0-32 0,-4 1-29 0,3-1-37 0,-4 1-17 16,2 1 9-16,-2-2 29 0,2 0 50 0,-2 0 53 0,0 0 38 0</inkml:trace>
  <inkml:trace contextRef="#ctx0" brushRef="#br0" timeOffset="11532.39">8116 12850 38 0,'0'-3'45'15,"0"-2"16"-15,3 0 14 0,-3-1 10 0,0 1 12 0,0 1 6 16,-3-2 9-16,3 2 2 0,0-1-5 0,0 1-8 0,0 0-8 0,0 1-7 15,0 1-6-15,0-2-4 0,0 1-7 0,0 0-6 16,3 2-5-16,-3 0-2 0,0 1-6 0,0 0-2 0,-3-2-4 0,3 4-8 0,0-2-4 16,-2 0-6-16,-1 1-6 0,2 2-5 0,-3-1 3 0,1 2-6 0,-1 0 3 15,0 2-2-15,0 0-3 0,-2 2 3 0,2-1 1 16,-1 3 2-16,0-2 1 0,-1 1-2 0,1 0-6 0,1 1-2 0,-1 0-1 16,1 0 3-16,1-1 1 0,0 1 1 0,2-1 2 0,-1 0-5 0,1-1 2 15,1 0-3-15,1 0-1 0,1-1 2 0,1 0-1 16,1 0 7-16,1-3 2 15,0 0 1-15,1-2 2 0,3 1-3 16,-2-2 1-16,-1 1 2 0,5-4-2 16,-1 1 2-16,-2-2-3 0,4 1-1 15,-3-4 4-15,0 2-5 0,2-2 2 0,-2 0-1 0,2-1-7 0,-3 1 1 0,2-2 1 0,-5 0 1 16,3-2-4-16,-3 4 2 0,1-5-3 0,-4 3-4 0,2-2 4 0,-4 1-5 0,0 1-4 0,0-1 2 0,0 1-1 0,-1-2 1 0,-2 1-1 0,1 1 2 0,-4-2 0 0,1 5-9 0,0 0 5 0,-2-1-10 0,0 2-4 16,1 2-1-16,-2 0-11 0,1 1-4 0,-1 1-4 0,1 1-15 0,-2 2-21 15,3 1-31-15,1-1-74 0,0 1-62 0,-2-2-86 0,4 4-63 0,-1-2 16 16,2 0 82-16</inkml:trace>
  <inkml:trace contextRef="#ctx0" brushRef="#br0" timeOffset="12024.2">8345 12806 338 0,'0'-4'77'0,"3"-3"-21"0,0 0 14 0,-1 2 16 0,3 0 20 0,-1 1 9 0,-2-2-4 16,1 2-13-16,1 0-12 0,-1 0-6 0,-1-1-7 0,2 1-7 15,0 0-4-15,-1 0-9 0,0 2-4 0,-1 0-2 0,1 0-4 0,-3 0 1 16,3 0-3-16,-2 1-2 0,-1 1-2 0,-1 0 0 16,1 0 2-16,0 0 0 0,0 1-3 0,-3-1-9 0,3 2-3 15,-3-1-7-15,3 2-5 0,-2-1-2 0,-2 1-3 16,1 2 1-16,-1 2 1 0,1 0-1 0,-1 1-2 0,-1 1 0 16,2 2 1-16,1 0-6 0,-1-1 6 0,-1 3 2 0,1-1-3 0,0-2 7 15,2 1 1-15,0 1-1 0,-1-3-4 0,2 2-2 16,2 0-3-16,-1 0 0 0,0-1 1 15,3 0-4-15,1-1-1 0,-1 0 2 0,5-2 6 16,-2 0 1-16,1 1 4 16,-2-3 2-1,4-1 1-15,0 2 2 16,-2-4 3-16,5 1 0 16,-1 0 3-16,-2-3 1 15,2 0-2-15,-2-3 4 16,2 2 2-16,-1-3 1 15,2 0 4-15,-1-2-3 0,0 1 0 16,0-3-7-16,-2 0 0 16,0-2-3-16,1 1-7 15,-2-2 5-15,-1 2-6 16,-1 1 2-16,-2-3-3 0,-2 2-2 0,0-1-2 16,-3 1-1-16,0 0 1 0,-3-2-5 0,0 2 9 0,-2-1-11 0,-2 1-4 0,-3 2 0 15,2-1-4-15,-4 3-4 0,-2-1-10 0,-2 2-18 0,-1 2-30 0,-3 2-62 0,-1 2-137 0,0 2-219 0,-4 2-251 0,-2 2-4 0</inkml:trace>
  <inkml:trace contextRef="#ctx0" brushRef="#br0" timeOffset="22151.36">20485 9355 25 0,'-7'-4'9'0,"1"3"5"0,-2-3 7 0,2 1 8 0,2 1 5 0,2-2 4 0,-2 2 0 0,2-2-2 0,0 2 2 0,-1-2 6 0,3 1 7 0,-3 0 11 0,1 0 5 0,2 2 1 0,0 0-3 0,0-1-8 0,0 1 4 0,0 1-5 0,0 0 7 16,0 0 0-16,0 0-2 0,-2 0 5 0,2 0-17 0,0 1-6 15,-1-1-12-15,0 0 3 0,-1 0 0 0,0 0 5 0,-1 2-9 16,0 0-10-16,-1 3 2 0,-1-3-6 0,2 4 1 15,-2 0 3-15,-1 2 0 0,0 0-3 0,0 2-1 16,1 0-2-16,1 2-3 0,0 1 1 0,0 0 0 0,1 0 1 16,-1 1-5-16,0-2 0 0,1-1-1 0,3-2 2 15,0 0-1-15,3-1 3 0,1-1 1 0,2 0-2 16,-1-2 1-16,3-1-2 0,0 0 1 16,3-1 1-16,-2-3 6 15,6-2 5-15,-2-2 2 0,1 0 2 16,0-2-1-16,0-2 0 0,1-2-1 0,1 1-3 15,-2-2-1-15,1 0-2 0,-1-1-6 0,-2-1 4 16,-2-2-5-16,2 1 0 0,-4-1-1 0,0 1-2 0,-5 0 3 0,2 2 0 0,-2 0-9 0,-1 1-4 0,-2 3 4 0,-2-2-5 0,-1 2 13 16,-2 0-2-16,2 2-3 0,-2-1 2 0,-2 2 0 0,1-1-4 0,-4 2 3 0,4 2-1 0,-4 2 0 0,-2 0 2 0,3 1-2 0,-5 2-1 0,2 1 3 15,0 2-4-15,-1 1 3 0,1 1-2 0,0 1-5 0,0 1 8 0,-2 0 0 0,5 3-1 0,-3-1 2 0,0 0-3 0,1 2-7 0,-1-2 1 0,7 1-1 16,-1-1-2-16,1-2 4 0,4 0-6 0,-1-1-7 0,2-1-1 0,3-1-4 0,0-2 3 0,1 1-6 16,1-2-3-16,2-2-6 0,2 1-11 0,0-2-16 0,3-1-28 15,1-1-38-15,0 0-49 0,0-3-55 0,-1 0-46 0,3-1-33 0,-1 0-8 16,2 0 19-16</inkml:trace>
  <inkml:trace contextRef="#ctx0" brushRef="#br0" timeOffset="22682.72">20505 9425 10 0,'0'-4'14'0,"-1"3"5"0,1-6 4 0,-1 3 1 0,1 0-3 0,-2 1 2 0,2-1 0 0,-1 0 5 0,-2 2 6 0,3-2 8 0,0 1 3 0,-2-1 3 16,2 1 3-16,-3-1 2 0,3 0 5 0,0 1 2 0,-1 1 3 0,-1 0-1 15,1 0-1-15,-1 0 0 0,2 1-4 0,-1 0-1 0,0-1-1 16,-1 1 2-16,1 0-2 0,0-1 2 0,-1 1 0 0,1 1-1 0,0-1 2 16,-2 1-2-16,2 0-6 0,-5 0-4 15,4 2-2-15,-2 1-2 0,-2 0-2 0,1 3-4 0,-3 0-4 0,3 0-4 16,-2 2-3-16,1 2 0 0,-2-1-3 0,0 2-3 0,3 1-2 15,0-1-6-15,2 1 2 0,0-3-1 0,2 1 0 16,1-1 0-16,1 0-1 0,2 1 1 16,0-1 2-16,2 0 0 0,0 1-5 0,3-2 4 15,2-1-1 1,1-1 1-16,1-2 6 0,0-1-6 16,0-2 3-16,1 1 3 15,-1-4-4-15,4 0 7 16,-1-1-4-16,0-1 1 15,-4-1-1-15,3-2 0 0,-3-2-5 0,4-1 0 16,-5 1 3-16,4-2-6 16,-6 0 1-16,-1-1-3 0,2 0-6 0,-2-1 5 15,-1 1 1-15,-3 0-1 0,0-2 2 0,-1 1 0 16,-4 2 1-16,2 0-2 0,-4 1-1 0,0 2 1 16,-2-2-2-16,1 4 4 0,-2 0-5 0,2 1-2 0,-2 1 0 0,-1 1-2 0,-3-1 4 0,3 3-2 0,-1-1 0 0,-2 4-2 15,2-1-1-15,-2 2 2 0,0 1-5 0,1 1 4 0,-2 1-1 0,-2 0-1 0,2 2 2 0,-1 0-4 0,1 2 2 0,1 0 1 16,0 1-3-16,-1 0 3 0,3-2 0 0,-2 2 0 0,3-2-3 0,1 1 4 0,1-4-1 0,0 1-1 0,2 0 2 0,2-2-4 0,2-1-4 15,0 2 2-15,0-1-4 0,2-4 2 0,4 1-2 0,0-1 1 0,2-1-2 0,2-1-4 0,1-1 2 0,-1 1-5 0,4-4-10 0,-2 1-11 0,2-2-11 0,0 2-32 0,2-1-37 16,-1 1-28-16,-1-3-34 0,0 2-45 0,2-2-41 0,-1 0-35 0,-2-1-4 0,-1 0 38 0,0 0 60 0</inkml:trace>
  <inkml:trace contextRef="#ctx0" brushRef="#br0" timeOffset="23481.79">20576 9329 52 0,'-6'-2'28'0,"-1"2"4"0,0 0 13 0,2 2 11 0,2-2 7 0,2 0 0 0,1 0-8 0,0 0-7 0,0 0-4 0,0 0 1 0,0 0 5 15,1 1 13-15,-1-1 15 0,3 1 13 0,0 1 9 0,-1 0 0 16,2-2-9-16,0 2-9 0,0 0-8 0,0 1-8 0,0 0-2 0,3-1 3 15,-3 4-1-15,1-2-2 0,-1 2-2 0,2-2-8 0,-4 3-6 16,4-2-5-16,-2 4-1 0,-1 0-9 0,1 0 2 16,-2 2 2-16,0 0-5 0,0 1 2 0,1 1-5 0,-3 2-6 0,3 4-5 0,-1 1 5 15,-2 4-6-15,0 3 5 0,3 2-5 16,-2 2-3-16,1 2-6 0,0 2-3 0,0 0-1 16,-1 3-1-16,2 1 4 0,-2 2-2 0,2 3-1 0,-2 5-1 0,2-3-6 0,-2 4 0 15,2 2 0-15,2-3 6 0,-1-1 6 0,0 0 0 0,0-1-3 0,-1 0-9 0,1 0 1 0,0 1 1 0,1 2 2 16,-1-1-1-16,2 1 2 0,-1-2-2 0,0-1 3 0,1 0 0 0,-2-2-3 15,1 2 1-15,-1-3-7 0,0 1 2 0,-1-1 8 0,-1-3-5 16,4 4 8-16,-2 0 2 0,0-2-9 0,0 0 12 0,0 1-6 0,0 0-2 16,-1 3 1-16,-1 0-8 0,1 1 9 0,-2-1-6 0,1-1 1 15,0-2-1-15,0 2-4 0,-1 0 8 0,0 0-1 0,1 0-6 0,0-1 0 16,1-1 5-16,0 1-1 0,-2-3 8 0,2 1-3 0,-3 0-4 0,2-1-5 16,-2 1 6-16,3 0-2 0,-3-1-4 0,0 5 3 0,-3-2-7 15,3 0 4-15,0-2 3 0,-2 0-2 0,2-2 2 0,-3 1 6 0,2 1-4 16,-2 1-1-16,2-4-4 0,-1 0-7 0,1 1 13 0,1-3 1 0,0 1 7 15,0 0-2-15,-1-1-9 0,1-2-2 0,0 0-2 0,1 0 7 16,0-1-5-16,2 0 2 0,-2 1-1 0,1 2-5 0,-1-5 4 0,2 2 4 16,-1-3-2-16,2-1 3 0,-1 1-5 0,0-1 1 0,0 1-1 0,-1 2 1 15,1 0 2-15,1 1-5 0,-3-1 8 0,2-3-7 0,2-3 3 16,-1 0 8-16,0 0-1 0,0 0 10 0,0 2-5 0,0-2-6 16,2 0-2-16,-2 0 2 0,0-2-4 0,-2-1 1 0,1-2-2 0,0-2 7 15,1 1-2-15,-1-1 0 0,-1-1 5 0,2 2-10 0,0-2 4 0,-1 2 1 16,0 0-8-16,-1 1 2 0,1-3 0 0,0 1 0 0,1 1 5 0,-4-1-2 15,2-3 2-15,1-1-2 0,-2-1-2 0,-1-1 7 0,0 1-4 0,0 0 4 16,2 1 1-16,-2-1-2 0,1 1 0 0,0-1-2 0,-1-2 0 16,2 2 2-16,-1-1 1 0,-1-1 0 0,1 2 1 0,1-3 1 0,-2 0-4 15,1 2 3-15,-1-3 2 0,-1 0-5 0,1-2 10 0,0-1 3 0,-2 0-3 16,1-2 8-16,1 1-3 0,-1 0-4 0,1 0 8 0,1 0-8 16,-1-1 0-16,0 0-6 0,0-1 4 0,-1 2 3 0,1-1-2 0,0 0 0 15,0 0-6-15,0-2 0 0,0 0-1 0,0 2 5 0,0-2-2 16,0-2-4-16,0 1-1 0,0-1-5 0,0-2 1 0,1 3-1 0,-1-1 4 15,0 1-2-15,0-2-3 0,-1 2 3 0,1-4-4 0,0 2 1 0,0-1 1 16,0 0 2-16,0 1-1 0,-2-2 0 0,1 2 2 0,1-2 0 16,0 2 0-16,-1 1-3 0,1-3-4 0,-2 1 4 0,1 0 0 0,-2-2 4 15,3 1-2-15,0 0-4 0,-2 0 0 0,2 1-2 0,0 1 9 0,-3-2-4 16,3 0 2-16,0 0-3 0,0-2 0 0,-1 2-1 0,-2-1 3 16,3 0-1-16,-1-1 9 0,-1-1-2 0,1-1-3 0,0 2 2 0,-1-4-6 15,1 1-5-15,0 0 6 0,-1-2-8 0,1 0 4 0,0-1 0 16,-1-1 0-16,2 0 5 0,0-1-3 0,0-1-4 0,2 2 2 0,-2-2-1 15,0 2-3-15,1 1 4 0,0-1 2 0,2-2-11 0,0 1 6 0,1-2-5 16,-3 2-3-16,3-2 10 0,-4 1-8 0,3-1 6 0,-3 0-2 16,0 0-7-16,0-2-5 0,0 1-6 0,0-2-11 0,-3-1 7 0,3 1-19 15,-1-3-34-15,1-3-53 0,-3-3-61 0,2-1-68 0,-1-2-101 16,1-2-146-16,1-4-115 0,-1 0 105 0</inkml:trace>
  <inkml:trace contextRef="#ctx0" brushRef="#br0" timeOffset="24228.17">20572 9578 143 0,'-1'-10'25'0,"0"1"9"0,2-6 12 0,0 3 16 0,1 0 7 0,3-1 5 0,-1 1-9 0,0 0-10 0,1 0-7 0,-1-2 2 0,0 2 3 0,0 0 6 0,-1-1 3 16,0 1-1-16,-2 0 3 0,2 1-2 0,1 1 0 0,-3 1 1 16,2 1-5-16,-2 1-5 0,1 1-8 0,-2 0-6 0,0 2-4 15,0-1 3-15,0 1 2 0,-2 0-1 0,2 1-3 0,-1 0-5 0,0 2 0 16,1 1 0-16,-2 0-7 0,1 1-9 0,0 1-9 0,-2 1-7 15,0-1 1-15,-1 2 1 0,1 2 12 0,1-1 3 0,-2 3-2 16,0 0 0-16,-2 1-5 0,1 3-1 0,-2 1 1 0,5 0-3 0,-2 0-1 0,0 1 5 16,1-2-2-16,0 0 4 0,1-1 3 0,2-2-8 15,-2 0 2-15,2-2-2 0,0-2 1 0,2 1 4 0,0-4 4 0,0 1-3 16,2 0-2-16,0-2 6 0,-2 0-4 0,2-1 11 0,2 0-1 0,-2 0 5 0,1-2 9 16,0-1 1-16,1-1 5 0,2 0-1 0,-1-3-7 0,1-1-5 0,-3-2 2 15,4-1-5-15,-1 0-3 0,0-2-4 0,-2-1-5 0,0 0-3 16,-2-1-4-16,0 0-1 0,-1 0-1 0,-2 3-7 0,-1-2 4 0,-2 0 0 15,-2-2-6-15,0 0 4 0,-4 1 4 0,2 1-2 0,-2 1 1 16,0 4 1-16,2 2-5 0,-2 3-1 0,0 3-12 0,-2 2 6 0,3 2-9 0,-2 4 4 16,0 1 0-16,-3 3-12 0,1 3-10 0,-1 2-21 0,1 6-18 15,-2-3-64-15,3 3-92 0,0 2-145 0,-1 3-148 0,3 0-143 16</inkml:trace>
  <inkml:trace contextRef="#ctx0" brushRef="#br0" timeOffset="26648.69">14550 9353 15 0,'-11'-3'19'0,"3"2"0"0,-4-1 7 0,1 2 3 0,3 0 0 0,0-1 1 15,-1 1-4-15,4-1 0 0,-2 1 3 0,-1-2 5 0,0 2 5 0,1 0 6 0,2 0 4 0,1-1-1 16,1 1-2-16,-1 0-5 0,1-1-6 0,3 1-7 0,0 0-9 0,0 0-3 16,0 0-6-16,3 0 0 0,0 0 2 0,1 1-2 15,0-1 2-15,2 1 3 0,0-1 2 0,3 0 2 0,1 0 0 16,-1 2 1-16,4-2-2 0,-1 0 0 0,2 0 3 16,1 0 1-16,1 0-1 0,4 0 3 0,0 0-1 15,3 1 2-15,2-1 1 0,2 0 2 0,1 0 0 16,3 0-2-16,1 0-1 0,2 0-1 15,2 0 0-15,1 0-1 0,4-1 0 16,0-1 2-16,3 2-1 0,2-1 3 0,5 0-5 16,1-1-1-16,0 2-1 0,2-1-4 0,0 0 1 15,1 1-3-15,1 0 0 0,-1 0-6 16,0 0-2 0,0 0 1-16,1 0-1 15,-1 1 6-15,-1-1 1 0,1 0-1 16,-1-1 0-16,3 1-2 0,0-2 2 15,1 2 0-15,-2-2 1 16,1 0-4-16,-1 2 4 0,2-1-5 16,1-2-3-16,0 2 1 0,0-2 2 0,-2 2-3 0,2-2 4 15,0 0 5-15,0-1-6 0,0 2 4 0,1-2-1 0,1 1-2 16,-1 2 4-16,-1-2 0 0,-1 2-3 16,-2-1 0-16,2 0-1 0,-2 0-1 0,1 0 1 0,0-1 2 15,-1 3-4-15,2-1 2 0,-3-1 0 0,0 2-1 16,0-1 2-16,1 1 0 0,0 0-4 0,-1 0 2 15,0 0-1-15,-1 0-3 16,-1 0 5-16,2 1-5 0,0-1 1 0,2 0-5 0,-4-1 0 0,1 1 3 16,-3 0-2-16,0 0 3 0,-3 0 2 0,0 0-5 0,-1 1 2 0,1-1 1 0,1 0 1 0,-1 0 0 15,-1 0 1-15,-2 0-5 0,1 0-1 0,-2 0 0 0,2 0 1 0,-1 0-2 0,2 0 0 0,-1-1 6 0,-1 1-4 16,0-1 7-16,-3 1-4 0,1 0-2 0,-1 1-2 0,-3-1-2 0,1 1 1 16,-4-1 0-16,2 0 1 0,-1 0-2 0,1 2 2 0,-1-2 0 0,-1 1 0 0,-2 0-1 0,-3-1 1 0,2 0 4 15,2 2-4-15,-3-1 1 0,2-1-2 0,-3 1-2 0,-2-1 5 0,2 0-2 0,1 0 8 0,-2 0-1 0,-1 0-2 0,-1-1 5 0,-1 1-10 0,3 0 0 0,-4-1 2 0,2 1 2 0,1-2-1 0,-4 1-2 0,2 1 2 0,-2 0 0 0,-3-1 1 0,2 1-3 0,-3 0 1 0,1 0-1 0,-2 1 1 0,5-2 2 0,-2 1-3 0,0 0 0 0,0-2 3 0,-2 2-2 0,-3 0 3 0,2 0-2 0,-3-1 0 0,1 1 1 0,-2 1-4 0,0-2 8 0,-1 1-1 0,1 0-1 0,-2-1 5 0,2 1-6 0,-2 0 4 0,-1 0-2 0,-1 0-2 0,-2 0 7 0,0-3-4 0,1 3 0 0,-1 0 2 16,-1-1-4-16,-1 1 2 0,-3 0 1 0,3 0 0 0,-4 0-8 0,-1 0 3 15,0 0-2-15,-2 0-4 0,-1 0 7 0,0 0-4 0,0 0 0 16,-1 0 2-16,1 0-1 0,0 0-1 0,1 0 1 0,-2 0-5 0,2 0 4 16,-2 0-2-16,1 1-1 0,0-1 2 0,0 0 0 0,0 3-1 0,0-3-1 15,0 0 5-15,-2 0-4 0,2 1 2 0,0-1 1 0,0 1-4 16,0-1 2-16,0 0 2 0,2 0-4 0,-2 0 2 0,0 0-1 0,0 2-2 16,0-2 4-16,0 0 2 0,1 1-3 0,-1-1-3 0,0 1 2 15,1 1 1-15,-1-1 1 0,0-1 1 0,0 0-1 0,0 0-2 0,0 0 1 16,0 0-3-16,0 0 6 0,-1 1 0 0,1-1-3 0,-1 0-2 15,-1 2-1-15,1-1 1 0,-2 0 2 0,1-1 5 0,-1 2-2 0,-1-2 0 16,-1 0-4-16,2 0 1 0,-2 0-2 0,-2 0 1 0,-1 0 5 0,1 0-3 16,-2 0-2-16,-1 0 1 0,0-2 0 0,-1 1 1 0,-1 1 2 15,0-1 2-15,-4-2-4 0,1 3 2 0,-1-3 1 0,-2 2-4 0,0 0 0 16,-4-1 2-16,-1 1-2 0,-1 0 2 0,-1 1 0 0,1-3 1 0,-4 3 1 16,-2-1 0-16,2 1-2 0,0 0 1 0,0-2-3 0,-3 2-2 15,0-1 5-15,0 0-4 0,-4-1 1 0,-1 1 3 0,0 0-3 0,-2-2 1 16,2 2-2-16,-1-2-2 0,-2 2-10 0,-3 1 0 0,3-3 14 15,-3 3-9-15,1-3 9 0,0 1 2 0,-5 2-10 0,2-5 11 0,-4 3-4 16,1-1 0-16,-3 2 4 0,2-2-1 0,-2 0 4 0,3 2-5 0,-1-2-4 16,-3 2 7-16,0-2-8 0,0 2 0 0,0 0-1 0,-1-1-3 0,1 2 5 15,0 0 1-15,2 0 2 0,-1 0-1 0,2 0 0 0,-2 0 2 16,-1 0-4-16,0 0 1 0,0 0-1 0,3 0 4 0,0 0-1 16,0 0-2-16,-2 0-4 0,2 0 4 0,-3 0 4 0,1 0 1 0,-1 0 5 15,-2 0-2-15,2 0-7 0,-3 2 0 0,3-2-2 0,0 1-2 0,-2-1 4 16,-2 0-1-16,1 0 2 0,2-1-1 0,1 1-1 0,1-2-1 15,3 2 2-15,-1 0 0 0,-1-2 2 0,-1 0 5 0,0 0-1 0,2 0-1 16,1 2-3-16,-2-1-4 0,3 0 1 0,-2-1 2 0,0 1-1 0,1 0 3 16,-4 1-6-16,0-2 1 0,0 2-3 0,0 2-3 0,-1-2 2 15,1 0 0-15,-2 0-1 0,0 0-2 0,1 1 1 0,-3-1-6 0,-2 3-1 16,2-1 3-16,-1 1-8 0,1 2 0 0,0-2-5 0,-1 2-4 16,1-1 2-16,0 2-6 0,0 0-19 0,3-1-82 0,1 1-131 0,0 0-137 15,-1 0-49-15,1 4-22 0</inkml:trace>
  <inkml:trace contextRef="#ctx0" brushRef="#br0" timeOffset="36111.39">20359 15143 18 0,'-5'1'14'0,"-1"0"6"0,0 1 6 0,0-2 10 0,1 0 12 0,2 0 11 0,1-2 8 0,2 1 3 0,-2-2 2 16,1 1 5-16,0-1 6 0,1-1 0 0,0-1-3 0,1-2-13 0,0 0-9 15,1-1-7-15,3 0-7 0,-1-1 1 0,4-2-3 0,-1 0 0 16,-1 1 0-16,3 0-5 0,-1-3-2 0,0 2-3 0,2-1-3 0,1 1 2 15,0-1-3-15,-1 2 5 0,1-1-1 0,1 0-1 0,0 2 4 0,-1 1-5 16,2 1 0-16,0 0 3 0,1-1-1 0,0 3-2 0,-1 0 2 16,-1 0-6-16,2 4-6 0,-2 0-3 0,0-1-1 0,-2 4-3 0,-2 0 1 15,2 3-1-15,-2-1-1 0,-1 2 3 0,-3 2-2 16,2 2 2-16,0 0-3 16,-4 4-2-16,0 1-2 0,-1 2-1 15,-2-1 3-15,-1 1-8 16,-2 2 5-16,0 1-4 15,-2 0 1-15,-2 0 1 16,0 1-3-16,-5-1 3 0,4-2-4 16,-3 0-1-16,-1-1 5 15,-3 1-8-15,2-1 4 16,-1 1-1-16,2-1 3 16,-2-1 1-16,4-1-5 15,-1-2 1-15,2-2-2 16,3 0 0-16,-1-2 8 0,0 0-4 15,3-2-1-15,2-2-2 0,0-2-6 0,2-3 4 0,1 0 0 16,1-3 3-16,2 1 0 0,0-1 2 0,-1-2-2 0,4-1 4 0,0-3-3 0,2 0 1 16,0-2 2-16,2-3-6 0,0-2 7 0,1 0-4 15,3-1-2-15,-2-1-1 0,1 1 1 0,-1 0 4 0,2 1 1 16,-2-2 1-16,2 1-1 0,-2-1 2 0,0 0-4 0,1 0 1 0,-3 1 1 0,5-1-2 0,-2 2 1 0,1-3 1 0,-2 3 1 0,3-1 2 0,-2 0 1 0,2-1 2 0,-2 1-1 16,1 1 2-16,-2 1 4 0,2 0-4 0,0 2 2 0,-3-1-2 0,-2 2 2 0,-1 2 3 0,1 0 1 0,-2 2 2 0,1 3-3 0,-7-3-3 0,5 1 0 0,-6 2-2 0,0 1 4 0,0 1 4 0,0 0-4 0,0 2 8 0,0 0 0 0,-3-1-4 0,0 1-1 0,3 1-1 0,-2 0-7 0,-2 1 2 15,0-1-1-15,-2 2-7 0,0 2 4 0,-1-2-5 0,0 4 0 0,1-1 0 0,-3 2-1 0,3 1-1 0,-4 1-1 0,2 2 0 0,-1 2 0 0,0 2-3 0,-1 0-1 0,1 2 2 0,1-1-1 0,0 4 5 0,-2 0 2 0,2 1-2 0,0 0 1 0,2-1 0 0,-1 2-2 16,1-2 1-16,0 1 1 0,0 2 0 0,2-3 5 0,2 0-2 0,4-1 3 0,1-4 0 0,1-2 0 0,0-1 1 15,3 0-3-15,-2 0 1 0,5 2 0 0,-1-5 9 0,0-1-6 16,5 0 6-16,-2-3 2 0,4 1-16 0,-1-2 6 0,3-4-12 0,0 1 3 16,-1-1 2-16,2-3 4 0,-2 2-1 0,2-4-7 0,-3-1-1 15,0 0-19-15,2-4-8 0,-2 1-15 0,0-1-27 0,0 0-18 0,0-1-49 16,-1 2-99-16,-4 1-121 0,1 0-150 0,-4 2-83 0</inkml:trace>
  <inkml:trace contextRef="#ctx0" brushRef="#br0" timeOffset="37568.37">21055 15407 79 0,'-3'-6'61'0,"0"1"-13"0,1-2 13 0,0 1 14 0,2-1 14 0,2 0 14 0,0-2 4 0,1 2 0 0,1 0-4 0,-1 1-2 16,0-1-1-16,1 0-5 0,-2 1 1 0,1-1-13 0,1 1-14 15,-1 1-13-15,3 0-14 0,0 1-3 0,-2 0-5 0,2 0-5 16,0 2 0-16,-1 0-7 0,0 2-2 0,1 0 7 0,-2 0 1 0,-1 2 4 15,2 1 0-15,-1-2-2 0,0 3 3 0,0 2 1 0,1 2 5 16,-1 1-3-16,0 3-11 0,-1 2 5 0,0 0-10 16,-1 2 1-16,0 5 0 0,-1-1-8 0,2 1 4 0,-3 2-8 15,0 0 1 1,2 1 1-16,-2 1-1 0,2 2 2 16,-1 3-5-16,-2-1-6 0,2 0-2 15,-2 1 1-15,1-3 1 0,-2 0 2 16,0-2 0-16,-1-1-6 0,0-1 0 15,-2 2 3-15,0-5 0 0,2 2-1 16,-4-2 1-16,2 0 3 16,-3-4-2-16,3 0 2 0,-4-2-3 15,1-1-4 1,-1 0 5-16,0 0 2 0,-1-3 1 16,1 0 2-16,-2-1-3 15,-1-2 2-15,0-1-3 16,-1 0 7-16,-1-1-3 0,1-2 4 15,-1 0-2-15,1-3-2 16,0-2 4-16,-1 1-3 16,1-2 6-16,1-2-1 0,0 1 3 15,2-3 5-15,2-1 5 0,-2 0-1 16,3 0 2-16,0-3-3 16,3 1-3-16,1-1 6 15,1-3-9-15,2 2 0 0,2 0-8 0,1-2 2 16,2 1 0-16,2-1 0 0,1-1 1 0,7-1-4 0,-2 0-3 0,5 0-3 0,1-2-6 15,1 4 1-15,2-2 2 0,1 2-9 0,3-3 7 0,-2 2-5 0,-1 0-7 0,-1 0-1 0,1 3-13 0,1-1-4 0,-2 0-8 16,-2 1-9-16,-1-3-2 0,2 1-15 0,-2 1-13 0,0 1-17 0,-2-1-41 0,-4 0-68 0,1 3-77 0,-5-2-88 0,2 0-56 0,-4 0 33 16</inkml:trace>
  <inkml:trace contextRef="#ctx0" brushRef="#br0" timeOffset="37731.8">21131 15156 371 0,'-8'-4'82'0,"-3"1"-23"15,-1-1 19-15,4 0 30 0,3 2 18 0,0 0 0 0,-2 2-12 0,3 0-24 0,-3 0-7 0,2 3 4 0,-2-2 4 0,0 1-1 0,1 0-5 0,0 1-15 0,1 0-12 0,-2 1-5 0,5 0-16 0,-2 0-3 0,0 1 4 0,0 0-3 0,1 1 7 0,0-1-1 0,1 1 0 0,2-2-4 0,0 0-4 0,1 1 7 0,2-2-5 0,-1-1 3 0,4 2 7 0,-1-4-5 0,3 3 7 0,-1 0-8 0,1-2-2 0,0 0 0 0,2-1-2 0,1-1-4 0,3-2 5 0,-1 2-10 0,0-2-4 16,1-1 9-16,1 0-9 0,-1-1 2 0,0-2-4 0,-1 1-12 0,-1-1-6 0,-2-1 4 15,0 0-4-15,0 1 1 0,-2 0 5 0,0-1-6 0,-3 2 3 16,-2-1-2-16,-3 0-1 0,0 3-1 0,0 0 1 0,-3 0 1 0,0 0-3 16,1 1-5-16,-5 3 2 0,0 0-7 0,-2 0-4 0,0 3 1 0,-5 3-15 15,3 2-11-15,-3 0-10 0,0 2-27 0,0 4-35 0,-1-1-80 16,1 2-158-16,2-2-255 0,3 2-194 0</inkml:trace>
  <inkml:trace contextRef="#ctx0" brushRef="#br0" timeOffset="38939.25">14133 9519 498 0,'-8'-7'296'0,"-1"2"-257"0,-1-1-7 0,4 5-21 0,6 2-25 0,0 1-14 0,4-1-23 0,2 0-42 0,4 2-83 0,2-2-55 16,0-1-24-16</inkml:trace>
  <inkml:trace contextRef="#ctx0" brushRef="#br0" timeOffset="40507.57">14874 8396 204 0,'-8'-1'115'0,"0"-3"-74"0,-1 1 14 15,4 2 21-15,2-2 12 0,0 2 14 0,0 1-1 0,1-2-13 0,0 2-15 0,0 0-7 0,0 0 0 0,1 0-3 0,1 0-3 0,-1 0-15 0,1 2-9 0,0-2-15 0,0 0-8 0,2 0-1 0,0 1 1 16,0 2 3-16,2 1 2 0,1 1-1 0,-1 0-2 0,2-1-1 0,1 0 0 16,0 0-2-16,-2-1 5 0,3 4-2 0,0-6 1 0,-1 3 6 15,1-1 0-15,0-3 2 0,0 1 2 0,-1-2-1 0,1 1 5 16,0-3 4-16,0-1-5 0,1-1 5 0,-1-2-1 0,2 0-2 0,-2-2 9 15,1 0-6-15,-1-2 0 0,0-1-9 0,0-3-7 0,-1-1 0 0,-2-1-6 16,1-2-2-16,-4-1 1 0,4 0-3 16,-6-1 1-16,2 1 3 0,-2 0 3 15,0 2-4-15,-2 0 2 16,2 2-6-16,-3-1-9 0,0 2 2 0,1 1 2 0,-2 1 1 0,1 1 5 0,-1 1 2 16,1 1-7-16,0 3 3 0,-1 0-3 0,2 3 2 0,-1 4 3 0,3-3-3 0,-1 3-2 0,1 3-4 0,0 0 2 0,1 1-1 0,-1 4 9 0,3 1-6 0,-1 3 0 15,4 4 0-15,-2 2-2 0,0 2 2 0,3 4-3 0,-2 3 0 0,3 2-6 16,0 3 5-16,0 3-2 0,3 4 1 0,-2-1-5 0,1 3 1 0,2 5 14 15,0 1-3-15,0 5 4 0,0 0-5 0,-2 0-9 0,3 3-3 16,-3 0 3-16,0-1 2 0,-2-2-2 0,1-2 3 0,-2-7 0 0,-2-3 2 16,1-5-3-16,-2-2 2 0,0-5-1 0,-3-1 5 15,2-4 2-15,-3-2-3 0,0-2-4 0,0-3-9 0,0-4 11 0,0 0-1 0,0-4 1 16,-2-1 7-16,1-2-4 0,0-3 3 0,-2-1 11 16,2-2 5-16,-1-2 0 0,0-1 0 0,-3-1-3 0,-1-2-10 0,0-4-5 0,2-2 4 15,-2-2-1-15,-1-2 4 0,-1-3 2 0,3 0-1 0,-2-1-3 0,2 0 0 16,-1 0 5-16,1-1-1 0,3 1 4 0,0 1 0 0,-1-1 4 0,2 4-3 15,1 1-2-15,0 0-2 0,1 0-5 0,2 1 2 0,-2-2 0 16,2 1 3-16,2 1 1 0,-1-1-7 0,2-2-8 0,0 1-1 0,1 1-7 16,2 0 9-16,1 1 4 0,-4 2-5 0,5 1-2 0,-3 1 2 15,2 1 4-15,-2 2-8 0,0 2 1 0,0 0-9 0,-2 2-8 0,4 0 7 16,-4 2-21-16,1 2-3 0,1-3-14 0,-1 3-33 0,1 3-20 0,-1-3-81 16,-1 2-89-16,4 1-126 0,-2 1-92 0,0 1 47 0,1 1 117 15</inkml:trace>
  <inkml:trace contextRef="#ctx0" brushRef="#br0" timeOffset="40932.37">15567 8734 676 0,'-2'-3'141'0,"-1"-1"-31"0,0-1 13 0,3-1 5 0,3-1 3 0,0 1-22 0,-1-1-26 0,2 0-16 0,0 2 0 0,0 0-2 0,0 1-1 16,0 0 4-16,-1 0-13 0,2 1-5 0,1 2-5 0,1-1-9 0,-2 2-6 0,0 0-3 0,1 0 0 0,0 2-4 0,1 0-3 0,0 4-1 0,-2-1-8 0,2 2 4 0,-2 2-2 0,1 2 0 0,-1 0-1 0,0 2-1 15,1 0-4-15,-2 3 2 0,1 2-2 0,-1 2 2 0,0 1 0 0,1 1-6 16,2-1 0-16,-2 2-4 0,1-2-1 0,-1 1 4 0,1-1-2 16,2-1 0-16,-3 2 1 0,2-1-1 15,-2 2-1-15,-2-6-2 0,3 2 1 0,-2-1 1 0,-1-1 2 0,0-1-1 0,-1 0-1 16,-2 0 2-16,0-2 1 0,0-2 2 0,-1-1-2 0,-2-1-5 0,1-2 1 15,-4 0 1-15,2-1 4 0,-1 0-3 0,-2-2 4 0,2-1-5 0,-2-1 1 16,1-2 3-16,0-1 0 0,-1 0 3 0,1 0-2 0,-4-1 8 0,5-2-3 16,0-1 2-16,-2 0 4 0,0-3 2 0,1-1 7 0,0 0 2 0,0-2 2 15,1-1-2-15,1 0-1 0,-1-2-3 0,5-2 6 0,-3-1-6 16,3 0-6-16,0 0 7 0,3-2-9 0,1 2-3 0,1-3 7 0,1 2-12 16,1 0 2-16,-1-2 2 0,4 0-4 0,-1 2 3 0,0-2-3 15,1 2-8-15,1-1-4 0,-1 1 8 0,1 1-6 0,-2 0 11 0,5 1-9 16,-5 0-6-16,2 2-8 0,-3-1-16 0,1 4-8 0,-1-3-20 0,0 1-34 15,0 0-49-15,-1 2-89 0,-2-1-100 0,3 0-140 0,-1 2-59 16,0-3 71-16</inkml:trace>
  <inkml:trace contextRef="#ctx0" brushRef="#br0" timeOffset="41115.94">15691 8360 804 0,'-16'-2'543'0,"5"1"-476"15,-7-2 13-15,9 2 0 0,2 0 12 0,1-2-7 0,3 3-20 0,3 0-15 16,-3 0-13-16,3 0-10 0,-1 0-9 0,2 0-8 0,2-1-6 16,0 1-1-16,3-2-4 0,1 1-8 0,1-2-16 0,0 2-28 15,0 0-50-15,2-1-113 0,-4 2-217 0,5-2-85 0,-3-1 4 16</inkml:trace>
  <inkml:trace contextRef="#ctx0" brushRef="#br0" timeOffset="41475">16227 8034 437 0,'-7'0'284'0,"-1"1"-198"0,0 1 26 0,3-2 25 15,5 0 10-15,0 0-1 0,0 0-28 0,2-2-26 0,1 2-7 0,0-1-3 16,1 1 5-16,2-4 0 0,2 1 3 0,2 1-4 0,2-4-1 0,1 1-7 16,5-3-10-16,-2 0-11 0,-1-1-17 0,2 1-9 15,-4-1-14-15,5 1-8 0,-1 0 1 0,-2 2-10 16,1-4 1-16,-1 2 1 0,-2 2-1 0,1-4 2 0,-1 2-6 15,-1 0-5-15,-1 0-7 0,1 3-5 0,-1-1-14 0,-2 4-18 0,-1 0-15 0,-3 2-23 0,-2 2-23 0,-3 0-49 0,3 1-54 16,-3 2-85-16,-3 2-90 0,3 2-18 0,-3 2 62 0,-3 1 107 16</inkml:trace>
  <inkml:trace contextRef="#ctx0" brushRef="#br0" timeOffset="41639.96">16271 8307 736 0,'-1'0'282'0,"-1"0"-120"0,2-2 10 0,4 0-9 0,2-2-10 0,2-1-16 16,4 0-18-16,-1-2 2 0,-1-2 1 0,2-1-4 0,2 0-10 0,3-3-15 0,2 1-19 0,1-2-15 0,0 0-16 0,0 1-19 0,2-1-11 0,-2 1-9 16,0 2-8-16,1-1-5 0,-2 3-19 0,-3 1-22 0,-1 1-26 0,-2 2-48 15,3-1-92-15,-1 4-146 0,-3-1-256 0,-1 2-54 0,0 1 185 16</inkml:trace>
  <inkml:trace contextRef="#ctx0" brushRef="#br0" timeOffset="42940.23">14581 8362 70 0,'-4'-4'38'0,"1"0"-4"0,-1-2 11 0,1 0 16 0,1 2 11 0,0-2 13 0,1 2 4 0,0-2-7 0,-1 1-2 0,1 0 1 0,0-1 2 0,-2-1 4 0,3 2-3 0,-1-2-5 0,1 2-9 0,1-3-11 0,0 1-1 0,1 1-9 0,-1-1 2 0,2 0-4 0,1 0-10 0,-2 3-5 0,5-1-11 0,-2 2-3 0,0 1-3 16,1 0 0-16,0 2-1 0,3 0-1 0,2 2-5 0,-1 0-3 0,6 4-1 15,-3 0-5-15,4 3 0 0,-1 0-4 0,-1 0 0 0,5 3-4 16,-3-1-3-16,5 1-18 0,-2-1-35 0,1-2-85 15,2 1-156-15,-3-2-97 16,3 0 15-16</inkml:trace>
  <inkml:trace contextRef="#ctx0" brushRef="#br0" timeOffset="43639.25">17311 7713 11 0,'4'-7'22'0,"2"-3"14"0,-2-2 15 0,1-2 10 0,-2 2 12 0,-2-3 17 0,2 1 16 0,-1-2 9 0,-2 0 6 0,0-1-13 0,0-1-15 15,0 1-11-15,0 1-11 0,-2-1-9 0,-1-1-4 0,2 3-5 0,-3-3-8 0,0 0 3 0,-2 2-4 0,1 0-1 0,-1 1 0 0,0 2-10 0,-1 1-4 16,-1 0-2-16,0 2-4 0,0 2-1 0,0 0 3 0,0 4 2 0,-2 2 1 16,1 0 0-16,0 4-2 0,-1 0-1 0,2 4-4 0,-2 0-4 15,3 1-2-15,-1 4-1 0,1 1-1 0,0 5-4 16,2 3 2-16,1 4-2 0,1 5 1 0,2 0-1 16,1 7-1-1,4 2 2-15,0 2-5 16,4 4 3-16,1 0-4 0,2 5-1 0,3-1 0 15,0 6-2-15,2 0-2 16,-1 3-2 0,3 0-3-16,-2-2 1 0,0-1-2 15,0-2-2-15,-1-2 6 0,-1-6 0 0,1-3 6 0,-2-4-6 16,1-7-1-16,-3-1 0 0,-2-5 10 0,-2-1 2 0,-2-3 3 0,2-4-2 0,-3-2-10 0,0-3-6 16,-3 0 0-16,0 0 2 0,-1-3-3 0,-1-2 10 0,0 0-3 0,-2-4-3 0,0 1 3 0,1 0-6 0,-5-6-12 0,3 0-21 0,-4-1-38 0,-1-2-47 0,-1-4-47 0,-2-2-42 15,-1-1-17-15,-2-1-5 0,-1-2 13 0,1-1 28 0,-2-2 44 0,-2 0 42 0</inkml:trace>
  <inkml:trace contextRef="#ctx0" brushRef="#br0" timeOffset="44171.45">17149 8105 42 0,'5'-11'49'0,"2"-2"21"16,0-3 25-16,1 0 21 0,0 1 14 0,-1-1 10 0,1-1 1 0,4 1-6 16,-2-1-2-16,-2 0-7 0,6 0-12 0,-5-1-6 0,3-1-8 0,2 1-7 15,-1-1-2-15,2 2-5 0,2-2-6 0,-1 0-3 0,3 2-5 0,1 2-4 16,-2 1-8-16,0 2-9 0,1 2-13 0,-3 2-7 0,0 1-6 16,0 4-4-16,-1 2-1 0,1 0-2 0,0 2 1 0,2 0-7 15,-2 3 5-15,3 0-5 0,-3 3-2 0,0 0-1 16,-2 2-5-16,0 2-1 0,-2 0-4 0,0 3 2 0,-1 1-2 0,-2 0-1 15,0 1 1-15,-3 0 1 0,2 0-2 0,-5 0 5 16,1 3-3 0,-3-3-1-16,-1 1 2 0,-1-2-2 0,-2 0 5 15,-1-3 4-15,-1-1 1 0,-4-1 1 0,3 1-1 0,-2-3-3 16,0-1-1 0,0-1-7-16,0 1-1 15,-2-4 3-15,2 1 0 16,2-3 5-16,-3-1 1 15,-1-1-3-15,2-2 3 16,-2 0 1-16,0-3-4 0,2-1 3 16,0-1-1-16,1 0 2 0,1-4 3 15,2 0-2-15,0-2-2 16,3 0 6-16,1-2-4 16,1-2 3-16,3-1 1 15,3 1-8-15,1-2 4 16,3 1-3-1,1 0-3-15,0 0-2 16,1 1 0-16,2-1-4 16,-1 3 4-16,0-2-3 0,0 2 3 15,3 2-17-15,-1 0-12 0,0 2-8 16,0 0-30-16,-2 1-5 0,1 1-35 0,-2 2-52 16,3-1-78-16,-1 4-105 0,2 0-128 15,-1 1-8-15,-1 1 106 0</inkml:trace>
  <inkml:trace contextRef="#ctx0" brushRef="#br0" timeOffset="44399.98">18055 7784 210 0,'0'-4'124'0,"0"1"-35"0,3-2 20 0,-1-2 25 0,6-1 7 16,1 0-9-16,-3 0-25 0,4-3-16 0,-1 0-5 0,0-1-1 0,-1 0-6 0,0 0-4 0,-1-1-5 15,1-1-12-15,2 4 0 0,-5-4 1 0,2 3 2 0,-6 1 1 0,2-1 3 0,-1 0-13 0,-2 2-1 0,3 0 0 0,-3-2-4 0,-3 1 5 0,3 1-6 0,-2 1-3 0,-1 3-1 0,0-1-6 0,-1 1-2 0,-1 1 0 0,0 1-13 0,-1 1-1 0,1 2-3 0,-2 0-6 0,2 0-3 0,-2 0-1 0,0 1-5 0,-1 3 3 0,-1 1-4 0,-2 2 5 0,3 1-7 0,-3 1-1 0,1 3 4 0,-1 0 7 0,-2 2 4 0,2 1-2 0,-1-1-4 0,0 2-5 16,-2 1-2-16,2-1 0 0,-1 2-2 0,-1 1 2 0,4 0-3 0,-2 0 2 0,4 1 1 0,-2 0-3 0,2 0 3 0,3 0-5 0,-1-1 3 0,4 0-2 0,0-2 4 0,4-2-3 0,-1-1-2 0,3-1 0 0,2-3-1 0,3 0 6 0,2-4 0 0,-1-3-2 0,5-2 1 0,1-1-5 0,2-2 6 0,0-4-2 0,1-3 5 0,0-3 0 0,1 0-3 0,-1-2 3 0,1 1-6 0,-3-2 3 0,2 1-1 0,-4-1-1 0,1-1 7 0,-4 1-7 0,1-1 7 0,-2 1 0 0,-2 2-4 0,-2-1-1 0,1 1-3 0,-2 2 5 0,-1-2-2 0,0 2 6 0,-2 0 6 0,0 1-7 0,-2 0 4 0,0 2-10 0,2 2 2 0,0 2 6 0,-2 0-6 0,2-1 4 0,-2 3 1 0,0-2-1 0,-1 2 3 0,3 1 5 0,2 0-7 0,-1 1 5 0,0 0 0 0,2 1-1 0,-2 0 4 0,4 3-7 0,-1 0 2 0,-1 1 2 0,1 0 1 0,1 2-6 0,1 1-3 0,-1 0-1 0,1 0-9 0,1-2 6 16,1 2-4-16,0-1 0 0,-1 0-6 0,1-3-3 0,1 1-15 0,-1-2-19 15,1 1-25-15,1-1-41 0,1-3-104 0,-1 0-161 0,1-2-262 16,-2 1-20-16</inkml:trace>
  <inkml:trace contextRef="#ctx0" brushRef="#br0" timeOffset="45635.78">18735 7516 19 0,'2'-7'25'0,"0"-1"8"0,2-3 11 0,-2 2 15 0,1-1 14 0,0 1 16 0,-1 0 16 0,-2-1 13 0,3 1 11 16,-2 1 2-16,-1 0 1 0,0 0-8 0,-1 1-11 15,-2 2-10-15,1-1-15 0,-1 1-14 0,0 1-10 0,-1-1-7 0,0 1 2 16,-1 1-3-16,-2 2 0 0,2-2-1 0,1 3-8 0,-3 0-9 0,0 3-7 16,-1-2-3-16,2 2-6 0,-1 1 0 0,-1 1-6 0,1 3-5 0,-1 0-6 15,2 3 2-15,-1 2-2 0,0 2-1 0,2 1-1 16,-1 1-3-16,2 1-5 0,0 1 4 0,3-3 0 0,0 2-2 15,1 2 6-15,0-1 5 16,0 0 3-16,1-2 2 0,2-3-3 0,1-2-7 16,2 0-6-16,1-1 0 0,5-3 2 15,-1 0-8-15,1-2 2 16,1-3-4-16,3 1 4 0,1-3 0 0,0-2-2 16,3-2-6-16,0-1-5 0,2-1-10 0,-1-3-16 0,-1-1-12 0,2-2-35 0,-2-4-38 0,1 0-47 15,-3-3-69-15,4-4-52 0,-3 1-34 0,-1-2 24 0,-1 0 95 0</inkml:trace>
  <inkml:trace contextRef="#ctx0" brushRef="#br0" timeOffset="46192.55">19088 6938 118 0,'-10'-12'105'0,"-1"3"-42"0,-1-3 18 0,3 3 9 16,3 5 8-16,1 3-7 0,0 0-15 0,-1 2-6 0,3 2-1 0,-1-1-3 16,3 3 3-16,-2 0-7 0,1 2-7 0,-1 2-7 0,2 3-9 15,1 3-4-15,1 2-5 0,2 2-7 0,-1 5 2 0,4 3-5 0,-2 2-1 16,3 5 0-16,-1-2-4 0,4 1-2 0,-4 4-2 0,6 0-6 0,-1 1 1 16,0 2-1-16,-2 0-3 0,-1-1-3 0,0-3-5 0,0 0-1 15,3-2 1-15,-4-2 5 0,-1-3 1 0,0-2 3 16,-1-7-6-1,-1-1 3-15,0-1-1 0,-1-5 3 16,0-1-2-16,-3-3-4 16,0-1 4-16,0-1-6 15,0 0 1-15,0-4 4 16,0-1 0-16,-3-2 2 16,3 0-1-16,-3-4-6 15,-1 0-8-15,0-4-9 0,1-1-3 0,-1-2-2 16,0-2-4-1,0 1 4-15,-1-5 5 16,0 1 0-16,-1-1 6 16,0 1 1-16,-2-2 0 0,4 4 5 15,-2 2 5 1,4-2 4-16,-1 2 4 16,0 1-2-16,2 2 3 0,1 1 4 0,0 0-4 0,0 1 2 15,1-1-5-15,1 0 3 0,-1 2-1 0,2-1 2 16,-1 0 2-16,4 2-3 0,-2-1-1 0,4 1 2 0,-2 0 3 0,2-1-2 15,-2 1 5-15,3 1 0 0,1-3 3 0,-4 2 5 0,5 0-3 16,0-1 8-16,-2 1 0 0,3-1-2 0,0 2 8 16,-1-1-7-16,0 0 0 0,-1 1 2 0,1-2 1 15,0 4 1-15,-1-2 1 0,0 1-2 0,-1 0 1 0,-1 2-3 16,0 0 0-16,-2 1-3 0,-1 0-2 0,-1 1 3 16,-1 0 1-16,1 2-2 0,0 0 5 0,-2 1-3 15,0 2-4-15,1-2 2 0,-2 4-2 0,0-1-2 16,2 3 6-16,-2-2-5 0,-1 2-2 0,2 1-3 0,0 0-3 0,-2 2-1 0,3-2 1 0,-3 1-3 15,0-1-2-15,3-2-2 0,-1 0-8 0,1-1 5 0,1 0-2 0,1 0 2 0,1 1 1 0,-1-4-6 0,0 0-2 0,2-1-4 0,1-2-4 0,0-2-7 0,2-2-1 16,-1-2-14-16,0-1-36 0,2 0-60 0,-2-5-90 0,2 2-109 0,0-1-76 0,1-2 26 0</inkml:trace>
  <inkml:trace contextRef="#ctx0" brushRef="#br0" timeOffset="46260.38">19509 7144 664 0,'-12'-2'152'0,"2"0"-50"0,-5 0 15 0,7 0 5 0,1 0 7 0,2 0-14 0,1 0-25 0,0 2-32 0,1-2-22 0,0 2-11 0,2 0-11 0,1-1-13 0,1 1-11 0,-1 0-9 0,3-1-4 0,0-1 2 0,1 1-6 0,1 1-11 0,0 0-17 0,1 1-35 0,-1 1-74 0,3-1-98 0,-2 2-65 0,2-1 0 0,-2 0 82 0</inkml:trace>
  <inkml:trace contextRef="#ctx0" brushRef="#br0" timeOffset="46465.49">19618 7206 281 0,'-5'7'143'0,"-1"-1"-60"16,2 4 29-16,2-2 31 0,2 0 31 0,0 4 5 0,1-3-12 0,-1 2-17 0,1 1-14 15,1-1-1-15,0-2-1 0,1 1-7 0,1-2-15 0,0 0-24 16,0-2-13-16,1 1-20 0,1-2-7 0,-1-1-10 0,0 0-5 16,3-1 1-16,0 0-4 0,-1-3 1 0,4 0-3 0,-2-2-4 0,-1 0 1 15,4-2-6-15,-2-2 7 0,0 1 1 0,-1-2-6 0,-1 1-1 0,0-2-12 16,-3-2 0-16,2 1-2 0,-2-1 4 0,-2 1 2 0,-1 0-4 0,1 1 3 16,-3 0-7-16,0 1-1 0,-3-2-3 0,1 1-3 0,-4 1 3 15,1 3-4-15,-2-3-1 0,-1 2-3 0,2 2-10 0,-2 0-8 0,-3 2-6 16,1 0-8-16,-3 2-2 0,1 0-9 0,-1 2 0 0,-1 1-17 0,2 0-19 15,-1 3-24-15,1-3-19 0,1 1-11 0,0 1-4 0,3-1-3 16,-1 0-18-16,3-1-39 0,1 2-45 0,1-2-12 0,1-3 9 0,2 2 43 16,1-1 54-16,3-2 45 0</inkml:trace>
  <inkml:trace contextRef="#ctx0" brushRef="#br0" timeOffset="46808.61">19795 7147 70 0,'4'-5'93'0,"4"-1"33"0,1-2 36 16,-1 2 27-16,-2 0 14 0,2 1 2 0,0 0-13 0,0-1-15 0,3 1-12 0,-2 1-20 0,0-2-12 15,3 2-22-15,-1 0-16 0,1 0-18 0,-1 2-21 0,0 0-12 0,1 4-16 0,-3 0-5 16,0 2 1-16,1 2-2 0,-2-1 6 0,-3 3 2 0,1-1-1 16,-2 2 1-16,0 1-2 0,0-1-5 0,-2 0 0 15,2 1-2-15,-2-1-2 0,-2-1 2 0,1 2-2 0,-1-2 0 0,1 0-3 0,-1 0 7 16,-1-2-12-16,0 0 2 0,-1-1 0 0,1-1-7 0,1-1 7 0,-1 1 0 16,1-4 1-16,0 0-5 0,-2 0 1 0,1 0-3 0,2 0 3 15,-1-4 0-15,2 1 0 0,-2 0-1 0,1-3-2 0,2 0-2 16,-2-2 0-16,0-1-3 0,2 0 1 0,0-1 2 0,1-1-8 15,0 2 9-15,0-2-7 0,1 2 2 0,1 0 4 16,-1 1-8-16,0 1 3 0,1 0 2 0,0 3-1 0,0 0 4 16,2 0 0-16,0 1 0 15,0 1 0-15,1-1 6 0,-1 2-3 0,2-1 2 0,0 2 2 16,2 0-5-16,2 2 8 0,-1-1-2 16,2 2 4-16,-2-1 4 15,2 4-7-15,3-5 3 0,-4 4-4 0,2 0-6 16,-1 0 5-16,1 2-8 0,-1-1 1 0,-2 1 0 0,3-2-3 0,-4 2-2 15,5-2 0-15,-5 1-5 0,4-2 3 0,-4 0-7 0,-2 0-4 0,1 0-10 0,-1-1-25 0,-2-1-38 0,-2 0-51 0,0 0-58 0,-4 1-78 0,1 0-92 16,0-1-202-16,-2 2-136 0,-2-1 149 0</inkml:trace>
  <inkml:trace contextRef="#ctx0" brushRef="#br0" timeOffset="47810.01">21387 6846 293 0,'0'-7'110'0,"-1"0"43"0,0-2 35 0,1 1 18 0,-3 0 1 0,3 1-31 0,0-1-28 0,-3 3-15 0,3-5-8 16,-1 2-10-16,-2 0-5 0,0 0-18 0,-1-1-18 0,2 2-8 0,-2-2-12 0,-2 2-10 0,1 0-14 0,0 1-6 0,1 0-6 0,-3-2-6 0,0 1 11 0,1 2-4 0,-1 1-3 0,-1 1 0 0,-2 2-7 0,2 0 5 16,-2 1-9-16,0 2-4 0,1 2 6 0,-2 0-10 0,0 3 6 0,-1 1 3 15,-1 2 2-15,2 2 3 0,-4 1-4 0,3 0 1 16,-1 2-8-16,0 0-1 0,-2 2 2 0,1 1 1 0,2 1-4 0,0-2 1 16,3-1 1-1,0 0-2-15,3 1 4 0,0 0-4 16,2-1-1-16,-1 0-2 15,4-2-3-15,0-1 1 0,3-3-6 0,3 0 1 0,0-4-1 16,0 1 1-16,5-3-4 0,-2-1 9 0,2-2-6 0,5-2 6 0,-1-2 4 0,3-5-3 0,-1 0 4 16,4-3-3-16,-1-2-1 0,1-3-1 0,-3 0-2 0,4-3-1 0,-3 2 1 0,0-2 0 0,-1 0 2 0,-1 0-2 0,2 0 3 15,-5 1-3-15,-1 0 3 0,-1 1 3 0,-3 1-2 0,-1 1 7 0,-1 2-4 0,-2-1-7 0,-1 2 0 0,1 3-1 0,-4-1 5 0,1 1 2 16,-1 2 0-16,0-1-3 0,2 3 3 0,-2 1 2 0,0 3 2 0,0-2 5 16,-2 2-9-16,2-1 5 0,0 4-1 0,0-1-1 0,0 2 2 0,0-1-5 15,-1 1-3-15,1 1 6 0,0 1-3 0,0 2 4 0,0 0-2 16,0 1 2-16,1 0-4 0,-1 1 15 0,0-2 2 0,2 1-10 0,0-1 8 15,0 1-9-15,0 0 0 0,0-3-1 0,-2 0 2 0,1-1 1 0,0 0 1 16,2-1 1-16,-2-1-1 0,1-2 2 0,0 0 2 0,1-2-2 16,3 2 4-16,-4-1 2 0,2-1 1 0,0-3 3 0,0 1-2 15,-1-3-4-15,2-1 0 0,-1-1 1 0,2-3-7 0,0 1-8 0,0-5 5 16,-2 1-3-16,1 1 8 0,-1-2 3 0,0-1-5 16,-1 1 5-16,0 0 0 0,-2-1-1 0,0-1-6 0,-1 1 3 0,0 1 0 0,0-1 0 15,-1-1-1-15,1 2 0 0,-4 0-7 0,0 1 2 0,1 2 6 0,-4 1-4 0,5 1 2 16,-1 3-4-16,0 1 1 0,1 3 11 0,-1 3-7 0,2 0 2 0,-1 2-5 15,2 0-11-15,0 1 5 0,0 3 3 0,0 3-3 0,3 3 6 16,-2 2-3-16,2 2 2 0,1 4 1 0,-1 3-5 0,6 4 9 0,-1 3-4 16,0 2-6-16,3 1 1 0,0 2 0 0,-2 3 15 15,4 4 0-15,-3 3 5 0,3 3-9 0,-1 0-6 0,2 4-3 0,0 1-1 0,1 1 2 16,-1 1-5-16,-1-2 2 0,-1-4 2 0,-1-5-5 0,0-4 4 0,-3-3-1 16,-2-6 0-16,1-3 7 0,0-5-5 0,-2-3-5 0,-1 0 2 15,1-7-2-15,-1 1 5 0,-1-3 5 0,0-3-6 0,-3-2 2 0,1-1-7 16,-2-3-4-16,1 1-4 0,0-2-20 0,-3-2-38 0,0 0-64 15,-1-4-62-15,-1-2-63 0,-3-4-63 0,-3-1-64 0,-1-2-25 0,-3-2 34 16,-2-1 102-16</inkml:trace>
  <inkml:trace contextRef="#ctx0" brushRef="#br0" timeOffset="47977.8">21415 7175 216 0,'-10'-5'122'0,"2"1"22"0,-2-3 34 0,5 2 11 0,2-1-1 0,3 0-23 0,0 0-28 0,3 0-18 0,4-2-6 0,-2 0 2 0,4-2 0 0,1 1-5 15,2-2-4-15,1-1-14 0,3-3-10 0,2 1-17 0,-1-3-11 0,5 1-9 16,-1 2-11-16,2-1-2 0,1-1-10 0,1 0-7 0,6-2-7 15,-3 1-7-15,0 1-7 0,1 1-5 0,-4 2-10 0,-2-1-19 0,2 1-45 16,2 0-80-16,-3-1-76 0,0 2-148 0,-1 0-161 0,-1 1-60 16</inkml:trace>
  <inkml:trace contextRef="#ctx0" brushRef="#br0" timeOffset="48543.21">22612 5849 260 0,'-4'-22'39'0,"0"-1"2"0,2-7 11 0,-1 3 6 16,3 1 0-16,0 2-5 0,3 0-1 0,-3 3-2 0,2-1 3 0,0 2 13 0,-4 1 15 0,2 2 13 0,-2 2 15 0,2 2 5 0,-3 2-4 0,3 3-3 0,0 3-12 0,-3 1-10 0,3 2-5 0,-1 2-3 15,0 0-7-15,-1 2-9 0,2 2-9 0,-1 1-8 0,0 7-7 16,1 2 1-16,1 8 1 0,-1 5-9 0,3 7 4 0,-1 4-1 16,1 4 0-16,4 4-5 0,-1-1 3 0,1 3-3 0,1 2-2 0,0 1 1 15,1-2-8-15,0 1-5 0,1-2-2 0,0 2-4 0,-2-2-8 0,2-2 3 16,0-4 0-16,-2-3-3 0,3-5 2 0,-3-3-8 0,-2-3-1 16,5-4 6-16,-4-3-7 0,-1-3 5 0,1-5-4 0,-2-2-7 0,1-4 5 15,-1-1-14-15,1-3-5 0,-2-3-8 0,1-1-47 0,-1-3-22 16,0-3-38-16,1-2-46 0,1-4-33 0,-2-4-94 0,1-2-57 0,-1-6-25 15,0-2 85-15</inkml:trace>
  <inkml:trace contextRef="#ctx0" brushRef="#br0" timeOffset="48760.08">22773 5471 522 0,'-3'-2'83'0,"1"0"25"0,-1 0 8 0,0 2 1 0,3 0-5 0,0 3-23 15,0 1-12-15,3 3-1 0,0 4 1 0,-1 2 7 0,2 4-7 0,2 3-5 16,-1 5-1-1,3 3-2-15,0 1-3 0,2 6 2 0,-2 1-5 0,1 4-12 0,2-1-6 0,0 4-6 0,-1-3-4 0,0 2-4 0,0-1-5 16,-2-2-3-16,2-1-9 0,-2-3-4 0,0-2-3 0,0-3-7 16,-1-2-4-16,1-1 4 0,0-3 0 15,-2-3 0-15,0-2 1 0,-1-6-4 0,2-1 3 16,-4-2-1-16,-1-4-1 0,0 1 5 0,-1-3-7 0,-1 0-1 16,0-4 0-16,-1 0-12 0,-1 0-12 0,0-4-61 0,-1 0-53 0,-4-3-60 0,2-2-68 0,-5-3-69 0,1 0-54 15,-3-4 3-15,0 0 85 0</inkml:trace>
  <inkml:trace contextRef="#ctx0" brushRef="#br0" timeOffset="48965.96">22451 6115 950 0,'-10'2'157'15,"-1"-2"-4"-15,0 1 26 0,7-1-2 0,3-1-7 0,1-2-34 0,0 2-29 16,1-1-10-16,2 0 5 0,1-1 13 0,3 0 2 0,-1-2 2 16,6 1-12-16,-1-6-12 0,5 2-12 0,2-1-12 0,0-2-8 0,5-2-6 15,1-2-2-15,2-2-8 0,5-2-6 0,-1-2-11 0,5-1-9 0,0 2-12 16,0-1-2-16,-3 3-10 0,-2 1-6 0,-2-1 4 0,-1 2-3 0,-3 0-4 15,1 1 16-15,-3 2-4 0,-2 2-4 0,0 1 4 0,-4 0-30 16,-3 4-23-16,-3-1-36 0,2 0-34 0,-3 4-31 0,-2-1-48 0,-2 3-48 16,-2 1-69-16,0 1-124 0,-3 2-156 0,-2 2-19 0</inkml:trace>
  <inkml:trace contextRef="#ctx0" brushRef="#br0" timeOffset="49189.1">22618 6280 1142 0,'-3'-3'126'0,"3"-1"19"0,0-2 19 0,4-1 11 0,1-2-5 0,3 1-12 15,3-2-10-15,1-1-8 0,3-2-6 0,1-2-12 0,3 1-19 16,1-4-22-16,1 3-15 0,1-1-12 0,-1 0-8 0,1 0-7 16,-1 1-22-16,1 2-3 0,-1 0-10 0,-1 1-6 0,-1 1 5 0,-2 0-1 15,3 2-4-15,-1-1-1 0,-1 2-6 0,-2-1-3 0,0 0-3 0,-1-2-9 16,1 0-15-16,0 2-44 0,-3-1-49 0,2 1-65 0,-3 0-58 15,1-1-59-15,1 2-115 0,-4 2-160 0,0-1-60 0</inkml:trace>
  <inkml:trace contextRef="#ctx0" brushRef="#br0" timeOffset="49598.75">23435 5645 1690 0,'-8'-9'46'0,"3"-2"-9"0,1-4-2 0,4 2 7 0,3 1-1 16,1 0-7-16,-2 2-6 0,1 1-13 0,0 2 6 0,-1 0 0 0,-2 1 11 15,2 0 12-15,-2 1-1 0,0 1 8 0,-2 0-6 0,0 1-9 16,2 2 1-16,-3-2-7 0,-1 3-4 0,0 0-9 16,-1 3-10-16,-4 0-1 0,0-1-3 0,1 5 5 15,-3 0-11-15,-2 3 3 0,0 1-3 0,-2 1 4 0,-1 0 2 16,4 2-3-16,-4-1 5 0,5 0-3 0,-3 0-2 15,1 0 4-15,2 0-4 0,-2 1-1 0,5-1 2 0,-2 1-4 0,2-2 3 0,6 0-1 0,-1-3 1 0,3 0-2 0,1-1-1 0,1-2 1 16,3 1-7-16,2-2 5 0,1 0 1 0,0-1 0 0,4 0-2 0,1-1-4 16,1 0 0-16,1-2 4 0,1 2 8 0,-2-2 3 0,5-1-4 15,-3 1-5-15,0-1 0 0,2 0 1 0,-5 2 2 0,3-1 3 0,-1-1 2 16,0 0 2-16,1 0 9 0,0 0 5 0,0 1 4 0,0-1-5 0,0 0 8 16,-1 0-3-16,2 0-4 0,-1 2 1 0,0 0-12 0,-3 2 1 15,-3 0 0-15,-2 2-6 0,-1-1 3 0,-2 1-3 0,-1-1 1 0,0 0 2 16,-4 3-2-16,2-1 1 0,-4 0-2 0,1-1 7 0,-2 1-8 0,-1 1 2 15,-4 0 2-15,3 0-13 0,-3 2 8 0,-4-5-9 0,1 2 4 16,-2-2 2-16,-2 0-8 0,0 1 4 0,2-2-16 0,-2 0-5 0,-1-2-10 16,1 1-15-16,-1-3-22 0,1 1-24 0,1-2-41 0,-1 1-53 15,2-3-88-15,-2 2-139 0,3-3-95 0,-3 1 23 0</inkml:trace>
  <inkml:trace contextRef="#ctx0" brushRef="#br0" timeOffset="49940.17">24274 5092 968 0,'-6'-11'103'16,"-1"0"-13"-16,3-2 26 0,3-1 6 0,1 2-3 0,1 0-23 0,0 1-38 0,-1 2-5 0,0 1-1 0,3 1 8 0,-3 1 10 0,-3-1 0 0,3 3 1 0,0 1-6 0,0 1-6 0,0 2-4 0,0 0-9 0,0 0-9 0,0 1-5 0,0-1-11 0,-1 3-6 0,0 2-3 0,-1 0 4 15,1 5-2-15,0 0 1 0,-1 4 2 0,1 2-5 0,0 1-4 16,1 1-3-16,0 1 1 0,1 1-4 0,2-2 1 16,-2 0-3-16,2-2 0 0,-2 0 1 0,0-1-1 0,2-1 3 0,0-2-3 15,1 1-4-15,1-4-1 0,-1-1-1 0,1-1-10 0,-1-2-1 16,4-2-9-16,-1-1-15 0,1 0-36 0,0-4-58 0,3-2-51 15,-2-1-84-15,2-4-129 0,2-2-126 0,0-3-34 0</inkml:trace>
  <inkml:trace contextRef="#ctx0" brushRef="#br0" timeOffset="50598.87">24298 5018 351 0,'-9'-4'283'0,"1"0"-154"0,0-3 44 0,1 2 18 0,5 1-6 16,-4 0-26-16,6 0-40 0,-1 2-26 0,0-2-8 0,-1 3 0 0,1 1-3 16,0-1-2-16,1-1-3 0,0 2-11 0,-2 2-13 0,2-1-2 15,-1 0-12-15,0 3 2 0,-1-1 1 0,1 2-14 16,0 2 3-16,1 1-5 0,-2 3-9 0,1 0 5 0,1 2-8 16,0 2-1-16,0-1 2 0,0 3-4 0,1 0 2 15,-1 0-8-15,2-1 6 0,0 1 3 0,1-4-1 0,0 3 3 16,1-1-1-16,-2-2-6 0,4-1 3 0,0-4-3 0,0 2-4 0,0-2-3 15,1-2 4-15,0 0 1 0,0-2-1 0,1-2-1 0,-2-2-3 0,4 2 3 16,-2-4-1-16,0 0 5 0,2-2-6 0,0-2 0 0,-2 0-1 16,3-2-4-16,1-3 2 0,-2-1-2 0,1 0-1 15,-2-2 2-15,4 1 4 0,-4 0-6 16,0-1-1-16,-1-1-2 16,0 2-4-16,0-3 7 15,-4 1 1-15,3 2 5 16,-3-2-4-16,0 2-2 15,0 1-1-15,0 0-1 16,-1 1-4-16,0 0 2 0,1 0 2 16,-2 2-9-16,1 1 7 0,-2 1-1 0,2 1 2 0,-2-1 3 0,2 2-2 0,-3 2-1 15,1 0 4-15,-1 1-3 0,2 0 7 0,-1 1-4 0,-1 1-3 0,0 0 9 0,0 0-6 0,-1 1 0 16,2 1 1-16,-1-1-2 0,0 0 4 0,1 2 4 0,-1 0-5 0,0-1 2 16,0 4-6-16,3-1 3 0,-3-1 10 0,3 1-5 0,-1 1-1 0,1-1 3 0,-2 0-6 0,1 1 2 0,0-1 4 0,1 0-3 0,0 0-3 0,2-1 8 15,-1 0-8-15,2-2 4 0,-1 1 9 0,2-2-13 0,-1 2 11 0,1-2 0 0,1 1-6 0,0-2 2 0,-1-2-1 0,2 0-4 0,-2-1 6 16,0 0 5-16,-2 1-3 0,3-2 4 0,-1 0-7 0,-1-5 5 0,-2 3-11 0,4-2 7 0,-2 2-13 0,1-3 1 0,-5 1 2 0,2 0-8 15,-2 0 17-15,0-2-4 0,1 1 2 0,-3 0 1 0,0-1-1 0,0 2-6 0,0 0 2 0,0 2 6 0,-3-1-5 0,1-1 1 0,-1 1-5 0,0-1-3 16,1 0-5-16,-2 1-4 0,1-1 0 0,-1 3-12 0,0 1-14 0,1 1-22 0,0 1-22 0,-1 2-14 16,0 0-21-16,0 0-33 0,2 1-23 0,-1 0-48 0,-2 2-54 0,2 1-73 15,2 0-29-15,-2 1 16 0,0 2 76 0</inkml:trace>
  <inkml:trace contextRef="#ctx0" brushRef="#br0" timeOffset="50838.43">24800 4718 769 0,'-3'-3'188'0,"0"-1"-4"0,2 1 7 0,1-1-5 0,3 2-26 0,1-1-44 0,1 2-18 0,1-1-7 0,-1 2-1 0,2 2-4 0,1-1-12 0,-2 3-6 0,1 1-8 0,-2 1 2 16,2 0-4-16,-2 2-3 0,1 0-6 0,-1 2-2 0,1-1-6 0,-2 1-7 16,0 0-9-16,0 0-10 0,-2-2-1 15,1 0-5-15,-3 0-9 0,3-1 3 0,-1-2-3 0,-2 0-3 16,3-1 8-16,-3-1-10 0,1 0-7 0,1-2-9 0,-1 2-12 0,-1-2-22 0,1-1-36 15,1-1-54-15,-2 1-57 0,0-4-50 0,-2-2-45 0,1 0-73 0,0-4-41 0,-2 1-5 16,0-3 80-16</inkml:trace>
  <inkml:trace contextRef="#ctx0" brushRef="#br0" timeOffset="51600.18">24784 4588 263 0,'-3'1'95'0,"-1"2"-49"0,1 1 9 0,3-2 10 16,2 2 9-16,-1-1-5 0,3 1-12 0,-1 2-12 0,1-1-13 0,2 0-5 15,2 3-9-15,2 0-2 0,1 3-9 0,1-3-3 0,0 0-1 0,1 2-3 16,-1 0-1-16,2 0 2 0,-2 0-2 0,-3-2-1 0,2 0 0 16,-1 2-3-16,0 1 2 0,-1-2 0 0,1 2 4 0,-1-1 0 0,-1 0 1 15,-3-1 7-15,2-1 4 0,-2 0 6 0,-1 0 12 0,1-1 15 16,-1 0 26-16,-3-3 28 0,4 0 19 0,-5-3 4 0,4-1-7 0,-2 1-11 16,0-2-6-16,0 1-7 0,-1-3-4 0,0-1-15 0,2-1-13 15,1-3-9-15,0 0-14 0,-1-2-8 0,2 0-1 0,-1-4-2 0,0 1-2 16,0-3-2-16,0 0 2 0,-1 0-3 0,-2-3-3 0,2 2 0 0,0-2-5 15,-3-1 1-15,2 1-2 0,0-4 0 0,-2 2-3 0,0-1 0 16,0-2-2-16,-2 0-6 0,0-4 1 0,-1-2-2 0,0 0-2 0,-1-4 8 16,0 1-6-16,-3 0 3 0,2 3 4 0,-3-4-9 0,1 1 5 0,-1-1-6 15,0 1 8-15,-1 2-10 0,-1 1-4 0,1 5 4 0,1 3-10 0,0 5 18 16,1 5 1-16,2 1 1 0,0 5 6 0,1-1-13 0,0 4 2 16,1 2-3-16,0 2-3 0,0 0 3 0,2 2 1 0,-2 3-2 15,1-1-4-15,-1 4 4 0,3 2-2 0,-1 2 1 0,1 5 4 0,0 2 4 16,1 3 0-16,2 1 1 0,-1 0-1 0,4 1-6 0,-1 2 2 0,1-1-1 15,0-1-2-15,2 2 2 0,2-3-1 0,-2 0-2 0,0-2 2 16,1-1 2-16,-1-4-2 0,0 1-2 0,2-1 2 0,-2-3-1 0,2-1-4 16,-2-2 1-16,3-3-1 0,-4 0-1 0,4-4-1 0,-2 0 1 0,2-3-2 15,-2-1-5-15,2-1-1 0,-3-2-5 0,1-1-1 0,1-1-2 0,-4-2-3 16,2-2-1-16,-2-2 1 0,0-1 1 0,-3-1 5 0,2-4 7 16,1 1-2-16,-4-2 4 0,2-1 2 0,-1 0 0 0,-1-1 1 0,0 0 5 15,-2-2-3-15,2 0 2 0,-4-2 0 0,0-3 0 0,-1-3 0 16,-1 1-6-16,0-5 2 0,-2 0 10 0,1-5-3 0,-2-2 8 0,-1-1 1 15,0-4-8-15,-1 0 4 0,-2 0 4 0,0 1-1 0,1 2 4 0,-2 6-3 16,5 6 3-16,-1 3 0 0,1 4 1 0,1 4 3 0,0 8-5 16,3 1-1-16,2 8 0 0,0 5-6 0,-1 0 2 0,1 4-1 0,0 2-2 15,1 2 1-15,0 4 0 0,0 2 2 0,1 1 1 0,0 6-4 16,2 0 3-16,1 4-3 0,-1 2-3 0,4 2 3 0,-2 2 0 0,2 2-1 16,2 3 2-16,-1 1 4 0,1 0-3 0,-1 1 0 0,3 0 1 0,-1-3 6 15,-2 0 6-15,2-2 2 0,0-3-4 0,-2-4-5 0,1-3 4 16,-1-3-2-16,0-2 5 0,2-4-2 0,-2-1-2 0,-2-2-1 0,-2-2-7 15,4-3-2-15,-4 0 3 0,2-1 2 0,-2-2-1 0,-2-2-1 0,1-2-5 16,-1 0 1-16,-2 1 5 0,2-4 3 0,-2 0 4 0,3-1-4 16,0-4-2-16,-1 0-1 0,0-2-2 0,-1 1-5 0,0-3 5 0,2-1-3 15,-2 2 0-15,1-4 2 0,-1 1-4 0,0-1 1 0,1 1-4 16,-1 0 4-16,0 2-2 0,1 0 1 0,0 2 2 0,1-1 2 0,2 4-4 16,-1-1-2-16,0 2 2 0,0 1-1 0,-1 1 6 0,2 0-1 0,2 2 1 15,0 1 0-15,0 0-5 0,1 1 7 0,0 1-7 0,0 2 4 16,-2-2 2-16,4 2-2 0,-1-1 6 0,1 0 3 0,-1-2-1 0,0 2 7 15,3-2-1-15,0-1-2 0,1 0 1 0,-3 0-6 0,1 0-6 16,0-1 1-16,-2-1-1 0,-1 1-4 0,0-2 7 0,-1 1-8 0,0 0 2 16,-2 0-1-16,-1-2-11 0,-1 1-8 0,-1 0-26 0,1 1-49 0,-3-1-58 15,0 2-86-15,-3-2-130 0,-1 0-96 0,-1 2-25 0,-2-1 87 16</inkml:trace>
  <inkml:trace contextRef="#ctx0" brushRef="#br0" timeOffset="51804.2">24753 4324 1131 0,'-22'1'421'0,"1"2"-361"0,-2-1 29 0,11 1 22 0,8-3 10 0,3-1-12 0,3 1-32 0,4-3-21 0,2 0 9 0,3-2 14 15,3-3 8-15,4-1-5 0,3-3-20 0,3-2-16 0,4-1-15 16,5-1-17-16,-1-2-4 0,5 0-9 0,1-1-2 0,-1-1 4 0,2 3 2 16,1 0-10-16,-3-1-8 0,0 3-12 0,-5-1-17 0,-2 3-33 15,-2 1-75-15,-4 2-92 0,-4 2-131 0,-2 4-217 16,-5 0-91-16</inkml:trace>
  <inkml:trace contextRef="#ctx0" brushRef="#br0" timeOffset="52649.71">18334 8498 431 0,'-7'-4'129'0,"-1"-2"-44"0,0 0 30 0,3 0 12 0,2-2 2 0,3 3-3 0,-1-2-16 0,2 3-7 0,-1-1-6 0,0 2 4 0,0-1-1 16,3 1-11-16,-1-1-10 0,1 2-12 0,0 0-14 0,2 2-4 15,0 0-3-15,2 3-3 0,4 1 4 0,0 1 7 0,1 5-6 0,2 1-6 16,0 1-6-16,5 1-8 0,-1 2-7 0,1 2 1 0,-1 1-3 0,0 2-3 16,-3 0-4-16,2-1 5 0,1-1-3 0,-2-2 3 15,-1-1-1-15,1-1-7 0,-3-1 7 0,-1-1-4 0,2-3 9 0,-2-1 4 16,-2-2-3-16,0-1 2 0,-1-1 3 0,1-1 2 0,-2-2 9 0,0-1-2 15,-4-2 0-15,4 0 5 0,-3-2-6 0,-1 0 0 0,2-1-3 16,-2-5-8-16,0 1-5 0,-2-3-6 0,2-1 1 0,0-4-4 0,-1 1-3 16,0-1 0-16,-1 0-3 0,0-2 2 0,-2-3-4 0,0 1 2 0,0 1-1 15,-2 0-5-15,2 1 4 0,-2 0-21 0,-1 0-1 0,-1 1-4 0,1-2-10 16,-1 2 7-16,2 1-17 0,-1 2-11 0,2 4-16 0,-1 1-7 0,0 3-12 16,3 4-24-16,-1-1-22 0,3 4-33 0,1-3-32 0,-2 3-31 15,6 3-55-15,-1-3-69 0,1 3-54 0,1 0 21 0,2 1 120 16</inkml:trace>
  <inkml:trace contextRef="#ctx0" brushRef="#br0" timeOffset="53949.36">19158 8450 689 0,'-4'-2'394'0,"-1"0"-287"0,1 0 25 0,1-2 22 0,0-1 15 0,1-1-13 0,2 0-35 16,0-1-28-16,-3-1-13 0,3 0-11 0,0-1-5 0,-1-1-6 15,-1 1-8-15,2 1-2 0,-1-2-5 0,1 2-6 0,-1 0-9 0,-1-1-4 16,0 0-9-16,0 1-2 0,-2-1 0 0,0 3-9 0,0-1 1 15,-1 3 2-15,1 0-3 0,-1 1-1 0,-4 2 4 16,1 0-2-16,2 2-2 0,-4 3-3 0,1-1 3 0,0 2-3 0,-1 3-3 0,1-1 6 16,1 2-1-16,0 2-1 0,-2 0 1 0,2-2-9 0,-1 3-1 0,1-1-1 15,0 1 6-15,2 3 1 0,1-2 1 0,0 2 1 16,1-1 9-16,1 0 2 0,0-1 0 16,3-1-3-16,-2 2-12 15,4-2 0-15,1-1-2 16,4 1 0-16,-2-2-2 0,2 0 0 15,0-2-5-15,-1 0 8 16,4-4-3-16,-2 1-4 16,1-2 5-16,0-1-2 0,-2-2 6 0,0 0 4 0,2-2-4 0,-2-1 0 15,0-2-3-15,1-2 1 0,0-1 7 0,-2-1-5 0,2 1 3 0,0-3-3 0,-2 0-2 0,1 0 3 0,-3-1-4 0,0 2 8 16,1-1-4-16,-1-1-15 0,1 0 0 0,-2 0 0 0,-2 0-3 0,1 0 18 0,-1 1 2 0,-1 2 0 0,1-1 0 0,2 2 0 0,-3 1 3 16,0 1-6-16,3-1 0 0,-3 2-3 0,0-1-3 0,2 1 1 0,-2 1-4 0,3 1 1 0,-2 2-1 0,1 0 0 0,-2 1 3 0,1 1 2 0,0 0-4 0,-1 1 2 0,0 0 3 0,2 2-4 0,0 0 5 15,1 0 1-15,0 2-4 0,-2-1 5 0,1 2 5 0,0-1-2 0,1 1 1 0,0 3 2 16,2-1-4-16,-4 2 1 0,2-1-2 0,1 1-1 0,1-2 2 15,-1-1 8-15,-1-1 7 0,2 1-1 0,1-2-2 0,0-1-10 0,0 0-1 16,-1-1 3-16,3-2 0 0,0-2 5 0,2-2-4 0,-2 0 5 16,2-4 2-16,0 1-5 0,1-2 0 0,-1-1-14 0,0-3-2 0,2-1 1 15,-2-1 0-15,0-3 9 0,-1 1 0 0,1-2 3 0,-2 1 0 0,2 0 3 16,-2-3 0-16,-1-1-5 0,4-2 8 0,-5 1-6 0,0-1 2 0,-3 0 3 16,2-1-11-16,-2-1 3 0,1 1 3 0,-3-1-3 0,0 0 1 15,-2 1-2-15,-2-3-2 0,-1 1-1 0,0 0 4 0,-1-4-3 0,-1 1-4 16,0-1 2-16,-2 2 5 0,-2 3 0 0,1 1 2 0,0 6-5 0,-1-1 1 15,1 8-1-15,-1 0 5 0,2 5 2 0,0 2-2 0,3 3-2 16,0 0-3-16,-2 3-2 0,4 1 2 0,-2 3 3 0,2 1 0 0,-1 1-1 16,2 3 1-16,0 1-2 0,1 5 1 0,4-2-1 0,-1 4-1 15,4 5 5-15,-1 1-2 0,2 2 3 0,2 2 0 16,0-4 0-16,1 1-2 0,2 1-2 0,-1 0 1 0,-1 2 0 0,1-1 0 16,1 2-2-16,0-1-1 0,2-1-3 0,-1 1 2 0,-1-4 7 0,4-1-6 15,-1-5 3-15,1-2 0 0,0-3-11 0,3-1 11 0,-2-2 0 0,-1-3-3 0,4-1 6 16,-4-3-1-16,2-1-1 0,-2-1 7 0,0-3-4 0,1 0-1 15,-2-4 3-15,0 0-3 0,0-3 6 0,-2-2 5 0,-1 0-2 0,-1-3 0 16,1-1 4-16,-3 1-13 0,1-2 0 0,-1 0-2 0,-1-2-1 0,-1 0 2 16,-3-1 3-16,1-1-2 0,-2 1 0 0,-2-1 3 0,1 1-6 0,-1 0 3 15,-1 1 0-15,-1-1-1 0,1 1 1 0,-2 2 1 0,2 0-2 16,-4 2 1-16,4 1 3 0,-2 2 0 0,2 2-4 0,0 1-2 0,-3-1-2 16,3 3 2-16,-1-1-1 0,1 2 4 0,0 2-2 0,-2-2-2 0,1 3 2 15,1 0 9-15,-1 0-4 0,1 1 2 0,0-1-4 0,1 2-8 16,-1 0 4-16,1 2-3 0,1 0 0 0,-1 3 1 0,2 0-3 15,-1 1 2-15,4 0 5 0,-4 1 2 0,2 2 0 0,2 1-4 0,-2-1-5 16,0 1 2-16,2 0 0 0,0 0 0 0,-1 0 3 0,2 1 0 0,-3-3 1 16,4 2 2-16,-3-2 2 0,2 1-5 0,1 0 6 0,0 0-1 0,0-2-1 15,1 0 7-15,4-1-6 0,-3-1-3 0,1-2 2 0,0 2-5 16,-2-3 10-16,2 0-3 0,0-1-1 0,-2-2 5 0,2 2-14 0,-1-2 8 16,0-2 0-16,2 1-4 0,-3-3 7 0,2-1 2 0,-2 0-9 15,1-3 10-15,0 1-6 0,1-2 0 0,-1-3 4 0,0 0-7 0,1-1 1 16,-2 0-1-16,2 0 3 0,-3 0-3 0,-1 0 6 0,1 1-4 0,-1-3-2 15,-3 1 4-15,-2 0-6 0,2 0 1 0,-1-1 4 0,1 2 0 16,0 0 0-16,-3 0 4 0,1 1-8 0,-2 1 2 0,1 0-2 16,0 2 5-16,-1 0 4 0,2 0-2 0,-2 1 1 0,0 2-16 0,-2-2 6 0,2 3-1 15,0 0 1-15,0 2 9 0,0 0-9 0,2 2 4 0,-2 0-4 16,0 0-3-16,1 2 4 0,-2-1-2 0,2 0 1 0,-1 2-1 16,1 1 0-16,1 0 1 0,0 1 0 0,0 1 2 0,0 1-1 0,-2-1 1 15,3 1-7-15,2 1 6 0,-2-1-4 0,1 2 5 0,0-2 0 0,0 2 0 16,2-1 2-16,-1 0-6 0,2 2 6 0,-1-2-2 0,1 0 0 15,0-2 2-15,-2 2-2 0,2-2 1 0,-2-1 6 0,-1 0-7 0,4-1-5 0,-2-1 5 16,0-1-5-16,0-1 7 0,2-1 1 0,0 1-2 16,-2-2 3-16,2 1-1 0,1-1 0 0,0-2 0 0,-1 0 0 0,1-2-3 15,-1-1 4-15,0 1 2 0,4 0-3 0,-2-2 0 0,-3 0 1 0,5-1-6 16,-4-1 7-16,0 1-2 0,2 0 2 0,-2 0-2 0,1-2-1 0,-3 2-2 16,4-1 3-16,-4 2-1 0,1-3 3 0,-2 0-2 0,1 2-2 15,-2-4 3-15,1 4-3 0,-1 0 3 0,-1-3 0 0,1 2 3 0,-1 1-2 16,1-4 0-16,-3 1 0 0,0 0-4 0,-1 1 1 0,2 0 3 0,-2 1 0 15,-2 2 0-15,2 0 1 0,-1 2 1 0,0 1-4 0,1 0 0 16,-2 1-4-16,2 2 4 0,0 0 2 0,-2 1-2 0,2 0 4 0,0 1-6 16,-3-1-2-16,3 3-1 0,0-2-3 0,-3 3 5 0,3 0 8 15,0 1 1-15,0 2-1 0,0 0-5 0,0 1-4 0,0 0 1 0,0 0-4 16,3 3 1-16,-3-5-2 0,3 4 0 0,-1-1 5 0,1 1-2 0,0-2 2 16,-1 0 4-16,4 0-6 0,-2 0 9 0,1 1 8 0,3 2-1 15,-1-2 3-15,-1-1-7 0,1 0 3 0,3 0-4 0,0-2 4 0,1 0 7 16,1-2-6-16,1-1-2 0,2 0 0 0,-1-3-2 0,2 0-5 0,-2 0 5 15,2-3-7-15,-1 0-1 0,3-1 0 0,-1-1-6 0,2-2-2 16,-2-1-15-16,-1-1-28 0,-1-2-59 0,1-1-85 0,2 0-108 0,-2 0-194 16,-2-4-263-16,1 4-3 0</inkml:trace>
  <inkml:trace contextRef="#ctx0" brushRef="#br0" timeOffset="54752.3">22154 7463 124 0,'5'-8'59'0,"3"-2"-13"0,2-5 24 0,0-1 27 0,0 2 23 0,-1 0 13 0,2 0-4 0,-2 1-6 0,1 1 9 0,-2 0 9 0,-3 1 7 0,0 0-7 0,-1 3-19 15,0 0-17-15,-2 3-14 0,0-1-4 0,-2 5-2 0,0-3-6 16,0 4-2-16,-2 0-8 15,2 0-8-15,-3 0-15 0,0 1-10 0,-1 2-12 0,0 0-6 16,-1 1-3-16,-2 1 0 0,-2 2-4 0,-2 2 1 0,-1-1 1 0,1 3-4 16,-2 0 3-16,1 2-1 0,-4 1 0 0,2 0 3 0,-2 1-6 15,0 0 6-15,-1 1-2 0,-2-1-2 0,4-1 1 0,-3 2-5 0,0 0 4 16,-1 2 2 0,2 1 3-16,1-1 20 0,1 0-2 0,0-2 1 15,2 0 4-15,1 0-19 0,1-1 1 16,2 1 1-16,1-3-6 15,0-1 0-15,5 0-3 0,3-1-2 16,3 0-4-16,-1-3 4 0,2-1-1 0,5 1 1 0,-1-2 2 0,2 1 1 0,2-2-3 0,2 1 2 0,-1 0 5 16,2-3-4-16,2 1 4 0,2 0 4 0,1-3-11 0,0 1 6 0,4-2 1 0,1 0-7 0,0-2 7 0,2 2-1 0,2-2-1 0,1-1-2 15,1 0-5-15,1 1-2 0,-1 0-6 0,-1-3 1 0,1 1 5 0,-3 1-6 0,2-1 3 0,-3 2-3 0,-4-1 0 0,2 0 0 0,-1 2-9 0,0 0-1 16,-2-1-13-16,-5 1-15 0,1 0-20 0,-5 1-39 0,-2-2-34 0,1 2-48 0,-4 2-45 0,-2-2-42 0,0 2-45 0,-3 0-98 16,-3 0-84-16,-2 2 11 0,-3 0 119 0</inkml:trace>
  <inkml:trace contextRef="#ctx0" brushRef="#br0" timeOffset="54992.56">22169 8046 986 0,'-6'3'154'0,"2"0"11"0,-1-1 5 0,5 1-2 0,3-2-13 0,-1 1-29 16,2 0-4-16,3-2 6 0,1 2 5 0,1-1 9 0,7-2-9 0,2-1-11 16,2 0-22-16,3-4-13 0,1 2-14 0,3-2-10 0,0-1-1 0,2 0-16 15,2-1-13-15,0 0-16 0,-3 0-4 0,0 1-10 0,0 1 1 16,-2-1 1-16,-1-1-10 0,-1 1 7 0,0-1-2 0,-2 1-14 0,1 1-4 15,-1-4-31-15,1 2-48 0,0 0-61 0,-2-1-93 16,1-1-98-16,-3 1-134 0,-3-3-245 0,-2 0-84 0</inkml:trace>
  <inkml:trace contextRef="#ctx0" brushRef="#br0" timeOffset="55672.43">23052 7343 601 0,'-8'-4'306'0,"5"-2"-213"16,-1-2 5-16,3 0 5 0,4-1 9 0,2-3-8 0,0 1-7 0,2-4-6 15,1 2-2-15,0 0 3 0,1-2-1 0,1 0 3 0,-1 2-10 0,3-2-14 16,-1 0-9-16,1-1-16 0,1 1-5 0,0-1-1 0,1 3-4 15,0-1-2-15,-1 2-2 0,2 2 0 0,-2-2-2 16,2 1 2-16,0 2 0 0,-1-2-2 0,0 3 1 0,1 2-1 0,-2 1-5 0,0 2-2 16,3 2-4-16,-2 1-7 0,1 1 2 0,-1 2-1 15,0 2 1-15,-3 2-7 0,-1 3 1 0,0 2-4 0,-2 4-3 16,1-2 2-16,-1 1-4 0,-3 3 7 0,1-1-5 0,-2 3-3 0,-3-1 5 16,1 0-4-16,-2 1 12 0,-2 0-4 0,1 1 1 15,-2 1-4-15,-1-2-4 0,-1 1 2 0,-2-2-4 0,0 1 1 0,-1-1-1 0,2-2-2 16,-1-2 3-16,2-2 2 0,-2-2-1 0,1-2 1 0,0-2 0 0,3 0-2 0,0-2 5 0,-1-2-1 15,2 0-2-15,-1-3 3 0,0 0-3 0,3 0 2 0,0-2 3 16,2 0-7-16,-1 0 4 0,-1-4 1 0,3-1-3 0,-1-1 0 0,2-3-1 16,2-1-8-16,-1 0 4 0,1-5 2 0,-1 0 0 0,3 0 1 0,-1 0-1 15,1-1 3-15,1 1 3 0,-1-3-4 0,1 1 4 0,0-1 0 0,-1-2 0 16,4 1-1-16,-3-3 1 0,0 0-1 0,2 1 11 0,-2-5-5 16,0 0 1-16,0 0-1 0,-2-1-6 0,-1 4 1 0,-3-1 3 0,2 4 1 15,-2 2-4-15,1 3-4 0,-1 0 2 0,-2 4-2 0,0 2-3 16,1 2 8-16,-1 1-1 0,-2 1 0 0,1 3-1 0,-2 2 5 0,2 1-6 15,-1 1 3-15,0 0 4 0,-1 1-5 0,-2 2 6 0,2 1-4 0,-5 2 0 16,3-1-3-16,-1 3 3 0,-1 3 0 0,2-1-5 0,0 2 6 16,-1 3-2-16,1 1-1 0,1 2-1 0,-1 2-1 15,1-1 1-15,2 2 0 0,1 2 3 0,0 0 0 0,1 1-2 0,1-2 4 0,0 0-4 16,2-1 1-16,-1-2 3 0,3 0-1 0,2-2 1 0,-2-1-2 0,2-1 2 16,2-3-7-16,2 0-2 0,0-2 2 0,3-1 0 0,-2-1-1 0,3-3 2 15,-1 2-1-15,1-3-6 0,1 0-1 0,1-4-5 0,2 0-10 16,-3 0-10-16,2-4-46 0,0 1-45 0,-2 1-65 0,1-2-57 0,0-2-60 15,0 0-113-15,-1-1-137 0,3-1-22 0</inkml:trace>
  <inkml:trace contextRef="#ctx0" brushRef="#br0" timeOffset="56054.61">24101 7132 556 0,'-6'0'320'0,"-2"-1"-159"0,1 0 16 0,3-1 13 0,1 2-3 0,3-1-38 0,-1 1-36 0,1 0-22 0,1-1-10 0,-1 1-4 0,2 0-8 16,0 0-4-16,0 1-4 0,2-1-7 0,-2 1-1 0,4 1-4 15,-2-1 0-15,4 3-2 0,-3 0 2 0,3 1-3 0,-1 2-4 0,1 0-1 16,1 1-12-16,-1 1-2 0,2 2-4 0,0 1 2 0,-1 1-5 16,3 2-9-16,-3 1 6 0,0 3-8 0,2 0 1 0,0-1 1 0,0 4-2 15,-1 2-1-15,-2 2-3 0,4 0 1 0,-2 1-13 0,-1 1 2 16,-1 0-2-16,0 1 19 0,-1 0 5 0,-2-2-5 16,1 0 3-16,0-3-15 0,0-1 0 0,-1-1 5 0,0-2-2 0,-2-1-3 0,0-1 2 0,-2-4-4 15,0 1 4-15,-2 0 0 0,1-2 3 0,-1 1 4 0,-2-4-3 16,0 1 6-16,-2-3-1 0,1 0-4 0,-3 0 3 0,2-1-3 0,-2-4-2 15,2-1 2-15,-3 1 0 0,0-2 2 0,-3-1 3 0,0 0-9 0,-2-2-3 16,-2-1 2-16,-1-1 3 0,4-2 2 0,-1 2 4 0,-2-1-3 16,2-2-2-16,0 1 2 0,0-4-8 0,1 2 7 0,1-1-3 0,2-2-6 15,-1 0 11-15,1 1-13 0,1-1 11 0,1 2 4 0,2-2-4 16,2 0 12-16,1 2 3 0,-1-5-10 0,3 0 2 0,3-1 1 0,-1-1-10 16,4 0 9-16,0-2-1 0,2 1-10 0,3-2 3 0,0 0-17 0,1-2 0 15,3 0-3-15,-2-1-4 0,2 1 25 0,0-1-9 0,1 2 2 16,-2-1-3-16,2-1-13 0,-2 2-9 0,-2 1-21 0,0 1-39 0,-3-2-51 15,-2 1-51-15,2-3-77 0,-2 2-111 0,-1-3-227 0,-2 1-179 0,-2-1 156 16</inkml:trace>
  <inkml:trace contextRef="#ctx0" brushRef="#br0" timeOffset="56231.67">24139 6799 1842 0,'-20'-2'550'0,"1"1"-412"0,-1 0 22 0,7 1-9 16,9 0-13-16,1-2-49 0,2 2-43 0,1 2-18 0,-2-2-16 15,2 1-3-15,3 0-4 0,0 1-5 0,1 0 3 0,2 0-10 16,2 0-7-16,3 4-21 0,0-1-91 0,1 0-147 0,-1 4-260 0,-1 0-501 16,-2 2 128-16</inkml:trace>
</inkml:ink>
</file>

<file path=ppt/ink/ink13.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17:36.825"/>
    </inkml:context>
    <inkml:brush xml:id="br0">
      <inkml:brushProperty name="width" value="0.05292" units="cm"/>
      <inkml:brushProperty name="height" value="0.05292" units="cm"/>
      <inkml:brushProperty name="color" value="#FF0000"/>
    </inkml:brush>
    <inkml:context xml:id="ctx1">
      <inkml:inkSource xml:id="inkSrc2">
        <inkml:traceFormat>
          <inkml:channel name="X" type="integer" max="19200" units="cm"/>
          <inkml:channel name="Y" type="integer" max="10800" units="cm"/>
          <inkml:channel name="T" type="integer" max="2.14748E9" units="dev"/>
        </inkml:traceFormat>
        <inkml:channelProperties>
          <inkml:channelProperty channel="X" name="resolution" value="554.91327" units="1/cm"/>
          <inkml:channelProperty channel="Y" name="resolution" value="552.14722" units="1/cm"/>
          <inkml:channelProperty channel="T" name="resolution" value="1" units="1/dev"/>
        </inkml:channelProperties>
      </inkml:inkSource>
      <inkml:timestamp xml:id="ts1" timeString="2024-07-30T06:17:42.403"/>
    </inkml:context>
  </inkml:definitions>
  <inkml:trace contextRef="#ctx0" brushRef="#br0">7772 8897 229 0,'-16'-8'44'0,"5"3"-36"15,-4-1-3-15,6 5-4 0,3 2-4 0,4 1-2 0,2 0 0 0,2 2 2 0,4 0 2 0,1 0 1 0,5 0 0 0,1 0-1 0,3 0 1 0,2-1 1 0,0 1 0 0,5-1 1 0,1-2-1 0,3 1 1 0,4-2 1 0,0 0 1 0,1-2 3 16,4-1 0-16,-2-1 2 0,0 0 2 0,1 0 4 16,0 0 1-16,4-1 4 0,1-2 2 0,3 1 2 0,1-2 2 0,-1 1 1 0,4-2-3 15,1-1 0-15,1 1-2 0,6-1-3 16,-2 1-1-16,3 1-1 0,-1-1-1 0,2 1-2 0,-1 0-1 0,0 1 0 0,1 0 2 15,2 0-1-15,-3 1 2 0,6-1 2 0,-4-1 4 0,1 3 2 0,-2-2 4 0,0 3 0 16,0-3 0-16,-1 1 2 0,-1 0 0 0,-1 2-1 0,-4 0-5 16,1 3-7-16,-2-2-6 0,-2 2-1 0,0 1-1 0,-3 0-3 0,3-2 0 15,-3 4-6-15,-3-1-3 0,1 2-5 0,-7 2-6 0,-2 2-10 16,-5 0-13-16,1 2-16 0,-7-2-28 0,-1 2-35 0,-8 3-69 0,0-3-173 16</inkml:trace>
  <inkml:trace contextRef="#ctx0" brushRef="#br0" timeOffset="3574.35">10663 11636 23 0,'-5'-4'14'0,"1"4"4"0,0-3 9 0,2 3 8 0,2 0 9 0,0-1 11 0,2 2-2 0,-1-1-8 16,0 0-9-16,2 0-4 0,0 0 1 0,-1 2 7 0,4-1 5 16,0 0 0-16,5 2 2 0,0-3-2 0,-1 1-1 0,1 2 0 0,-1-2 1 15,-2 1-7-15,1 0-1 0,2 1-6 0,-1 0-2 0,3-1 2 16,0 1 0-16,-1 0 6 0,3 2-1 0,-2-4-1 0,3 3 2 0,2 0-5 15,0 1-2-15,3-1 2 0,1-2-1 0,4 1-1 0,1 0 0 16,3-1-2-16,4 1 0 0,5-2-2 0,2 1 2 0,6-2-4 16,3-2 2-16,1 1-3 0,1 0-2 0,3-1 3 0,0-2-6 0,1 0 0 0,2-1 1 15,1-1 2-15,3 1-3 0,-1-2 3 0,1 2-7 0,-2 0 3 0,2 1-3 16,-1-2-3-16,0 1 4 0,-2-3-8 0,-2 1 2 0,-3-1 3 16,-2 3-3-16,-2-2 0 0,-5 2 2 0,1-1-3 0,-4 2-2 0,-2 0 0 15,-3-2-1-15,-2 2 0 0,-4 0-3 0,-4 1 0 0,-3 0-3 0,-4 1 2 16,-3 0-1-16,-3 0 0 0,-5 0 2 0,-3 2-6 0,-4 0 1 15,-2 0-1-15,-2 0-3 0,-2 2 1 0,-2-1-10 0,-3 2-27 0,-3 1-48 16,-6 2-131-16,-4 2-154 0,-4 4-68 0,-2 2-39 0</inkml:trace>
  <inkml:trace contextRef="#ctx1" brushRef="#br0">12020 17940 0,'0'0'0,"0"0"0</inkml:trace>
  <inkml:trace contextRef="#ctx0" brushRef="#br0" timeOffset="5884.56">9666 11722 228 0,'-3'-4'52'0,"2"1"-46"0,-1 0 2 0,2 2 11 0,0 0 17 0,0-1 20 0,2 0 16 0,-1-1 6 0,-1 0-11 0,0-1-8 0,0 0-10 0,0 2-4 0,0 0-4 0,0 0-3 0,0 0-2 0,3 0-2 0,-1 0 0 0,5 0 1 16,0-1 3-16,1 0-3 0,-1 0-2 0,3 1-3 0,1-1-4 0,1 0-2 0,1 1 0 0,1 0-2 0,1 1-2 0,-1 0-2 0,1-2 2 0,1 2-5 0,2-1-1 0,-1 0-4 0,2 0-4 0,-2 1 2 0,3 0-2 0,-1-2 2 0,-2 2 0 0,4-2 4 0,-5 3 0 15,-2-4-3-15,3 1-1 0,-3 1-4 0,0-1 4 0,-2 2-4 16,-3-2 0-16,-1 0 0 0,-1 2-6 0,-3 0 8 0,-4-1 7 0,0 2 9 15,0-1 7-15,-3 1 5 0,-1 0-5 0,-1-1-1 0,-3 1-8 0,-2 1-3 16,-2 0-3-16,-2 2-7 0,-3 1 1 0,-1-1-1 0,-4 2-4 0,-1 0 2 16,2 1-2-16,-2 0-1 0,3 0 5 0,0-2-5 0,1 0-1 0,2 1-6 15,-1-1-4-15,5 1 3 0,-2 1 0 0,6 1 3 0,-2-1-2 16,3 0-4-16,3 0-11 0,1 1-14 0,1-2-26 0,3 2-64 0,3 1-101 16,2-3-108-16,-1 4-33 0,6-1 46 0</inkml:trace>
  <inkml:trace contextRef="#ctx0" brushRef="#br0" timeOffset="8755.94">8746 9712 9 0,'-13'-11'11'0,"-2"0"3"0,-4-2 0 0,7 1 2 0,-1 4 2 0,-1-2 5 0,0 1 3 16,-2 1 3-16,1 1-1 0,1 1-1 0,0 0-3 0,2 2-3 0,-2-1-1 0,4 1-3 0,-3 0 0 0,1 0 2 0,0 0-1 0,0 0 2 0,-1 1 1 0,-2 0 0 0,0 2 1 15,-1 0 0-15,0 1-1 0,-1 0-2 0,-3 2-1 0,0 1-4 16,-5 4-1-16,0-2 1 0,0 2 0 0,-2 0 1 0,0 2 1 0,-1-1 1 15,0 3 1-15,-2 1 3 0,3 0 0 0,2 1 5 0,-2 2 0 0,0 2 2 16,0 2 0-16,-1 3 1 0,1-1-1 16,2 3 1-16,0 3-2 15,2 1-3-15,-3 3-4 0,5 0-4 16,1 4-4 0,0 1-3-16,5 0 0 0,-1 3-2 15,4-2 7-15,0 2 3 0,2 3-4 0,4-3 1 16,-2 3-8-16,5-1 3 0,0 0 6 0,6 1-1 0,0 1 2 15,6-3-5-15,2 1-1 0,2-2-1 0,2 0-1 16,1 0-3-16,-1 1-1 0,3 0-3 0,0-2-1 16,1 1 1-16,-1 0-2 0,2-3-2 0,-1 0 0 15,3-1 0-15,-1-2 3 0,2-1 4 0,-2-1 2 0,2-1 1 0,1-2-2 0,-1 0 3 0,0-3-5 0,0 0 5 16,-1-4 0-16,4-1 0 0,2 0 2 0,-3-2 2 0,4-2 4 0,-1-3 1 16,0-1 4-16,0-2 0 0,0-4 4 0,0 0 0 0,3-5 2 0,-1-1 2 0,-1-3-1 15,3-2 0-15,0-2 0 0,2-4-2 0,-2-1-1 16,-1-2 3-16,1-4 2 0,-2-2 0 0,-1-3 2 0,1-1-5 15,-1-1 3-15,-1-2-8 0,0-4 4 0,-1-2-7 0,0-3-9 0,0-6 0 0,1 0-4 0,-3-4 4 0,4-5 6 16,-3-4 0-16,4-4-3 0,-1-4 2 0,-2-3-3 0,-1-4 1 0,-2-1-1 0,-5 0 0 0,2 2 8 0,-5 2 3 0,-4 4-7 0,-5 2 3 0,1 9 5 0,-7 0 3 0,-2 6 12 0,-4 6-3 0,-5-1-7 0,-3 0-6 0,-5 4-5 0,0 2-1 16,-5 0-4-16,-3 4-4 0,-5 2-4 0,-3 2 1 0,-4-1-5 0,-2 3 1 0,-3-1 1 0,-5 2-3 0,-3 4-6 15,-5 0-2-15,-3 4-5 0,-4 2-6 0,-6 2-9 0,-2 5-14 0,-5 2-14 16,-3 4-18-16,-4 2-17 0,-3 4-47 0,-3 4-63 0,1 3-85 0,3 2-111 16,-2 5-66-16,6 4 79 0</inkml:trace>
</inkml:ink>
</file>

<file path=ppt/ink/ink14.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18:00.713"/>
    </inkml:context>
    <inkml:brush xml:id="br0">
      <inkml:brushProperty name="width" value="0.05292" units="cm"/>
      <inkml:brushProperty name="height" value="0.05292" units="cm"/>
      <inkml:brushProperty name="color" value="#FF0000"/>
    </inkml:brush>
  </inkml:definitions>
  <inkml:trace contextRef="#ctx0" brushRef="#br0">18883 4304 60 0,'-12'-4'11'0,"-1"2"6"0,0 0 10 0,3-1 13 0,3 3 10 0,3 0 8 0,2 0-3 0,0 0-9 0,1 0-7 0,1-1-4 15,1 1-1-15,1 0 1 0,0 0 0 0,1-3 1 0,2 2 2 0,2-1 3 16,3 1 1-16,-1-2 5 0,2 1-2 0,2 0 1 0,3 0 0 15,0 0 0-15,4 1-2 0,0-1 7 0,2 1 1 0,3 0 3 0,1-2 3 16,5 2-7-16,4-1-5 0,1 2-3 0,3-4 0 0,2 3 0 16,2-3 0-16,4 1-1 0,4 1-4 0,2-1 3 0,5 2-4 0,4-1 2 15,1-2 4-15,6 0-5 0,5-1 0 0,4 0-2 0,4 1-9 16,2 0-2-16,2 0-3 0,1 1-3 0,0-1-1 0,0-2-2 0,0 2 2 16,-2 0 6-16,-3-1 4 0,1 0 10 0,-3-1 6 0,-2 0 5 0,-2-1 4 15,-2 2-1-15,4-2 0 0,-3 0-5 0,-3 1-9 0,3 0-9 0,-5 1-6 16,-3 1-5-16,-3 1-5 0,-2 0-7 0,-4 1 2 0,-3-1 0 0,-3 0-5 15,-5 1 4-15,0-1-3 0,-7 2 0 0,0-2 4 0,-4 0-2 16,-2 3-3-16,-3 0-1 0,-3-2-2 0,-3 2 0 0,-5-2 2 16,0 1 1-16,-2 0 1 0,-3-1-2 0,-6 1-4 0,2 1 1 0,-6 0 1 15,0-1-3-15,-3 1 3 0,0 0-3 0,1 0-4 0,-6 0-1 0,3 0-2 16,-2 0-9-16,0 1-11 0,-2 0-13 0,-1 2-43 0,-2 2-39 0,-5-3-43 16,-2 3-67-16,-4 0-114 0,-2 1-148 0,0 0-118 0</inkml:trace>
  <inkml:trace contextRef="#ctx0" brushRef="#br0" timeOffset="14276.45">2846 2618 85 0,'-7'-4'19'0,"2"-1"2"0,-1-2 10 0,1 2 12 0,2-2 14 0,2 0 13 0,0-1 0 0,-1-1-5 0,1 1-8 0,0-3-4 16,1 2 5-16,0-2 1 0,-2 1 3 0,4-2 2 0,-1 2-2 0,0-2-3 0,2 0-2 0,1 0-3 0,-1-2-4 0,2 2 1 0,1-1-5 0,-1 1-2 0,0 0-3 0,2-1-9 0,1 1 3 0,-1 0 2 0,2 2 1 0,-2-1 1 0,4 2 6 0,-2-1-7 0,3 2 1 0,-3 0 1 16,3 1-6-16,-1 1 1 0,0 0-2 0,1 1-1 0,0 1 3 15,1 1 0-15,2 1-4 0,-1 2 1 0,0 0-5 0,-3 2 1 0,2 1-3 16,-1 2-3-16,2 2-2 0,-2 1-2 15,0 3 3-15,-1 1-4 0,-3 1-1 16,1 3-5-16,-2 3 2 16,0 1 1-16,-5 2 1 0,1-4-4 0,0 4 1 0,-3 1-6 0,-3-1 4 0,0 2-6 0,1-1-1 0,-2 0 2 0,-3 0-5 0,-1 0 4 0,-2-1-1 15,2 0 0-15,-1-1 0 0,-2-2 3 0,1 0-2 0,0-3 5 0,1 1-2 0,-1-2-2 0,1 0 1 16,1-3-1-16,-1-1-2 0,1-2 2 0,-1-1 2 0,3-1-2 0,-1-3 1 16,3 0 0-16,-1-3-3 0,2-1 10 0,3-1 4 0,0-1 1 15,3 0 0-15,-1-2-6 0,2-3 0 0,0-2-7 0,3-2-2 0,1-4-9 16,0-2 2-16,2-1 3 0,-2-3-4 0,4 2 11 0,0-2-7 0,2-1 1 15,0-1 5-15,2-1-7 0,0 0 4 0,0 0-2 0,-1 0-2 0,1-2 4 16,0 0-2-16,0 0-2 0,2-1-1 0,-2 2 6 0,-2-1-1 16,0 2 4-16,-2 2-2 0,-1 0-7 0,2 3 6 0,-4 1-6 0,-1 0 8 15,-1 2-4-15,-3 1 5 0,0 3 7 0,-1 2-7 0,0 2 1 16,-2 0-5-16,0 1 1 0,1 1 0 0,-2 2 3 0,0 0 0 0,-2 2 1 16,0 0 2-16,0 1 2 0,-2 1-5 0,0 0 3 0,0 1-3 0,-3 2 1 15,5 1 2-15,-4-1-4 0,0 2 4 0,-1 2-7 0,-2 4-1 16,2-1 1-16,-2 5-1 0,-1 1 2 0,2 2 5 0,0 2 0 15,-1 0-11-15,2 3 0 0,-2 1 4 0,-1 0 1 0,1 1 6 0,3 3 1 16,1-2-2-16,0 1-4 0,-1 1 3 0,4-4 2 0,0 1-8 16,1-2 6-16,4-3-2 0,-1 0 0 0,4-2 9 0,-1 0-6 0,3-4-4 0,-1-2-2 15,5 0-4-15,-1-1 3 0,2-2 3 0,0-1 5 0,2 0-3 16,0-2-2-16,0-1-3 0,1-4-4 0,3 2 5 0,-2-3-9 0,0 0-1 16,1 0-4-16,1-1-13 0,-3-2-4 0,0-1-7 0,0-3-32 15,-1 0-37-15,1-1-72 0,0 0-79 0,-2 2-102 0,1-2-107 0,-1 0-37 16,-1 0 43-16</inkml:trace>
  <inkml:trace contextRef="#ctx0" brushRef="#br0" timeOffset="14572.28">3704 2672 615 0,'-8'4'163'0,"0"0"-84"0,-2 0 50 0,4 1 47 0,2 0 39 0,1 1 7 0,-2 0-53 0,2 1-31 0,3 1-29 0,-3 3 11 0,3 2 4 0,0 1-12 16,0-1-3-16,0 0-35 0,3 1-24 0,0 1-13 0,-1 1-3 0,0 0-2 15,2 3-2-15,-2-2-6 0,2-1-4 0,0 1-3 16,-2 0-7-16,0 0-4 0,-2-1 2 0,3-1-8 16,0-2-1-16,-3-1-4 0,2 2-3 0,-2-5-7 0,0 2 3 15,2-2-8-15,-4-1-17 0,2 0-7 0,0 0-19 16,0-4-23-16,2 2-39 0,-1-2-81 0,0-2-119 0,1 0-196 16,-1-1-215-16</inkml:trace>
  <inkml:trace contextRef="#ctx0" brushRef="#br0" timeOffset="15346.45">4700 2282 92 0,'1'-4'46'0,"2"-3"18"0,-2 0 17 0,2 1 24 0,-1-1 20 0,2 3 5 0,-1-2 0 0,-2 1-9 0,2 1 0 0,-2-1 1 0,1 1-3 0,-2 0-6 0,1 0-9 0,0 0-9 0,1 0-4 0,-1 0-2 16,-1 1-4-16,1 0-3 0,-1 2-8 0,0 0-4 0,-1 1-4 0,1 0-5 16,-3 1-8-16,2-1-12 0,-2 0-11 0,-2 1-6 15,1 1-1-15,-1 0-3 0,-2 1-5 0,-2 1-3 16,-1 1-3-16,-1 1-1 0,-3 0 1 0,3 0-4 0,-2 2-5 0,-1 1 3 0,-1 2 2 15,-1-2 1-15,-2 2 2 0,-2 1-8 0,-1-1-4 0,1 1 3 16,-1 0 1 0,1 0 3-16,0 1 0 0,-2-1-1 0,2 2-2 0,1-4 0 0,1 4 7 15,1-2 1-15,1-1 5 0,2 1-4 0,0-2-6 0,2 0 2 0,4-1-1 16,3-1-4-16,1 0 2 0,1 0-2 0,2-1 0 0,2 1 0 0,2-3 6 0,1 3-3 0,2-2-3 0,4 1 13 0,1-1-5 0,3 1 1 0,2 0 2 16,1-1 1-16,1 0-3 0,2-1-3 0,3 2 2 0,1-3-1 15,-1 1-2-15,3 0 4 0,-1 1 1 0,0-2-1 0,1 1 1 0,1-1 0 16,-2 0-1-16,1 2 1 0,-2-4-8 0,0 2-1 0,0 2 1 0,-2-1-5 15,-2 0 7-15,-2 1-2 0,-3-1-5 0,1 0-2 0,-4 0-3 16,0 0-5-16,-4 2-5 0,-2-1-6 0,-1 1-9 0,-1 0-15 0,-3 1-11 16,-1 0-10-16,-1 1-15 0,-3 2-29 0,-1 1-51 0,-1-1-57 0,-2-2-66 15,-1-1-67-15,-2 1-49 0,-2-1-19 0,-2 2 95 0</inkml:trace>
  <inkml:trace contextRef="#ctx0" brushRef="#br0" timeOffset="15546.69">4429 2902 374 0,'-4'1'127'0,"0"2"-37"0,1-3 28 0,5 1 49 0,2 2 45 16,0 0 17-16,0-1-18 0,4 1-48 0,0 1-20 0,1-1-4 0,2-2-3 15,2 2-8-15,3 0-10 0,3-1-15 0,1 0-9 0,3-1-14 16,0-1-11-16,-2 1-12 0,2-1-19 0,2 2-10 0,0-1-11 0,-1-1-7 16,0 1-5-16,-1 1 0 0,-1-1-9 0,1 0 4 15,-3 1-3-15,0-1-14 0,-1 0-4 0,0 2-14 0,-3-3-26 0,0 1-21 0,0 2-51 16,-4 0-93-16,3-1-123 0,-4 0-226 0,1 0-248 0</inkml:trace>
  <inkml:trace contextRef="#ctx0" brushRef="#br0" timeOffset="16320.23">5460 2673 171 0,'-6'-7'111'0,"1"-1"-64"0,-2 0 20 0,3 0 25 0,3 0 26 0,0 0 17 0,1-3-12 0,1 1-24 0,0-1-17 0,2-1-9 0,1 0-1 0,1 1-4 0,2-2-4 0,0 1-8 0,1-1-8 0,1 0-6 16,3 0-10-16,0-1 0 0,3 2 0 0,-2 2-2 0,2 0 1 0,1 1-1 15,2 1 0-15,0 1-1 0,1 0 9 0,0 1-1 16,-3 2 2-16,1-2 1 0,1 1-5 0,-5 1-2 16,5 1-7-16,-5 2-1 0,2 2-2 0,-4 1-7 0,1 2 0 0,-3 1-1 15,0 2 0-15,-2-2-1 0,0 4 2 0,-2 1-5 0,-2 2-5 0,-1 3 5 16,-2 1-8-16,0 1 0 0,0 2 3 15,-2 1-7-15,0 0 2 0,-3 0-2 0,0 0-5 0,-2 2 3 16,-2-1 0-16,-1 0-1 16,-2 1 4-16,3-1-6 15,-3 1 2 1,0-2 2-16,0-3 2 0,-2-3 2 16,5-2 0-16,-1-1 0 0,1-1-4 0,2 0 2 15,1-2 0-15,-1-4-1 0,2-2 0 0,3 1 2 0,1-2 0 0,0-1 1 0,1 0 1 0,1-1-3 0,2-2 0 0,-1-1 0 0,1-1-2 0,4-2 5 0,1-1 3 0,0-2-5 0,2-3 8 0,1 0-10 0,1-6 1 0,0 1 3 0,2-4-1 0,2 1 1 16,-1-2-1-16,-1 0-2 0,1-1 1 0,0-1 1 0,1-1-1 0,-3 1 3 0,3-4-2 0,-1 1 1 0,-1 0 1 15,-5-1-2-15,2 3 1 0,-3 1 2 0,-2 1 3 0,0 2 0 0,-1 5 6 0,-1 1-6 0,-1 4 0 0,-1 4-1 16,0 1 1-16,-1 4 8 0,-1 2-1 0,0 1-2 0,0 1-1 16,-3-1-6-16,2 2 0 0,0 3 2 0,-2 0-8 0,-1 1 0 0,1 3 0 15,-1-1 0-15,0 4 13 0,-2 4-5 0,0 2-1 0,-2 2 2 0,2-2-3 16,-1 4-1-16,-1 1 4 0,1 1 0 0,0 1 0 0,1 2 4 16,-2-1-3-16,1-1 3 0,0-1-4 0,2 2 2 0,0-4-1 0,2 2-3 15,0 1 2-15,3-4-3 0,3 0-1 0,0-3-5 0,2-2 5 16,2-3-2-16,1-1 1 0,5 1 1 0,-4-4-8 0,8-1 1 0,-5 0 1 15,4-1-4-15,1-2-1 0,2-2-11 0,1-1-3 0,3-2-10 0,0 2-12 16,-1-4-17-16,2 0-53 0,-1-2-74 0,0 0-93 0,1 0-134 0,-2-2-100 16,0 0-21-16</inkml:trace>
  <inkml:trace contextRef="#ctx0" brushRef="#br0" timeOffset="16692.84">6147 2832 337 0,'-2'3'40'0,"-1"-2"8"0,0 1 30 0,5-1 36 0,2-1 25 0,-2 1 4 0,4-1-14 0,0 2-11 0,1-2-6 0,0 0-13 0,3 0-15 0,1 0-15 15,-1 1-13-15,0-1-3 0,1 0 0 0,1 1 0 0,0 1 6 16,-1-1 3-16,1 2 1 0,-3-1-1 0,1 1-2 0,0 1-8 16,-2 0-6-16,-1 2-8 0,0-1-3 0,-3 0-1 0,0 2-3 0,-1 1-1 15,-2 0-6-15,-1 0-6 0,0 3-3 0,-3 2-5 0,2-2 1 0,-3 2 0 16,0 1-10-16,-3 2 5 0,2-3-1 0,-3 2-5 0,-2 0 8 0,0-1-5 15,0 0 0-15,0 1 3 0,-1-3 0 0,1 0 3 0,0 0 1 16,2-2 2-16,0 1 2 0,-2-3 2 0,5 2-6 0,-2-2 3 0,2-2-1 16,-1 0-1-16,1-1 5 0,5-1-2 0,0 0 7 0,0-1 13 15,4-1 4-15,0 1 7 0,1 0 6 0,2-2-5 0,1 1-3 0,6-2-4 16,0-2-8-16,5-1-7 0,3-1-2 0,0-1-3 0,2 0-2 0,2-1-2 16,-1 0 3-16,4-2 4 0,3 0-3 0,0 0-2 0,1 0-6 15,-2-1-6-15,1 0-2 0,-1 1 4 0,-3 1-7 0,1-1 0 0,-4 3-3 16,-4 0-4-16,-2 1 0 0,-3 1-3 0,-1 0-8 0,-4 3-13 0,-3 0-17 15,-3 2-30-15,-2-1-30 0,-2 3-50 0,-2-1-82 0,0 2-143 0,-5 2-245 16,-1 1-262-16</inkml:trace>
  <inkml:trace contextRef="#ctx0" brushRef="#br0" timeOffset="17512.3">7643 2298 322 0,'3'-3'68'0,"-1"-2"18"0,4-2 23 0,-1 2 35 0,2-1 30 0,-2 0 16 0,1-1-15 0,-1 2-28 0,-1-1-19 0,-3 2-8 15,2 1 5-15,-2-1-7 0,-1 3-5 0,0 1-7 0,-1 0-18 16,0 0-13-16,-1 0-14 0,0 1-12 0,-1-1-9 0,-1 2-11 15,-3 0-1-15,3 1-14 0,-1 1-6 0,-5 0 0 16,1 2-5-16,-4 2-1 0,-2-2 3 0,2 2-7 0,-4 2 4 16,0-1 5-16,-2 2-5 0,-1 0 3 0,-1 1-4 0,2-2 3 0,-4 4-1 15,-1-2-2-15,0 0 1 0,-2 1-4 0,-2-2 2 0,0 1 2 0,3-1-4 0,-1-1 5 16,1 1-3-16,3-1 0 16,1-1 2-16,1-1 6 0,2 0 3 0,4-1-1 0,0-1-1 0,2 0 1 15,3-1-4-15,1-1 5 0,2 1 2 0,4-2-6 0,-1 0 2 0,4 1 3 16,1 1 2-16,0-1 9 0,6 2 1 0,0-1 4 0,2 0-3 15,3 1 1-15,1 0 1 0,0 0-9 0,4-1 2 0,1 0-1 16,2 1-4-16,0-1 5 0,0 1-8 0,4-1 0 0,2 0 0 0,0 2-6 0,-1 0 6 0,1-2 0 0,-1 0-3 0,-1 1 1 0,2-1-5 16,-2 0-1-16,1 3-1 0,-1-2-3 0,-5 2 0 0,5 0 0 15,-7-1-1-15,0-1 2 0,-1 2 3 0,-1 2-9 0,-2-2-2 0,2 0-5 16,-4-3-2-16,1 2-8 0,-2-2-5 0,-2 2-12 0,-1 0-10 0,-1-2-12 16,0-1-16-16,-3 1-35 0,-1-1-48 0,-1 3-71 0,-2 0-98 0,-2 0-128 15,-4 1-133-15,1 0-40 0</inkml:trace>
  <inkml:trace contextRef="#ctx0" brushRef="#br0" timeOffset="17729.36">7297 3013 611 0,'-9'3'171'0,"4"-3"-74"0,1 3 24 0,2-2 42 0,5 0 37 16,2 2 12-16,1 0-10 0,0-2-35 0,4 2-28 0,2-2-14 0,5 0-20 15,2-1-20-15,5-1-12 0,3 0-13 0,1-1-14 0,1 0-11 16,2-1-11-16,0 2-19 0,0-2-3 0,0 3-7 15,-3 0-17-15,3-1-7 0,-3 1-16 0,3 0-25 0,0-2-31 16,-2 1-84-16,2-2-145 0,-3 1-271 0,-1-1-254 16</inkml:trace>
  <inkml:trace contextRef="#ctx0" brushRef="#br0" timeOffset="18271.64">8248 2639 609 0,'1'-12'121'0,"2"-2"21"0,-1-4 11 0,8 1 9 0,-2 2 4 0,0-1-21 0,4 1-28 0,-1 0-25 0,1 1-14 0,0 0-6 0,0 0-3 0,4 3-2 0,1 0-8 0,1 2-9 0,-1 1-7 0,2 1-5 0,-2 2-3 15,1 1-3-15,-2 1-3 0,-1 2-4 0,-2-1 1 0,3 1-4 0,-1 2 4 16,-2 1-4-16,-1-1-6 0,2 4 4 0,-5 1-3 0,2 0-6 16,-2 2 8-16,-2 2-10 0,0 3 1 0,-2 1 7 0,-2 0-9 15,-1 1 3-15,0 0 0 0,-2 1-10 0,-2 0 4 0,0 3-3 16,-2-2-2-16,-3 2 0 0,3 1 4 0,-4 0 0 16,0 0-3-16,-3 2 2 0,2-2 1 15,-5 1-1-15,2-1-5 0,-1-1 2 0,-1-2 0 0,1 0 0 0,0-1 0 0,-1-3 2 0,2-2-5 0,0-1 4 0,0-1 1 0,4-3 1 16,0 1-2-16,1-2 1 0,0-1-2 0,5-1 2 0,-1-2-4 0,3-1 5 15,0-1 4-15,3 0-6 0,-1-1 12 0,2-2-7 0,2 0 2 16,1-2 0-16,2-4-4 0,2 2 2 0,1-4-6 0,0 0 0 0,3-3 0 16,-2-1 2-16,2 0-2 0,1-3 1 0,1-1 1 0,-1-3-4 0,2-1 5 15,-1-2-1-15,-1-1 0 0,0 1 1 0,0-3-3 0,-2 1 5 16,2 0-4-16,-4-1 7 0,1 1-6 0,-1 0-2 0,-4 3 3 0,0-1-4 16,-1 3 2-16,0 1-1 0,-3 2 2 0,-1 2-2 0,2 3 6 0,-1 5 2 15,-3 2 2-15,2 1 3 0,-3 2-8 0,0 1 3 0,0 2-1 16,-1 2-6-16,-2 0-1 0,0 2 3 0,2-1-6 0,-2 2 3 0,-2 1 3 15,1 2-6-15,-3 2 5 0,-1 3 4 0,-1 2-11 0,1 5 10 16,-3-1-1-16,2 3-8 0,-2 0 11 0,2 2-17 0,-2 2 7 0,1 2 6 16,1 0-1-16,0 1 6 0,1 0-3 0,0-2-7 0,-2-1 4 0,6-1 1 15,1-1-6-15,3 0 3 0,3 0-2 0,0-2 1 0,4 0 2 16,-1-2 1-16,2-5-5 0,3 0-9 0,1-2 6 0,1-2-6 0,4 1-1 16,0-3 2-16,2-1-10 0,1 0-5 0,0-2-12 0,3 0-13 0,-3-3-28 15,4-1-48-15,0 0-89 0,-1-1-110 0,1-2-165 0,-1-1-130 16,0 0 41-16</inkml:trace>
  <inkml:trace contextRef="#ctx0" brushRef="#br0" timeOffset="18721.55">9101 2755 581 0,'-2'-3'100'0,"0"2"2"0,1-1 10 0,4 1 24 15,1 0 9-15,1-2-17 0,-2 2-22 0,5-1-12 0,-3 1-4 0,3 1-4 0,-1-3-6 0,4 2-7 0,-2 1-4 0,2 0-6 0,-1 0 8 0,1 0 6 0,-1 0 3 0,0 1-3 0,0 2-10 0,-1-3-4 16,-1 3-3-16,0-1-6 0,-2 1-10 0,0 0-12 16,0 1-6-16,-1 0-4 0,-2 0 2 0,-1 1 0 15,1-1-3-15,-3 0-1 0,3 3-10 0,-3-2-2 0,0 2-1 16,-3 0-3-16,3-1 1 0,-3 2 2 0,-1 0-5 0,0-1-4 0,-1 1 2 16,-2 0-5-16,2-1 5 0,1 1-2 0,-2 0-4 0,0 0 7 15,-1-1-5-15,2-1 4 0,-2 0-2 0,2 0-3 0,-1 0 0 0,1 0 2 0,2 0 3 0,-1-2-5 0,2-1 3 16,-1-1-3-16,2 2-3 0,1-2 7 0,0-1 1 0,1 0-4 0,-1-1 6 15,1 2-2-15,2-1-2 0,0 0 2 0,-1 1 0 0,4-1-1 0,-4 0-1 16,2 2 2-16,0 0-2 0,2-2 6 0,-2 0-3 0,1 1 1 0,0 0 4 16,2 0-7-16,-2-1 2 0,1 2 1 0,-1-1-5 0,3 1 6 15,-1 0-1-15,-2-1 1 0,5 1 0 0,-2 1-3 0,-2 0 3 16,1-1-1-16,1 1-2 0,-1 0 3 0,1 0 1 0,0 1-1 0,0-1 8 16,-1 3 3-16,-1-4-6 0,1 2 0 0,0 2-1 0,-2-1-4 15,2 1 7-15,-3-2-2 0,-1 1 2 0,-1-2 2 0,1 3 1 0,-2-1 9 0,-1-2-5 16,0 3 1-16,-1 0-3 0,-2-1 1 0,-2 0 2 0,2 2-6 15,-2-2-5-15,-3 1-9 0,-2 0-1 0,1-3 3 0,-2 1 0 0,1 2 1 16,-2 0-6-16,1-2 0 0,-1 0-5 0,0 1 0 0,0-1-4 16,0 0-13-16,1-1 4 0,-3 0-21 0,2-2-12 0,0 0-27 0,-1 0-68 15,1-1-78-15,1-2-133 0,0-1-225 0,1 0-232 0</inkml:trace>
  <inkml:trace contextRef="#ctx0" brushRef="#br0" timeOffset="19517.36">10458 2685 586 0,'-11'-4'50'0,"0"0"13"0,-1 0 18 0,3 0 31 0,6 1 33 0,1 1 11 0,0 0-3 0,4 1-19 0,-1-2-18 0,3 3-16 0,1-1-11 0,2-1-14 0,4 0-14 16,-1 0-6-16,4 1-16 0,2 1-14 0,0 0-8 0,4 0-7 15,2 0-11-15,-2 0-10 0,2 0-8 0,4 1-21 0,-1-1-15 16,2 0-20-16,3 0-32 0,1 0-31 0,5 0-79 0,3 0-181 0,1 0-175 0</inkml:trace>
  <inkml:trace contextRef="#ctx0" brushRef="#br0" timeOffset="19706.5">12920 2582 1801 0,'-3'-7'28'0,"2"2"-9"0,1-1-3 0,1 2 3 0,5 0 4 16,2 2-5-16,0 0-9 0,3 1-6 0,-2 1-6 0,3-1-2 15,-1 1-3-15,-1-2-8 0,5 2-4 0,1-1-14 0,2 1-10 0,3 1-16 16,2-1-22-16,2 0-17 0,4 0-40 0,1 0-94 0,4-1-167 15,1 2-108-15</inkml:trace>
  <inkml:trace contextRef="#ctx0" brushRef="#br0" timeOffset="19814.21">14967 2556 1279 0,'20'-6'9'0,"5"-1"-11"15,6-2-3-15,1 2 6 0,-1 1-5 0,4 2-18 0,0-1-30 0,0 1-39 16,-2 0-45-16,-1-1-117 0,2-2-146 0</inkml:trace>
  <inkml:trace contextRef="#ctx0" brushRef="#br0" timeOffset="19955.52">17098 2479 1629 0,'-9'-10'-35'16,"3"0"6"-16,-3-3-7 0,2 3-6 0,3 0-68 0,4 1-239 16,0 0-277-16</inkml:trace>
  <inkml:trace contextRef="#ctx0" brushRef="#br0" timeOffset="20718.3">20986 2035 819 0,'2'-7'58'0,"0"1"19"0,1-1 32 0,4 0 41 0,0 2 19 0,1 0-3 0,1-1-25 0,0 1-36 0,-1 1-10 0,-2 0 0 0,2 1 6 0,0-1 1 0,-1 0-3 16,1 1-13-16,0 1-12 0,-2-1-12 0,0 3-12 0,-4-1-10 16,1 1-6-16,0 0-12 0,-1-2 1 0,-2 4 1 0,2-2 5 0,-4 0 4 15,0 1 3-15,-1 2 2 0,-2-2-9 0,-2 2-9 0,-4-1-10 16,-2 1-3-16,-1 2-4 0,-4 2-1 0,-1 1-2 0,-4 2-5 0,0-2 6 15,-2 2 6-15,-3 0-7 0,1-1 4 0,-3 3-6 0,0-2-2 0,-1 0 8 16,0 1-1-16,0-2 6 0,0 2-9 0,0 0-4 0,3-2 3 16,2 1-4-16,1-1 6 0,3 0 4 0,-1 1 2 0,5 0-2 15,1 0-1-15,2 1 1 0,3-3 1 0,3 0-1 0,2 0-1 0,3-2-2 16,1 2 6-16,6 0-5 0,0 0 4 0,1 1 5 0,2 0-5 0,4 2 5 16,1 1 4-16,2-2 1 0,4 0-12 0,1 0-2 0,3 0 8 0,1 1-13 15,1-1 25-15,2 1-6 0,2-2-5 0,2 1 6 0,2-1-11 16,1 1 7-16,2-1-4 0,-2 0 2 0,-1-1-8 0,0 0-4 0,-3 0 0 15,0 2-4-15,-5-2 4 0,-1 1-1 0,-1 1-3 0,-5-2-5 0,0 0-3 16,-3 1-9-16,-1-1-7 0,-2 1-5 0,-1 0-13 0,-2-3-6 16,-3 2-5-16,-2 0-25 0,-2-1-37 0,0-2-52 0,-2 2-70 0,-2 0-64 15,-2-2-61-15,0 3-96 0,-4-1-88 0,0 1 30 0</inkml:trace>
  <inkml:trace contextRef="#ctx0" brushRef="#br0" timeOffset="20943.3">20677 2645 564 0,'-14'-2'367'16,"4"2"-204"-16,-2 0 20 0,6 2 15 0,6-2 10 0,0 2-10 0,4 0-30 16,2 2-17-16,-1-2-5 0,3 3-4 0,3-1-2 0,2 0-16 0,3 2-24 15,3 0-14-15,4-1-23 0,5-1-18 0,0 0-4 16,0 0-16-16,3 0-13 0,0 1-3 0,-2 1-11 0,1-5 2 0,-3 3-5 0,0-1-7 16,-2-1-8-16,0 3-11 0,4-4-15 15,-1 0-14-15,0 1-46 0,-3-2-72 0,-3 0-102 0,-3-2-155 16,-1 0-265-16,1-1-187 0</inkml:trace>
  <inkml:trace contextRef="#ctx0" brushRef="#br0" timeOffset="21500.45">21974 2312 396 0,'-1'-13'176'16,"2"0"-123"-16,3-3 15 0,6 2 30 0,0 1 30 0,4-2 12 0,1 0 3 15,-1-1-19-15,1 0-5 0,-2 0-1 0,5 0-3 0,-2-1-4 0,3 2-11 16,1 0-7-16,0 2-12 0,0 2-9 0,0 2-2 0,2 1-8 16,-2 2-8-16,2 1-1 0,-1-1-6 0,0 2-5 15,-1 2-3-15,-2-1-8 0,-1 3-1 0,-4 0-6 0,3 3-3 16,-3-1-4-16,0 2-1 0,-2 5 0 0,-1-1-4 15,0 1-1-15,-1 3-5 0,1 1 1 0,-4 3 1 0,1 2-3 0,-3 1-4 0,-3 1 3 16,2 1-3-16,-6 3-1 0,3-4-1 0,-4 5-9 16,0-3 3-16,-1 1 9 0,-2 0-2 0,-2-2 3 15,-1 1-3-15,1-1-3 0,-2-1 6 16,1-1-4-16,-2-2 7 0,-2 0-14 16,-1-1 2-16,1-2 1 15,0-2-2-15,0 0 7 0,-1-1-3 0,1-3 5 16,1 2 1-16,2-6-2 0,2 1 1 0,1-1-2 0,1-1 0 0,0-1 2 0,3-2-1 0,-1 2 3 0,5-2 2 0,0-2-3 0,0 1 1 0,5-2-8 0,-1-1-5 15,3-1 2-15,0 0 1 0,1-5 4 0,3 1 4 0,3-3 2 0,2-2-5 0,2 2 2 0,2-5-2 0,-1 1-4 0,1-2 5 0,0 1-8 0,-1-3 6 0,2-2 1 0,1 0-6 0,-2-2 14 16,5-2-12-16,-2 1 3 0,-2-2 10 0,2-1-6 0,-1 0 1 16,-4-3 2-16,2 1-3 0,-2 2 4 0,-3 3 4 0,-2 2 1 0,-2 3-1 15,-3 1 3-15,-1 4 2 0,-3 2-1 0,-2 5 3 0,0 2-6 0,-2 2 3 16,0 2-4-16,0 0-1 0,-2 1-2 0,1 1-4 0,-2 1 1 16,1 1-1-16,-3-1-3 0,0 2 3 0,0 2 1 0,-3 3-3 0,-2 2-1 15,0 2 4-15,-5 4-4 0,3 1 0 0,-4 3 3 0,0 0 0 16,-2 3 2-16,3 0 0 0,-1 1-3 0,0 0 5 0,2-1-6 0,0 0 6 15,1-1 5-15,-1 1-2 0,4 0 2 0,-1-2 5 0,4 1 1 16,2-2 1-16,2-3 5 0,3 2-3 0,3-4-3 0,0 1-2 0,5-1-6 16,-2-2 2-16,5 2 1 0,0-3-5 0,2-1-1 0,1-1-2 0,2-2-3 15,1 0 2-15,2-1-1 0,1 0-3 0,0-2-10 0,1 1-8 16,1-2-3-16,-1-3-10 0,1 0-11 0,-1 1-11 0,-1-2-31 0,2 0-42 16,-1-2-58-16,2 0-83 0,1-1-115 0,-1-2-206 0,-2 1-171 0</inkml:trace>
  <inkml:trace contextRef="#ctx0" brushRef="#br0" timeOffset="22131.27">23098 2480 864 0,'-3'-4'238'0,"-3"1"-95"0,4-1-24 0,0 3 5 0,4 1-5 0,0 1-22 0,1 1-19 0,-1 0-3 0,-1 2 9 0,2 0 8 0,-3 2-5 0,2 0-7 0,2 2-12 0,-1 2-12 0,-2 2-9 16,1 3-6-16,-2-1-10 0,1 2-2 0,-2 2-6 0,-1-1 2 15,0 2 2-15,-1 2-6 0,0 1 3 0,1-1-7 0,-1 5-2 16,0-7 1-16,-1 2 0 0,0-2 0 0,0-1-3 16,-1 1 0-16,-1 0-10 0,4-2 5 0,-1 1-6 15,0-1 1-15,1 1-1 0,0-5-4 0,0-1 4 0,0-2-2 0,2-4 0 16,0 2-4-16,0-1-1 0,0-2-1 0,0-1-2 0,0-1-4 0,2-2 1 0,-2-1-2 0,1 0 7 0,0-1-7 16,1-2-3-16,-1-1-6 0,0-2-12 15,1-2-4-15,-1-2-7 0,0-1-9 0,-1-2-11 0,0-2-5 0,0-1-11 0,0 0-10 16,-1-1-21-16,1-1-22 0,-3 1-13 0,2-2-1 0,0-1 20 15,-2 1 25-15,2-2 24 0,-2 2 21 16,2-1 11-16,-1 0 16 16,2 0 10-16,0 1 12 0,0 2 9 0,0 2 10 15,0 1 5-15,0 1 5 0,0 0 8 0,2-1 0 16,-1 2 4-16,0-1 2 0,1 2 3 0,2-1 8 16,-2 1 0-16,1-1 5 0,2 2 0 0,-2-3-4 0,4 4 1 0,-1-2-1 0,0 3-1 0,1 2-2 0,-1-1 4 0,1 3 2 0,-2 0 4 0,1 1 2 0,0 2 4 0,1 0 0 15,0-1-2-15,1 2 3 0,-2 0-4 0,5 2-1 0,-3-1-4 0,2 3-6 0,-1 1-4 0,2 1-2 0,-1 2-3 0,1 0-5 16,-1 1 2-16,0 3-1 0,0 0 0 0,-2 2-5 0,2 2 0 0,-2-2-3 15,-1 4-4-15,-1 1-1 0,2 1 1 0,-3 0-3 0,0-1 2 0,-1 1-7 16,-1 0 0-16,0 0-3 0,-1 1 1 0,0-2 2 0,-1-3 0 0,0 0-6 16,1-1 1-16,-1-2 0 0,-1 1-4 0,1-2 4 0,-2-3-5 15,1 1-4-15,1-4 7 0,-1 0-3 0,2-1 3 0,-1 0 0 16,-1-2-4-16,1 0 4 0,1-2-1 0,-1-1 3 0,-1-1 8 0,1 1 3 16,-1-2 15-16,0 1-1 0,0-2-6 0,2-1 5 0,0-1-10 0,-2-3-5 15,3 0 3-15,1-4-7 0,-1-2 1 0,0 1 1 0,-1-4-6 16,2 1 5-16,0-3-3 0,2-1 5 0,0-3 1 0,2-4-2 0,2 0-2 15,0-2 6-15,3-1-5 0,-1 0 5 0,4-3 1 0,0 0-4 0,0 2 12 16,0 0-9-16,-1 2 2 0,2 2-13 0,-3 2-7 0,0-1 4 0,2 3 5 16,-1 5 8-16,1 1-6 0,-1 7-6 0,0-1-5 0,-1 2 9 15,-2 2-12-15,1 0 5 0,-3 3-8 0,-2 3 1 0,2 0-3 0,-5 2-3 16,3 2-3-16,-4 2-17 0,0 0-9 0,-1 2-16 0,-3 2-12 16,0 1-25-16,-4 0-51 0,-2 5-82 0,0 0-126 0,-2 2-199 0,1 1-358 15,-2-1 132-15</inkml:trace>
  <inkml:trace contextRef="#ctx0" brushRef="#br0" timeOffset="34893.22">2158 10851 84 0,'-5'-2'28'0,"0"0"6"0,-2-1 11 0,4-1 21 0,1 0 24 0,-1-1 17 0,3-1 3 0,-3 1-10 0,3 0-6 0,3-2-4 0,0-1 2 0,1 0 2 0,0-2-7 0,1 1-6 0,0 0-8 16,2-1-12-16,0 1-7 0,2 1-6 0,-1-2-5 0,-1 2-1 0,4-1-2 0,-3 0-6 0,1-1-1 16,0 2-8-16,1-1 1 0,-1 2 0 0,0-2-2 0,2 2 1 15,-1 0-3-15,-1 2 0 0,0 0-6 0,2-1 5 0,-2 2-5 0,0 2 0 16,0 0-1-16,-1 0-4 0,0 2-2 0,-3 0 2 0,5 1 2 15,-5 2-6-15,2-1 5 0,-3 4 0 0,4 0 0 0,-3 2-1 0,1 2-2 16,-1 3 0-16,-1-1-1 0,-1 4 3 0,-1 0-4 0,0 2 3 16,-2 2 3-16,-2 0-9 0,0 1 3 0,-1 1-4 0,-1 1 0 0,0-2-2 0,-1 1-5 15,-2-2 4-15,-1-2-1 0,0 3 6 0,0-1 3 0,-2-3 4 16,2-1 1-16,0 0-3 0,-1-2 3 0,4-1-11 0,-2-1 1 16,0-1-2-16,2-5 0 0,-2 3 4 0,4-3-5 0,1-2 4 0,0 0-1 15,1-2-4-15,1-1 3 0,0-1 1 0,1-1-1 0,1-2 6 0,0-1 0 16,1-1-4-16,5-5 2 0,-1 1-5 0,2-5 4 0,-2 0-4 15,4-2-2-15,-1-3 1 0,1 0-3 0,2-2 3 0,-2-2 0 0,5 0 6 16,-1-2-3-16,0 0 1 0,-1-1 6 0,1 0-4 0,0-2 1 0,-2 1-2 16,2 2-2-16,-1-1 0 0,-2 4 3 0,-2 0 3 0,0 2-1 15,0 3 3-15,0 1-1 0,-5 1-2 0,3 0 1 0,-1 2-5 0,-3 2 7 16,0 0-1-16,-1 3-2 0,-1 1 7 0,1 3-6 0,-3 2 4 0,0 0 7 16,0 1-5-16,0 0 10 0,-3 1 1 0,3 1-4 0,-2 0 1 0,2 1-7 15,-3 0-5-15,-1 1-4 0,0 5 1 0,-1-2-3 0,-2 4 0 16,0 2-1-16,-1 3 0 0,0 0 2 0,0 2 0 0,1 1 2 15,-1 0-1-15,0 4-3 0,2-1 3 0,-1 2 1 0,0 0 0 0,2 0-5 16,-1 2 2-16,2-2-2 0,-1 1 0 0,4-1 7 0,-1-2-6 0,1 1 0 16,4-5 2-16,-2 2 5 0,4-2 4 0,-1 1-1 0,6-4 7 0,-2 0-8 15,0-4-1-15,3 1-12 0,-1-3 1 0,0 2-4 0,3-5-5 16,-4 0 13-16,5-1-12 0,-1 0 1 0,-1-2 3 0,0-1 3 0,2-1-2 16,-1-1-9-16,-1-2-12 0,3-1-33 0,-2-1-27 0,1-1-47 0,1 0-53 15,-3-2-60-15,1-2-122 0,-1 1-121 0,-1-1-52 0,2 2 50 16</inkml:trace>
  <inkml:trace contextRef="#ctx0" brushRef="#br0" timeOffset="35097.37">2920 10903 634 0,'-4'0'100'0,"1"1"-12"0,0 2 21 0,1 1 40 15,2 0 37-15,-3 1 15 0,2 1-19 0,-1 0-17 0,1 3-14 0,0-1-14 0,1 1-6 0,0 2-12 0,1 1-16 0,2 0-8 0,-2 1-15 0,2 2-16 0,-1 0-8 16,5 1-13-16,-2 0-12 0,-1 0-8 0,2-1-9 0,-2 1-4 0,-2 1-2 15,2-1-8-15,-1 2-1 0,0-1 1 0,-1-1-12 0,0 0 0 16,-2 0-1-16,1 0-24 0,-1 2-47 0,-1-1-89 0,1 1-134 16,-3-2-234-16,0 0-304 0,-1-4 150 0</inkml:trace>
  <inkml:trace contextRef="#ctx0" brushRef="#br0" timeOffset="35961.6">3843 10863 68 0,'-3'-6'28'0,"2"0"4"0,1-2 6 0,1 0 14 0,1 1 19 0,2-2 16 0,-1-1 4 0,2 1-3 0,2-2-3 0,-2 0-1 0,3 1 2 0,3-2-3 0,1 0-5 15,1 1-2-15,1-1-7 0,-2 0-2 0,4 0-1 0,-4 0-2 16,4 0-2-16,0-1 1 0,-1 3-3 0,1 0 1 0,0 1-3 16,-1 1-2-16,1 0-2 0,-2 1-4 0,0 2-5 15,2 0-5-15,-1 2-3 0,-2 0-7 0,-1 3-4 0,0 0-5 0,-2 3-3 0,-1 0-2 16,-1 2-5-16,-1 0 3 0,-2 3-1 0,2 2-1 0,-3 3 5 0,0 2 1 15,-3 2-6-15,-1 1 1 0,0 2-5 0,-3-2-8 0,1 4 1 0,-4-2-5 0,1 1 5 16,0 1 2-16,-2 1-4 0,-1-2 3 16,0-2-3-16,0 1-5 15,-2-1 3-15,0-1 0 0,2 3 2 0,-2-3 7 0,0-4 2 0,2 0-2 16,0-3 6-16,-2-1-4 0,5-1-8 0,-2-1 5 0,2 0-8 0,1-1 0 0,0-2 6 0,1-2-5 0,3-2 2 0,0 0 2 0,3-2-4 16,-3 1 2-16,2-1 3 0,1-3-4 0,2 0-2 0,2-3 3 0,1-2-6 15,0-3 6-15,3-2-3 0,-2 1-2 0,5-5-3 0,-2 1 3 16,0-2-1-16,1-1 6 0,1-1 8 0,0 2-5 0,1-1 7 0,-1-3-7 15,0 0-1-15,0 0 5 0,-1-1-3 0,-2 3 8 0,1-2-3 0,-1 0-5 16,-2 2-4-16,0 2-7 0,-1 0 0 0,-1 3-1 0,-3 2 5 0,1 2 5 16,0 2 1-16,-3 3 3 0,1 2-4 0,-3 2 0 0,1 2 5 0,-1 0-1 15,0-1 10-15,0 4-1 0,0-2-5 0,-1 2 1 0,-2 0-9 16,1 2 0-16,-3 0 4 0,3 2 0 0,-1 3 0 0,0 1 12 16,-1 2-3-16,0 3 0 0,0 0 0 0,-1 2-3 0,0 3-2 0,1 0 2 15,0 2 1-15,0 1-6 0,0-1 1 0,1 1 4 0,0 3-1 0,2-4-7 16,-2 0 6-16,6-1-12 0,-2-1 1 0,2 0-1 0,2 2-3 15,1-5 15-15,2 1-6 0,-2-3 1 0,2-2-7 0,2 0-10 0,-1-2 1 16,2 0-3-16,1-3 5 0,3-2-9 0,-2 0-17 0,3-2-29 16,-4-1-45-16,4-3-60 0,-1-2-108 0,0-2-156 0,1 0-100 0,1-3-1 15</inkml:trace>
  <inkml:trace contextRef="#ctx0" brushRef="#br0" timeOffset="36263.25">4642 10981 399 0,'-5'1'60'0,"1"-1"0"0,0 1 16 0,1 1 37 0,3-1 34 16,0 0 17-16,0 2-11 0,3-2-24 0,-3 1-18 0,4 0-19 0,0 0 0 0,1 0-10 0,2 3-9 0,1-1-2 0,1 0-6 0,2 0-2 0,0-2-3 0,-1 2-7 0,0 2-6 0,-2-2-9 0,1 1-6 0,-4 2-7 16,1 1-6-16,-1 0 3 0,-2 1-4 0,0 2 0 0,-3 0 3 0,0-1-11 15,-3 2 4-15,-2 0-4 0,2 1-1 0,-3 0 0 0,0 2 4 0,-2-3-7 16,-3 1 1-16,3 1 2 0,-4-2-4 0,4 0 1 15,-3-2 3-15,2 1-1 0,-2 0 4 0,2-2 1 0,-2 1-1 0,3-4 4 16,0 2-2-16,2-2 7 0,2-1 4 0,2-1 4 0,-1-3 1 0,3 2-6 16,0 0-6-16,0-3 2 0,3 1 5 0,2-2-8 15,0-1 8-15,5 0-2 0,1-4-7 0,1 4 4 16,4-5-4-16,1 2-2 0,3-1-8 0,3-2 4 16,3 2-13-16,-2-1-4 0,1 0 4 0,1 0-5 0,0 1-1 0,0 0-10 0,-1 1-23 0,-1 0-51 15,-1 1-89-15,-1 1-92 0,-2-2-239 0,1 1-296 0,-1 0 115 0</inkml:trace>
  <inkml:trace contextRef="#ctx0" brushRef="#br0" timeOffset="36799.61">6414 11005 1198 0,'-3'0'16'0,"2"0"-13"15,1 0-1-15,4 3 4 0,4-2 9 0,-1 2 14 0,5-2 2 0,-2 0 3 0,3-1-8 0,0 0-10 0,2 0-7 0,1-1-5 0,0 0 0 0,1-1-4 0,2 0-6 0,1-1-5 0,2-1-21 0,-1 2-27 0,5-3-79 0,-1 1-174 0,3 0-146 0</inkml:trace>
  <inkml:trace contextRef="#ctx0" brushRef="#br0" timeOffset="37012.41">8278 10949 1881 0,'-2'-3'70'0,"-1"0"-62"0,2 1-10 0,2 2-1 16,3 2-1-16,1-2 0 0,5 0 1 0,1 0-1 0,-1 0-2 0,1 0 1 16,1 0-3-16,0 0-8 0,2 0-4 0,3-4-11 0,-1 0-20 15,7 1-40-15,1-1-123 0,3 0-194 0,1 0-122 0,1 0 49 16</inkml:trace>
  <inkml:trace contextRef="#ctx0" brushRef="#br0" timeOffset="37127.58">9424 10943 1376 0,'-6'-4'41'0,"3"2"-30"0,-2 0-2 16,1 1-8-16,1 1 1 0,2 1-5 0,-3 1-6 0,1 0-2 15,-2 2-24-15,1-1-35 0,0-2-143 0,0 2-199 0,2-3-96 0</inkml:trace>
  <inkml:trace contextRef="#ctx0" brushRef="#br0" timeOffset="38327.6">10426 10851 286 0,'-6'-3'72'0,"-2"-1"13"0,4-1 20 0,0-1 24 0,0 2 19 0,3-2 3 0,0 0-23 0,1-2-28 0,0 0-16 16,0-3-1-16,1 1-2 0,0-1 4 0,3-1-2 0,0 1-9 0,0-2-3 16,2 1-12-16,-1 0-4 0,2-2-14 0,-1 2-4 0,4 0-1 15,-1 0-4-15,1 1 0 0,-1-1-2 0,0 2 2 0,1 0-3 0,2 2 3 16,0 0-7-16,1 1 3 0,1 1-2 0,-2 2 0 0,5-3-2 0,-2 3 0 16,1 1-2-16,-1 1-5 0,1 0 3 0,3 2-5 0,-2 3-2 15,0 0 3-15,1-1 0 0,-2 2-8 0,4 2-1 0,-4 2 0 0,-1 0-4 16,0 1 3-16,-5 2 8 0,1 2-3 0,-3 2 0 15,-1 1 1-15,-2 2-12 0,2 2 0 0,-3-2 5 16,-1 4-11-16,-2-1 6 0,-2 2 0 0,-2 1-5 0,-1 0 11 0,-3-4-4 0,2 1-4 0,-5-1 4 0,0 0 3 16,-1 0-5-16,-1 0 3 0,-3 0 5 0,2-1 1 0,-3 0 1 15,1-3 2-15,0-2-7 0,-1 0 2 0,4-2-6 0,-4 1 4 0,5-1-3 16,-1-2-2-16,1-1 1 0,3-1 1 0,2-3-2 0,-2 1 1 16,4-4-2-16,0-2 2 0,2 2 9 0,1-4-8 0,0 2 6 0,1-2-2 15,0-1-6-15,0 0 6 0,1-3-7 0,2-1 2 0,-1-4-1 0,1-1-1 16,2-2 9-16,3-3-10 0,0 3 10 0,2-2-1 0,3 0-17 0,-1-2 7 15,3 1-10-15,-2-2 5 0,3-2 8 0,-1 0 5 0,5 3 1 16,-2-1-1-16,1 1 3 0,-1-4-2 0,0 2 4 0,-1-1-2 0,1 1 0 16,-1 0 4-16,0 2-1 0,-2-1 0 0,0 1 7 0,0 1-10 15,-2 1 4-15,-1 0 1 0,2 1-6 0,-5 3 7 0,0-1-4 0,-1 3 2 16,-1 1 4-16,-2-1-6 0,1 2 2 0,-4 2 3 0,1-1-2 0,0 2 1 16,-2-1-1-16,0 1-3 0,1 2 1 0,-2 1 4 0,0-1-3 0,-2 2-2 15,1-1 7-15,0 1-5 0,-2 1 0 0,0 0-4 0,1 0-4 16,-2 0-4-16,1 1-2 0,-4 1 6 0,3 0-4 0,-2 4 1 15,-1-1 3-15,-1 3-6 0,0 1 4 0,0 2-1 0,0 1-4 0,-2 0 1 16,2 3 2-16,0 0-1 0,-1 1 2 0,2 3 4 0,0-1-5 16,-2 4-1-16,4-1 1 0,-1 1 0 0,1 0-4 0,4 1 4 0,-2 0 2 15,3-2-5-15,1 1 3 0,1-3 0 0,2-2-6 0,1 0 10 0,3-1-2 16,1 2-1-16,1-3 18 0,1-2 2 0,1 0-2 0,0-2 3 0,4-1-9 16,0-1 1-16,3-2 5 0,-1-3 4 0,3 0 3 0,1 0-3 15,1-2 0-15,3-2 0 0,0 0-16 0,0-2 15 0,-1-1-6 0,-1-1-5 16,-1 0 5-16,-1 0-11 0,-2 0 3 0,1-1 4 0,-3-1-1 0,-4 1-7 15,0-1-8-15,-3 2-19 0,-2 0-17 0,3 0-17 0,-4 0-35 16,-3 3-56-16,3 0-44 0,-5-1-54 0,-2 2-52 0,1 0-66 0,-4 2-216 16,0 0-135-16</inkml:trace>
  <inkml:trace contextRef="#ctx0" brushRef="#br0" timeOffset="39595.78">11548 11172 15 0,'-2'-2'13'0,"1"-1"0"0,0-1 4 0,1 1 8 0,0 1 8 0,0 0 12 0,0 0 6 0,0-1 7 0,1 0 9 0,0-1 9 0,1 2 8 0,-2-1-1 0,2-1 0 0,-2 1-6 0,3-1-5 16,0 1 3-16,-2 1 2 0,0-1 3 0,-1 0 0 0,0 2-1 15,0 0-1-15,0 1 1 0,2 0-6 0,-4 0-3 16,2 1-4-16,0-1-10 0,0 0-1 0,-1 1-9 0,0 1-8 16,-2 0-2-16,3 2-4 0,-3 2 4 15,1 1-4-15,-1-1 0 0,-1 4 0 0,0 2-5 0,0 1 0 0,1 3-2 0,-2 0-5 16,2 3-1-16,0 1-4 0,-1 0 1 0,2 3 0 0,-2 0 0 0,0-2-3 16,0 2 0-16,0-4-1 0,4 1-1 0,-3 0 1 0,0-1-5 15,3-1-5-15,-1 0 2 16,1-2-2-1,-1-1 5 1,2-1-2-16,-1 0-2 0,0-2 1 16,1 0-8-16,-2-3 7 0,1-1-1 0,0 0-2 0,0-2 5 0,0-1-4 15,0-2-1-15,0-1 6 0,0 0-4 0,1-1-1 0,-1-1 4 0,0 0 1 0,0-1-2 16,0-2 4-16,0 0-2 0,0-1-5 0,0-2-1 0,0-1-1 0,0-2-4 16,0-2-2-16,-1-1-2 0,1-2-2 0,-1 1-5 0,1-3-5 15,0 1-9-15,0 0-13 0,0-1-10 0,0 0-16 0,1-2-17 16,0-1-20-16,2-3-18 0,-3 1-4 0,3 0 14 0,1-1 19 15,-3 2 27-15,2 0 27 0,-2 2 12 16,0 1 12-16,1 2 9 0,0-1 3 0,0 3 5 0,0 1 2 16,0 1 0-16,0 3 2 0,1 1 2 0,2 2 0 0,-1 0 3 15,1-1 5-15,-1 2 6 0,1-1 3 0,0 1 1 0,1 0 0 0,-1 0 4 0,-1 0 1 0,1 1 4 16,1 0 4-16,-1 1-3 0,0 0 4 0,1 2-2 0,-1-2-1 16,-1 2 0-16,2 0 1 0,2 2 2 0,-2 0 6 0,1 0 5 0,0 1 2 0,2 1 6 0,0 0 5 15,1 0-3-15,-2 3 1 0,1 0-3 0,-1 1-9 0,2 1 2 0,-1 2-5 0,-2-1-6 0,1 4-5 0,0 1-9 0,-1 1 0 16,-2 0-5-16,2 1 3 0,-2 1-9 0,0 0 0 0,1 1 0 0,-4 0-8 0,4-2 7 0,-4-1-5 0,1 0-2 0,0 0 2 0,-2-1-5 0,0 0 2 0,1-2-2 0,-1-1 3 0,-1 0-6 0,0-2 0 0,0-2 7 0,-1 0 1 0,1-3-4 15,-2 1 3-15,1-4 1 0,1 1-3 0,-1 0 3 0,1-2 3 0,0 0-10 0,0-1 11 0,0 0 4 16,0-1 0-16,-2 0 5 0,2-2-5 0,-1-1-6 0,0 0 6 16,1-4-8-16,-2 0 2 0,2-3-3 0,0-1 1 0,0-1-3 0,0-1 5 15,0 0 1-15,3-1-6 0,-2-3 7 0,2 1-7 0,0-3 1 16,0 0-1-16,1-3 0 0,0-2 3 0,1 0-3 0,0 0 5 0,1 2-3 16,-1 0 0-16,2 2 1 0,-2 1 1 0,0 1-4 0,2 0 6 0,0 1 6 15,-3 2-5-15,4 1 2 0,-1 0-8 0,-1 4-7 0,1-1 9 16,0 4-3-16,-1 0-3 0,0 0-11 0,-1 3-1 0,-1 1-5 0,-1 0 7 15,1 1 6-15,-1 0-2 0,-1 2 3 0,0 0 1 0,0 2 0 16,0-1-9-16,-1 1 6 0,0 1-9 0,1 0 0 0,-1 2-3 0,0-1 0 16,1 2-21-16,-2 1-51 0,0 1-47 0,2 1-80 0,-4 0-77 0,2 0-114 15,0 2-175-15,0 0-60 0</inkml:trace>
  <inkml:trace contextRef="#ctx0" brushRef="#br0" timeOffset="41123.33">11454 11769 14 0,'-6'0'19'0,"1"0"14"0,-3 0 13 0,3 0 13 0,-1 0 9 0,1 0 10 0,1-2 4 0,-1 2 7 0,2 0 2 0,0 2 2 0,-1-2 2 0,1 0 2 0,2 1 0 0,0-1-1 0,1 0-6 0,0 0-5 0,1 3-9 0,-1-2-4 16,0 2-1-16,1-3-2 0,1 1-2 0,0 2 3 15,0-1-2-15,0 1-1 0,3 0 6 0,-3 1-8 0,4-2 6 0,0 1 3 16,1 0-3-16,2-1-1 0,1 1-1 0,-1-2 1 16,5 2-9-16,-1-3 4 0,4 0-5 0,2 2-5 0,1-4 1 15,4 2 1-15,2-1-5 0,2-2-2 0,1 2-7 16,0-1-14-16,-3 0-11 0,3-1 2 0,-3 0-6 15,1 1-2-15,0-1 5 0,-2-1-11 16,0 0-2-16,-1 0 4 16,-6 0-1-16,5 0-3 15,-4 1 3-15,-2 1-6 0,0 0 3 16,-5 0-8-16,-2-1 4 0,-2 2-1 0,-1-1-6 0,-2 2 7 0,1-1-4 0,-4 1 4 0,1 0-5 0,-3 0-5 0,0 0-2 0,0 0-10 0,-1 0-15 0,-2 1-29 0,-1 1-31 0,-1-1-39 0,-2 2-35 0,-2 1-41 16,-3 0-51-16,1 1-65 0,-1 2-94 0,-3-1-45 0,2 2 38 0,-2-1 137 0</inkml:trace>
  <inkml:trace contextRef="#ctx0" brushRef="#br0" timeOffset="41678.08">11584 12100 7 0,'0'0'6'0,"0"0"-1"0,0-2 2 0,1 2 4 0,0-1 8 0,-1 0 11 16,2-1 13-16,-1 2 11 0,-1-1 9 0,1 0 9 0,-1-1 8 15,2 1 7-15,-2-2 2 0,1 2 5 0,0-2 1 0,1 2 6 0,-1-3 7 16,1 2 6-16,-1 1 0 0,-1-2-1 0,0 2-7 0,1-2-3 0,-1 2-5 16,0-2-6-16,0 1-3 0,0-1-5 0,0 2-2 0,3-2-6 15,-3 2-2-15,0 1 0 0,0-3-6 0,3 2-1 0,-3-1-9 0,2 1-5 16,-2 0 0-16,3-1-4 0,0 0 5 0,-1 0-8 0,4 1-1 16,0-2-1-16,0 1-10 0,3-1-2 0,0 2-3 0,1-1-5 0,1 0-4 15,-1 2 2-15,4-3-7 0,-1 2 3 0,3 1-1 0,-1-2 0 16,0 2 0-16,-2 2-7 0,3-2 4 0,-1 1-5 0,-2 2-8 0,-1-2 8 15,3 2-7-15,-1-1 3 0,-2 2-2 0,-2 0-1 0,-2 0-2 0,0 2 0 16,-1-2 5-16,-2 1-5 0,1 0 2 0,-1 1 0 0,-2-1 4 16,0 2-7-16,-2 0 2 0,-1 2 1 0,0-1-7 0,-1 1 7 0,-3 2-4 15,1 1 2-15,-1 0 0 0,-2 2 2 0,1-5 1 0,-2 2-3 16,1-2 0-16,-2 0-3 0,-2 1-6 0,1-2 9 0,-2 0-5 0,0 0 5 16,-1 1-2-16,4-1-6 0,-1 0 9 0,-2-1-4 0,2 1 3 0,-2-2 3 15,0 0-3-15,2 0 2 0,-4-1-4 0,3 0-3 0,0 1 2 16,-1-1-2-16,1-1 6 0,2 0 3 0,0 0-2 0,3 1-2 0,0-1 1 15,-2 0-4-15,2-1 5 0,-1 1-2 0,1-1 0 0,2 0-4 0,0-1 8 16,3 1-4-16,2-2-2 0,-1 1 4 0,0-1-4 0,2 0 0 16,1 1 4-16,-1 0-4 0,5 0 2 0,0-2 4 0,-1 1-3 0,5 0 8 15,1-2-1-15,2 1-2 0,1-3 2 0,3 2-1 0,-2-2 7 0,1 1 3 16,3-1-5-16,-1 0 9 0,0 1-5 0,3-1-4 0,-2-1 9 0,0 2-12 16,-4 0-2-16,3-1 6 0,-3 2-12 0,0 1 1 0,-3-2 5 15,-3 1-12-15,1 1 8 0,-3-1 6 0,-2 2-9 0,0-1 4 0,-2 0-4 16,-2 1-16-16,1-1 0 0,-3 2-24 0,1-2-39 0,-1 1-44 15,-1 0-61-15,-1-1-66 0,-1 3-104 0,0 0-204 0,-2 1-195 0,-2 0 74 16</inkml:trace>
  <inkml:trace contextRef="#ctx0" brushRef="#br0" timeOffset="42319.86">12333 11724 24 0,'-5'0'32'0,"2"0"5"0,-2 0 11 0,1 0 15 0,1 0 19 0,-1 0 17 0,0 0 11 0,1 0 5 0,1 0 5 0,-1 0 1 0,0 0-3 0,3 0-5 0,0 0-15 0,0 0-16 0,0 0-12 0,0 2-9 0,0-2-9 0,0 0 3 16,3 1 8-16,0 0 4 0,2 1 7 0,-1-1 0 0,3 2 5 0,-1-2 0 15,2 2 4-15,0-2 0 0,3 0-4 0,0 2-4 16,2-1-3-16,3-1-2 0,-1 2-10 0,4-3-2 16,-2 0-17-16,1 1-6 0,-1-1-5 0,-1 0-12 0,3 0 2 0,-3 0-2 0,-1 0-6 0,0 1 1 15,-1-1-9-15,0 0 3 0,-2 0 3 0,0 0-7 0,-1 0 0 16,-3-1-8-16,1 1 4 0,-4 0-3 0,2-1 4 0,-2 1-3 0,-1 0-10 0,-1 0-1 15,0 0-27-15,-2 0-24 0,0-3-45 0,-1 3-36 0,-1-1-43 16,1-1-69-16,-4-1-80 0,1 1-106 0,1-1-48 0,-4 0 77 0</inkml:trace>
  <inkml:trace contextRef="#ctx0" brushRef="#br0" timeOffset="42609.58">12484 11656 388 0,'-8'-4'242'0,"2"1"-65"16,-4 1 17-16,6-1 5 0,0 2 6 0,2-2-13 15,0 2-36-15,0-1-25 0,0 1-17 0,2 1-10 0,0 0-12 0,0 0-16 0,2 0-10 16,-1 1-10-16,2 2 1 0,-2 0-4 0,2 1-6 0,1 0 0 0,-2 2-8 16,1 2-2-16,0 2-6 0,-3 2-1 0,4 1-13 15,-4 2-6-15,1 0 4 0,-1 4-2 0,0-1-1 16,0 2 1-16,0-1-16 0,0 0 1 0,0 0 12 0,0-2-10 16,1 1 5-16,1-2-5 0,0 1-2 0,2-2 4 0,-1-2-5 15,-2-1-4-15,4-1-1 0,-3-2-10 0,1-2-4 16,2 0-33-16,-1-3-68 0,3 0-64 0,0-2-81 0,-2-2-154 0,4-2-207 15,1-2-88-15</inkml:trace>
  <inkml:trace contextRef="#ctx0" brushRef="#br0" timeOffset="43161.05">12844 11740 342 0,'-2'3'64'0,"2"0"-22"0,0 2 7 0,2-1 23 0,0-1 27 0,1 1 11 16,0-1 2-16,-1-1-4 0,1 0-9 0,0-1 5 0,-1 0 2 0,1-1-3 16,1-1-10-16,-1-2-5 0,0 1-11 0,2-1-2 0,-1-1-1 0,0 0-8 15,0-1 1-15,0-2 0 0,0-1-7 0,-1 1 2 0,-1 0-4 0,4-2-8 16,-1 1-3-16,-1-3-7 0,0 2-8 0,0-2-2 0,-1-1 0 0,0 1-1 16,-1 1 1-16,2-1-15 0,0-1-1 0,0 1-3 0,2-1-3 15,-4 1 13-15,1-1-10 0,0 2-3 0,-1-1-1 0,1 3-2 16,0 0 2-16,-1 1 1 0,0 3 8 0,-1 0-4 0,-1 1 3 0,1 1-1 15,1 0-9-15,-1 1-3 0,2 0-7 0,-2-1-2 0,0 1 4 0,1 1-3 16,-1 1 7-16,-1-1 1 0,0 2-5 0,0-1 8 16,3-1-5-16,-3 3 1 0,2-2 2 0,-2 3-1 0,3 0 0 0,-3 0-2 0,2 3 0 15,-2-1 3-15,1 1 0 0,0 4 4 0,-1 1-3 0,2 1-2 0,-2 3 3 16,2 3-7-16,0 0 2 0,0 2 2 0,0 1-4 0,-1-1 2 16,2 2-5-16,-1 0 4 0,-2 2-2 0,3 2 6 15,0-1 6-15,-1-1-4 0,1-1-3 0,0 0 3 0,-1 2-8 16,1-3 1-16,-2-2 5 0,2 0-6 0,-2-2 3 0,1 0-7 15,0-3 6-15,-2 1-1 0,0-2 1 0,0-1 4 0,0-1 5 0,0-1-8 0,0-1 6 0,-2-2 1 0,2 0-9 16,-2-2 2-16,1 0-1 0,0-3 1 0,-2 0 1 0,0-3 7 16,1 1-8-16,-1-1 2 0,0-2 0 0,-2-1-2 0,2 1 8 0,1 0-7 0,-1-2 4 15,-1 0 2-15,0-1-10 0,0-1 3 0,-4-1 1 0,4 2-6 16,-3-1 7-16,2 1 1 0,-2 0-8 0,2 0 0 0,-2 0 7 0,-1 0-2 16,3 3 5-16,-1-1-8 0,-1 1-5 0,2 1-2 0,0 0 0 15,-2-3 12-15,0 6 1 0,3-3-5 0,0 0 1 0,-1 0 1 0,1 1 3 16,3 1 3-16,-1-1-6 0,1-1 0 0,1 1 0 0,0-1 2 0,1 0 6 15,1 2 5-15,0-1 4 0,2 2-1 0,3-3 10 0,-2 2-9 16,5 0 9-16,-1-1 9 0,1 0-3 0,2-1 14 0,0 0-9 0,2-1 8 16,0 0-4-16,1-1 5 0,2 0 1 0,-1 0-7 0,0 0-1 0,2-2-3 15,-2 1 2-15,0 0-15 0,0 1 6 0,-1-1-3 0,2 0-8 16,-2 1 2-16,-2-1 0 0,-2 0-11 0,1 2 0 0,-1 0-3 0,-2 1-10 16,0-2 8-16,-2 1-8 0,-2 1 4 0,1 0-2 0,-2 0-1 0,-1 1-5 15,-2-1-4-15,0 0-9 0,-1 2-30 0,-1-1-24 0,0 0-52 16,-3 2-60-16,-2 1-75 0,-2 3-123 0,1-2-270 0,-3 2-240 15</inkml:trace>
  <inkml:trace contextRef="#ctx0" brushRef="#br0" timeOffset="44200.06">13923 10880 133 0,'-2'-5'22'0,"0"0"5"0,0-2 11 0,2-1 20 0,0 1 26 0,2-1 26 0,0 1 13 0,1-2 0 0,0 1-1 0,1-1 2 0,-2-2-1 0,6 1-4 0,1-2-15 0,0 2-17 0,2-1-11 15,-1 0-10-15,2 2-5 0,2-1-3 0,-1 2-4 0,1 0-2 0,0-1 2 16,1 1 1-16,1-1 1 0,0 1-2 0,4-1-1 0,-1 1-3 0,-1 2-1 15,3-1-4-15,0 3-3 0,0 1-8 0,-3 1-10 0,2 0-4 16,-3 1-5-16,-3 2 1 0,0 2-2 0,-2 1-4 16,-2 0 1-16,1 3-3 0,-1 2 2 15,-2 3-1-15,-2 2 1 0,-2 2-4 0,-1 1-2 0,0 3 6 0,-3 2-7 16,0 0-2-16,-2 4 1 16,0-1-2-16,-2 1-3 0,-2-2 3 0,1 0-3 15,-2 0 0 1,-2 0 13-16,-1 0 1 0,2-1-3 15,-2-3 1-15,-2 0-6 16,1 0-9-16,-1 1 9 16,0-3-3-1,0 0 2-15,0-5 2 16,0-2-2-16,1-2-2 16,0-1 5-16,2-1-2 15,1-2-3-15,4-2 4 0,0 0-1 0,0-1-1 0,2 0 6 16,2-2-7-16,0-2 4 15,0 1-2-15,2-3-3 0,0 0 2 0,1-1-2 16,2-3-2-16,2-2 5 0,1 0 0 16,3-5 4-16,2-3 0 0,1 0 0 15,2-3-3-15,-2 0-2 0,5-2 3 0,0 0-12 0,0-3 0 0,1-1-6 0,0 0 8 0,-1 0 8 0,2 0 4 0,-1-1 2 0,2 0-10 0,-3 0 4 0,-1 4 1 16,1 0-2-16,-3 2 3 0,2 2-1 0,-5 2 3 0,2 0-2 0,-5 2 1 0,2 1 3 0,-2 3 1 0,-3 0 3 0,2 1-2 0,-2 2-6 16,-2 1 3-16,-2 3 1 0,-2-1 1 0,-1 4 7 0,0 0-2 0,0 1-2 0,-3 1-5 0,2 0-2 0,0 0-4 0,-3 1 3 0,0 3 0 0,-3 0-2 0,-1 4 0 15,0 2-4-15,-3-2 1 0,2 4 0 0,-3 1 3 0,-2 2 2 0,2 2-2 0,-4 2 2 0,4 3-7 0,-1 0 6 0,1 3-4 0,-2 0 0 16,1 2 14-16,1 2-7 0,-2-2-4 0,5-1 4 0,-2-2-12 0,6 0 8 0,1-3 14 0,1 2 2 0,3-3 8 0,4-1-7 15,0-3-5-15,3 1-5 0,2-2-2 0,1 0-3 0,2-2-1 0,1-1 9 0,2-1 2 0,0-2-3 0,2-1 12 0,2-1-19 0,4-2-4 16,-2-1 6-16,3 1-5 0,-1-5-5 0,-2 0-3 0,2 0-5 0,-1-3-10 0,-1-1-9 0,2 0-19 0,-4-2-40 16,1 1-71-16,-3-2-72 0,-1-1-119 0,-1 0-226 0,1-1-163 0,0 0 154 0</inkml:trace>
  <inkml:trace contextRef="#ctx0" brushRef="#br0" timeOffset="45894.85">14903 11238 94 0,'0'-3'79'0,"0"-1"5"0,-3-1 20 0,3 1 21 0,0-1 22 0,0-1 5 0,0 2-11 0,0-1-13 0,0-1-9 0,0 1-2 0,0 0 0 0,-3-1-8 0,3 1-8 0,0 0-10 0,-1 1-9 0,1-2-7 0,-2 5-5 0,1-2-9 0,0 2-9 0,-1 1-8 0,1-1-6 0,0 1-6 0,-1 0 0 0,1 0-2 0,0 1-4 0,-2 2-5 0,-1 1-4 0,-1 2-2 15,2 4-3-15,0 2 0 0,-1 3 0 0,2 2-5 0,-2 0 2 16,0 5 0-16,1 1-2 0,-2 1-1 0,2 0-3 0,0 0 1 0,0-1-1 16,1 1 3-16,-2-3 1 0,1 2-7 0,-2 0 4 0,2-3-4 0,3 3-3 15,-3-3 2-15,3-1 1 0,-2-2-2 0,-1-2 2 0,-1-3 3 16,1-2-3-16,2 0-1 0,0-2 1 0,-1 0-7 0,2-3 7 0,0-1-1 15,-1-1-4-15,1-2 4 0,0-2-4 0,0 1-2 0,0-1 5 0,1-3-2 16,-1 1-7-16,2-6 6 0,-1 1-5 0,0-3-7 0,3-4 5 16,-1 0-4-16,1-5-1 0,0 0 7 0,-1-1-5 0,1-2 1 0,0 0 1 15,0-1-6-15,0 1 4 0,0-2 2 0,1-1 4 0,1-2 7 16,-2 1-3-16,1 1 1 0,-1 0 2 0,0 2 1 0,-1 0 2 0,2 2 2 16,0 4-6-16,-1 0 3 0,2 5 0 0,-2 4 0 0,0-4 5 15,1 7-1-15,1-1-4 0,-4 2 6 0,4 1 0 0,-2 1 0 0,-2 0-1 16,4 2 4-16,-1 0-1 0,0 1 0 0,-1 0 4 0,0 2-1 0,0 1-4 15,-1 2 3-15,4 1 4 0,-2 2-5 0,1 2 3 0,-2 3 1 16,0 0 1-16,1 4-4 0,-1 1 7 0,1 2-7 0,-1 3-1 0,0-2 4 16,-1 5-7-16,2-2 3 0,-2 1-1 0,2-1-2 0,-1-1 6 15,2-2-6-15,-2 1 3 0,0-3-1 0,-1-1-6 0,2 0 5 0,-2-2-4 16,-1-3 7-16,2 1-4 0,-1-2-1 0,-2-2-2 0,2 0 1 0,-2-1 1 16,-1-3-2-16,0-1 8 0,0-1-5 0,3-1 18 0,-3-3 0 15,0 0 4-15,0 0 6 0,0-2-9 0,0 0 3 0,3-2-6 0,-3-2-2 16,2-2-7-16,0-2 1 0,0-4-4 0,2-1 3 0,0-2-4 15,-1-2-3-15,3-1 1 0,-4-1-2 0,4-1 3 0,-1-3 0 0,2-2-4 16,-1-1-1-16,1-2-1 0,1 1-6 0,-1-1 4 0,1 2-3 0,0 3 1 16,-1 3-1-16,1 5-5 0,-3 2 6 0,2 3-13 0,-2 1 15 15,0 3-1-15,1 2-6 0,-1-1-9 0,2 3-25 0,-2 1-5 0,1 1-13 16,-2 0-9-16,0 2-4 0,1 3-14 0,0 0-6 0,1-1-21 0,-2 5-43 16,0 0-71-16,0 1-74 0,1 2-72 0,-1 3-21 0,0-3 40 15,-1 4 95-15</inkml:trace>
  <inkml:trace contextRef="#ctx0" brushRef="#br0" timeOffset="46165.68">14821 11854 242 0,'-8'4'188'0,"-2"-4"-71"0,0 4 9 0,4-1 6 0,5-2 3 0,0 2-6 0,-1 0-19 0,2-1-19 0,0 1 1 0,2 0 9 15,-1 1 6-15,0-1 3 0,2 1-12 0,4-2-10 0,-2 2-11 16,0 0-5-16,2-1 9 0,0 1 14 0,5-1 3 0,1-2-1 0,-1 2-9 16,2-1-8-16,4 0-2 0,0-2-3 0,2 0-6 0,5-3-6 0,1 2-11 15,2-5-3-15,3 1-3 0,0 0-10 0,0-1-10 16,-1 1-11-16,-1-2-6 0,-1 2 0 0,-3-1-4 0,1 2-4 16,-4 0 3-16,0 0-9 0,-3 0 3 0,-3 0-1 0,0 0-10 0,-4 2 0 0,0-1-8 15,-3 2-7-15,-2-2-14 0,-2 3-18 0,-1 0-12 0,-2 1-18 16,-2-1-48-16,0 0-33 0,-2 2-59 0,1 0-63 0,-2 1-69 0,-2 1-96 15,2 1-26-15,-3 1 91 0</inkml:trace>
  <inkml:trace contextRef="#ctx0" brushRef="#br0" timeOffset="46507.93">14963 12187 647 0,'-4'-2'349'0,"1"2"-200"0,0-1-21 16,6 0-5-16,0-3-1 0,2 1-9 0,-1 0-11 0,3-1-13 0,0 0 0 15,2-1 3-15,3 0-3 0,3 1-3 0,1-2-6 0,0 2-10 0,0 0-6 16,1 1-7-16,1 1-4 0,-1 0-9 0,-1 0-6 0,0 2-3 16,-1 1-11-16,-4 0 2 0,0 3 1 0,-3-1-7 15,-2 2 4-15,0 1-8 0,0 1-2 0,-1 1 2 0,-3 0-8 16,1 1 1-16,-3 2-1 0,0-3-5 0,-1 4 7 0,-2-1-3 0,-1 2-4 16,-2-1 2-16,1 1-8 0,-3 2 6 0,0-3-3 0,-1 2-2 0,-1-1-1 0,1 2-5 0,-3-1 9 15,1 1-1-15,-1-1 2 0,0-1 5 0,3-2-4 0,-3-1 2 16,2-2 0-16,1 1 2 0,-1-3-2 0,4 0 3 0,-1 0 6 0,0-2-9 15,2-1 5-15,2 0 0 0,1-1-3 0,2-2 4 0,1 2 1 16,-1-2 2-16,1-2 4 0,5 2 6 0,-1 0-8 0,2 0 4 0,-1-1 3 16,4 0-9-16,0-2 5 0,3 2-5 0,-1-3-7 0,1 0 5 15,2 1-5-15,1-1-2 0,0 0-3 0,1-1 0 0,2-1-1 0,-1-2-1 16,2 3-7-16,0-2-5 0,-2 0-5 0,1 2-15 0,-3-3-7 0,0 1-30 16,-1 1-27-16,1 0-74 0,-1 1-100 0,0-3-164 0,-2 1-208 15,5-1-81-15,-4 0 172 0</inkml:trace>
  <inkml:trace contextRef="#ctx0" brushRef="#br0" timeOffset="46993.98">15724 11641 268 0,'-8'-1'73'0,"0"2"16"0,-1-1 24 0,3 2 34 0,2-2 9 0,3 0-9 0,-2 1-15 0,2-1-10 0,1 0-4 0,0 1-1 16,0-1-7-16,0 2-6 0,1-2-8 0,2 1-12 0,0 0 1 16,2 1-10-16,-1-1 2 0,1 0-4 0,1 1-3 0,0-1 10 15,3-1-7-15,-1 1 3 0,4-1 0 0,-2 0-10 0,5 0 3 0,-2-1-12 16,6 1-9-16,-1 0-7 0,2 0-4 0,0 0-5 0,1-1-8 15,2 1 1-15,-3-2-16 0,0 2-2 0,-2-1-7 0,-4 1 1 0,0 0-1 16,-2 0-7-16,0 0 4 0,-1 0-11 0,-5-1-14 0,4 1-4 0,-2-2-25 16,-3 1-19-16,1 0-9 0,-1-1-41 0,-1 1-39 0,-1 1-63 0,-2-3-79 15,-2 2-93-15,-1 0-71 0,0-2-10 0,-4 3 122 0</inkml:trace>
  <inkml:trace contextRef="#ctx0" brushRef="#br0" timeOffset="47241.87">15877 11557 465 0,'-8'-3'238'0,"1"3"-33"0,-1-4 10 0,3 2 8 0,-1 0-14 16,4 0-29-16,-1 0-32 0,2 1-16 0,-2-1-4 0,2 2-12 0,-1-1-11 16,1 0-6-16,2 1-16 0,-1 0-15 15,0 0-9-15,3 1-16 0,0 0-3 0,-2 1 2 0,2 2-4 16,-1 1 2-16,2 2-5 0,-1 1 1 0,0 3-6 0,0 1-7 16,-1 2-1-16,1 3-12 0,-2 0 2 0,2 2-3 0,-2-1-7 15,-1 1-2-15,3-3-6 0,0 0-1 0,-1 0-8 0,0 2 12 0,2 1 1 16,-2-5-8-16,2 1 1 0,0 0-18 0,0 0-12 0,-1-2-14 0,2-1-23 15,1-1-33-15,0 1-52 0,1-3-62 16,0-1-96-16,2-2-134 0,-2-2-126 0,2-3 8 0</inkml:trace>
  <inkml:trace contextRef="#ctx0" brushRef="#br0" timeOffset="47511.5">16166 11495 1213 0,'-1'-8'143'0,"1"2"-23"0,1-4-4 0,4 5 14 0,4-1-4 0,0 1-17 15,1 2-11-15,3 1-2 0,0-1 9 0,0 2 10 0,1-1-1 0,1 1-9 0,1 1-18 0,0 0-29 0,2 3-4 0,-1-1-19 0,-1 1 2 0,-1 1 1 0,1 1-4 0,-4 1 9 0,3-1-14 0,-5 2 3 0,-1 1-8 0,0 0-10 0,-2 0 2 0,-2 3-7 16,-1-1-2-16,-4 2 3 0,3 2-1 0,-6 1 5 0,0-1-2 16,-1 2-3-16,-1 1-6 0,0 0-1 0,-3-1-4 0,2 1-3 0,-1 0 7 15,-1-1-14-15,0-2 5 0,-1 1 10 0,0 0-8 0,-1-2 5 0,4 1 7 16,-3-2 9-16,3 0-2 0,-1-2 3 0,0 0-3 15,1-2-14-15,-1 0 8 0,2-1-5 0,-1-1-1 0,4-2 1 0,2-1 5 0,0-2-3 16,0 1 4-16,0-2-2 0,2 0 4 0,4 0 10 0,0 0-1 16,1-2 3-16,2 1-5 0,1 0-1 0,2-3-5 0,1 0 1 15,2-2-2-15,4 2-17 0,0-2 8 0,3 0-9 0,1-1 0 0,-3 1 8 0,2 2-24 16,-2-3 3-16,1 3-3 0,1 0-3 0,-4-1 1 0,3 1-8 16,-4-2-17-16,0 2-27 0,1-1-37 0,-3 1-81 0,-1 0-99 0,0 3-179 15,-2-3-250-15,1 1-90 0</inkml:trace>
  <inkml:trace contextRef="#ctx0" brushRef="#br0" timeOffset="48310.45">17652 10807 433 0,'-15'-6'17'0,"1"-1"5"0,0 2 12 0,4 1 10 0,4 0 5 16,0 3-7-16,4-1-11 0,0 2-18 0,1 0-5 0,0 2-2 0,1-2-1 0,0 1-7 0,1-1-5 0,0 0-2 0,1 1-4 0,3 1 4 16,-1 0-5-16,3 1-14 0,-1 0-42 0,2-2-97 0,7-1-58 0</inkml:trace>
  <inkml:trace contextRef="#ctx0" brushRef="#br0" timeOffset="48388.37">18697 10719 2187 0,'0'-6'90'0,"3"0"-63"0,1 0 15 0,4 0 16 0,3 2 13 0,5 0-4 0,2 2-22 0,-2-1-18 0,5 3-21 0,-4-1 1 0,-1-1 1 0,-1 4-3 0,-2-2 1 0,2 1-6 0,1 0-3 0,2-1 1 0,0 2-7 0,2-2-7 0,2 1-13 0,2 0-23 0,1 1-25 0,2-1-18 0,3 2-40 0,-1-1-92 16,5-2-135-16,-2 3-165 0,3 0-49 0,0-1 128 0</inkml:trace>
  <inkml:trace contextRef="#ctx0" brushRef="#br0" timeOffset="48454.88">19996 10750 837 0,'0'-1'237'0,"3"-3"-267"16,2 0 2-16,6 3 13 0,1-1 13 0,2 1-17 0,4 1-39 0,-2 0-56 16,3 1-72-16,-2-1-29 0,2 0 18 0,-2-1 55 0</inkml:trace>
  <inkml:trace contextRef="#ctx0" brushRef="#br0" timeOffset="48659.7">20677 10749 1609 0,'-11'-7'76'16,"2"2"40"-16,-1-2 40 0,6 3 28 0,4 1-21 0,2-1-64 0,0 3-53 16,1 0-29-16,0 1-8 0,1-2-9 0,0 2 13 0,4-1-7 0,0 1-8 15,1 1 1-15,1-1-19 0,2 2-16 0,0-1-28 0,1 0-36 16,2 1-75-16,0 0-179 0,1 0-300 16,-2 0-125-16</inkml:trace>
  <inkml:trace contextRef="#ctx0" brushRef="#br0" timeOffset="49450.27">22458 10360 1026 0,'-9'-13'129'0,"-1"1"-24"0,0-6 27 0,4 4 12 0,5 0-2 0,4 1-22 0,1 0-24 0,0-2-21 0,5 0-9 0,0 0 1 0,1-1-4 0,3 0-4 0,-1 0 2 15,4 1-16-15,-1 1-4 0,5-1-8 0,0 3-11 0,2 0-2 16,-2 1-2-16,3 4-7 0,-2-2 3 0,2 2 0 0,0 3 3 0,-1 0 2 16,1 1 0-16,3 5 0 0,-2-1 2 15,0 5-2-15,-3 2-1 0,0 0-2 0,-3 2 13 0,0 2-5 16,-4 0-1-16,3 3 0 0,-7 4-18 0,0 0 0 0,-4 2-2 0,0 3-5 16,-1 0 2-16,-4 3-1 0,1-1 4 15,-4-1 2-15,1-1-3 0,-3 0-1 0,-1 0-6 16,-1 1 4-16,-2-3-3 0,2 1 3 15,-5-1-3-15,0-1 1 16,0-5 2-16,-3 2 4 16,3-4 2-16,-2 1-5 15,-1-3 1-15,2-1-2 0,-1-2-1 16,-1-1 7-16,0 0 2 0,1-2-1 16,0-2 4-16,4-3-3 15,-1-1 3-15,2 1-2 0,4-2-2 16,0 0 1-16,2-2-4 0,0 0-1 0,2-2-5 0,2 0 1 0,0-2 0 0,2-1-1 0,0-4 1 0,7-2 1 0,0-2 1 15,1-1 0-15,5-2 3 0,-1 0-6 0,2-1 0 0,0-1 1 0,0-2-1 0,-1-1 4 0,3 1-1 0,-1-2 0 0,-1 2 2 0,2-3-4 16,-1 2 9-16,-2 0-6 0,2 0-2 0,-1-1 7 0,1-1-7 0,-1 3 1 0,-2 2 5 0,-2 1-7 0,0 1 0 0,-3 0 4 16,1 2 0-16,-4 2 6 0,0-1-1 0,-2 7 4 0,0-1-4 0,-4 2 5 0,-2 3 3 0,3-2-5 0,-3 3 3 0,-3 1 1 0,3 1-4 0,-2 0 4 0,-1 1-13 0,0 2 1 15,-1 1 0-15,-1 0-6 0,-2 1 8 0,-2 3-4 0,1-1 0 0,-1 6 0 0,-2 1 0 0,-1 6 0 0,1 3 1 0,0 3 11 0,-1 0-3 0,2 3 1 0,-3 1-1 0,0-1-2 16,2 1-9-16,-1 0 5 0,4 0-1 0,2 0-2 0,0-1 14 0,2-2-2 16,0-1 8-16,4 2 6 0,4-3-8 0,-1-2-1 0,2-1-1 0,2-2-2 15,2-1-2-15,1-2 9 0,2 0-10 0,1-2 3 0,1-1 2 0,2-3-13 16,-2 1 4-16,2-2 4 0,3-1-2 0,-1-2-4 0,0-1-1 0,-2-3-8 15,3 2 1-15,0-3-3 0,-3 0-2 0,2-4-8 0,-2 1-22 16,0 1-18-16,1-4-51 0,-2 2-62 0,0-3-82 0,-2 1-126 0,2-2-208 16,-2 0-205-16,3-2 100 0</inkml:trace>
  <inkml:trace contextRef="#ctx0" brushRef="#br0" timeOffset="50707.71">23620 10833 274 0,'-5'-9'215'15,"0"1"-62"-15,-2-3 30 0,3 0 9 0,1 2 4 0,3 1-15 0,0-3-27 0,0 3-27 0,0 0-20 0,0 2-9 0,0-1-7 0,0 1-13 0,0 2-4 16,3 0-11-16,-3 2-9 0,4-1-5 0,-4 3-7 0,0 0-5 0,0 1-5 16,0 3-2-16,-1-2 0 0,1 3 1 0,0 2-6 0,-3 5-3 0,3 1-5 15,-3 6-4-15,0 1 3 0,2 3-7 0,-4 2-4 0,1 1 1 16,-2 3-1-16,0 1 2 0,0 1 1 0,2-2 4 0,-1 1-8 0,0-1 5 15,-1-2-1-15,1-2-6 0,-2 1 4 0,0-2-1 0,1-1-2 16,-2-1 5-16,4-3-3 16,-2-3 0-16,2-1 3 15,0-4 0 1,-1 0 5-16,2-5-6 16,1 1 1-16,-1-4-1 0,3-2-4 15,-1-1 7-15,1-1-7 0,0-2 0 0,0-1 4 0,1-1-10 0,0-5-1 0,1-1-2 16,-2-2-6-16,2-3 9 0,1-3-5 0,0-1 6 15,1-1-1-15,0-3-4 0,0 1 6 0,1-1-6 0,0-2-1 0,-1 1 2 0,0-3 2 16,2-1 0-16,-2 0-9 0,1-2 13 0,-2 2-5 0,2 1 5 0,1-2 8 0,-1 3-5 0,0 2 0 0,-1 2-1 0,2 4 4 16,-1 3-7-16,0 1 4 0,1 3 2 0,0 2-3 0,3-1 2 0,-3 2 6 0,1 0 2 0,0 3 1 0,2 0 0 0,-1 2-8 0,1 0-4 0,-2 3 9 0,2 0-2 0,0 1 2 0,-1 2 0 0,1 1 0 0,-1 1-3 0,3 3 9 15,-2 2-6-15,3 2 5 0,-1 1-3 0,0 3-5 0,-1 1 0 0,1 1 1 0,1 3 10 16,-1 0-6-16,-2 2 9 0,1 1-11 0,-4 1-7 0,4-1-1 16,-1 2-2-16,-2-1 2 0,2 2 9 0,-2 0 0 0,0-3-11 0,-5 1 3 15,5-1 1-15,-3-2 1 0,-1 1 5 0,-1-2 2 0,0-3-10 0,-1 1-1 16,2-3 5-16,-3-1-8 0,1 0 14 0,-1-2-4 0,-1-1-2 15,1-3-3-15,0-2-1 0,-2-2 8 0,2 0-3 0,0 0 10 0,-1-1-1 16,0-3-2-16,-1 0 14 0,2 0-3 0,0-3 1 0,2 1 10 16,-2-1-19-16,0-1 5 0,0-5-4 0,0-1-2 0,0-2 7 15,0-1-12-15,0-3 0 0,2-2-6 0,0-1-1 0,2-1 3 0,-2-1 9 16,4-3-8-16,-2-2 1 0,1-2 5 0,1-1-21 0,-1-2 11 0,4-3 3 16,1 1-3-16,-1-3 12 0,3-2-10 0,-1 1 3 0,0 0-11 0,1 3 4 15,-2 4 2-15,2 2-4 0,-1 1 1 0,1 6 5 0,-1 2-8 0,0 3 0 16,-1 3 4-16,0 2-9 0,-2 3 3 0,1 1-3 0,-2 2-10 15,0-1 12-15,-5 2-6 0,4 0-2 0,-1 3-3 0,-1 1-6 0,-1 0-14 16,1 1 0-16,-2 2-9 0,0 1-8 0,0 3-14 0,-2-2-33 16,0 4-46-16,-1 2-73 0,-2 1-87 0,1 2-125 0,-4-1-229 0,2 2-81 15</inkml:trace>
  <inkml:trace contextRef="#ctx0" brushRef="#br0" timeOffset="55122.09">5112 14115 192 0,'2'-4'-27'0,"0"1"4"0,3 3 7 0,-1 6-2 0,6 0-9 0,1 5-17 0</inkml:trace>
  <inkml:trace contextRef="#ctx0" brushRef="#br0" timeOffset="67504.5">3260 15508 32 0,'-4'-1'29'0,"-1"1"10"0,-3 0 16 0,2-1 14 0,2-1 13 0,2 1 8 16,-2-2-7-16,1 2 0 0,0-2-1 0,1 1 5 0,-2-1 7 16,4-1 2-16,0 0 1 0,0 0-2 0,0-1-3 0,4-1-5 0,-2 1 0 15,2 0-8-15,3-2-3 0,-2 0-4 0,5 0-6 0,-1-1-7 16,3-1-4-16,3 1-3 0,1-1-6 0,1-1-2 0,2 1-1 15,-1-1-6-15,3 1 0 0,-1 1-3 0,0 1-7 16,0-1-5-16,2 3-2 0,-5 1-4 0,-2 3-5 0,2 1 0 0,-3 1-7 16,1 0 2-16,-2 2 1 0,-2 2-2 0,-2 1-4 0,-1 0 3 15,0 2-2-15,-3 2 1 0,1-1 3 0,-3 2-8 0,-2 0 8 0,-1-1-9 16,0 2 3-16,-4 0 0 0,0 2-4 16,-2-1 7-16,0 2-5 0,-2-2 1 0,1 1-2 15,-2 1-2-15,-3-3 5 0,2 0-1 0,-3 1 1 0,3-1-1 16,-3 0-5-16,1-1 1 0,0 0 4 0,0-3 1 0,1 0 1 0,-1-2-5 0,4 1-1 0,0-3 1 0,0 1 1 15,1 0 0-15,0-3-4 0,1 1 3 0,2 0-5 0,1-1 6 0,2-2-3 0,-1 0-1 0,2 2-3 0,2-2 0 16,-1 1 2-16,2-1 3 0,-2 0 3 0,3 0-1 0,1 0 3 0,0-1 0 16,0-1 0-16,4 2 3 0,-1 0 3 0,0-2-2 0,2 2 1 0,0-2 2 15,1 2-4-15,1 0 5 0,-1 0 1 0,0 2-3 0,-1 0 3 16,2-2-1-16,1 2-2 0,0 0 4 0,0 1-5 0,-1 1 1 0,2-1 7 16,1 1-4-16,-2 1 7 0,2 0-3 0,-2 1 1 0,2-1-1 15,-2 0 1-15,2 2-4 0,-2 0-1 0,-1 1 2 0,1 0 1 0,-4 0 4 16,-2 1 1-16,-2 1-2 0,-1 0-3 0,-1 1-4 0,-3-1-3 15,0 2 6-15,-2-2-1 0,0 2-2 0,-4-2 4 0,-2-1-5 0,-1 3-6 16,-2-1 7-16,-2 1-2 0,-2-3-1 0,-2 2 3 0,-4 0-7 0,0 1 2 16,1 1-1-16,-3-3-4 0,0 0 5 0,1 1-7 0,0-2 1 0,2 2-2 15,0-3-6-15,1 0-11 0,-1-1-9 0,1 0 2 0,2-2-10 16,1 0-2-16,1-1-14 0,0-1-19 0,6 0-15 0,1-3-32 0,1 0-35 16,3-2-44-16,1 0-74 0,3-2-79 0,6 1-65 0,-1-1 10 0</inkml:trace>
  <inkml:trace contextRef="#ctx0" brushRef="#br0" timeOffset="67686.57">4015 15877 944 0,'2'0'128'0,"4"1"-35"0,-4 3 34 0,1 0 34 0,-2 3 21 0,1 5-11 0,-4-1-29 0,0 6-35 0,-5-1-21 0,2 4-8 0,-2 1 0 16,-1-1-6-16,0 2-3 0,-1 0-4 0,-1 1-29 0,-2 1-14 0,-1-1-10 15,-2-1-16-15,3 2-4 0,-4 1 4 0,4-3-15 16,-4 1-22-16,4 0-21 0,-2-3-52 0,5 0-66 0,-1-1-80 0,1-3-135 0,1-1-184 15,-1-2-126-15</inkml:trace>
  <inkml:trace contextRef="#ctx0" brushRef="#br0" timeOffset="68412.56">5127 15450 206 0,'3'-9'94'0,"-2"3"-51"15,3-2 4-15,0 2 18 0,2 2 25 0,-1-1 18 0,0 1 10 16,1 0-6-16,-1 1-22 0,-2 1-7 0,-1 0-5 0,1 1 0 0,-2 1 7 15,1 1 1-15,-2 1 5 0,1 0 0 0,-1 4-11 0,-1-5-3 16,1 4-15-16,-3 2-5 0,2 1-3 0,-2 3-8 0,-2 1-7 16,-1 1-7-16,0 3-4 0,-2 0 1 0,0 2-2 15,-2 1-3-15,1 1 1 0,-2 0-5 0,0-1 1 0,1 1-1 16,0 0-1-16,0-1 0 0,-1-1 1 0,-1 0-2 0,4-1-2 16,0-1 5-16,0-2 3 0,4-1 2 0,0-1 0 0,1-3-6 0,3 1-2 15,-1-1 6 1,3-1-4-16,1-1 0 0,0 1 2 0,3-3-5 0,1 1 5 0,2-1-3 0,2-1 4 15,3-1-6-15,0-2 2 0,2 0-3 0,3 1-6 0,1-4-2 0,2 1-5 0,0-2 2 16,1-1-3-16,0 2-5 0,1-4-2 0,0 1-11 0,0 0-7 0,2-2-7 0,-3 2-12 0,1-3 0 0,-1 1-10 0,-3-1-6 0,-3 1-20 16,1-1-25-16,-5 1-32 0,-1 1-28 0,-1 0-24 0,-3 0-12 0,1-1-3 15,-3 2 5-15,-2-2 17 0,-3 3 24 0,2-2 36 0,-3 1 31 0,0-2 32 16,-3 2 23-16,3-2 16 0,-3 2 13 0,1 0 7 0,-3-1 7 16,1 1 8-16,0 2 12 0,-1-3 13 0,1 2 14 0,0-1 11 0,0 3 12 15,0-2 10-15,0 0 4 0,1 1 7 0,1-2 0 0,-1 1-1 0,3 1 1 16,0 0 6-16,-3 1 10 0,3-1 3 0,0 3 5 0,0-1 0 15,0 1-6-15,0 1-6 0,-1-1-5 0,0 0-11 0,1 1 0 0,0 2-5 16,0 1-9-16,0 1 1 0,0 2-14 0,1 1-2 0,0 3-3 0,-1 1-5 16,3 3-7-16,-3-1-7 0,3 4-1 0,-1-1-8 0,0 3 3 15,0-1-7-15,0 3-1 0,-1-2-10 0,2 1-5 0,-2 2-3 0,0-2-6 16,-1 2 4-16,0-1-6 0,0 0 3 0,0-2-6 0,2 0-2 16,-2-1-11-16,2-3-4 0,1-1-1 0,-2-2-2 0,2 1 5 0,0-2-1 15,-1-1-16-15,1-1-8 0,0-2-14 0,1-1-22 0,0-2-12 0,0-1-49 16,1-1-35-16,2 0-54 0,0-3-72 0,-1-2-106 0,0 0-184 15,2-4-142-15</inkml:trace>
  <inkml:trace contextRef="#ctx0" brushRef="#br0" timeOffset="68674.93">5891 16040 1420 0,'-1'-2'95'0,"0"0"-33"0,2 0 21 0,3 0 26 0,4 2 24 0,0 2 1 0,3-1-3 0,-2 3-18 0,-1 0-7 0,0 0 3 0,-1 3-4 15,2 0-7-15,-1 1-10 0,-1 1-27 0,0 2-14 0,-2 1-8 0,-1 1-15 16,-1 2-4-16,-1 0-13 0,1 1-2 0,-3 1-1 0,-1 1-3 16,-2-1-2-16,-1 0-1 0,-3 1-3 0,2-3-9 0,-3 1-8 15,0 0-12-15,-4-2-16 0,2 3-40 0,0-4-66 0,-1 2-93 0,0-3-146 16,-1 1-221-16,3-1-240 0</inkml:trace>
  <inkml:trace contextRef="#ctx0" brushRef="#br0" timeOffset="69576.09">7216 15589 328 0,'-5'-12'137'0,"1"0"-65"0,0-4 18 0,2 4 20 0,2 1 26 0,0 2 19 0,0-2 1 0,0 1-23 0,2 1-20 0,-2 1-14 0,0 3-7 15,3-1 1-15,-3 4 6 0,0-1-5 0,0 3-7 0,1 0-14 16,-1 1-10-16,2 3-6 0,-1 0 12 0,0 4 8 0,1 4 3 0,1 4 6 16,-2 5-19-16,-1 3-11 0,3 5-21 0,-2 1-9 0,0 2-10 15,2 0-8-15,-2 0 4 0,2 2-7 0,0-2-4 0,1 1 4 0,-2-2-6 16,2-1 1-16,0-1-4 0,0-2-4 0,0-2 2 0,2-1-11 16,-2-3-5-16,0-3-4 0,1-2-9 15,1-1-2-15,-2-5-10 0,1-1-17 0,2 0-21 0,-2-5-32 16,2 0-31-16,-1-2-33 15,1-2-51-15,0-3-69 0,2-2-84 16,1-3-100-16,0-2 33 0</inkml:trace>
  <inkml:trace contextRef="#ctx0" brushRef="#br0" timeOffset="69880.16">7587 15490 488 0,'-4'-8'65'15,"0"0"5"-15,-2 1 11 0,4 3 23 0,-1 4 19 0,2 0-1 0,-2 0-14 16,0 3-22-16,1 3-11 0,0 2-3 0,-2 3 3 0,2 2 6 15,-2 2 2-15,0 4 0 0,0 2 3 0,1 4-7 0,0 0-2 0,0 3-7 16,1-1-15-16,-1 1-2 0,0 0-5 0,2 0-1 0,0 0 1 0,1 1-6 16,1-3-3-16,0 1-4 0,3-3-6 0,0-1 2 0,5-3 0 0,-1-1-4 15,1-4 1-15,2-1 2 0,2-1-3 0,-1-3-1 0,4-2-2 16,0-2 1-16,0-4 3 0,0 0 4 0,2-2-4 0,-2-2-1 0,0 0 4 16,0-2-6-16,0-3 3 0,-1-1-2 0,0-1-15 0,-2-4 3 0,1 0 0 15,-2-2-9-15,2-1 5 0,0-1-9 0,-2-2 1 0,-1 2 2 16,-3-3-10-16,-2-1 6 0,0 1 6 0,-2-1 0 0,-3-1 6 0,0 1-10 15,-5 1-4-15,0-3 2 0,-4 0-8 0,2 2 11 0,-4-1-5 16,-5 4-4-16,3-1 6 0,-4 2-9 0,3 2 7 0,-3 1-3 0,0 6-3 16,0 2-2-16,-2 2-4 0,-1 2-1 0,1 2-3 0,-1 4-8 0,0 2-10 15,0 0-9-15,1 4-22 0,0 2-17 0,2 0-25 0,0 0-52 16,4 1-43-16,1 2-91 0,5-2-129 0,0 2-129 0,6 0-76 0</inkml:trace>
  <inkml:trace contextRef="#ctx0" brushRef="#br0" timeOffset="70037">8173 16028 1654 0,'0'0'105'0,"0"3"-4"0,4 0 30 0,2 1 43 0,1 1 16 16,1 2-23-16,-1 4-45 0,-3 1-39 0,-2 0-16 0,0 2-15 0,-2 0-24 16,0 1 1-16,-2 1-14 0,0 1-12 0,-1-1 6 0,-2 4-14 0,-1 0-4 15,-2 0-11-15,-2 2-17 0,-3-2-24 0,1 1-57 0,-1 1-56 0,1 1-91 16,-1-2-168-16,0 2-273 0,3-2-133 0</inkml:trace>
  <inkml:trace contextRef="#ctx0" brushRef="#br0" timeOffset="71122.78">9344 15569 171 0,'-3'-11'68'0,"-2"2"23"0,2-3 28 0,1 1 20 0,2 3 14 0,0 0-3 0,0-2-9 0,0 1-13 16,0 1-9-16,2-1-1 0,-2 1 2 0,3 1 3 0,-3 2-6 16,4-1-9-16,-3 2-7 0,1 1-11 0,-1 2-4 0,0 0 0 0,1 1 10 15,-2 2 6-15,1 1 3 0,0 4 24 0,1 2-14 0,-2 3-2 16,0 4-15-16,0 4-33 0,0 6-6 0,-2 2-22 0,1 3-13 0,0 2-11 15,-1 1-4-15,1-1-6 0,0 2-1 0,-1 0 1 16,1-1 1-16,1-1-6 0,0 1 2 0,1-4-2 0,2 1-1 0,-2-1 1 16,2-5-12-16,-2-2 2 0,2-3-2 0,1 0 0 15,-1 0 1-15,2-2-2 0,0-4-5 0,0 0 5 0,0-3-8 0,2-3-8 0,-1-2-13 16,1-2-24-16,1-2-23 0,0-2-32 0,0-2-29 0,1 0-34 0,2-4-39 0,1 0-57 16,2-5-93-16,-2-1-78 0,-2-2-70 0,1-2 94 0</inkml:trace>
  <inkml:trace contextRef="#ctx0" brushRef="#br0" timeOffset="71337.55">9638 15472 392 0,'-4'-16'105'0,"-3"-1"1"0,1-3 39 15,2 5 28-15,2 3 23 0,2 3 1 0,0 0-28 0,-3 3-18 0,3 0-14 16,0 1-10-16,0 2-6 0,3 2 8 0,-2 1 12 0,2 1 3 16,-1 2-1-16,2 1-13 0,2 4-23 0,-2 3-17 0,1 1-16 0,3 4-17 15,-2 1-23-15,0 6-2 0,0 4-4 0,-1 2-14 0,2 5 5 16,-2 1-10-16,2 0-1 0,-3-2-2 0,1 1-6 0,-2 2 5 0,2-5-10 15,1 2 1-15,0-2 2 0,0-2-6 0,0 1 6 0,1-3-7 0,-2 1-7 16,-1-3-8-16,2-2-25 0,1-1 3 0,-5-4-14 0,2 0-48 16,2-1-28-16,-5-2-78 0,4-2-93 15,2-3-68-15,-2-1-176 0,3-2-131 0,-2-1 168 0</inkml:trace>
  <inkml:trace contextRef="#ctx0" brushRef="#br0" timeOffset="71541.4">10151 16105 1271 0,'1'1'106'0,"1"2"-43"0,2 1 28 0,2 1 38 0,4 5 39 0,0-4-6 0,-2 2-24 16,3 2-35-16,-3 0-40 0,-1 1-15 0,2 1-12 0,-2 2-10 16,-2-1-4-16,1 2-10 0,-5-1 0 0,2 0-4 0,-3 1-8 0,0-1 5 15,0 1-15-15,-4 2-5 0,0 0-16 0,-3 0-27 0,-1 2-54 0,0 1-77 16,-1 1-104-16,1 1-180 0,-3-4-295 0</inkml:trace>
  <inkml:trace contextRef="#ctx0" brushRef="#br0" timeOffset="72919.64">11328 15613 147 0,'0'-11'103'0,"0"2"-26"0,0-4 19 0,0 0 19 0,2 3 18 0,1-1 8 0,1 2-5 0,0-1-14 0,0 2-7 16,-1 0-5-16,1 1 1 0,0 1 1 0,-1-1 6 0,2 3-11 16,-1 0-12-16,-1 1-23 0,-1 1-24 0,1 3-10 0,0 2-13 0,-1 1 0 15,1 2 1-15,2 4 4 0,-2 5-2 0,1 2 9 0,1 7-5 0,-2 3-10 16,0 2 0-16,0 2-7 0,-3 1 0 0,2-1-2 0,-2 0-7 16,3 0 0-16,-2-3-3 0,2 0-3 0,-2-1 3 0,2 0-3 0,1-2-6 15,0-2 6-15,0-2-1 0,1-1-11 0,1-2-5 0,-1-2-20 16,-1-3-10-16,0-1-8 0,0-1-19 0,-1-1-27 0,4-2-43 15,-2-3-70-15,0-1-81 0,1-4-117 0,-1 0-137 0</inkml:trace>
  <inkml:trace contextRef="#ctx0" brushRef="#br0" timeOffset="73383.92">11573 15581 899 0,'-1'-12'82'0,"-1"0"-12"0,1-3 9 0,2 4 18 15,2 3 17-15,2 2 1 0,3-3-12 0,-1 4-12 0,1 0-5 0,0 1 7 16,4 0 4-16,2 0 1 0,0 0-6 0,3 1-12 0,0 0-14 0,-1 2-13 16,1 0-10-16,2 1-8 0,0 1-10 0,0 0-8 0,-2 3-3 15,1 0-3-15,-4 0-5 0,1 2 2 0,-2-1-2 0,1 2-5 0,1 0 3 16,-3 1-4-16,-2 0 0 0,0 0-5 0,-2 2 5 0,-1 1 0 16,-3 0 0-16,0 0 3 0,1-2-1 0,-5 0-1 0,3 1-1 0,-3-1 0 15,-3 3 0-15,3-4-1 0,-5 3 2 0,2 0 1 0,-2-1-5 0,-2 1 6 16,-1 0-3-16,2-2 0 0,0-1-3 0,-1 0-1 0,-2 0 1 15,2 0-1-15,0 0 4 0,1-1-5 0,0-2 8 0,-1 1 0 0,2-1 2 16,1-1 1-16,0-1-7 0,1-1-1 0,-2 1 0 0,5-2-8 0,-3 2 2 16,1-1 2-16,2-1-4 0,0-1 10 0,0 1-1 0,0 1-2 15,2-2 0-15,-2 1-4 0,3 0 4 0,1 1 0 0,0-1 5 0,0 0-1 16,1 1-1-16,1 0 0 0,2-2 6 0,-1 3-7 0,-1-2 2 16,1 1-1-16,1-1-1 0,-1 0 4 0,-1 2 0 0,1 0-1 0,0-1-2 15,0 2 1-15,-1-1 1 0,0 0 4 0,2 1 2 0,-3 0 1 0,2 0-6 16,-2 0 5-16,0 1-3 0,-2 1-2 0,2 0 0 0,-1 1 5 0,1 1-2 15,-3 0 0-15,1 0 0 0,-2 1-3 0,1-1-1 0,-2 2 3 16,0-1-1-16,-2 1 1 0,0-1-2 0,-1 0-6 0,-3 1 6 0,1-1 2 16,-2 0-5-16,1 1 8 0,-2 1-8 0,-3-2-3 0,3-1 4 15,-3 1-2-15,-1-2-2 0,0 0 4 0,-1 1-6 0,1-1 2 0,1-2 0 16,-3 2-2-16,4-1-7 0,0-3-13 0,0 1 2 0,2 0-25 0,-2-1-9 16,4-1-24-16,-3-2-55 0,3-1-63 0,-1-2-73 0,4 1-59 15,2-4-54-15,0 2-33 0,2-4 2 0</inkml:trace>
  <inkml:trace contextRef="#ctx0" brushRef="#br0" timeOffset="73588.23">12304 15976 813 0,'1'3'144'0,"3"0"-19"0,1 1 53 0,2 1 41 0,-3 0 20 0,4 1-11 0,-4 0-65 0,-1 2-36 0,-1 2-33 0,-2 0-18 0,0 4-16 0,-1 1-20 0,-2 2-5 15,-1 2-16-15,0 0-3 0,-1-1-7 0,-2 2-4 0,1-1-7 0,-2 1-2 16,-2-1-4-16,-1 2-11 0,-1-3-11 0,0 1-33 0,-1 1-41 15,2-2-97-15,-1 1-176 0,0 1-215 0,1-1-269 0</inkml:trace>
  <inkml:trace contextRef="#ctx0" brushRef="#br0" timeOffset="74048.13">13685 15529 629 0,'6'-12'204'0,"1"-2"-113"0,1-2 11 0,2 4 9 0,-2 3 28 0,2 1 6 0,-2 1-8 0,-2 2-17 0,0 2-31 0,-2 0-24 0,-1 4-10 0,-2 1-13 15,2 2-2-15,-1 1 6 0,1 6-4 0,0-2 1 0,-1 6-1 0,0 5-4 0,-1 3-5 16,-1 6-3-16,-1 1-15 0,1 2 0 0,-3 0-9 16,2-1-2-16,-1 1-2 0,1 0-2 0,1-1 0 15,0-1-3-15,-3-1 0 0,3-1-3 0,0-1 0 0,0-1-3 16,0-2-8-16,0-2-12 0,0-3-12 0,0 0-17 0,3-3-9 0,-2-1-21 0,2-3-42 0,0-1-70 0,1-5-82 0,1-2-97 15,2 0-125-15,-1-6 99 0</inkml:trace>
  <inkml:trace contextRef="#ctx0" brushRef="#br0" timeOffset="74415.6">14412 15459 1255 0,'-5'-8'87'0,"-1"0"-12"0,2 0 7 0,0 1 23 0,3 3 22 0,-1 0-2 15,0 3-22-15,-1-1-24 0,0 2-27 0,-1 0-10 0,2 0-9 16,-4 2-2-16,4-1-3 0,-2 2 0 0,0 2-4 0,0-1-2 0,0 1-7 16,0 2 0-16,1-1 0 0,-1 3-6 0,1 0 7 0,-1-1-6 15,2 2-1-15,-1-1 2 0,3-1-9 0,-2 2-1 0,2-1 1 16,0-1-1-16,0 1 2 0,0 1 0 0,2-1-1 0,-1 0 1 0,2 1 3 0,1-1-1 16,1-1-1-16,1 0-1 0,2 0-3 0,0 2 8 0,-2-1 1 15,6 0 1-15,-1 1-9 0,0-1-2 0,5 1-1 0,-1-1 2 0,1 0 6 16,1 1-1-16,-2-1 3 15,4-1-2-15,-2 2 8 0,1-2 0 0,2 1-6 0,0-1 8 0,-1 0-7 0,-1 0-1 0,-2 1 1 0,1 0 3 16,-3-1-1-16,0 0 3 0,-1-2 2 0,-1 1-11 0,-1 0 1 16,-2-1-4-16,-2 1 6 0,0-2-5 0,-2 1-3 0,-2-1 6 0,-2 1 2 15,-2-1 4-15,-1 0-3 0,-2 1 1 0,-1 0-2 0,0 1-8 0,-3 1 5 16,-5 0 0-16,1 0-2 0,-4 0-1 0,2 2-2 0,-2 0-10 16,-5-3-5-16,3 1 4 0,-5 0-5 0,0 0-5 0,-2-1-4 0,2-1-4 15,0 0-14-15,-1-3-1 0,1 1 2 0,0-4-16 0,1-3-10 0,4 2-28 16,-1-2-42-16,2-3-49 0,4 1-56 0,-2-4-40 0,7-2-50 15,0 0-58-15,1-2-31 0</inkml:trace>
  <inkml:trace contextRef="#ctx0" brushRef="#br0" timeOffset="74666">14756 15428 907 0,'-1'-3'136'0,"1"2"-32"0,1-2 8 16,2 3 20-16,2 0 15 0,3 2 5 0,1-2 4 0,-3 0 9 0,5 1 2 15,0-1 10-15,1 1-7 0,4-1-26 0,1-2-19 0,1 0-18 16,3 0-20-16,1-2-5 0,0 0-17 0,4 0-15 0,-2-2-9 0,1 1-7 16,1 0-13-16,-1-2-8 0,4 2 0 0,-4-4-19 15,-1 4 8-15,-4 0 2 0,0-2-10 0,-4 2 1 16,0-1-1-16,-1 0-15 0,0 2-4 0,0-2-9 16,-2 1-22-16,2 1-14 0,-3 0-26 0,-1 1-60 0,-1 2-76 0,-2-1-89 0,-1 4-137 15,-3 1-234-15,-4 2-146 0</inkml:trace>
  <inkml:trace contextRef="#ctx0" brushRef="#br0" timeOffset="76768.08">19145 15531 35 0,'-2'-5'45'0,"1"-2"16"0,1-2 17 0,-3 1 12 0,3-2 6 0,0 0 1 0,0 0 6 0,0 1 0 0,0-4-3 0,3 2 0 0,0-3-6 0,-1 1-7 0,2-2 0 0,-1-1 0 16,1 0-3-16,0 1-8 0,4-1-20 0,0 2-2 0,-1 0-6 0,-2-1-1 15,3 1 8-15,-2-1-3 0,0 2-1 0,0-1 0 0,-4 2-5 16,1 1-4-16,3 2-9 0,-4 2-1 0,2 2-3 0,-2 4 0 16,-2-1-2-16,0 2-3 0,-2 2-4 0,2-2-6 0,0 2-4 0,-2 2-5 0,-1 3 1 15,-1 2-2-15,1 6 3 0,-2 4 0 0,-1 4-1 0,-3 1 0 16,1 5-1-16,-1 3-4 0,-1 5 2 15,1 0-3-15,2 1-2 16,-2 0 1-16,-1 3-2 16,5-4-1-1,-2 1 4-15,2-1-3 16,1-6 0-16,1 0 1 16,-1-2-8-16,2-1 3 0,2-3 1 15,0-3 2-15,0-6 8 0,0 1-4 0,2-4-3 16,-2-2-1-16,3-2-3 0,0-1 5 0,1 0 2 0,-2-4-4 0,1-1 2 0,0 0-2 0,-2-3 6 0,2-3 6 0,1 0 1 0,1-1-3 0,0-5-3 15,2-1-5-15,0-3-1 0,0-3 3 0,3-2-3 0,0-2 0 0,-5 0 2 0,3-3-2 0,0 1 2 0,-1-1 4 0,1-1-2 16,0-2 2-16,0-2-2 0,-1-1-1 0,2-3 2 0,-1-3-2 0,0-3 0 0,1 1 3 0,0-2 0 0,-1 0 1 16,0 0-4-16,1 0 3 0,-1 4-2 0,0 3 1 0,-3 4 4 0,1 4-6 0,-1 3 4 0,-1 2 6 0,2 4-5 0,-1 4 3 0,0 3-6 15,-1 3-4-15,0 1 1 0,0 3-1 0,0 1-1 0,0 0-2 0,-1 4 2 0,2 0-3 0,1 1 3 0,-2 4 0 0,1-1-1 0,1 4-1 0,0 5 1 16,0 0 4-16,-1 6 1 0,0 0 1 0,1 1-2 0,0 0 1 0,2 1-1 16,-2 1 5-16,-1 0-1 0,3 1 0 0,-2-1 2 0,-1 1-7 15,0-3 2-15,-1 0 2 0,3-3-3 0,-3-1 3 0,1-2 3 0,-1-2-3 16,2-3 0-16,-4-2 7 0,4-3 2 0,-1-1 6 0,-1-3 10 0,0-2 0 15,0 0 11-15,-1-1 4 0,2-2 1 0,1-2 2 0,2-2-7 16,-2-5-3-16,4 0-9 0,-1-5-4 0,-1-4-4 0,2-1-2 0,-1-1-9 16,0-4 4-16,-2 1-3 0,4-1-7 0,-3-1 11 0,1-2-13 0,-1 0-2 15,2-1 5-15,-2-1-12 0,1-1 2 0,2 0-6 0,-1-2-9 16,0-1-4-16,1 0 1 0,-2 2-4 0,0 2 0 0,-1 2-10 0,-4 8-6 16,3 2-15-16,-4 6-21 0,-2 4-32 0,0 4-54 0,-1 3-39 0,0 2-7 15,-1 2-12-15,1 0-41 0,0 5-47 0,0 2-49 0,1 4 6 16</inkml:trace>
  <inkml:trace contextRef="#ctx0" brushRef="#br0" timeOffset="77540.48">20393 15326 171 0,'-8'-5'54'0,"2"1"9"0,-2-1 14 0,2 0 15 0,0 3 19 0,1-1 11 0,3 0-5 0,0 2-9 0,2 0-8 0,0-2-6 0,0 2 3 0,2-1 0 0,0 1 0 0,3-2-4 0,3 2 1 0,-2-2-3 0,3-1-6 16,0 2 1-16,5-4-6 0,2 4-4 0,1-5 1 0,5 0-13 0,-1 2-4 15,5-2-5-15,0 0-7 0,1-1-14 0,3 2-8 16,-1-1-14-16,-1 2-6 0,-2 1-1 0,-1-2-7 0,-2 4 4 0,-2-1-5 16,1 0-2-16,-3 3 2 0,-3 0-17 0,0 0-1 0,-4 2-12 0,1-2-13 15,-3 1-4-15,-2 0-22 0,-3 2-15 0,-1 0-32 0,-1 2-50 16,-5 0-34-16,0-1-46 0,-2 3-38 0,-3 0-20 16,-4 3-6-16,-1-3 37 0</inkml:trace>
  <inkml:trace contextRef="#ctx0" brushRef="#br0" timeOffset="77663.57">20464 15408 145 0,'-18'5'124'0,"0"1"-5"0,-4 2 19 0,6-3 11 0,4-1 11 0,3 0-1 0,3-3-15 0,2 2-15 0,1 0-9 0,3-2-6 0,0 1 1 0,0-2-4 0,3 0-9 0,3 1-5 0,-1 0-13 0,3 2-15 0,1-3-9 0,3 0-15 0,2 1-1 0,6-2-7 0,0 1-13 0,4 0 0 0,4-3-13 16,3 2-11-16,1-3-3 0,2 1-15 0,-1 0-12 0,1 2-9 0,-1 0-20 16,1 1-16-16,-2-3-20 0,1 2-41 0,5 1-67 0,-2-4-102 15,3 1-115-15,-1 0-114 0</inkml:trace>
  <inkml:trace contextRef="#ctx0" brushRef="#br0" timeOffset="78097.85">21890 14990 1500 0,'-4'-23'66'0,"-2"3"4"0,0-4 8 0,0 5 18 16,1 7 15-16,0 1 7 0,-1 2-12 0,2 2-32 0,-4 2-14 0,0 0-20 15,0 2-7-15,-3-1-2 0,1 3-8 0,-1 1 0 0,0 2-8 16,-2 2 1-16,2 3-4 0,-4 4-6 0,1 1 1 0,-2 4 3 0,-2 4-5 16,1 1 0-16,-2 3-2 0,2 2-2 0,-2 3 3 0,1 2-1 15,0 4 1-15,0 0-4 0,1 2 2 0,1 2-4 0,1 0 9 16,2-1-7-16,-2-1-2 0,5-1 1 0,2-1-6 16,4-4 12-16,4-3 4 0,2-2 6 0,2-4-6 0,2 1 5 15,1 0 2-15,6-2 0 16,1-1 10-16,1-1-5 0,2-3 1 0,2-4 1 15,4-1 0-15,1-2-1 16,0-2 0-16,1 1 9 16,3-6 0-16,-2-1-4 0,-1-1-2 15,1-3-1-15,-5-1-9 0,-2-1 9 16,-3-2 1 0,0 0-10-16,-1-1 4 15,-2-2-3 1,-1-1-1-16,-2-2 4 15,-3-2-7-15,-1-1 2 0,-3 0-7 16,2-3 0-16,-3 1 0 0,-4 0-2 16,-3 2-5-16,-2 0 0 0,-2-1-7 0,-6 4-5 0,2 1-6 0,-6 3-13 0,-4 1-5 0,-1 4-15 0,-4 1-3 0,-3 4-4 15,-1 3-13-15,-4 3-24 0,-6 4-45 0,3 2-60 0,-4 5-80 0,3 0-99 0,-1 5-124 0,-2 3-181 0</inkml:trace>
  <inkml:trace contextRef="#ctx0" brushRef="#br0" timeOffset="81063.82">7147 16162 92 0,'-8'-2'61'0,"1"-1"-23"0,-3 2 10 0,4-3 16 0,2 1 10 0,-1 2 8 0,0-1 1 0,1 1-7 0,0 1-4 0,1-1-5 0,0-1 0 0,3 2 6 0,-1 0-6 0,-1 0 1 0,1 0-7 16,1 0-12-16,-1 0-10 0,1 0-16 0,0 2-10 0,1-2-3 0,-1 2-3 16,0 1 6-16,0 1 2 0,0 1 4 0,1 2 4 0,1 2-1 15,-1 2 0-15,-1 3 2 0,3 0-3 0,0 4-3 0,3-1 1 16,0 1-4-16,-1 0-4 0,0 2 2 0,3-1-3 0,0 1-3 0,2 2 4 15,-1-1-3-15,1 1 1 0,-1 2 2 0,2-1-4 16,-1-1 0-16,2-2 1 0,2-1-2 0,1-3 2 0,-1-1 2 16,2 0 4-16,3-2 2 0,-1-2 0 15,2 1 1-15,0-4-1 16,1 0 5-16,-1-1-5 16,0-2 0-1,-1 0 3-15,0-1-5 16,-3-2 1-16,4-1 1 15,-4-2-1-15,2-1 4 16,-2-2 2 0,0-1-2-16,0 0 4 0,1-2-2 0,2-2-2 15,0-1 2 1,0-1-10-16,1-2 0 16,1 0 0-16,1-1 0 15,0-2 3-15,1 4-8 0,0-4-4 16,0 4-2-16,-2-3 2 0,1 2 2 0,-1-2 4 0,2 2 2 0,-3-1-1 15,3 2-4-15,0 0 1 0,-1 1-3 0,3 1 4 0,-3-1 0 0,1 2 1 0,0 1 2 0,-2 1-4 0,2 0 0 16,-3 2 1-16,2 1-3 0,0-3 2 0,1 3 5 0,1 1-4 0,-2 1 6 0,1 2-1 0,-2 0-3 0,-1 1 4 16,-2 0-7-16,3 3 2 0,-2 0 0 0,-3 2-1 0,3 2 2 0,-3 0 0 0,0 4-5 0,-3 0 0 0,1 1 1 15,-2 4-4-15,-2-3 4 0,0 5-4 0,-1 0 2 0,-1 0 3 0,-2-1-5 0,2 1 2 0,-2 0-3 0,0-3 0 0,-2 1 2 16,0-2 1-16,-2 0 1 0,1 1-4 0,1-4 2 0,-3 0-1 0,2-1 1 0,0-3 2 0,-1 1 1 0,0-2 1 0,-1-2-3 0,1 2 0 16,-2-2 1-16,1 1-1 0,-1-2 0 0,1-3 5 0,1 0-2 0,-1 1-2 0,-1-2 4 0,3-2 2 0,-3 2 4 0,0-1 5 0,2 0 6 0,2-3-2 0,-1 0-5 0,2-4-1 0,1 0-1 15,-1-2-4-15,4-2 0 0,-1 0-4 0,2-3-5 0,-1-1 0 0,1 0 1 0,-2 0-1 0,1-1 1 0,2 1-2 0,-1-2-1 16,4 2-1-16,-2-1 7 0,1-2-6 0,-1 0 7 0,2 0-9 0,-1 1 4 0,1 2-2 0,0 1-5 0,1 1 10 0,3 2-8 0,-2 0 5 15,-2 2 5-15,4 1-1 0,-3 0-4 0,-1 2-3 0,0 2-2 0,-1-2 1 0,0 3 2 0,0 2-1 0,-3-2 5 0,1 2-3 0,0 0-1 16,-1 0 4-16,1 2-4 0,0 0-1 0,-2 2 5 0,2-1-3 0,-3 2-1 0,3-1 3 0,-1 4-6 0,0-1 2 0,1 0 2 16,-1 2-2-16,0 2 0 0,-1 1-2 0,-1-2 4 0,4 4 1 15,-1-3 1-15,0 2 1 0,-1 1-2 0,2-1-4 0,-1 1 4 0,3 0-8 16,-5 1 5-16,4-1 2 0,-1 0-7 0,0 2 10 0,1-3-4 0,-1-1-1 16,0 2 2-16,1-1-2 0,-1-2-2 0,-1 1-1 0,4-1 0 15,-5-1 8-15,5 2-7 0,-2-2 5 0,2-2-3 0,-1 2-3 0,0-2 10 16,0-1-4-16,-2 1-2 0,1-2 1 0,-1-2-4 0,0 2 4 0,0-2 4 15,0-1-1-15,-1 0-2 0,0-1 2 0,1 2 5 0,-1-4-4 16,-1 1 5-16,2 0 2 0,1-2-3 0,0-1 1 0,2 0 1 0,-2-2 1 16,3 1 0-16,-1-2 1 0,0 1-1 0,2-2 0 0,-1-2 2 0,2 1-3 15,-2 1 3-15,1-3 1 0,1 2-3 0,-2-2 2 0,-2-1 4 16,2-1-9-16,-1-1 7 0,-1-2 4 0,2 0 0 0,-4 1-3 0,2-1 1 16,0 0-7-16,2 0 0 0,-4 1-2 0,3 1-3 0,-5 0-2 0,1-1 6 15,-1 5-3-15,-2-2 2 0,1 0-4 0,-2 1-6 0,-1 0 5 16,0 2-9-16,-2 3 4 0,0 0-3 0,-1 2-9 0,-2 1 7 0,-1 0-9 15,-1 2-10-15,-2 1-8 0,-1 0-28 0,-3 0-20 0,2 1-49 0,-3 2-69 16,-2 1-92-16,0 5-127 0,-4 1-112 0,-1 1-111 0,1 1 112 16</inkml:trace>
  <inkml:trace contextRef="#ctx0" brushRef="#br0" timeOffset="89376.76">6902 17682 514 0,'-6'-1'70'0,"4"1"2"0,0-2-4 0,1 2 0 0,2 0 8 0,1 0 8 0,0-4 6 0,5 0-4 0,0-1 2 0,2-2 3 0,3-1 1 0,3-5 4 0,3-1-5 0,2 0-2 0,2-4-7 0,7-2-10 0,-1-1-3 0,5-4-13 15,2 1-6-15,1 0-8 0,3-3-5 0,4 1-1 0,1-2-6 0,-1-2 4 16,3-1-8-16,-5 2-1 0,-1-2-1 0,2 3-6 16,-2 2 0-16,-1 1 1 15,0 2-5-15,-3 2-1 0,-1 2-7 16,-4 1-10-16,-3 1 4 0,0 2-5 0,-2 2 5 15,-1 1 2-15,-2 1-2 16,-3-1 0-16,-1 3-3 16,1-1 3-16,-4 2-2 15,-3 2-2-15,-3-1 5 16,-2 3 1-16,-2 1-5 0,-2 0 1 16,-2 1-4-16,-2 0-3 0,0 2 2 0,0 0-1 15,-2 0-4-15,-2 0-4 16,-1 2-4-16,-4 0-6 15,1 1-12-15,-4 3-18 16,-3 2-19-16,-1 0-26 16,-2 1-16-16,0 0-15 0,-1 1-19 15,0 0-13-15,-2 1-22 0,1 0-18 16,-1-2-13-16,1 2-5 0,-1 0 6 16,2-2 13-16</inkml:trace>
  <inkml:trace contextRef="#ctx0" brushRef="#br0" timeOffset="89558.45">7446 17135 26 0,'-9'-5'32'0,"-2"-1"10"0,0-2 7 0,3 2 12 0,3-1 14 0,-2 2 13 0,4 1 6 15,-1-2-1-15,0 2-2 0,0 2-1 0,2-2 8 0,0 0-1 0,2 1-5 0,-1-1-5 0,1 1-14 0,1 2-3 0,-1-2-2 0,2 1-4 0,0 0 3 0,0-1-4 0,0 1-3 0,2 2-5 0,-1-3-8 0,1 2-2 0,3-1 0 0,0 0 0 0,2-1-1 0,-1 0-1 0,4-1 1 0,-1 2-3 0,2-1-4 0,-1 2-3 0,-1-2-4 0,1 2-5 0,-1-2-7 0,2 0 3 0,-1 1-1 0,4-4-3 0,-1 1 8 0,2 1-2 0,0-1-6 0,0-1-2 0,0 1 0 0,1-1 2 0,-2 0-10 0,0 2 4 0,-1-2-5 0,-1 2-6 0,-1 2 9 0,-1-2-9 0,0 2-2 16,-4 1 1-16,1 1 2 0,-2 0 1 0,-1 3-1 0,0-1 2 0,-1 0-4 16,1 2 2-16,-1-2 1 0,0 2 1 0,-1 2 0 0,2-1 0 15,-1 0 1-15,0 2 7 0,-1 1-6 0,-1-2 7 0,0 2-9 0,-1 0-5 16,1 0 2-16,0 1-1 0,-2 0 4 0,-1 2-2 0,1 1 2 0,-1 0 2 16,-1 0 3-16,1 2 5 0,-4 0 0 0,4 1-1 0,-3 0-1 15,1 0-5-15,-2-2 0 0,-2 2-3 0,2 1-1 0,0-4-5 0,2 1 3 16,-1 1 0-16,0-1-5 0,1-1 4 0,-1 0-4 0,2 0-7 15,-2-2-1-15,3-1-10 0,0-1-20 0,0-1-33 0,1-2-71 0,2 1-118 16,0-1-162-16,2-2-217 0,0-2-1 0</inkml:trace>
  <inkml:trace contextRef="#ctx0" brushRef="#br0" timeOffset="91324.8">5252 18609 162 0,'1'-2'33'0,"3"-3"-8"0,-1-1 5 16,5-1 9-16,-1-2 16 0,-1-1 20 0,1 1 10 0,1-3 0 0,-1 1-5 0,0-1-2 0,-1-1-2 0,0 1 7 0,-2-3 5 0,-2 0 4 0,1 0 5 16,0-3-4-16,-2-1-2 0,0 1-8 0,1 0-10 0,-1-1-2 15,-1 2-11-15,0-1-6 0,-1 1-3 0,-1 1-9 0,0 0-2 16,-2-1 2-16,-2 3-5 0,1-1-2 0,0 0-4 0,-2 3-7 0,0-1 2 16,-2 1-2-16,-1 1-2 0,1 2-1 15,-3 1-2-15,3 2-2 0,-2 1-2 0,-1 2-2 16,-2 2-6-16,1 0 5 0,-2 2-7 0,2 3 1 0,-1 0 3 0,0 4-6 15,0 1 0-15,1 2-3 0,-1 2 0 0,1 2-1 0,0 0-1 0,1 1 4 16,1 1-2-16,-1 2-5 16,2 1 4-16,1 0-7 0,0 2 2 15,5-2 2-15,0 3 0 0,1-2-1 16,0 2-2-16,2-2 1 0,1-2-3 0,3-1 1 16,-1-2 2-16,4-2-3 0,-2 0 2 0,5-2 1 0,0-1 1 0,1-3-3 0,0-2 4 0,1 0 0 0,0-2-2 0,1-3 2 0,0-2 1 0,1-1-1 15,2-3 1-15,0 0 0 0,-2-3-4 0,5-2 3 0,-3-2-2 0,1-3 6 0,-2 1 4 0,0-2-4 0,1 1 2 0,-3 0 0 0,0-1-4 16,-3 0 4-16,-1 0 3 0,0 0-2 0,-3 1-2 0,1 0 3 0,-2 2-2 0,0 1 3 0,-3 0 0 15,2 1-4-15,0 2 6 0,-3-1 0 0,2 2 3 0,0 2-1 0,-2 0-3 16,1 2-6-16,-1 1 4 0,0 2 3 0,0 1-7 0,0-3 2 0,-1 3-4 16,1 0 0-16,0 3 3 0,0-3-5 0,0 1 8 0,0 2-4 0,1 1 1 15,0 2 4-15,1 0-5 0,-1 2 3 0,2-1-6 0,-1 1 3 16,1 1 1-16,0-1-4 0,-1 3 8 0,4 0-4 0,-4-2 2 0,2 2-2 16,0-2 1-16,-1-1-5 0,1 3-1 0,-1-2 2 0,2 0-1 15,-1-1 5-15,2-2-4 0,-2 0 1 0,1-1-2 0,-1 2 2 0,1-3 1 16,-1 0 4-16,0-2 3 0,0 2-1 0,2-2 0 0,-1-1-9 15,0-1 0-15,2-3 1 0,0 3 0 0,0-5 6 0,-2 2 0 0,4-2 1 16,-1 1-2-16,0-1-5 0,2-3 4 0,-1 1 0 0,1-1 3 0,-2-2-1 16,0 0 2-16,0 0-3 0,-2 1 3 0,4-2-8 0,-2 3 2 15,0-1-1-15,0 1-3 0,-1 0 8 0,2-2-7 0,-2 1 4 0,-2 1 1 16,2 0-5-16,-2 1 4 0,0-1 4 0,4 4-5 0,-4-1 3 16,2-1-2-16,-2 5-1 0,0-6 2 0,2 6 1 0,-2 0-5 0,2-1 1 15,0 1 10-15,-2 1-2 0,2 0 3 0,0 3-2 0,-1-2-8 0,2 2 0 16,0 2 1-16,0-2 3 0,-1 1-2 0,1 1 2 0,-1 2-5 0,1-2 1 15,0 2 7-15,0 0-7 0,0-1 3 0,-1 2 2 0,1 2-2 16,-3-2 1-16,0 0 4 0,1 1-4 0,-2-1-4 0,1 2 5 0,1-1-4 16,-2-1 4-16,-2-1 1 0,1 2-5 0,0-2 2 0,-1 0-3 15,1-1 3-15,0-3 0 0,-1 2-1 0,0-3-2 0,-1 0 0 0,0 0-5 16,2-1 8-16,-3-1 2 0,1 0-4 0,1-1 7 0,0-1-10 0,1 0 8 16,0 0 2-16,-1-4-4 0,1-2 2 0,2 0-1 0,1-3-4 15,-1-1 14-15,1 1-1 0,-2-2-6 0,1 1-1 16,2-2-13-16,-1 2 3 0,1 1 2 0,-2-1 1 0,3 2 1 0,-2-1-1 15,-1 1 5-15,1 1 4 0,-2 1-4 0,1 1-2 0,0 2 1 0,-1 1-2 0,0-1 2 16,-1 1 6-16,1 1-13 0,-1 0 3 0,-1 1 3 0,4 0-5 0,-4 2 4 16,1 0 1-16,-2-1-5 0,2 2-4 0,0-1 8 0,-1 2-4 15,1 2 1-15,0 0 4 0,1 0 0 0,0 1 4 0,-1-1 3 0,-1 3-4 16,1-1-8-16,0 5-2 0,-1-4 2 0,2 2-1 0,-1 1 0 16,0-2 1-16,-1 2 2 0,2-2-4 0,-1 0 5 0,1 2-2 0,0-2-1 0,1 0 4 15,-2 0-2-15,3 0 6 0,-2 0-3 0,0-3-3 0,2 2-3 16,0-2 3-16,-4 1 0 0,5-1 1 0,-3-2 1 0,1 0-4 0,1-2 2 15,-2 0 4-15,4-1-3 0,-3 0 1 0,2-1-1 0,-2-2 1 0,1 0-2 16,2-2 6-16,-3 0-3 0,2-1 3 0,-2 0 0 0,3-1-9 16,-1 0 6-16,1-1 1 0,-3 2-4 0,5-1 3 0,-2-1-6 15,-3 0 1-15,4 1 5 0,-3-1-1 0,-1 0 2 0,2 0-5 0,-3 1 1 16,3-3 1-16,-2 0 1 0,-1 2-1 0,1 0 4 0,-1 0-5 0,2 3 6 16,-2-2 8-16,0 3-7 0,0 0-4 0,-2 1-10 0,0 2 0 0,-1 0-3 15,0-1 9-15,1 1 4 0,-1 1-8 0,0 0 7 0,-1 1 2 16,0 1-5-16,0 0 7 0,0 1-11 0,3 0 1 0,-3 2 2 0,0 0-1 15,3 1 8-15,-3-1-7 0,0 2 2 0,2-2 3 0,0 0 0 16,1 2 1-16,1 0-1 0,0 0-8 0,0-1 5 0,0 0-2 0,2-1-4 16,0 0 9-16,0 1-7 0,1-1 2 0,2-1 4 0,-1-1-4 15,3-2 5-15,0 0 2 0,0-1-5 0,1 0-2 0,0 0 4 0,-2-1-5 16,3-2 3-16,-3 1 1 0,1-2-1 0,0-2 5 0,-2 1-7 16,-1-3 10-16,2 1-5 0,-2-1 5 0,0-1 0 0,1 1-8 0,-2 1 3 0,-1-4-1 15,4 2-2-15,-5 1 4 0,1-3 4 0,-1-1 0 0,-2 3 3 16,-1-3-4-16,1 2-1 0,0 1 0 0,-2 0-4 0,0 2 3 0,-1-1-4 15,2 4 6-15,-2 0-3 0,-2 1-2 0,4 3-2 0,-4-1 2 16,2 2-6-16,0-1 8 0,0 3-4 0,-1 1 0 0,0 0 4 0,-2 4-5 16,0 3 1-16,3 2-2 0,-2 3 5 0,-1 0-4 0,0 2 4 15,1 0 0-15,-1 2-4 0,1 3 1 0,0 0 1 0,0 1-2 0,0 2 4 16,-2 0 3-16,1 3-4 0,0-1 3 0,2 3-2 0,-3-1-3 0,0 1 3 16,-1-3-1-16,-3 0-2 0,2-2 8 0,-2-2 4 0,2-1 0 0,-3-2 9 15,1-2 5-15,-1 0-5 0,-2-3 8 0,3 0-7 0,-4-1-4 16,0-3 3-16,0 0-12 0,-3-1 2 0,6-2 3 0,-4-4-9 0,2 1 10 15,1-2-3-15,0-2-1 0,2-2-2 0,0 0-8 0,-2 0-6 0,4-2-3 16,-2-1-12-16,-1-2-9 0,1-1-25 0,3-2-46 0,-2 0-58 16,-1-3-83-16,3 2-159 0,1-2-205 0,1 1-198 0</inkml:trace>
  <inkml:trace contextRef="#ctx0" brushRef="#br0" timeOffset="92578.9">7388 18308 292 0,'-6'-3'53'0,"0"-4"14"0,-3-1 14 0,6-1 14 0,1-2 22 0,2 3 6 0,0-4-14 0,0 3-20 0,1-2-14 0,0-1-5 0,2 1-4 0,2-4-2 0,1 1-2 15,0 0-7-15,1 0-9 0,2 0-3 0,2 2-7 0,-1 0-6 0,2 3-1 16,0-1-2-16,-3 1-3 0,4 0-2 16,-3 2-5-16,2-3-1 0,-3 4 1 0,1 2 0 0,0 0-2 15,-2 1 1-15,-1 2-4 0,3 1 4 0,-5 0 1 16,2 4 2-16,-1 0 0 0,0 1 4 0,0 4-2 0,0 2 9 0,-2 3 6 15,0 2-16-15,-2 5 1 0,1-1-7 0,3 4-4 0,-4 2 4 16,1 1-2-16,0-1-3 0,-1-1 1 0,0-1-1 16,0-2-1-16,0-1 2 0,-1-3-3 0,2 1 3 15,-1-2 3-15,4-2 2 16,-4-3-1-16,2-1-2 0,2-4 1 0,-4-1 5 0,4-2 5 16,-2-1 7-16,1 0 1 0,-1-3 7 0,2 0-2 15,-2-2 2-15,1 0 2 0,2-2-1 16,-1-3-2-16,1-2-8 0,-2-2-2 0,3-2-8 0,-1-2-10 0,0-1 4 15,0-2-7-15,1 1-6 0,-2-3-1 0,2 0-2 0,-2-2-5 0,-1-1 3 0,0 2 3 0,1-6-1 0,-1 3-2 0,-1 0 0 16,2 1-7-16,-2 4-6 0,0 2 9 0,1 1-7 0,-2 4 0 0,-2 1-1 0,0 3-12 0,1 1-6 0,-2 2-1 0,2 1-18 0,1 1-16 0,0 3-19 16,-2-1-26-16,3 1-40 0,-1 3-37 0,-1 1-34 0,2 0-34 0,0 2-31 0,0 2-48 0,3 2-27 0</inkml:trace>
  <inkml:trace contextRef="#ctx0" brushRef="#br0" timeOffset="93873.47">8060 18310 394 0,'-3'-4'322'0,"1"0"-209"0,-2-1 19 0,1-2-6 0,4 1 6 15,1-2-1-15,0-1-17 0,1 0-30 0,-2 1-16 0,-1-3-6 16,3 1-5-16,0-2 4 0,2-2-4 0,-1-1 1 0,0-1-5 16,0 0-6-16,0 2-2 0,0 0-9 0,-1 3-5 0,-3-1-6 0,2 3-3 15,0 0-3-15,-1-1-3 0,-1 4 3 0,-1 0-2 0,-3 2-6 0,1 0 10 16,0 1-6-16,2 2 0 0,-4-2 3 0,1 3-15 0,-3 0 1 16,-1 2-1-16,3 0-6 0,-2 1 3 0,-1 0-6 0,0 5-3 0,0-3 6 15,-2 5-3-15,0-1 6 0,2-1 2 0,0 3-5 0,-2-1 4 0,2 1 1 16,1 1-5-16,-1 0 6 0,0 3-11 15,4 1-1-15,0 0 3 0,0-1-3 16,2 1 3-16,-1-4-1 16,2 1 2-16,-1 2-10 0,2 1 11 15,0-5-3-15,2 1-5 16,0-3 5-16,2-2-7 16,2-2 6-16,0 1 0 0,2-2 5 15,-1-3 8-15,1 1-1 0,0-4 6 16,0 1-1-16,2-3-2 15,-2 0 10-15,0-2 0 16,1 0 0-16,-1-4-5 16,0 1-8-16,2-2-1 15,-2-1-1-15,2 0-2 0,-2-1 1 0,0-1 1 16,-1 1 1-16,1 0 0 0,-1-4 4 0,-2 1-2 16,1 0-1-16,-1-1 4 0,0 5-5 0,-1 0 3 0,-1 0-2 0,0 2 1 0,1 1-4 15,-3 0-2-15,2 3 1 0,-3 1-3 0,2 1 3 0,-2 1 4 0,0 3-8 0,0 0 1 0,0 2-6 0,-2-1-8 0,2 0 7 0,0 2-5 16,0 1 3-16,2 0 4 0,-2 1 5 0,0 2 0 0,3-2 3 0,-3 3 3 0,1 0-9 0,1 2 6 0,-1-1-1 0,2 2-5 0,-2-2 9 0,2-1-2 0,-2 3-1 15,2-2 8-15,-1 1-2 0,1 2-5 0,0-5 7 0,2 1-11 0,-2-3-3 0,0 0 3 0,1-1 0 0,-2 0 3 0,2 0 0 0,0-1 3 0,-1-2 0 16,4-1 0-16,-2-1 7 0,2 1 4 0,-1-3-4 0,0 1 2 0,3-2-1 0,-1-3-7 0,0-1 1 0,3-1-2 0,0-4-3 0,-2 0 3 0,3-2-2 0,-1-1-1 0,1 3-3 0,-3-3 6 0,1 0 0 0,0 1 0 0,-1-4 5 0,0 0-8 0,-1 3 1 16,0-2 1-16,-1-1 1 0,1-1 3 0,-2-2-1 0,-2-2-2 0,2-1-3 0,-2-3 0 0,-2-2 3 0,4-1-3 0,-2-2 7 0,1-1 1 0,-2-3-8 15,0-3 4-15,-2-1-5 0,-1-1 4 0,0-3 6 0,0 5-6 0,-1 3 5 16,-1 4-5-16,1 7-3 0,0 3 6 0,1 4-7 0,-2 6 1 0,1 2-7 16,1 7 0-16,-1 0-9 0,1 3 4 0,-2 2-11 0,2 3 2 15,-1-3 12-15,0 5-3 0,1 2 14 0,-2 2-1 0,1 6 1 0,-2 2-4 16,0 3-1-16,1 3 5 0,2 2-7 0,-2 2 5 0,1 2-1 15,0 2-5-15,1 0 7 0,0 0-8 0,1 4 5 0,-1 2 1 0,0 1-7 16,1 2 4-16,1 1-1 0,-2 1-1 0,2-2 3 0,-2-1 0 0,3-2-1 16,1-3 2-16,2-3-8 0,-1-3 4 0,3-1 3 0,0-3-9 0,0-3 17 15,1 1-7-15,2-3-1 0,0-4 11 0,1-4-11 0,-1-4 10 16,1 0-1-16,0-2 1 0,1-1-2 0,1-1 2 0,-1-4 4 0,-1 0 2 16,-1-3 5-16,1-1-1 0,-3-1-4 0,3-3-1 0,-1-3 0 15,-2-1-2-15,3-4-6 0,1 0-5 0,-3-1-4 0,1-1 7 0,-2 2-2 16,-2 0 1-16,2 0 4 0,-2-1-4 0,0-1 4 0,0 2-1 0,-2 0-1 15,3 3-1-15,-4 1-4 0,1-3 9 0,-1 1-9 0,0 2 7 16,-1 2 1-16,1-2-9 0,-1 2 9 0,-1 1-5 0,0 1 2 0,-1 2-1 16,2 1-4-16,-3 1-1 0,1 1 2 0,-1 1 2 0,-1-1 1 0,1 2 6 15,0 1-5-15,0 1-8 0,0 2-1 0,-2-3-6 0,2 2 1 16,0 1 3-16,-1 0 1 0,0-1 5 0,1 2-1 0,0 0 2 0,-2 6 4 16,4-5-9-16,-2 3 7 0,0 0-2 0,0 0-4 0,0 2 6 0,1-1-5 15,0 2 2-15,1-2 4 0,-1 2-2 0,0-2 3 0,2 1-3 16,0-1-3-16,0 2-2 0,-3-2-7 0,2 2 11 0,4-6-5 0,-4 5 9 15,2-4 0-15,0 2-2 0,2-1 4 0,-2-2-2 0,2 1-6 16,0-1 4-16,-2-1 11 0,1 0-7 0,-1 0 12 0,2-1 0 0,-1-2-21 16,-1 1 9-16,3-1 1 0,-2-1-1 0,2 0 6 0,-1 0-2 0,1-3-3 15,1 0 3-15,-1-1 2 0,4 0-2 0,-3-2-1 0,-2 0-5 16,5-2 2-16,-2 0-2 0,-1-1 2 0,3-2-1 0,-3 3 0 0,2-3 2 16,-1 2-2-16,-1 0-2 0,0-1 9 0,0 1-3 0,-1 0-8 0,-1-4 3 15,-2 4-5-15,5-2-1 0,-5 2 6 0,0-2-1 0,0 2 1 16,0 0-3-16,-2 2 5 0,2-1-4 0,-1 4-1 0,0 0 0 0,-1 1 2 15,0 0 4-15,-1 2 1 0,0 1-4 0,2-1 0 0,-2 1-14 16,1 0 1-16,-1 0 6 0,2 1-4 0,-2 0 8 0,2 1-13 0,-1-1 1 16,1 3 9-16,-2-1-4 0,2 2 11 0,1-1-4 0,0 0-8 15,-1 2 3-15,2-1 4 0,-2 2 1 0,2-1 0 0,1 1 3 0,-1 0 0 16,0-1-3-16,-1 2 4 0,2-1-8 0,-1 0 8 0,0 0-4 16,1-1 7-16,1 0 2 0,-2-1-7 0,2 0 4 0,-1 1-5 0,1-2 3 15,1-2 10-15,1 1-3 0,1-3 3 0,-1 1 0 0,3-1-12 0,-4-1 9 16,4 0 2-16,-1-2 1 0,-3 2 9 0,6-6-3 0,-4 2-3 0,2-2-1 15,0 0-2-15,-1-1-5 0,1 1 0 0,-1-2 3 0,0 0-9 0,-1-2 15 16,0 0-1-16,2 1-6 0,-3-2 2 0,1-1-14 0,-4 3-4 16,1-1 1-16,-2-1 6 0,2 1 0 0,-2 1 4 0,-1-3 1 0,0 3-9 15,-1-1-1-15,0 2 3 0,-1-1-7 0,-2 2 7 0,2 0 2 16,-2 1 0-16,0 2 4 0,-2 4-1 0,2-1 3 0,0 2-4 0,-2 0-12 16,0 3-9-16,1-2 5 0,-3 3-2 0,1 1 5 0,-1 0 4 15,-1 2 1-15,2 1 12 0,-1 1-2 0,0 0 4 0,2 2-3 0,-1 0-9 16,2 0 7-16,-1-2 0 0,2 0 5 0,2 1-2 0,-1-1-6 15,3-1 6-15,0 0-1 0,1 0 3 0,5-1 11 0,-1-2-2 0,0 1 1 16,2-1 0-16,3-2-1 0,-1-1 11 0,3 0-6 0,0-2-3 0,-1-2-4 16,4 1-8-16,-3 0-3 0,3-3 1 0,-1 0 0 0,1-2-5 0,-3 1 1 15,2-2 6-15,-5 2-7 0,0-1-7 0,-1 0-11 0,-1 0-5 16,0 2-13-16,-4-1-9 0,1 2-12 0,-3-1-37 0,-2 3-62 0,-1 0-85 16,-2-1-118-16,-1 1-134 0,-2 2-154 0,-2 1-57 0</inkml:trace>
  <inkml:trace contextRef="#ctx0" brushRef="#br0" timeOffset="94690.75">10785 17898 54 0,'-3'0'13'0,"-3"0"-2"0,3-2 3 0,0 2 4 15,2 0 7-15,1 0 3 0,-2 2-5 0,1-2-7 0,1 0-5 0,-1-2 0 0,1 1 0 0,0 0 0 0,1-1-1 0,2-2-5 0,-2 2-2 0,2-2-1 0,0 0-4 0,-1 0 2 16,1-3 0-16,0 1 0 0,1 0 2 0,-2-1-1 15,2 0 0-15,-1 1 2 0,1-2 0 0,-1 2 0 0,-1-2 2 0,0 2 4 0,-1-1 10 16,0-1 9-16,-1 1 15 0,0 0 12 0,0 1 9 0,2-1 3 16,-4 0 10-16,2 1 4 0,0 0 6 0,-1 1 8 0,1 0-7 0,-1 1-5 15,1-2 1-15,-2 1 0 0,0 1-1 0,2 0-1 0,-3 1-2 0,3 0-7 16,0 3-1-16,-3 0-7 0,3-2-3 0,-1 2-7 0,0 2-11 16,-1-2-8-16,1 4-9 0,0 0-8 0,1 2 1 0,-2 0 2 15,2 3-4-15,0 0-3 0,0 2 1 0,2-1-6 0,-1 2 5 16,2 0 0-16,-1 3-8 0,1-3 4 0,0 0-5 15,1 2 1-15,0-4 3 0,-2 3-9 16,4-4 5-16,-1-1-9 0,-1-1 2 0,4-1-1 16,-1 0 0-16,0-2-3 0,-1-3-2 0,1 0-1 15,1-1-2-15,0-1-3 16,0-3-7-16,1-1-13 16,2-3-21-16,0-3-36 15,0-2-62-15,1-2-71 16,0-4-79-16,-1 0-49 15,1 0-16 1,-2-1 34-16</inkml:trace>
  <inkml:trace contextRef="#ctx0" brushRef="#br0" timeOffset="94792.54">10998 17348 452 0,'-13'0'128'0,"-2"2"-58"0,1 0 6 0,4 2-2 0,0 2 7 0,5 2 0 0,-2 0-10 0,2 1-15 0,0 2-15 0,-1 1-13 0,4 0-2 0,-1 1-10 0,2 1-6 0,-1-2-6 0,2 1-4 0,2 1-8 0,-1-2-4 0,2 1-14 0,-1 0-23 0,4-2-23 0,2 3-35 0,-2-2-52 0,2-2-178 0,3 2-40 0</inkml:trace>
  <inkml:trace contextRef="#ctx0" brushRef="#br0" timeOffset="95106.16">11045 17674 874 0,'-4'-4'102'0,"3"0"33"0,-1-3 7 0,5 3 12 15,2 0-6-15,1 0-27 0,3 3-29 0,0-1-10 0,1 1 4 0,2 2 3 16,-1 1 9-16,3 0-5 0,0 2-6 0,-1 0-12 0,1 3-21 16,-4 1-6-16,1 0-8 0,-3 3-5 0,3 0 5 0,-2-1-7 0,-1 4 1 15,0-1-15-15,-4 1-4 0,2 0-4 0,-4 0-11 0,0-1 17 16,-1 1-6-16,-1-4-3 0,0 2 4 0,0-2-1 0,-1-1-2 15,-1 0-1-15,1-2-2 0,-2-1-2 0,1 0-1 0,0-3 4 0,0 0 1 0,0-2-3 16,0-1-2-16,-1 1 0 0,0-1 1 0,3-2 9 0,-3 0-6 16,1 0-1-16,2-2-1 0,-2-3-6 0,1-1 4 0,0-2-6 15,1 0-4-15,-2-1-3 0,4 0 3 0,0-3 7 0,1-1 0 16,1 0 7-16,2 0-4 0,0 1 1 0,1-1-4 0,-2 0-4 16,2 0 11-16,2 1 1 15,-1 2-3-15,0-1-5 16,3 4-3-16,-3 2-4 15,2 1 2-15,-1 2 9 16,-1 0 2-16,0 0 4 0,3 2-1 0,1 1 1 0,-1 1-13 16,-1 1-2-16,2 1 11 0,-1 0-11 0,0 2 7 0,-2 3-2 0,1 0-5 0,-1 1 5 0,0 1-2 0,2 1-1 0,0 0-1 15,-2 1 3-15,1 2 1 0,-1-1 1 0,-2 1-1 0,1-3-11 0,-2 1-3 0,0 0-4 0,-4-1-3 0,4 0-1 0,-1-1 1 0,2-1-10 16,-3 2-13-16,1-4-9 0,-1 2-40 0,-1-2-33 0,4-2-69 0,-2 0-88 0,0-3-96 0,1 2-120 0,0-3-107 0</inkml:trace>
  <inkml:trace contextRef="#ctx0" brushRef="#br0" timeOffset="95258.52">11747 17675 713 0,'-8'-2'448'0,"0"-2"-346"16,0 0 26-16,7 1 10 0,4 0 15 0,1 2-14 0,1-1-46 0,0 1-38 15,5-2-16-15,-2 2-5 0,1-2-3 0,3 1-1 0,0-1-7 0,3 2-10 16,0-1-13-16,-1 1-17 0,1 1-23 0,-1-1-24 0,-1 2-37 16,0 0-47-16,-1 1-107 0,0 0-187 0,1 0-210 0</inkml:trace>
  <inkml:trace contextRef="#ctx0" brushRef="#br0" timeOffset="95936.05">12334 16936 502 0,'-9'-10'57'0,"4"2"10"16,-3-1 10-16,4 2 18 0,1 3 18 0,3 0 12 0,-1 1-9 15,1 3-22-15,0 0-22 0,0 2-19 0,0 0-5 0,1 4 0 0,2 2 7 16,1 2 7-16,1 5-10 0,0 3 1 0,1 0-12 0,2 4 0 16,-2 2-7-16,1 3-7 0,0 4-6 0,0 1-3 0,-2 1 0 15,0 1-3-15,1 2 1 0,-1 0-10 0,0 2 0 0,1-1-3 16,-2-1-1-16,0-2 4 0,-3-3-8 0,4-2 1 15,-2-2 1-15,0-2-4 0,1 1 3 0,-2-5 1 0,1-1-6 0,0-1 3 0,0-3-3 16,-1-1 3-16,1-2-1 0,-3-2 6 0,3-2-6 0,-3-1 3 16,2-2 2-16,1-3-6 0,-2-2 9 0,3-2 4 15,-1-1 3-15,0 0 1 0,2-5 1 0,-4 0-8 0,5-4-3 0,2-1-4 0,-3-1-2 16,2-3 0-16,-2-2-4 0,3 1 9 0,-4 0-1 0,2-1 2 0,-1-1 2 0,-2 1-3 0,-1-1 5 16,4 0-4-16,-2 0 4 0,-2 2-2 0,4 2 7 0,-2 0 0 0,0 3 5 15,1 2-6-15,-1 0-3 0,2 2 5 0,0 0-3 0,1 0 5 16,2 0 2-16,1 3-1 0,-1-2 7 0,0 0-2 0,1 3 6 0,-1-2 0 15,5 3-2-15,-2-1-1 0,0 1-1 0,3 2 5 0,-1 0-3 0,1 1 5 16,4 1-1-16,-3 2-6 0,1 1 5 0,-2 1-4 0,0 2-3 16,0 2-2-16,-3 0-6 0,-3 2 0 0,0 0 6 0,-3 1 2 0,-4 1-1 15,0 1 0-15,-1 1-5 0,-1-1-4 0,-3 4 3 0,-1-2-5 0,-4 3 4 16,0-2-2-16,-1 0-4 0,-2 2 4 0,-2-1-5 0,-1-2 0 16,0 0-4-16,-2 0 4 0,-2-1-3 0,1-1-4 0,-2 1 2 0,0-2 0 15,0-1-5-15,3 1-1 0,-1-4-1 0,1 0 1 0,0-1-2 0,0-1 0 16,2 0-3-16,-1-2-13 0,5-4-2 0,-1 1-5 0,2-5-10 15,-1 0-18-15,4-2-22 0,-1-2-32 0,4-2-54 0,1-2-54 0,2-1-64 16,2 0-59-16,6-4-67 0,2 0-29 0,0-1 97 0</inkml:trace>
  <inkml:trace contextRef="#ctx0" brushRef="#br0" timeOffset="97714.51">13069 17498 582 0,'-4'3'39'0,"1"0"7"0,2-1 25 0,2 1 30 0,3-2 20 0,-1 2-4 0,2-2-20 0,2 2-23 0,-2-3-4 0,2 0-1 0,0-1 6 15,1-2 5-15,1 0-6 0,-1-1-3 0,4-1-7 0,-2 0-5 0,-1-3-3 16,0 1-5-16,-1-2-3 0,0 1-5 0,1-2-5 16,-1 2 5-16,-3-1-10 0,2-1-1 0,-2 1 0 0,-1 1-5 15,0-1 3-15,-3-1-3 0,1 2 1 0,-1 0-2 16,-2 1-1-16,-1-1 0 0,0-1-6 0,-2 1 4 0,-2 0-4 0,4-2 1 0,-4 1-6 0,1 0-2 0,0-2 6 15,-2 3 0-15,1 1-4 0,0 1 1 0,-1 2-11 0,0 2-7 16,-1 1-5-16,3 2-7 0,-3 2-4 0,1 2 3 16,-2 1 7-16,1 2 3 0,1 0 4 0,-2 1 1 0,5 2-1 15,0 1-1-15,-2 1-5 0,4 1 5 0,0 0-3 0,0 4 1 0,2-2 4 0,0 1-7 0,2-1 2 16,2 2 0-16,0-3 3 0,2 1 6 0,0 0-11 0,2-3-1 0,2 1-2 16,-2-4 2-16,4 1 3 0,-1-2 3 0,-1-1 1 0,4-4-2 0,-2 2 1 15,7-4-5-15,-1 0 3 0,2-4-1 0,-1 0-1 0,5-4 1 0,1 0-8 16,0-1-5-16,-1-2-7 0,-1-1-5 0,0-2-2 0,-1-1-8 15,1-1 2-15,-1-2 2 0,-2-1-3 0,0-1 5 16,0-2 10-16,0 0-2 0,-1-1 5 0,-4-1 7 0,-2 1-6 0,2-3 4 0,-5-2 4 16,1 1-2-16,-4-2 6 0,0 2 5 0,-3-2-5 0,-2 0 5 0,-2-1 1 15,0-3 6-15,0 0 3 0,-5-1 6 0,1-3-1 0,-4 0-5 0,1-1-1 16,-2-1 9-16,2-2 2 0,-1 1 7 0,0 4 2 0,0 4-7 16,0 5 2-16,0 6-8 0,1 4-2 0,2 3-2 0,-1 5-2 0,1 2-2 15,1 4-8-15,-1 1-9 0,2 2 2 0,-1 2-1 0,0 4 9 0,0 3 1 16,0 2 2-16,0 5 3 0,-1 2-3 0,1 4 2 0,0 2 0 15,0 3-10-15,2 1 4 0,1 0 1 0,-1 4-3 0,2-1 16 0,-1 4-10 16,0 0 0-16,-2 2 4 0,-1 0-13 0,1 0 7 0,1-3-1 0,-2 1-6 16,1-1 0-16,-1-1 0 0,1-4 3 0,1-3-6 0,0-4 8 15,1-2 1-15,0-5-1 0,1-2 11 0,-3-3-3 0,3-1-7 0,3-2 7 16,-3-2-4-16,1-2 0 0,0-1 8 0,1 3-13 0,-1-7 10 0,0 0 8 16,2 0 8-16,1-4 15 0,-1 1-4 0,1-2-3 0,1-2-16 15,2 0-8-15,-2-2 0 0,2-2 3 0,-3-1-4 0,4 0 4 0,-3 0 0 16,1 0-3-16,0 0 6 0,0 1-4 0,2 1-4 0,0 0 3 15,-1 1-5-15,2 0-2 0,0 0 2 0,1 0 1 0,0-2-1 0,1 3-2 16,-2-1 2-16,2 1-1 0,1 1 2 0,-1-1 5 0,2 1-3 16,-1 1-2-16,-1 0 4 0,-1 4 0 0,-1-1 5 0,-1-1 1 0,0 1 1 15,-3 2 4-15,3 0-1 0,-1-1 5 0,-1 1-5 0,-1 0-4 0,-2-1-1 16,3 1-5-16,-4 1 0 0,0 0 7 0,0 0-5 0,-1 1 1 0,0-1 2 16,1 3-4-16,-1 0 2 0,-1 1-1 0,1 2 1 0,-1 0-1 15,-1 2-1-15,1 0 1 0,-3 1-3 0,3 2 4 0,-1 1-3 16,0 0-1-16,1 0-2 0,-2-1 3 0,2-3-1 0,0 1 1 0,2 1 0 15,-1-2 2-15,0 0-2 0,2-2 0 0,-2 2-1 0,3 0-3 0,-1-1 5 16,2-1 1-16,1-2 6 0,0 0 4 0,1 0-7 0,0-2 6 16,1 0 6-16,-1-1-7 0,2-1 8 0,0-1-2 0,1-2-7 0,-2 0 4 15,1-1-8-15,1 0 1 0,-4 0 2 0,2-5 1 0,0 3-7 0,-1 0 1 16,0-1-4-16,-1-1 0 0,0 0 1 0,-2 0 4 0,1 0-5 16,-1 0 0-16,0 1-3 0,-1-2 1 0,0-1 4 0,1 1-6 0,-2 0 4 15,2 1-5-15,0 0-2 0,0 0 6 0,-1-1-3 0,1 1-2 16,-1 2-4-16,2 0 0 0,-1 1 2 0,-1 1 3 0,-1 1-4 0,2-1 1 15,-1 2 1-15,-1 0-4 0,0 1 4 0,2 0-5 0,-1 2-2 0,-2-1-3 16,1 0 4-16,-1 1-2 0,0-1 0 0,-1 2 2 0,2-1-2 16,-2 2-1-16,0-1 6 0,0 2-2 0,0 0 4 0,1 0 8 0,-1 0-8 15,1 0 4-15,-1 2-2 0,0 0 2 0,0-1 3 0,2 0-1 16,-1 0 0-16,2-1-3 0,-2 2 5 0,2-2-5 0,-1 1 5 0,4-1-2 16,-2 1-4-16,2 1 5 0,0-2 1 0,-2 0 3 0,3 0 4 0,-1-3-4 15,1 2 0-15,1-2-1 0,-1 0 1 0,1 1 2 0,0-2 3 16,0 0 1-16,0 0-1 0,0-2 3 0,1 1-2 0,1-2-1 0,-2 1-1 15,0-2-5-15,4-2 1 0,-3 0 2 0,1-2 0 0,-1-2-1 0,-1 2 3 16,0 0 1-16,0-1 7 0,-1 1-6 0,1-2-4 0,-3 0-1 16,3-1-7-16,-1 2-4 0,-2-1 2 0,1-1 0 0,-1 2-2 0,-1-2 6 15,1 2 1-15,-2 1-5 0,0-1-2 0,1 1 6 0,-2 0-6 0,0 1-2 16,0 0 3-16,1 0-1 0,0 3 0 0,-2 0-1 0,0 2 3 0,1 0-7 16,-2 1-5-16,1 0 0 0,-1 2-12 0,0 0 4 0,0 1 0 15,0 2 1-15,2-2 7 0,-2 2 2 0,1 2 4 0,0-1 2 0,-1 0-1 16,2 1 0-16,-1 1 7 0,0 1-4 0,1 0-1 0,-1 0 5 15,0 0-6-15,2-2 3 0,0 2 4 0,-1 0-1 0,1-1 9 0,0 0-12 16,-1 0-1-16,1-2 0 0,2 2-6 0,-1-2 13 0,-1 0-3 16,5-1-2-16,-4 0 1 0,3-1 4 0,-2 0 2 0,2-2 3 0,1 0 4 15,1-1-9-15,-1 0 8 0,2-1-5 0,-1-2 6 0,1 1-4 0,0-4-3 16,0 1 0-16,0-2-4 0,2 2 2 0,-1-2 2 0,4-1-2 0,-4 0 0 16,2 0-5-16,-1 0-2 0,1 0 6 0,1 0-8 0,1 0 8 15,1 0-2-15,-2-1 3 0,1-1-7 0,0 3 0 0,-2-3 9 0,-1 0-14 16,-1 0 11-16,0 0-4 0,-3 1-4 0,1-3 11 0,-3 1-3 15,2 2 8-15,-4-2-4 0,0 2-4 0,-2 1-1 0,0 0-1 0,-1 2-2 16,-1 2-2-16,-1 0 7 0,-1 0-8 0,0 1 3 0,-1 3-4 0,-1 0-13 16,0 0 5-16,-1 0-3 0,-1 2 5 0,0 0 8 0,-1 1 0 15,0 1-3-15,-1 0 3 0,0 2-3 0,-1-1 2 0,-1 2 1 0,2 1-1 16,2 0-1-16,-4 0-1 0,5-2 2 0,-2 3-2 0,0 0 2 0,1 0-4 16,3 1 0-16,-2-1 2 0,1-1 5 0,1 0-7 0,2 0 2 15,2 2-3-15,-1-4-4 0,3 1 9 0,-2 0-2 0,3-2 5 0,0 2 0 16,1-2 0-16,-1 0 0 0,3 1 3 0,-2-1-10 0,2-1 4 15,1 0 1-15,2-1-8 0,-2 0 12 0,1-1-7 0,-1 0 2 0,3-1 6 16,-2 0-11-16,2-1 6 0,0-1-1 0,1-2-4 0,-2 1 7 0,1-1-1 16,-1-1-1-16,0 0-1 0,1 0-4 0,1-2 4 0,-1 2 1 15,2-1 2-15,-1 0-3 0,4-1-2 0,-4 0 0 0,3 0 0 0,-4 0 2 16,2-1-6-16,-1 1-1 0,-1-3 4 0,0 4 3 0,-2-3 1 0,2 1 9 16,-2-1-9-16,-1 0 5 0,-1 1-3 0,0 1-1 0,-1-1 9 15,0 0-7-15,0-1-1 0,0 1 5 0,-2 2-11 0,1 0 6 0,-1-1 5 16,-1 1-7-16,0 0 9 0,1 2-7 0,-3 0 1 0,3 1 1 0,-1 0 0 15,-2 1-2-15,3 0 1 0,-3-1 1 0,2 1-4 0,-2 1 5 16,2 0-6-16,0 1 0 0,-3 1 6 0,4-2-3 0,-2 1 0 0,1 0 3 16,0 1 2-16,-1-1-6 0,0 0 2 0,0 2 1 0,1 0 1 15,-1 1 2-15,3-2-3 0,-2 2 0 0,1 0-4 0,0 0-1 0,1 0 4 16,0-1 6-16,-1 1-9 0,3 0 12 0,0-3-2 0,-2 2 1 0,2 0 2 16,1-2-4-16,-3 2 5 0,2 0-11 0,-2 1 11 0,1-3-5 15,-1 0 3-15,0-1 2 0,1 2-4 0,0-4 1 0,0 1 2 0,0 1 1 16,3-1 0-16,-3-1-3 0,1 0-8 0,0-1 4 0,-1 0-3 15,1 0-2-15,-2 1 3 0,2-1-3 0,-2-1 2 0,3-1 3 0,-2 1 2 16,2 0 0-16,-3-2-4 0,2 1 6 0,-2-2-2 0,1 3 3 0,2-1 0 16,-3-2-1-16,2 2-7 0,1-2-2 0,-1 2 7 0,-1-2-6 15,2 3 6-15,-4-1-2 0,6 3-8 0,-4-2 5 0,1 2-7 0,-2 2 5 16,2-2-2-16,1 2 4 0,-1 0 4 0,0 0-2 0,1 2 6 16,-2-1-6-16,1 4-1 0,0-3-3 0,1 3 0 0,0 0 0 0,0 1 12 15,0 2-5-15,0-3-5 0,0 2 0 0,0 1-11 0,1-3 11 0,2 3-7 16,-3-1 6-16,3 0-2 0,-2 1-8 0,-3-2 4 0,3 2-7 15,-2 1-6-15,-1 0-9 0,0-4-6 0,1 1-14 0,-2 0-12 0,-1-2-26 16,0 2-33-16,-1-2-60 0,-1 0-88 0,-2-2-102 0,0 2-142 0,3-1-158 16,-3-2 84-16</inkml:trace>
  <inkml:trace contextRef="#ctx0" brushRef="#br0" timeOffset="99371.64">16385 16601 194 0,'-3'-12'125'0,"1"-2"-65"0,-2-2 22 0,1 1 15 0,0 1 18 0,3 1 20 0,3 0-3 0,-2 1-4 0,2 1-9 0,0 2-12 0,-1 2-3 16,1 2-2-16,1-3 3 0,0 4-5 0,1 0-7 0,1 0-6 0,0 4-7 16,2-2-5-16,-2 5-3 0,3 0-9 0,-1 3-8 0,-1 4-9 15,0 1-3-15,1 3-2 0,-2 2-1 0,0 3-4 0,-1 5-3 16,-1-1 0-16,-1 5-5 0,0 3-8 0,-2 0 1 0,-1 2-5 0,0 4-8 15,-3 0 3-15,2-1-8 0,-2 0-4 0,-1 1 2 0,1-3-1 0,1-1 3 16,0-3-1-16,1-1 1 0,0-3-12 16,1-2 5-16,0-2 6 0,1-5-12 0,0-1 9 0,1-4-7 0,0-1-6 0,4-1 6 15,-2-4-8-15,0 0-6 0,0-2-3 0,0-3-11 0,-1-1-1 0,-2-1-8 0,4-2-15 16,1-2-40-16,-1-2-74 0,2-4-82 0,-2 0-93 0,3-3-72 0,0-4-46 16,-1-2 18-16</inkml:trace>
  <inkml:trace contextRef="#ctx0" brushRef="#br0" timeOffset="99648.98">16764 16587 594 0,'-10'-7'192'0,"0"1"-106"0,-3-2 16 15,7 1 20-15,2 4 18 0,0 1-6 0,0 2-29 0,2 2-41 16,-2 2-27-16,0 2-7 0,1 3-6 0,-2 0 6 0,2 5 5 0,-1-3 3 16,0 3 6-16,0 2 3 0,-2 2 1 0,4 2-3 0,-2 0 4 15,1 3-3-15,0 0-1 0,3 1 3 0,-1 1-5 0,1-2 2 0,1-2-7 16,5 0 2-16,0-4 4 0,4-1 2 0,1-1 9 0,1-2 1 15,2-1-8-15,2-4 1 0,3 0-2 0,1-4 4 0,2-1-6 0,-2-3-1 16,0-1-6-16,4-1-3 0,-2-2 5 0,-1-2-11 16,-1-2 4-16,0-3-5 0,0-1-8 0,-1-2 6 0,-1 0-2 15,-2-2-2-15,-2-1-5 0,2-1-3 0,-3-1-9 0,-1 0 4 0,-3-1-4 0,-2 0 6 0,-2 1-4 16,-2 0-11-16,-3 1 13 0,-2-1-16 0,-2 0 11 16,2 3-1-16,-4 0-13 0,0 1-18 0,-4 3-10 0,-1 0-12 0,1 1-15 15,-4 1 10-15,2 2-15 0,-1 1-16 0,-2 3-44 0,-1 3-66 0,-1 2-75 0,-1 4-102 16,-3 2-119-16,2 4-189 0</inkml:trace>
  <inkml:trace contextRef="#ctx0" brushRef="#br0" timeOffset="100724.31">17936 16765 287 0,'-3'-1'74'0,"2"-2"11"0,-1 1 12 0,2 2 15 0,0-2 0 0,0 2-8 0,0 0-13 0,0 0-18 0,-1 2 1 0,1-2 4 0,-1 1 2 16,-1-1 1-16,2 0-5 0,-1-1-3 0,-2 1-6 0,1 0-2 15,-1 0-2-15,2-2-3 0,-3 1 0 0,1 0-6 0,-1-2 2 0,1 0-2 16,-1-1-8-16,0-1-8 0,2 0-8 0,-2-3-8 0,-1-1-8 15,1 1 5-15,0-2-3 0,2-2-2 0,-1 0 2 0,-1 0-4 0,-1-3-4 16,2 1 0-16,0-2-5 0,1 2-1 0,0-2-2 16,2-1-2-16,0-1 5 0,2-1-1 0,0 0-1 0,1-4-4 15,2 2-1-15,1-2-1 0,-1 2-3 0,3 1-1 0,-1 2 4 0,2 3-2 0,1 2 3 16,-1 1-1-16,3-1-3 0,-1 2 5 0,2 3-2 0,-1 1 7 0,2 2 1 0,-1 1-3 16,-1 0 3-16,3 0-3 0,-2 4 1 0,3 0-2 0,-4 0-1 15,5 2-1-15,-5 1-4 0,1 1 7 0,-1 3-3 0,1 1 0 0,-3 0 5 16,-1 4-5-16,-2 1 0 0,-2 1 4 0,1 2-4 0,-2 0 6 0,-2 1-3 15,-2 1-1-15,0 0-2 0,-2 0-1 0,-1-2 2 0,-2-1 1 16,-2-2-2-16,-1 2-2 0,-2-2 0 0,-3 3-1 0,0-1 2 0,-1-2-2 16,-3 1 0-16,-1-3-1 0,0-1-2 0,-2 1 1 0,-3 1-1 0,0-3 1 15,2 1-2-15,-2-1-3 0,0 1 3 0,0-2 0 0,0 0 6 16,3-2 3-16,-1 0-1 0,3-2 4 0,1 0-1 0,1 0 2 0,1-1 1 16,2-2 0-16,1 0 2 0,1 1 0 0,2-1 4 0,2 0-6 15,0 1 6-15,7-2 0 0,-3 0-2 0,6 0 4 0,-3-2-2 0,6 2-3 16,0 0 3-16,2-1 9 0,3 0-8 0,4-1 8 0,-2 1 0 0,6-3-1 15,0 1 5-15,1-1-2 0,4-1 0 0,1 1-5 0,1-2-2 16,1 1-2-16,2 0-6 0,-1-1 0 0,6 0-5 0,-3-1 2 16,-1 2-4-16,0-2-5 0,-2 1-5 0,0 1-17 0,-2 0-15 0,-4 1-21 0,0 0-25 15,-2 1-32-15,-3-1-36 0,0 0-67 0,-1 0-113 0,-4 1-139 16,2 2-92-16</inkml:trace>
  <inkml:trace contextRef="#ctx0" brushRef="#br0" timeOffset="101195.45">19177 16504 502 0,'-7'-12'51'0,"-1"-1"11"0,3-5 20 0,-1 2 20 0,2 3 14 0,2-1-4 0,-4 4-12 0,1 2-8 0,-2 1-11 0,2 2-1 16,1 0 1-16,1 3 0 0,-1-1-1 0,2 3 1 0,-1 0-12 0,2 1-5 15,-1 1-9-15,0-1-11 0,0 2-2 0,0 2-9 16,0 3 0-16,0 3-4 0,-3 5 5 0,0 1-2 16,2 5-5-16,-1-1 2 0,2 3-10 0,-2 2 7 15,0 1-4-15,0 2-3 0,-3 1 1 0,4 0-8 0,1 1 0 0,-2-3-2 16,2 2-4-16,0-1 3 0,0 0-4 0,2-4-10 0,0-2-2 0,-1-2-5 16,1-1 0-16,1-2 3 15,1-1 0-15,-1-2-2 0,2-3-2 0,-2-3-10 0,2-1-9 16,-1-2-3-16,1-2-8 0,2-2 2 0,1-3-8 15,0-2-21-15,2-1-28 0,2-2-52 0,1-4-64 0,3-2-59 16,1-2-41-16,0-4-26 0,0-1 20 16,1-1 73-16</inkml:trace>
  <inkml:trace contextRef="#ctx0" brushRef="#br0" timeOffset="101421.37">19466 16283 330 0,'-2'-8'98'0,"-1"0"6"0,-1-1 19 0,4 2 19 0,0 0 14 0,3 3 2 0,-2 1-16 0,2-2-12 0,-3 4-12 0,1-1-14 0,0 2-13 0,-1 2-13 0,3 0-10 16,0 4-10-16,1 2-1 0,0 0-7 0,-1 4-2 0,1 3 0 0,-2 1 1 15,0 4-1-15,0 1-5 0,-2 5 3 0,-1 1-8 0,1 3-8 0,-3 0 11 16,1 1-7-16,2-1-11 0,-2 1 7 0,2-1-20 0,-1-1-5 16,-2-1 1-16,3 1-4 0,-4-3-4 0,3 1 9 0,1 0-3 0,-1-3-2 15,2 0 1-15,-1 0-8 0,1-2-1 0,-2-2-2 0,1-3 4 16,1-2-1-16,-2 1-1 16,1-1-4-16,-1-2-10 0,1-1 2 15,1-4-2-15,0 2-4 0,1-5-12 16,-1-1-17-16,2-1-20 0,-2-2-16 15,2-2-41-15,-1-2-79 0,2-2-110 0,0-1-118 0,4-2-91 0,-1-1 72 0</inkml:trace>
  <inkml:trace contextRef="#ctx0" brushRef="#br0" timeOffset="101692.56">19826 16654 853 0,'-2'0'78'0,"1"-3"15"0,2 2 6 0,2 2 15 16,2 2-2-16,2-1-28 0,-2 0-22 0,-1 2-12 0,2 2-3 0,-2-1 1 15,1 2 2-15,1-1 3 0,-2 1 0 0,1 1-1 0,-2-1-4 16,-1 1-3-16,1-1-2 0,0-1-1 0,3 1 4 16,0-2-3-16,-1 1-3 0,-2-1-6 0,2-1-2 0,1 1 2 15,-4-2-4-15,2 0 1 0,-1-2 5 0,1-1 1 0,0 1 10 0,1-2 9 0,1-2-7 0,-1 2-13 16,0-3-4-16,1-1-11 0,-2-1-2 0,2 0 1 16,0-2-9-16,-1 1-5 0,1-3 2 0,-1 2-1 0,2-1-2 0,-2 1-5 0,-1 1-3 15,0-1 4-15,-4 3-7 0,0 0-4 0,-1 1-18 0,-2 0-15 16,0 1-19-16,-1 2-24 0,2-1-20 0,-2 4-41 0,-3-1-122 15,-1 3-160-15,-3 4-253 0,-2 1 1 0</inkml:trace>
</inkml:ink>
</file>

<file path=ppt/ink/ink15.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20:15.875"/>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19200" units="cm"/>
          <inkml:channel name="Y" type="integer" max="10800" units="cm"/>
          <inkml:channel name="T" type="integer" max="2.14748E9" units="dev"/>
        </inkml:traceFormat>
        <inkml:channelProperties>
          <inkml:channelProperty channel="X" name="resolution" value="554.91327" units="1/cm"/>
          <inkml:channelProperty channel="Y" name="resolution" value="552.14722" units="1/cm"/>
          <inkml:channelProperty channel="T" name="resolution" value="1" units="1/dev"/>
        </inkml:channelProperties>
      </inkml:inkSource>
      <inkml:timestamp xml:id="ts1" timeString="2024-07-30T06:20:23.890"/>
    </inkml:context>
  </inkml:definitions>
  <inkml:trace contextRef="#ctx0" brushRef="#br0">14722 3217 154 0,'4'-17'6'0,"-2"0"-10"0,4 0 2 0,-4 5 0 0,1 5 0 0,0 1 1 0,1 0 0 0,-2 1-3 15,4-2-1-15,-4 2-1 0,1 1-1 0,0 0 1 0,-3-2 0 0,0 2 4 16,-3-2 1-16,0 0 0 0,-2 0 3 0,-2-2 2 0,-1 1 4 0,-2 0 4 15,-4-1 0-15,1 3-2 0,-3 2-1 0,-2-2 2 0,1 2 2 16,-5 3 3-16,2-1 0 0,-1 2-1 0,-2 0-2 0,0 1-2 0,-2 3-2 16,-1-2-1-16,4 3-1 0,-3 3 1 0,1-1-1 0,-1 1 1 15,-1-1-2-15,2 1-1 0,1-1 2 0,-2 2 0 0,4-2 3 0,-1 1-2 16,-2 3-1-16,1-1-1 0,4 2-1 0,-1-1 2 16,2 0 0-16,-1 2 3 0,1-2-1 0,1 0 1 0,0 1 0 0,-1 2-1 0,-2 0 1 15,3 1 1-15,-1 3-2 0,-1-1 1 0,3 3 0 0,-1 0-1 0,-1 2-1 16,1 1-2-16,0 1 0 0,-1 2-1 0,1 3 1 0,-2 0-1 15,0 1-2-15,0 1 0 0,-1-1-1 0,0 1 0 0,0 1 1 0,0 0-1 16,-1 2 0-16,-2 2 1 0,3 1 1 0,0 1 3 0,-1 0-3 0,3 0 2 16,2-1-1-16,1-1 4 0,4-1 5 0,2-1 1 0,1-1 2 15,2-1-1-15,2-1 5 0,2-1-1 0,3-1 3 0,2-1-1 0,-1 0-5 16,8 0 2-16,-1 1 4 0,3-1 3 0,0-2 6 0,4-3 0 0,2-2-3 16,3-2 0-16,2 0-2 0,2-1-1 0,1-2 2 0,6-1 5 15,2-1 1-15,-1-4 6 0,3-1 1 0,5-2-7 0,0-2-3 0,5-2-4 16,1-3-6-16,1-3 0 0,4-2-5 0,2-3-1 0,2-1-2 15,2-2-1-15,1 0 2 0,2-2-4 0,-2-3 3 0,2 0-3 0,-1-1 2 16,0-1-6-16,-4-2-1 0,1-3 1 0,-5 1-6 0,-1-4 6 16,-3-5-1-16,-2-1 2 0,-5-5 0 0,-3 0 3 0,1-2 2 0,-6-2 0 15,-2 0-2-15,-7-2 3 0,-4-2-9 0,-5 0 1 0,-4-4 6 0,-3-2 3 16,-4-1 8-16,-4-5 3 0,-3 1-3 0,-4 0 1 0,-2 0-1 16,-4 0-4-16,-6 2 0 0,-5 0-5 0,-6 4-3 0,-3 2-8 0,-3 3-4 15,-6 3-7-15,-1 4-11 0,-6 3-6 0,-6 4-10 0,-6 4-8 0,-4 1-16 16,-5 3-19-16,-5 5-23 0,-6 3-32 0,-4 6-80 0,-6 6-128 15,-6 0-135-15</inkml:trace>
  <inkml:trace contextRef="#ctx1" brushRef="#br0">16607 16688 0,'-21'27'0</inkml:trace>
  <inkml:trace contextRef="#ctx0" brushRef="#br0" timeOffset="8670.9">12039 5283 26 0,'-4'0'34'0,"-1"-1"11"0,-2-1 6 0,1 2 4 0,-1-1 6 0,0 1 7 0,-1-1-1 0,3 1-5 0,-3 0-8 0,1-2-5 0,-1 2-4 0,3 0-1 0,-2 2-1 0,-1-1 2 0,3 0 2 0,-3 1 0 0,1-1 0 0,0 1 0 0,-2-1-3 0,3 2 2 0,1-3-6 0,0 0-3 0,-1 1-3 15,0-1-7-15,3 0 2 0,2 1-3 0,1-1 0 0,0 2-1 0,0-1 0 16,1-1 1-16,-1 1 5 0,5 1 5 0,1-1 5 0,2 0 2 15,-2 1 0-15,5-1 0 0,0 2-3 0,1-3-4 16,5 1-5-16,2-1-3 0,1-1 0 0,3-2 0 16,4 2-2-1,-2-2-4-15,2 0 0 0,1 1-5 16,0-1-2-16,1 2-3 0,0-3-5 16,-2-1 1-16,1 0-3 15,0 0 2 1,-1 1 1-16,-2 0-5 0,0 0 4 0,-3 0-2 0,-2 0-5 0,-1 0 3 15,-3 1-6-15,-4 0 2 0,2-1-1 0,-4 0 2 0,-3 2 0 0,3-2 3 0,-5 1 3 0,-2 0-4 0,-2 2-2 0,-2 0 0 0,-5-1-2 0,1 1-1 16,-4 1 1-16,-4 0-3 0,0 0 1 0,-3 3-7 0,-5-1 0 0,-2 1-1 16,-4 2-11-16,-1 2-1 0,-2 0-11 0,-1 2-9 0,-1-1-17 0,-1 3-28 0,-2-2-54 0,4 2-47 0,-1 0-39 0,1-1-21 15,3-2-5-15,2 0 9 0,5 0 53 0</inkml:trace>
  <inkml:trace contextRef="#ctx0" brushRef="#br0" timeOffset="9300.68">14640 5173 119 0,'-6'-2'34'0,"1"0"-16"0,-3 0 17 0,1 0 21 0,1 2 13 0,0-1 11 0,0 0-5 0,-1 1-9 0,0-2 2 0,0 1 4 0,-1 1 7 0,3 0 8 0,0-1-1 0,1 1 1 15,0-2-5-15,1 2-10 0,-1 0-8 0,4-1-13 0,0 1-7 0,0 0-10 16,0 0-9-16,0 0-5 0,-3 1-3 0,6-2-1 0,-3 1 2 16,0 1-3-16,0-1-4 0,0 0 1 0,0 0-3 0,0 0-2 0,3 0 4 15,-3 0-2-15,0 0 2 0,0 2-2 0,0-1 0 0,1 0 4 16,0 2 3-16,1-2 2 0,0 1-1 0,2 0 2 0,2 0 3 15,0 0 0-15,4 0 1 0,1-1-3 0,-1 2-3 0,5-3-1 16,-2 1-6-16,3 0 5 0,1-1-3 0,-1 2-1 16,0-2-1-16,1 1-4 0,1-1 2 0,-1 1 1 15,2-1 1-15,0 0-1 0,-1 0 3 16,-2 2-1-16,3-2-1 0,-1-2-1 0,-2 2 1 16,0 0-3-16,0-1 1 0,-3 2-4 15,-1-1 2-15,2 0 2 0,-6 0-4 0,-2-1 6 0,0 1 1 0,-4 0 2 0,-2-1 3 16,0 1 3-16,-2 0 0 0,-4-2 1 0,2 0-4 0,-5 2 0 0,-3-4-3 15,-3 2-3-15,-4 2 0 0,-1-1-4 0,-2 1 2 0,-4 0 3 0,-1 0-1 0,-1 0-1 0,0 1-8 0,-1 1-1 0,0 2 4 0,1-3 4 16,1 0-1-16,2 2 2 0,2 0-9 0,6-1 4 0,3 2-7 0,5-1-2 0,4 0 2 0,3 1-9 0,4 0 2 0,0 1-8 0,5 1-5 16,4 2-6-16,6 1-12 0,5-2-23 0,3 1-44 15,6 0-119-15,4 0-161 0,2-3-135 0,3 0-29 0</inkml:trace>
  <inkml:trace contextRef="#ctx0" brushRef="#br0" timeOffset="11047.69">22115 4235 34 0,'-3'0'33'0,"-2"0"5"0,-2 2 4 0,2-1 0 0,0 0 0 0,-1 1 1 0,2-1 3 0,2 0 2 0,-4 1 2 15,2-1 2-15,1 0-1 0,-2 1 1 0,2-2 1 0,1 1-3 16,-2 0 1-16,0 1-2 0,1-2 1 0,0 0 0 0,1 0 3 0,0 0 5 15,0 0 0-15,0 0 0 0,1 0 1 16,1 0-3-16,0 0-5 0,0 0-5 0,1 0-11 0,1 0-5 0,-1-2 2 16,3 2 0-16,0 0 7 0,1 0 7 0,5 0 6 0,0 0 1 0,4 0 0 0,1-1-2 15,5 1-11-15,0-1-2 0,4 1-4 0,1 0-1 0,5 0-5 0,2-2 2 16,3 2-3 0,1 0-1-16,4-1 2 0,2 2-5 15,-1-1-2 1,2-1-2-16,2 1-4 15,0 0 0-15,1 0-1 16,-3 0-4-16,1 0-1 0,-3-1 1 0,2 1-3 16,0-2 0-16,-4 2 1 0,-1-2-1 0,-4 2-4 0,-3-3 1 0,-3 2-2 0,-2 1 1 15,-3-2-2-15,-2 0 1 0,-2-1-1 0,-2 0-1 0,-3 2-1 0,-1 0-1 0,-4-1 2 0,-3 1 0 0,-1 1 0 0,-3-1 5 16,-2 1-4-16,-2-2-2 0,-3 0 2 0,-1-1-5 0,-3 2 1 0,-2-1-3 0,-5 1-1 0,-2 0-2 0,-7 1 4 0,0-2 0 16,-6 2-1-16,-1 3 0 0,-6-2-4 0,-5 2 3 0,-1 0 2 0,-3-2 4 0,-4 2 4 0,-1-1 1 0,1 2 0 0,-5-1-4 15,0 2-1-15,-2-2-5 0,0 1 3 0,-1-1 2 0,3-2 4 0,1 2 1 0,0-2-4 0,4 2 3 0,0-2-3 0,3-1 0 0,1 0 3 0,2 0-2 16,3-1 1-16,7-1 6 0,2 1-2 0,4-2 0 0,4 2 0 0,4 0-2 15,2-1 1-15,5 1-1 0,2 0 3 0,7 1 1 0,2-2-2 0,3 1 1 16,3 1-6-16,1 0-1 0,4 0 5 0,3 0-4 0,5 0 7 16,5-1 3-16,3-1-3 0,5 2 1 0,1-4-3 0,4 3-2 0,5 1 2 15,1 1 0-15,0-1 2 0,6 2-4 0,-2 0-1 0,2-2 6 16,0 2 0-16,4 0 2 0,2 1-5 0,2-2-3 0,1 2-3 0,0-2 6 16,1 2 3-16,-1 0-3 0,0-1-2 0,-3 2 1 0,-2 0-4 0,2-2 1 15,-4 2-2-15,-1-2-2 0,-2 1 2 0,-6 0 4 0,-5-2-6 16,-1 1 7-16,-7 0-7 0,-3 0 1 0,-3-1 5 0,-2 0-5 0,-5-1 1 15,-2 2 0-15,-3-2 0 0,-6-2 1 0,3 2 5 0,-7-2 0 0,-1 2-3 16,1-2 0-16,-2 2-1 0,-3-2-4 0,-2 0 4 0,-5 1-2 16,0 0-3-16,-5-1 1 0,-4 2-1 0,-2 2 0 0,-2-2-1 0,-4 1-1 15,-3 0 4-15,0-1 1 0,-4 0 0 0,-2-2 1 0,-2 2-1 16,2-2-1-16,-2 2 2 0,1 0-1 0,-5 0-1 0,3 0 2 0,-2-1 1 16,1-1 1-16,2 0 1 0,-1-1-1 0,6 2 0 0,-1-1-3 15,3 0 0-15,2-2 3 0,2 1 0 0,3 0 4 0,2 1 2 0,4 0-2 16,3 2 0-16,1-1 2 0,6 1-3 0,2 0 0 0,3 0 3 0,4 0-4 15,2 0 0-15,2 0 3 0,2 0-1 0,1 1 0 0,1 1 2 0,7 0 0 16,2 2 1-16,3-1 5 0,6 0 1 0,5-1 1 0,4-2-2 16,6 3-4-16,6-2 0 0,2 2-1 0,5 0 2 0,2-2 0 0,1 2-4 15,2 0 3-15,3-2-3 0,1 2 2 0,2-3 2 0,1 2-5 16,0-2 3-16,-4 2-4 0,3-2 2 0,-3 1-1 0,-3-1-1 0,-1-1 1 16,-3 1-9-16,-1 0 2 0,-5-2 0 0,-6 2-1 0,-4-1 2 0,-4 0-1 15,-6-1 3-15,-4 0 1 0,-4-1-1 0,-3 0-1 0,-5-1-4 16,-3 1 5-16,-2 1-1 0,-2 0 0 0,-3-2-2 0,-1 2-2 15,-3-1 0-15,0 0-6 0,-4-1 2 0,-2 3-9 0,-3-2-5 0,-2 2-2 0,-4 1-14 16,-3 0 3-16,2 1-15 0,-3 2-16 0,-1 0-47 0,-2 1-76 16,1 1-91-16,-1 0-122 0,1 3-100 0,-1 1-82 0</inkml:trace>
  <inkml:trace contextRef="#ctx0" brushRef="#br0" timeOffset="12114.72">2828 5360 58 0,'-9'-2'22'0,"-2"0"-13"0,-2-1 5 0,4 2 12 0,2-1 14 0,0 1 16 0,0-1 8 0,2 1 5 0,0 1-5 0,1 0 0 0,1 0 1 0,-1 0-1 0,4 0 0 0,0 0-8 0,3 0-6 0,-2 0-9 0,2 0-2 0,-1 0 2 0,2 1 6 0,2 1 6 0,1-1 3 0,3 2 4 0,2-2 4 0,2-1-1 0,3 0 2 15,5 0-3-15,2-1 0 0,1-2-1 0,3-1-1 0,4 0-4 0,2 0-5 16,5-3-8-16,4 2-2 0,1-3-5 0,3 0-8 0,-2 0 3 16,4-1-5-16,0-1-3 0,0 1-3 0,4-2-2 15,-2 2 0-15,1-1-2 0,-2 2 1 16,-2 2-3-16,-1-1 0 0,0-1-3 16,-4 1 3-16,-1 2-4 0,-5-2-3 0,-1 3-4 0,-4-1-2 0,1-1 4 0,-7 1-7 0,-2 0 5 0,-3 1-3 0,-7 1-6 0,-3-1 5 0,-2 3-5 0,-3-1 4 15,-2 1-7-15,-3 1-5 0,-1 0-11 0,-3 0-28 16,-2 1-77-16,-3 1-100 0,-3 0-120 0,-3 2-95 0,-8 4-32 0</inkml:trace>
  <inkml:trace contextRef="#ctx0" brushRef="#br0" timeOffset="16058">2665 1976 380 0,'-5'-12'33'0,"-1"-1"19"0,1-3 24 0,2 2 33 0,2 3 28 0,0 1 5 0,1-1-8 0,-2 0-23 0,2 2-18 0,0 1-3 0,0 0 0 16,0 0 5-16,2 1-3 0,-1 2-6 0,0 3-6 0,1 1-15 16,-1 1-6-16,0 1-3 0,2 3-4 0,0 2 2 15,-2 6 1-15,2-1-5 0,-1 3 0 0,4 4 0 0,-4 0-7 0,1 5 4 16,0 3-2-16,-2 2-4 0,2 3 1 0,-3 1-4 0,0 1-3 0,0 2-5 0,0 0-2 16,1-1-6-16,-1-1 1 0,0-1-4 0,0-1-9 0,0 0 1 15,1-2-3-15,-1-1 4 0,0-3-2 0,0-3-2 16,-1 0-6-1,0-2 1-15,1 0 2 0,-2-3-3 16,0-1 1-16,0-2-6 0,1-2-4 0,0-1 2 0,-1-1 0 0,1 0 5 16,0-2-5-16,-1-2-3 0,1 1-5 0,1 0-8 0,0-4-12 0,0 1-23 0,1-4-50 0,1 0-56 0,-1 0-82 15,-1-3-119-15,3-1-164 0,-1 0-96 0,2-4 111 0</inkml:trace>
  <inkml:trace contextRef="#ctx0" brushRef="#br0" timeOffset="16234">2992 2420 1246 0,'-3'4'92'0,"1"0"26"16,0 0 37-16,4 1 24 0,0 0 14 0,4 2-20 0,-2 5-46 0,1-4-24 16,0 3-6-16,1 1-15 0,-1 0-19 0,1 3-16 0,-2-2-21 15,0 2-13-15,0 1-8 0,-2-1-2 0,0 1-1 0,-2 3-2 0,0-2 0 16,-3 0-4-16,-1 2 1 0,0-1-3 0,0-1-7 0,-3 2-10 16,2-2-22-16,-3-1-43 0,-2 2-82 0,2-5-115 15,2 2-222-15,-2 0-285 0,-3-2 139 0</inkml:trace>
  <inkml:trace contextRef="#ctx0" brushRef="#br0" timeOffset="17173.5">4122 2129 101 0,'-5'-8'72'0,"1"0"-17"0,-2-2 17 0,4 1 17 0,-1 1 27 0,3 0 20 0,0-1 8 0,0 3-9 0,0-2-18 0,0 3-11 0,3-2-6 0,-2 2-4 0,3-1-3 0,-1 1-2 0,2 0-8 0,0 2-2 0,2-2-9 0,1 1-6 15,-1 0-3-15,1 0-4 0,1 0-1 0,2 1-1 0,0 0-7 0,3-1 2 16,0 2-3-16,2-1 0 15,0 0 2-15,3 0-3 0,-1 2-2 0,1 2-4 0,0-1-6 0,1 3-4 16,-1-2-3-16,-2 2 4 0,3 1 4 0,0 0-7 0,-1 2-4 16,0 0-8-16,-4 1-5 0,-2 1-2 0,1 1-1 0,-4 1-4 15,1-1 1-15,0 3 1 16,-3 2-3-16,-2-1 0 0,0 3 1 16,-3-1-2-16,-1 1 2 0,-3 0-1 0,0 0-2 0,-5 0-1 15,1 2-2 1,-3-2 2-16,-2 0-1 15,0 1 6-15,-2-2 0 16,-2 2-11 0,-1-1 3-16,-2-1-4 0,-2 1-4 0,2-1 9 15,-2-2-1-15,3 2 1 0,-1-2 10 0,2 0-2 16,0-1 0-16,-1-3 1 16,4 0-8-16,-1-1 2 15,3 0 1-15,1-1-3 0,2 0 1 0,2 0 8 16,1-1-5-16,1-2-3 0,4 2-4 15,1-4-3-15,2 2 3 0,1 0 4 0,3-1 5 0,3 0-1 0,2-2 3 0,3-1 2 0,2 0 0 16,0-3-6-16,5 1 6 0,3-2-7 0,2 0 4 0,-1 1-1 0,2-1-7 0,-1-1 2 0,0 1-6 0,3-2 2 0,-5 1-3 16,-1 1-1-16,-2 0 2 0,0 1-16 0,0 0-18 0,-2 2-53 0,-1 0-81 0,3-2-88 0,-3 2-146 0,-1-1-202 0,1 2-121 0</inkml:trace>
  <inkml:trace contextRef="#ctx0" brushRef="#br0" timeOffset="17247.49">5063 2476 734 0,'-3'-4'381'0,"2"0"-321"0,2-1 6 0,3 1 10 0,0 1 18 16,4 1 5-16,-2 1-18 0,-1 1-29 0,-1 1-22 0,-1-1-4 15,2 3-7-15,-1 1-11 0,0-1-3 0,0 1-10 0,-1 0-5 0,1 3-1 16,0-2-18-16,-1 3-47 0,-3 0-119 0,-3 1-210 0,0 1-136 0</inkml:trace>
  <inkml:trace contextRef="#ctx0" brushRef="#br0" timeOffset="18089.5">5135 2539 221 0,'-4'-4'184'15,"3"0"-84"-15,-2 0 36 0,6-2 30 0,0 2 26 0,1-1 8 0,0 0-23 0,1 1-32 0,2-2-21 0,-2 4-12 0,2-1-4 0,1 0-14 0,0 1 3 0,3 2-11 0,-2 0-15 0,2 2-2 0,-3 1-15 0,1 0-4 16,-1 2 2-16,-1 3-5 0,-2-1-7 0,1 2-8 0,-4 1-4 0,1-1-2 16,-3 3-10-16,0 0 3 0,-1 1-3 0,-1 1-6 0,-2 1 1 15,0-2-3-15,-3 2-5 0,2-2 1 0,-2-1-3 0,-2 3-1 0,0-2-3 16,-5 3-5-16,1-1-5 0,-1-1-5 0,-2-1-15 0,2-1-30 16,-5 0-82-16,3 0-120 0,0 0-205 0,-3-1-294 0,3-2 32 0</inkml:trace>
  <inkml:trace contextRef="#ctx0" brushRef="#br0" timeOffset="19350.72">6505 1992 332 0,'-3'-6'182'0,"-2"0"-84"0,1-2 26 0,3 3 15 0,-1 1 21 0,2-3 20 0,2 2 5 0,-2-1-14 0,0 2-25 0,0 0-23 0,1 2-16 0,-1-4-9 16,1 4-13-16,2-1-6 0,1 0-9 0,0 2-12 0,-1 0-3 0,-1-1-7 15,2 2-5-15,-1-1-6 0,0 1-8 0,-2 1-2 0,2 2-5 16,-2 0 2-16,-1 1 6 0,0 4-1 0,0 0-3 16,-1 2-8-16,-2 4-5 0,-1 0-3 0,-3 4-3 15,1-1-1-15,-1 3-2 0,-2 1-4 0,-1 0 8 0,2-1-2 0,0 0-1 16,0-1 4-16,1 1-6 0,1 0 4 0,-1-1-2 0,-1 0 0 16,4-5-1-1,0 1-2-15,1-3 3 0,1-2 3 0,2-1 2 0,0 0 0 16,1-1-5-16,0 0 2 0,3-1-7 0,0-2 3 15,6-1-3-15,-2 1 0 0,2-3 4 0,3 1-3 0,3-3 6 16,0-1-3-16,2-1-3 0,1-5-4 16,-1 2 0-16,0-2-4 0,3 1 0 0,-3-2 4 15,4-2-11-15,-3 1-11 0,-1-2-14 16,1 0-25-16,-3 1-17 0,2-2-26 0,-5 2-11 0,2 0-10 0,-2 0-1 0,-2 2 16 0,0-1 7 0,-5-1 17 0,4 4 5 0,-4-1 10 0,-2-1 14 0,-1 1 15 0,0 2 14 0,-1 0 14 0,0-1 9 0,-4 1 6 16,0-1 7-16,-1 1 1 0,2-2 9 0,-2 2 8 0,0 1 16 0,1-1 10 0,-1 1 4 0,0 1 6 0,1 0-2 0,-1 1 4 0,0 2 7 0,1-2 3 15,2 2 1-15,0 0-2 0,0 0-5 0,0 0-7 0,0 2-7 0,-3 0-2 16,3 2 2-16,0 0 2 0,-1 4 0 0,1 0 1 0,0 3 1 0,0 1-12 15,0 2 6-15,0 3-1 0,0-1-11 0,0 4 6 0,0 2-7 16,-2-1-14-16,2 1 1 0,-1 0-4 0,1 1-3 0,1 1-1 0,-1 0-3 16,0-2-7-16,0-1-3 0,0-1 0 0,2 0 1 0,-2 0-3 15,1-1 2-15,2-1-7 0,-1 0-2 0,2-1-2 0,2-4 1 0,-2-1-6 16,0-3-10-16,0 1-10 0,0-1-20 0,4-4-38 0,0 2-45 0,-1-4-51 16,3 0-68-16,0-2-89 0,-2-4-169 0,4 1-121 0,0-3 53 0</inkml:trace>
  <inkml:trace contextRef="#ctx0" brushRef="#br0" timeOffset="19535.12">7253 2420 990 0,'-3'1'392'0,"2"2"-265"0,0 2 32 0,2 0 29 0,2 2 31 0,-1 0-8 0,4 1-42 0,-1 0-29 0,0 1-23 0,1 1-18 0,1 0-16 0,-2 2-13 0,2 0-17 15,-2 2-12-15,0 1-12 0,-2-3-13 0,0 4-4 0,-3 0-10 16,0-1 0-16,-3-1 7 0,2 1-9 0,-2 0 1 0,-2 1-11 0,-1 3-13 15,-2-3-13-15,0 1-28 0,-1-2-83 0,-2 0-120 0,3-1-213 16,-3 0-411-16,-1 0-33 0</inkml:trace>
  <inkml:trace contextRef="#ctx0" brushRef="#br0" timeOffset="20197.3">9205 2129 782 0,'-3'-12'162'0,"2"-2"-46"0,1-3 16 0,0 2 14 0,2 3 15 0,1 1 0 0,0 2-20 0,-1 1-38 0,-2 1-27 0,0 2-13 0,0 0-4 0,0 2-3 0,0-1-2 0,-1 3-4 0,0-1-5 0,-1 1-10 0,1 1-6 0,0 0-11 0,-2 1-4 0,-1 1-7 0,1 0 3 0,-1 2-4 0,0 3 0 0,-1-2 3 0,1 3-9 0,-4 0 6 15,2 3 2-15,2 3-5 0,-2-2 3 0,-1 2-1 0,2 0-2 0,-1-2 2 16,1 1-1-16,1 1 1 0,1-1-3 0,2 2-2 0,0 0 3 15,1-1 1-15,1 0 3 0,2-2 0 0,-1 2-3 16,4-4 0-16,-1 2 4 0,3-1 3 0,1-1 3 0,-1 1 2 16,4-2 3-16,2 2-4 15,-1-1 7-15,2 0-1 0,1 1 3 0,-1-3 3 0,1-1-7 16,-1-1 3-16,2 1-5 0,-2 0-2 16,1-1 4-16,-3 1-8 0,-1 0 4 15,-1 0-1-15,-4-2-5 0,0 0 0 0,-5 1-7 0,1-2 6 0,-3 2-4 16,-1 0 5-16,-1 0 2 0,-3 2-11 0,-2-1 8 0,-4 0-6 0,-1 1 0 15,-2 0-3-15,-5 1-3 0,0 1 0 0,-2-2-6 0,-2 0 4 16,0 0-6-16,0-1-3 0,0-1-6 16,1 0-13-16,-1 0-3 0,-4-2-19 0,4 0-30 15,1-2-42-15,-1-2-48 16,3 0-63-16,1-3-68 0,3-1-133 0,1-3-100 0,4-1 11 0</inkml:trace>
  <inkml:trace contextRef="#ctx0" brushRef="#br0" timeOffset="20332.29">9277 2028 1231 0,'-4'-2'127'0,"1"-1"-33"0,1 2 33 0,3 1 28 0,3 1 25 16,0 0-5-16,4 1-31 0,1-1-28 0,-1 0-18 0,6-1-6 0,-1 2-15 16,2-2-24-16,0 0-19 0,4 1-12 0,-1 0-2 0,1-1-4 0,4 2-4 15,0-1-9-15,-1-1-6 0,1 0-9 0,-1 0-2 0,2-1-16 0,-1 1-33 16,-1 0-56-16,1 1-95 0,-3 0-143 0,2 2-266 0,-2 0-136 16</inkml:trace>
  <inkml:trace contextRef="#ctx0" brushRef="#br0" timeOffset="20518.25">9881 2434 1606 0,'-4'7'153'0,"0"2"-6"0,0 2 26 16,6-1 12-16,0-1 4 0,2 2-34 0,-1 1-38 0,1 2-26 0,-2-1-16 16,0 3-9-16,4-3-10 0,-4 4-11 0,0 2-7 0,-2 1-12 15,-2 0-6-15,0 3-12 0,-4 0-15 0,2 1-3 0,-4 2-1 0,-1-2-3 16,-3-2 2-16,0 3-9 0,-3-4-8 0,-1-1-23 0,0 0-64 15,-2-1-138-15,2 0-171 0,-3-3-311 0,1 1-185 0</inkml:trace>
  <inkml:trace contextRef="#ctx0" brushRef="#br0" timeOffset="21226.23">11336 2069 670 0,'-11'-7'150'0,"2"2"-34"0,-2-2 26 0,3 4 17 0,4-2 19 0,1 2 1 0,1 2-20 0,0-2-29 0,2 3-27 0,0-1-13 0,3 1-2 15,1-2-6-15,3 2-4 0,1-1-6 0,1-2-5 0,2 2-6 16,3 1-6-16,0-1-7 0,2-1-3 0,1 2-8 0,1-1-4 16,2 1-2-16,0-1-5 0,1-1-1 15,0 1 2-15,0-2-9 0,0 2 2 0,1-2-1 16,1 1-4-16,0-1 5 0,-1 0-3 0,1 1 0 0,-1-1-1 0,-2 0 1 0,-2 1-2 16,-3-1 4-16,0 0-5 0,-4-1 2 0,2 1-1 0,-4 1 3 15,1 0-8-15,-4 1 8 0,1 1-1 0,-3 0 2 0,0-1 6 0,-4 1-9 0,3 1-5 16,-3 0-4-16,0 2-5 0,0 1 1 0,0 0-1 0,-3 4-4 0,3 2-1 0,-4 3 3 0,-1 2-2 15,-1 4 5-15,0 3 10 0,-4 0-8 0,2 2 0 0,-1 0 1 0,1 4-13 16,-1 0 7-16,-1 3 1 0,1 0 1 0,-2-3 0 0,-1 4 0 16,1-4 5-16,-1 0-9 0,0 1 6 0,0-4-8 0,0-1-1 15,4 2-2-15,-1-4 5 0,1 1 2 0,1-3-5 0,1-2 6 0,2-1 1 0,0-1-2 16,0-1-2-16,0-4-1 0,4-1-10 0,0-2-1 0,0-1-7 0,0 0-9 16,4-2-7-16,-1-1-29 0,1 0-52 0,1-2-48 0,1-2-71 15,1-3-85-15,1-1-139 0,0-3-217 0,1-2-23 0</inkml:trace>
  <inkml:trace contextRef="#ctx0" brushRef="#br0" timeOffset="21436.81">11507 2408 990 0,'-8'0'234'0,"0"0"-71"0,2-3 40 0,4 6 8 16,4-3 17-16,2 0-20 0,1 1-27 0,2-1-19 0,3 1-10 15,4-1-13-15,3-1-21 0,6 0-20 0,4 1-17 0,6-4-19 0,5-2-14 16,3 2-16-16,4 0-14 0,-4 0-12 0,2 0-5 0,0-1 3 0,-4 1-9 15,1 1 6-15,0 0-15 0,-1 2-11 0,-1 0-32 0,1-1-88 16,-6 1-105-16,2 2-193 16,-2 1-476-16,-2 0-155 0</inkml:trace>
  <inkml:trace contextRef="#ctx1" brushRef="#br0" timeOffset="14498.34">15752 7476 0</inkml:trace>
  <inkml:trace contextRef="#ctx0" brushRef="#br0" timeOffset="23000.8">12655 1605 108 0,'0'-12'19'0,"0"0"10"0,2 0 4 0,1 2 6 0,2 6 14 0,-2 0 10 0,2 0 14 0,0 2 11 0,-1-1 9 0,0 0 9 15,-2 2 11-15,2 1-3 0,0 0-6 0,2 0-10 0,-1 3-11 0,2 2-10 16,-1 2 2-16,2 2-7 0,-1 3-7 0,0 0-2 0,4 4-9 0,-5 3 1 16,0 2-5-16,-1 6-7 0,0 3-8 0,-1 2-6 0,0 5-4 15,-2 5-4-15,-1 2 5 0,0 2-5 0,-1 1 1 16,2 1-4-16,-1 0-1 0,-1 3-1 0,1 0-7 0,1 1-3 0,-2 2 1 0,0-2-7 15,0 0 3-15,0 1 1 0,0-4-2 0,0-2 0 0,-2-1 0 16,2-3-1-16,2-1-8 0,-2-1 6 0,2-5-2 0,1-4 3 0,1-8 0 16,2-1 3-16,-1-4 0 0,-1-2-2 0,0-4 6 0,1 1-3 0,2-5 1 15,-2-1 3-15,-1-1 1 0,0-2-6 0,-1-2 5 0,0 0 2 0,-1-2 0 16,-2-2 11-16,3-1 5 0,-2 1-3 0,2-3 5 0,-2 0-10 16,2-3-5-16,0-1-6 0,-2-1-4 0,2-2 0 0,-2 0 0 0,-1 1-4 15,2-4 1-15,-2 2 6 0,0 1-2 0,0 2 7 0,-3 2 1 16,0 1 1-16,2-1 1 0,-3 3 1 0,1-1 3 0,0 1-4 0,-1 1-2 15,-1-4 0-15,2 5-6 0,-1-1 5 0,0 0 1 0,0 2-3 0,2-2 2 16,-4 2 3-16,4-1-3 0,-1 1-2 0,-1-2 2 0,0 3-8 0,1-1 2 16,-1 0-7-16,2 1 2 0,-4 0 2 0,3-3-5 0,-1 3 9 15,-1-1-4-15,1-1-2 0,0 2 3 0,-1-1-2 0,-1 0 1 16,4 2-2-16,-1-2 1 0,0-1-1 0,2 2 4 0,-2-1-3 0,-1-2 1 16,3 1-4-16,-2-1-6 0,2-1-1 0,1 1-7 0,0 1-5 0,0 2 1 15,0-3-13-15,0 0-2 0,0 1 3 0,1 0-5 0,1 0-4 0,0-1-10 16,1 2-21-16,0-2-31 0,1-1-52 0,0 0-167 0,-2 0-256 15,1 0-102-15</inkml:trace>
  <inkml:trace contextRef="#ctx0" brushRef="#br0" timeOffset="23819.08">2142 1801 461 0,'-9'-2'10'0,"3"0"12"0,-2 2 14 0,3 0 27 0,2 0 35 0,-1 0 27 0,2 0 4 0,2 0-17 16,0 0-30-16,2 1-23 0,-2 2-7 0,4 2 9 0,-1 3 6 0,2 0 1 0,1 1-2 0,-1 5-8 0,1 2 2 0,0 4-4 0,1 0-2 0,0 6 3 0,-2 3-8 0,2 6 1 0,-1 4-5 0,1 6-8 0,-2 2-7 0,3 8-13 0,-2 1-10 0,-1 6-6 0,-1 0 5 15,-1-3 2-15,0 0 3 0,-3-6-1 0,0 1-10 0,0-5-1 0,0 0 0 16,0-7-2-16,0-4 4 0,0-4-5 0,-2-9-2 0,2-1 2 0,0-2-10 16,2-4 3-16,-2-2-6 0,0-4-4 0,0-2-8 0,0-3-10 0,0-1-14 15,2-4-16-15,-2-1-15 0,0-1-18 0,3-3-51 0,1-2-149 16,-1-3-144-16,2-4-24 0</inkml:trace>
  <inkml:trace contextRef="#ctx0" brushRef="#br0" timeOffset="25099.47">1790 1807 679 0,'-32'2'23'0,"-2"0"7"0,-4 1 9 0,12 1 13 0,6-1 24 0,5-3 18 16,1 1 7-16,5-2-2 0,2 1-10 0,2 0-9 0,4-2-9 15,-1 2-4-15,5 0-7 0,1 0-4 0,3 0-3 0,1-1-2 16,6 0-3-16,3-3-2 0,1 0 0 0,5-2-6 0,4 0-1 15,2 0-1-15,4 1-7 0,0-1-4 0,5 1-3 0,1-2-6 0,2 2-5 0,2-2 0 16,4 1-6-16,-2-1 0 0,4 0-2 0,3 1-1 0,2-1-4 0,3-1 0 16,0-2-3-16,1 2 3 0,3 0-3 0,0-1-2 15,2 0 0-15,0-1 1 16,6 0 1-16,-4-1 0 0,4-1-2 16,-1 0-3-1,2-2 3-15,1 2-5 0,1-1 4 0,2-1 3 0,-2 1-3 0,2 0 5 0,0-1-2 16,1 1 3-16,0-1-1 0,0 2-1 0,-1 0 4 0,4 2-4 0,1 2 5 0,0-1-1 0,1 3 0 0,1 3 3 0,-2-4-5 0,0 5 0 0,1-2-6 0,2 1-1 15,-2 0 1-15,2 1-1 0,0-1 4 0,4 0-5 0,-1-1 2 0,3 0 4 0,3 2-5 0,-2-1 5 0,4 0 1 16,-3 1-3-16,2-1 1 0,-1 2 1 0,2-2-5 0,2 0 6 0,0 1-3 16,2-1 1-16,-1 1 6 0,-1 1-3 0,2 0 0 0,-2-1 5 0,0 0-3 15,2 0 1-15,1 1 1 0,1-2-4 0,0 2 0 0,-1 0 0 16,0-2-2-16,-1 2 5 0,-1-1-1 0,0 2 2 0,2-5 1 0,3 2-2 16,2-1 3-16,3 2 1 0,-3-1-3 0,1 2-1 0,0-2 0 15,-4 2 1-15,5-2 6 0,-1 2 1 0,3-1-4 0,3-2-1 0,-1 2-3 16,-2-1-2-16,3 0 1 0,-3-1-5 0,3 0 4 0,0-1-1 0,1 2 3 15,3-4-1-15,-1 2-5 0,-1 1 3 0,-2-1-2 0,0-1 2 0,3 1 3 16,-3 1-4-16,0-1-1 0,0 1-1 0,-6-2 3 0,-1 1 5 16,-1-2-1-16,-5 0-1 0,3 2 0 0,-2-2-9 0,0 2 5 0,-2 0-1 15,0-1-4-15,-4 1 6 0,-2 2-1 0,-3-1 2 0,0 2-2 16,0 0 2-16,-2 2 1 0,-2-1-1 0,0 2 1 0,-3-1-1 0,-2 2-2 16,-3 0-1-16,-2-2 2 0,-6 0-1 0,-6 0 9 0,0 3-5 0,-7 0-3 15,-3-1-1-15,-2 1-6 0,-2 0 0 0,-2-2 5 0,1 2 1 16,-5 1 2-16,-2 0 2 0,-1 0-3 0,-5 0 0 0,-1 0-3 0,1 0 2 15,-4 1-2-15,-1-1-3 0,-2 2 5 0,-2 0-1 0,-3 1-1 0,1 0 2 16,-5 1 0-16,-1-2-2 0,-1 0 3 0,-2 0 0 0,-1 2 3 16,2-1-5-16,-3 1 2 0,-2 0 2 0,2 3-2 0,-2-2 0 15,-1 1 4-15,-3 0-1 0,5 1-5 0,-4 0 5 0,0 2-4 0,-2-1 4 16,1 0-5-16,-1 3 5 0,-2-3-2 0,-1 4 2 0,-1 0 4 0,0 3-2 16,0 0-10-16,-1 1 4 0,-1 0-5 0,1 1-1 0,-2 2 13 0,1 1-5 15,-4 3 4-15,4 1-1 0,-3-1 3 0,1 3 0 0,0 2 0 16,0 0 2-16,0 3-6 0,-1 1 1 0,4 1-1 0,-2 0-3 0,2-4-2 15,-1-2 1-15,1 1-2 0,1 2 0 0,-1 0 0 0,1 4 1 16,-2 0 3-16,1-2 0 0,0-1-5 0,-1 3 4 0,0 0-8 0,0 1 3 16,-2 0 5-16,4-3-5 0,0-1 7 0,0-3-3 0,4 0 2 15,-1-1 2-15,0-2-1 0,-1-1 3 0,0-1-3 0,0 3-1 0,-2-4-2 16,4 0 2-16,-2-2 1 0,2-7 5 0,-2 2 1 0,2-1-5 0,0-2 2 16,-2-2-5-16,0-1 1 0,2 0 3 0,-2-4-2 0,1 1 5 0,-2-1 2 15,-1-4-1-15,0 2-2 0,-3-2-9 0,2 1-1 0,-3-1 1 16,-2 1 3-16,-2-2 3 0,3 1 1 0,-4-1-4 0,-2-1 3 0,-2 1-1 15,-5-3-4-15,2 0 5 0,-3 2 2 0,0-2-5 0,-2 1 1 0,-6 0-2 16,0 1-2-16,-2 0 0 0,-5-1-2 0,1 0 7 0,-3 0-2 16,-2 0-2-16,-2-1 2 0,-3 2 2 0,-1-1-5 0,-3 0 4 0,-4 1-1 15,1-1-1-15,-1 1-1 0,-1 1 2 0,0-1 3 0,-2 1-1 16,-2 1 1-16,-2-2-2 0,-1 2 1 0,-2 0-2 0,-4 1-3 0,5 0 0 16,-6 0 0-16,1 0 3 0,-4 1 0 0,0 0 0 0,0 0-2 15,-3-2 4-15,5 0-2 0,-7 1-2 0,2-2 1 0,-6 2-2 0,-1-3 3 16,-3 1-1-16,-1 1 5 0,0 1-5 0,-1-1 1 0,-1 1 1 0,-1-2-2 15,1 0-2-15,-3 0 4 0,-4 0 2 0,1 0-6 0,-4 1 5 16,-2 0-2-16,2-1-6 0,-2 0 6 0,1 0-2 0,1-1-2 0,-2 2 1 16,-3-1 5-16,-1 0-1 0,1 2 2 0,-5 1 1 0,3-2-7 0,0 0 2 15,-2-2-1-15,2 0 0 0,-4 1 3 0,2 0-1 0,-2-2 0 16,-3 2 3-16,3-2-3 0,-1-1 0 0,-3 0 0 0,6 3 0 0,-4-4 0 16,0 2-2-16,-1-4 1 0,-1 2 0 0,2 0-4 0,-1 0 2 0,1 0 0 15,0 0 3-15,1 0-1 0,-3-2 0 0,7 2 2 0,-4-2-1 16,2 1 0-16,1 0 4 0,-1-2-2 0,6 2-1 0,-2-2-1 0,4 0 2 15,1 1 2-15,0-1 0 0,2 0 1 0,2-1-5 0,0 0 1 0,3 0 2 16,4 0 3-16,-2-1-2 0,3 1-2 0,-1 0 6 0,3 1 4 16,1-2 1-16,2 1 0 0,1 1-10 0,1 0-3 0,2 1 3 0,3 0-3 15,1 1 6-15,-1-2 8 0,3 2-7 0,0 0 2 0,3 1-2 16,0-2-13-16,0 2 12 0,3 0-4 0,-1 0-5 0,0 2 6 0,5-1-8 16,1 0 5-16,2-1 2 0,1 2-2 0,0-1 3 0,1-1-3 15,2 1 1-15,-2 1 1 0,1-1-2 0,-1 0-2 0,5 2 5 0,-1 0 2 16,2-1-1-16,1 1 1 0,-1 1 1 0,2-3-3 0,2 2 3 0,1 1 1 15,4-1 2-15,-1 1 2 0,2 0-4 0,1 0 2 0,3 1-3 0,1-2 2 16,2 0-2-16,0-1 0 0,6 1 5 0,1-2-2 0,3 1-2 16,0-2 4-16,6 0-12 0,-1 0 1 0,3 0 4 0,3 0-4 0,2-2 0 15,2 1-4-15,2 0-9 0,2-1-6 0,4 0-7 0,-1-1-7 16,3 0-2-16,0-1 5 0,0 2-1 0,1-2-1 0,5-2-19 0,-4 2-12 16,1 0-20-16,1 0-25 0,-1 0-63 0,0 1-106 0,-1 1-122 0,1-1-114 15,-2 2 88-15</inkml:trace>
  <inkml:trace contextRef="#ctx0" brushRef="#br0" timeOffset="27354.74">14478 2232 25 0,'10'-3'22'0,"2"-1"7"0,2-1 9 16,2 0 8-16,-4-1 11 0,0 0 8 0,-1-2 5 0,2 0 2 0,-1-1 1 0,2 1 6 0,-4-1 9 0,2-2 19 16,-2 2 13-16,-2-2 18 0,-3-1 4 0,3 1-4 0,-2-2-10 0,0 0-18 15,0-1-13-15,-1 0-8 0,0 0-5 0,-2 1-3 16,1-1-4-16,-3 1-13 0,1 0-3 0,-1 0-15 0,-1 0-1 15,0 0-2-15,-1 1-4 0,-2 0-2 0,0-1-5 16,-1 3-5-16,-1-1-1 0,0 3 0 0,1 0-3 0,-2 0 4 16,0 1-4-16,-4 2 0 0,5-2-2 0,-5 3-5 0,0 3-5 0,-2 1 0 0,-2 1-5 15,1 3-1-15,-2 3 0 0,-1 1-7 0,-1 1 4 16,1 2-2-16,-3 1 0 0,0 1 3 0,2 4-2 16,-2-1-1-16,1 1-1 15,0 0-6-15,2 1 7 16,-1-1-1-16,3 2-2 15,2 1 7-15,-2-2-5 16,3-1-1-16,1-1 1 16,2 0-3-16,2-1 1 15,2-3 3-15,3-1-3 16,2-2 0-16,2 0 1 16,1-1-1-16,1-1 6 0,3-1 1 15,3-2-4-15,1-2 1 0,2 0 1 0,0-2 1 16,4-3 6-16,2-1-1 0,-1-3 4 15,2 0-6-15,1-1-6 16,-4-1-2-16,2 1-2 16,1-1-1-16,-4-2 3 15,0 2-1 1,1-1 5-16,-3-1-2 16,-1 2 1-16,-3 0-1 15,0-1 5 1,-2 1-3-16,-1 1-4 15,-2 0 4-15,-1 1-2 0,-1 2-4 16,0 2 8-16,0 0-3 16,-1 2 1-16,-1 0 3 0,-2 1-5 15,3 0 1-15,-3 1 1 0,0 0-2 16,0 1 3-16,0 2-3 16,0 0 2-16,0 2 2 15,0 4-4-15,0 1-1 0,0 1 2 0,0 0-2 16,0 2 2-16,0 0 3 0,-3 1-6 15,1 2 2-15,2-1-2 16,-4 3 1-16,1 0-2 16,0-1-5-16,1 2 3 0,0-1-3 15,0 1-5-15,-2 0-8 0,1 2-21 16,0-1-13-16,1 2-13 0,-1-1-17 16,-1-2-26-16,1 0-52 0,2-3-58 0,1 1-58 15,1-4-61-15,2-2-48 0,1-1-7 0,1-4 81 0</inkml:trace>
  <inkml:trace contextRef="#ctx0" brushRef="#br0" timeOffset="27469.39">14939 2363 569 0,'-2'0'121'0,"1"0"13"0,1 2-5 0,1-1 11 0,1 0-2 0,-1 2-5 0,-1 1-6 0,1 1-7 0,1 2 0 0,-1 1-7 0,0 0-13 0,1 2-18 0,-2 2-16 0,0 0-15 16,-2 1-11-16,1 1-10 0,-2 2-2 0,-1-2-7 0,-2 1-7 0,0-2-8 0,1 1-11 0,-4 1-5 0,-2-1-14 0,3-2-19 0,-4 2-21 0,1-1-37 0,-1 1-55 0,1-2-104 0,-1 1-202 0,-1-2-200 0</inkml:trace>
  <inkml:trace contextRef="#ctx0" brushRef="#br0" timeOffset="27997.01">14751 2174 208 0,'-1'-4'82'0,"1"2"-5"0,1-2 23 0,3 0 26 0,-1 1 24 0,1-2 8 16,2-1-9-16,1 0-14 0,0 0-11 0,-2 1-10 16,5-2-16-16,-2 0-13 0,0-1-14 0,0 2-8 0,-2-2-5 0,2 1-3 0,-2-1 3 15,2 0-4-15,-1-1 2 0,-3-1-7 0,1 2-3 16,-2 0-3-16,1-1-5 0,-4 2-1 0,2-2-7 16,-2 1 0-16,-2 1 0 0,-1-1-6 0,0 0 3 0,-1 1-10 15,0 0 0-15,-1 2-3 0,-2 0-4 0,-1 1 6 0,0 1-5 16,-1 0 1-16,1 2-3 0,-3 1-4 0,-1 0 0 0,1 3-4 0,0-1 1 15,-1 2 3-15,-1 2-10 0,0 0 0 0,1 1 5 16,-1 1-12-16,3-1 4 0,-1 0-6 16,2-1-14-16,3 2-12 0,1 0-28 0,1 2-30 0,3 0-56 0,3 2-115 15,2 1-179-15,3-1-179 0,1 0 25 0</inkml:trace>
  <inkml:trace contextRef="#ctx0" brushRef="#br0" timeOffset="28618.12">15227 2132 263 0,'-8'-3'82'0,"-2"0"16"0,1-1 19 0,2 2 23 0,3 0 20 0,0 1-3 0,2-2-12 0,-2 2-8 0,1-1-10 0,3 1 5 0,0 0-5 0,0-1-7 0,0 2-12 0,3 0-21 0,-3-1-8 15,4 1-7-15,-2 0 1 0,2 0 0 0,2 0-2 0,-1 0-3 0,2 0 2 16,4 1-2-16,-2-1-1 0,3-1 1 15,3 0-6-15,1 1 1 0,3-3-6 0,3 3-3 0,1-1-8 0,3 1-5 0,-1-3-17 16,2 0-8-16,1 3-4 0,0-1-5 0,-1 0 3 0,-2 1-3 16,0-2 0-16,-3 2 0 0,1-1-1 0,-1 1-8 0,-1 0-2 31,-2 0-1-31,-2-1 2 0,-1 1 1 0,-1 0-7 16,-3 0-5-16,-1 1-7 0,-3-1-10 15,-1 0-5-15,-3 1-5 16,-3-1-26-16,-1 3-33 15,-1-2-41-15,-3 5-48 0,-3-5-40 16,0 4-37-16,-5 1-59 16,0-1-73-1,-1 2-58-15,-5-2-3 16</inkml:trace>
  <inkml:trace contextRef="#ctx0" brushRef="#br0" timeOffset="28702.53">15279 2264 305 0,'-8'2'134'0,"3"-1"6"0,-1 2 28 0,4-2 24 0,4-1 16 0,1 1-7 0,4 2 0 0,-1-2-10 0,3 2-9 0,1-2-5 0,2 1-20 0,4-2-12 0,0 1-27 0,5-1-12 0,0-1-12 0,2 1-20 0,2-3 4 0,3 2-12 0,5-2-7 0,-3 0-13 0,3 1-11 0,-1-1-12 0,0-1-6 0,-3 0-6 0,0 3-6 0,-4-2 4 0,-1 2-6 0,-4-1-5 0,0 1-6 0,-2-2-1 0,-3 2-10 0,-2 1 1 0,-4 0-11 0,1 1-13 0,-2 2-12 0,-4-2-29 0,1 1-38 0,-4 0-68 0,-2 1-64 0,-2 1-83 0,1 0-126 0,-2-1-180 0,-3 2 4 0</inkml:trace>
  <inkml:trace contextRef="#ctx0" brushRef="#br0" timeOffset="29622.78">16484 2004 473 0,'-4'-10'71'0,"4"-3"27"0,-3 0 23 0,6 1 23 16,0 1 11-16,-1 1-6 0,1 0-16 0,1-1-2 0,0 2-7 0,-1 1-3 0,1-3 3 0,-1 3-22 0,2 0-10 15,-2 2-14-15,-1 3-14 0,1 2-4 0,-2 1-6 0,1 0-5 16,-1 2 1-16,-1 4-2 0,0 3-3 0,-1 4-1 0,1 3-6 16,-3 5-10-16,2 1-5 0,-3 4-6 0,-2 2-1 0,0 1 1 0,-1 4-8 15,0 3-1-15,-1-3-3 0,1 5-8 0,1-3 5 0,0 1-4 0,0-4-6 0,3-1 8 16,0-3-8-16,1-3 1 0,0 1 4 0,1-2-5 15,1-3 2-15,0 2-7 0,0-3 0 0,0 0-3 0,0-2-11 0,0-3-2 16,3-3-5-16,-1-3-13 0,4-4-15 16,-1-1-12-16,2-1-22 0,-1-4-38 15,1-3-34-15,4-2-60 16,-2-2-94-16,3-2-73 16,2-3-28-16,0-1 60 15</inkml:trace>
  <inkml:trace contextRef="#ctx0" brushRef="#br0" timeOffset="29897.42">16884 1991 305 0,'0'-4'209'0,"0"0"-94"0,0-2 27 0,1 4 7 0,0-1 16 0,1 0-11 0,-1 3-18 0,-1 0-22 0,0 0-11 0,-1 2-14 15,1-1-11-15,-2 0-8 0,1 2-5 0,1 1 5 0,-1 3-8 0,-1 1-5 0,0 1-4 0,0 3-8 0,-2 0-1 16,-1 3 1-16,2 1-12 0,-1 2-6 0,-1 2 0 0,-1 1-3 0,1 1 4 0,0 2-4 0,-1 1 0 0,2-1-1 0,-1 0-4 0,1-1-1 0,1-3-4 0,1 0 5 0,2-1 2 0,0-1 0 0,1-2 6 0,0 0 0 0,5-4 7 0,-1 0 3 16,0-1-1-16,3-3 9 0,0-2-2 0,0 0 4 0,2-4 7 0,-1 1-14 0,3-2 3 0,0-3 0 0,2-1-8 0,-1-1 2 0,1-1-9 0,0-2 2 15,0-4-9-15,3 0-5 0,-3-2-3 0,3-2-6 0,-4 2 3 0,2-4 1 0,-1-1-2 0,-2 2 2 0,0-3-6 0,-2 1 2 16,1-4 2-16,-4 1-7 0,-3-3 4 0,1 1-5 0,-2 0 3 16,-2-1-4-16,-2 0 0 0,0 0 4 0,-6 1-8 15,1 1 2-15,-2 5 0 0,-1 2-7 16,-3 5-3-16,-1 0-3 0,-2 5-15 0,-4 1-7 0,-2 1-1 0,-1 3-9 0,-2 3-4 0,0 2-9 0,-3 2-36 0,0 2-44 0,0 1-51 0,2 3-81 15,0 0-98-15,-1 2-210 0,2 3-230 0</inkml:trace>
  <inkml:trace contextRef="#ctx0" brushRef="#br0" timeOffset="30967.45">17597 2517 1310 0,'-10'-5'142'0,"5"0"-47"0,0-1-2 0,5 1-2 0,4 2 8 0,0 2-7 0,1 1-18 0,-1 0-17 16,1 1-13-16,-1 2-6 0,2 1 8 0,-2 0-3 0,1 3-3 0,-1 1-7 15,1-1-9-15,0 1-11 0,0 1-7 0,-1 2-3 0,-1 1-4 16,-3 0-7-16,0 1 2 0,0 1-1 0,0-1-8 0,-6 0-2 0,4-1-8 16,-4 0-11-16,-1 1-5 0,-1-3-16 0,0 0-21 0,0-1-33 15,-1-1-66-15,1 0-98 0,-1-3-138 0,-2-1-132 0,3-1 79 16</inkml:trace>
  <inkml:trace contextRef="#ctx0" brushRef="#br0" timeOffset="31740.28">18349 1681 1024 0,'-7'-10'151'0,"2"-1"-121"0,2-1 14 0,3 4 14 0,3 0 24 0,3 1 14 0,0 0-2 0,0 2-9 0,1 0-3 0,-4-1-3 0,3 4-5 0,0-1 6 16,-1 3-11-16,0 1-10 0,1 3-2 0,-1 0-13 0,-1 2-6 0,2 0-1 0,-4 6-5 0,1 2-1 0,0 3 3 0,-3 5-7 0,-2 4-5 0,1 4-2 0,-2 5-2 0,-1 5 3 0,0 0-3 0,2 2-2 0,-2-1-8 0,-2-3-5 0,3 1 2 0,1-2 3 0,-1-1-2 0,2 1 0 0,-1-4-1 0,0-1-5 0,0-2 3 0,1-2-8 16,0-3 1-16,-1-2-3 0,0-3 4 15,0-1 6-15,0-2-7 0,-1-3 2 16,0-2-3-16,3-3-3 0,-1-1 12 15,0-2-8-15,1-2-2 16,-2 0 8-16,2-4-7 16,0 0 5-16,0 0-2 0,2-4-1 15,-1 1 0-15,0-4-6 0,2 0 3 0,0-1 2 16,-1-2-5-16,1-2 6 0,0-3-6 16,2-2-4-16,-1-1 4 0,1 1 0 15,1-1-1-15,-2 1 4 16,1-2-1-16,2-1 0 15,-2 0 3-15,2 1-1 16,-2 0 2-16,2 2 0 16,-2 2 5-16,1 2 1 15,3 1-2-15,-1 2 2 16,0 2 0-16,0 3 0 16,2 2 2-16,-1-2 1 15,3 1 3-15,-1 0 2 0,-2 0 2 16,3 1 2-16,-1 1-2 15,0 0 5-15,1 2-2 16,1 0 3-16,1 2 3 16,-2-1-5-16,4 2 2 0,-4-1-3 15,1 4 0 1,-1-1-3-16,0 2 3 16,-1-1 0-16,-3 2 1 0,3 2 0 15,-4-2 3-15,-2 3-10 0,0-2 6 0,2 3-6 16,-3 0 3-16,-3 0 2 0,1 1-2 15,-4 2-1-15,0 0-2 0,-2 1 0 0,-2 1-5 16,0-2-5-16,-3 0-2 16,0 0 2-16,-2-2 2 0,-1 0 4 0,-2 2-6 0,2-1 2 15,-5-2-2-15,-1 0-3 0,0-2 8 0,1 1-7 0,-2-1-3 0,2-2-2 16,-3-3-1-16,2 0-2 0,1-1 0 0,1 0-8 16,2-2-10-16,2-1-10 0,1-2-10 0,3-1-12 0,-1-2-19 0,4 0-30 0,-1-2-43 0,2-2-65 0,2-3-97 0,2 1-120 15,1-4-89-15,4 0 15 0</inkml:trace>
  <inkml:trace contextRef="#ctx0" brushRef="#br0" timeOffset="31802.6">19027 2026 1053 0,'-4'-3'117'0,"1"2"22"0,0-2 5 0,6 3 23 0,0 0 2 0,1 0-22 0,4 1 3 0,-3-1-6 0,3 0-2 0,2-1-1 0,-1 1-19 0,3 0-15 0,0 0-23 0,2-3-12 0,0 3-8 0,1 0-9 0,4-1 0 0,-2 1-5 0,2-1-4 0,-2-1-7 0,1 1-13 0,1 0-1 0,-2-2-16 0,-2 2 4 0,-2-1-3 0,-1 0-11 0,2 0 1 0,-2 1-6 0,0 0 6 0,-1 1-2 0,-1-2-1 0,1 1-6 0,-2 1-9 0,-1 0-7 0,0 0-8 0,-4 1-20 0,-1-1-19 15,0 3-20-15,-3 0-42 0,0-1-44 0,-3 2-63 0,-4 2-59 0,-1-1-71 0,0 2-119 0,-1-2-108 0,-2 4 69 0</inkml:trace>
  <inkml:trace contextRef="#ctx0" brushRef="#br0" timeOffset="31892.62">19055 2229 644 0,'-3'2'224'0,"-1"0"-72"0,2 0 6 0,2 0 27 16,4 0 26-16,1 0 0 0,3 1-5 0,0 0-7 0,1 1-5 0,2-1-24 0,3-2-26 0,-1-1-26 0,3 0-26 16,6-1-18-16,0-2-3 0,2 0-14 0,2-1-11 0,-1 1-2 0,-1-1-18 15,2 2-10-15,-1-1-3 0,1-1-8 0,-3 3 0 0,-1-2-5 0,-1 0-14 16,-4 3-2-16,-2-2-11 0,-5 2-18 0,0 0-25 15,-1 0-46-15,-3 1-53 0,-4 2-109 0,-3-1-159 0,0 1-274 0,-3 0-205 0</inkml:trace>
  <inkml:trace contextRef="#ctx1" brushRef="#br0" timeOffset="24356.6">24823 13885 0</inkml:trace>
  <inkml:trace contextRef="#ctx0" brushRef="#br0" timeOffset="33000.18">20210 1977 608 0,'-10'-1'82'0,"-2"0"30"0,2-2 33 0,4 0 29 0,1 1 14 0,0-1-20 0,5-1-38 0,-3 0-20 0,3-1-21 0,0-1-7 0,-1 0 2 0,2-4-6 0,2 2-2 0,0-3-3 16,2 1-8-16,-1-1-8 0,3-2-7 0,0-3-11 0,3-2 0 15,1 1-11-15,-2-5-6 0,5 5 3 0,-5-1-10 0,5-2 7 16,-5 2 1-16,-1-1-3 0,3 0-2 0,-3 0-4 15,-2 2 2-15,4-2-4 0,-3 0 4 0,-2 1-2 0,-1 2 1 16,-1-1 0-16,-1 3 1 0,-2 3-1 0,3 0 0 16,-3 2 1-16,0 2-3 0,0 2-1 0,0 1-6 0,0 2-1 0,0 1-1 0,-3 2-1 15,3 1-6-15,-2-1-1 0,2 3-4 0,-2 2 5 16,1 3 6-16,-2 4-3 0,2 5 3 0,0 2 1 0,-2 3-1 0,0 5-1 0,-1 0-7 0,3 5 1 16,-3 1 1-16,4 2-2 0,0 3 2 15,3-2 0-15,-2 2-2 16,0-1 1-16,2-5 3 15,-2 1-8-15,1-2 1 16,0-1-3-16,1-3-1 16,0 0 2-16,-2-1-4 0,0-3-1 0,1-1 2 0,-2-4 0 15,2-1 3-15,-2-2-1 0,0-4 0 0,3-1 7 16,-3-3 0-16,0-2 2 0,-3-1 4 0,3-1-12 0,-2 0 8 16,0-1-4-16,1-2 3 0,-2 0 1 0,1-2-4 0,-4 1 7 0,2-3-9 0,-1 1 8 0,-2 0-1 15,0 0-9-15,-1-1 5 0,-1 0-3 0,0-1 0 0,-1 2 4 0,-2-2-3 16,3 1 3-16,-5 0 0 0,2 0 8 0,-1 2 0 0,0 0 7 15,0-1-6-15,0 2 0 0,1-2 0 0,1 0 4 0,1 1 6 0,0 1 7 0,2 0-1 0,0 1-3 0,3 1 0 0,1 0-4 0,1-2 4 0,0 2-1 0,3-2-1 0,0 1-1 0,0 0-5 0,3-1-2 0,0 3 7 0,-1 0-2 0,4 0 9 0,2-1 4 0,1 2-2 0,2-1 6 0,4 0 8 0,5-2-2 0,4 2 10 0,1-2-6 0,5 0 3 16,2-1-6-16,0-1-2 0,7 0 12 0,0-2-12 0,4 2 10 16,0-2-7-16,6-1-1 0,-2 3-6 0,0-3-4 0,0 1 6 0,-3-1-7 15,-4 0-4-15,-5 2-5 0,0-3-9 0,-7 2-3 0,-2 1-7 16,-7 2 2-16,-1-2 2 0,-6 0 2 0,-2 0 5 0,-2 1-16 0,-3 1 5 16,1-1-5-16,-4-1 3 0,0 1 8 0,-1 0-10 0,-2 1-5 15,-1 0-2-15,0 0-13 0,-1 0-9 0,-1-2-19 0,-2 4-18 0,-2-1-41 16,0-1-42-16,-4 3-41 0,0-1-78 0,-1 2-90 0,-3 2-208 15,-2-2-318-15</inkml:trace>
  <inkml:trace contextRef="#ctx0" brushRef="#br0" timeOffset="35152.61">2217 2953 384 0,'-2'-8'192'0,"2"1"-179"0,-3 1-1 0,2 2 6 0,-1-1 19 0,0 1 17 0,0-1 19 0,0 0 8 0,-1-1-4 0,2 1-8 16,-1 1-13-16,-1-1-8 0,1-1-4 0,-1 1-1 0,0 1 1 0,2 0 1 15,-2 0-1-15,1 0 4 16,-1 1 0-16,0 0 2 0,-1 2-2 0,0 0-3 0,-1-1-3 16,-2 4-4-16,1-1-4 0,-1 2 1 0,-1 1-4 0,-2 3-2 15,-2-1 3-15,-1 4-6 0,-2 3-4 0,-1 2 3 0,-3 4-6 0,2 2 0 0,-4 4-3 0,-2 4-3 16,-1 4-6-16,-3 5 1 0,1 6-4 0,-3 4 3 16,-1 6 7-16,0 5 0 0,-1 6 0 0,0 2 2 15,-3 8-11-15,2 6 4 0,-1 0-4 0,3 5 0 16,2 3-4-1,1-2-4-15,4 4 2 16,5-1 2-16,2-2 1 16,4-2 2-16,2-3 6 0,7-5-1 0,3-7 9 0,3-2 7 0,3-3-4 15,2-2 5-15,2 2-2 0,2-3-2 0,3-1 7 0,3-5 3 0,3 1-1 0,-1-5-1 0,6-2-1 16,2 2-6-16,0-3 2 0,5 0-2 0,2 0-8 0,0-3 5 0,0-5-4 0,1-4-2 0,2-3 6 0,0-4-2 0,3-2-7 0,-4-1 0 0,1-1-8 0,-3-2-1 0,-1-3 1 0,1-2-2 0,-1-4 2 0,-1-1 1 0,-2-3 4 0,-3-1-4 0,-1-3-8 16,-3-2 0-16,-1 0 3 0,-2-1 1 0,-2-2 5 0,-1-2 4 0,-2 0-6 0,-2-2 1 0,1-2-3 15,-3 1 4-15,-1-2-5 0,-2 0 3 0,-1-2-6 0,-1 1 1 16,-2-2 4-16,0-2-7 0,-4 0 4 0,4-4-15 0,-5 3-10 0,0-4-15 15,0 2-40-15,-2 0-56 0,-2-1-54 0,-2 1-73 0,-1 0-45 16,-2 1-41-16,0 0-18 0,-3 2 24 0,-2 1 70 0,-1 0 109 0</inkml:trace>
  <inkml:trace contextRef="#ctx0" brushRef="#br0" timeOffset="35466.87">2302 5414 269 0,'4'-6'76'0,"-2"-1"31"0,2-1 32 0,0 0 32 0,-1 1 18 16,3 2-9-16,-4-4-15 0,1 2-11 0,1-1-4 0,-1 1-7 0,-1 0-10 15,1 3-19-15,0 0-22 0,-2 0-10 0,2 2-10 0,-2-1-5 16,0 3-7-16,1-1-10 0,-2 1-6 0,0 1-9 0,0-1 1 0,0 1-1 16,2 1 0-16,-2-1 7 0,3 2-5 0,-3 1-5 0,3 0 1 15,-1 2-4-15,2 1-6 0,0 1 10 0,0 0 1 0,0 3-4 0,0-2-8 16,3 3-12-16,0 2 0 0,-2-2-3 0,2 3 13 0,1-1-6 0,0 1 3 16,1 4-5-16,1-2-2 0,-1 2 7 0,1 1-8 15,-1-4 0-15,0 2-1 0,-1 0 1 0,-1 0 3 16,4 1-2-16,-2-2-1 0,-1 0-2 0,3-1-9 15,-3-1 6-15,-1-1 1 16,2-1-5-16,-2 0 5 0,-2 1 1 16,-1 1-5-16,2-3 10 0,-4-2 8 15,1 2 0-15,-2-2 6 0,1 0-5 0,-4 0-12 0,1-2 7 0,-2 1-1 0,-2-1 0 16,-1 0 2-16,1 2-9 0,-3 0-1 0,-4 1-6 0,0 0 7 0,-4 0-5 0,-2-2-4 0,-2 2 7 0,-1-2-15 0,-2 2 6 0,3-3-1 0,-1 0-13 16,-1 0 3-16,1 0-9 0,1 0-23 0,-1-1-12 0,0 1-47 0,-2-2-48 0,3 1-55 0,-3 1-85 0,2-1-133 0,1 0-209 0,2-2-119 15</inkml:trace>
  <inkml:trace contextRef="#ctx0" brushRef="#br0" timeOffset="36787.5">3705 5969 186 0,'-3'-10'69'0,"2"-1"26"0,0-3 36 0,-1 1 29 0,2 2 30 0,0-2 7 0,-1 2-17 0,1 2-13 0,-1-1-16 0,1 4-10 16,0 0-7-16,1 2-11 0,2 2-16 0,-2-2-10 0,0 2-20 15,2 0-12-15,-2 2-5 0,1 2-6 16,3-2 8-16,-1 3-9 0,3 0 2 0,0 2-3 0,-2 3-12 16,3 3 7-16,0 2 0 0,0 3-8 0,-1 3-1 15,1 2-3-15,0 2-15 0,0 0 6 0,-4 2-9 0,4 2-2 0,-3 0-3 16,1 3-4-16,-2-2 4 0,-2 0-9 0,4-3 1 0,0 1 1 0,0-6-3 0,-1 1 1 0,1-1-3 16,-4-2 2-16,1-1-6 0,2-1-1 0,-2-2 5 15,1 0-2-15,-3 0 1 0,1-2-1 16,-1-3 2-16,-1-1-5 15,0 0 2-15,1-1-3 16,-2-2-4-16,1 1 0 16,0-4-10-16,-1 1-5 0,2-3-7 15,-2 0-13-15,1-1-36 0,0-1-54 16,0-2-62-16,1 0-66 16,0-4-55-16,2-1-86 0,2-4-108 15,2-1 18-15,0-3 121 0</inkml:trace>
  <inkml:trace contextRef="#ctx0" brushRef="#br0" timeOffset="36944.53">4249 5859 721 0,'-6'-4'132'0,"-2"0"-54"0,1 0 22 0,1 3 15 0,2-2 21 0,0 3 9 0,-1 0-16 0,1 0-22 0,0 0-20 0,0 0-19 0,0 2-9 0,-3 0-1 0,5 2-7 0,-1 0-2 0,0 3-4 0,1 2-2 0,-2-2-4 0,0 4 1 0,1 0 1 0,0 1-7 0,-1 0-2 0,1 1-7 0,1 0-1 0,0 2 2 0,0 1-1 0,0-1-4 0,2 2 1 0,-1 2-2 0,1-1 0 0,1-1 5 0,1 2 0 0,0-3 4 0,0 4-5 0,3-3 0 0,0 1-8 0,1-3 1 0,1-2 0 0,-2 0-5 0,4-1 6 0,-2 0-8 0,2-1 5 0,-1-3 3 0,2 2-8 0,-1-1 4 16,-2-4 1-16,4 2-2 0,-3-2-1 0,-2-1-2 0,4-1 1 0,-2-2-1 15,-3-1 4-15,1 3-1 0,0-7-6 0,0 3 5 0,-1-2-7 16,-1-2-4-16,0-1 8 0,1 0-8 0,2-2 3 0,-3-2-6 0,1 2-6 16,-1-2 4-16,-1-1 4 0,0 0-3 0,-3 0 1 0,0-1-11 15,0 0-7-15,0 0-7 0,-3 0-11 0,0 1-24 0,-2 1-62 0,0 0-69 0,-1 2-115 16,0 0-174-16,-1 3-157 0,0-1 7 0</inkml:trace>
  <inkml:trace contextRef="#ctx0" brushRef="#br0" timeOffset="37999.82">4198 5918 157 0,'-4'-8'145'0,"-1"0"-44"0,0-2 24 0,-1 0 19 0,2 2 19 0,-1 1 0 0,1 1-14 0,0 0-17 0,-2 2-17 0,4 0-3 0,-2 2-6 0,2 0-4 0,-2 0-2 0,0 0-19 0,2 2-3 0,-2-1-8 0,1 2-11 0,3 1-5 0,-3 0-10 0,3 1-3 0,0 0 1 0,-2 3-6 0,2 2 8 0,-2 3 0 16,1 3 2-16,-2 2 4 0,3 4-6 0,-1 0 1 0,1 4-5 0,-1 0 0 16,1 1-5-16,0 4-2 0,1-1-2 0,0 3-8 0,3 1 0 0,-2-1-8 15,3-3-3-15,2-2 0 0,-1 0-1 0,1-3 0 16,-2 0-3-16,3-2-5 0,-2-2 6 15,1-2-3-15,-2 2 6 0,3-4-8 16,-3-2 1-16,1 0 5 16,-2-3-7-16,1-1 12 15,0 1 1-15,-1-4-20 0,2 2 4 0,-4-5-6 16,1 0-5-16,0-1 16 0,-2-2 1 0,-1 0 0 0,2-2-2 0,0 0-3 16,1-2 3-16,0-2-6 0,-2-1 6 0,-1-4-4 0,0 0 1 0,0-1-1 0,0-1 0 0,-1 0 2 0,-2-3-4 0,0-1 4 0,1 0-5 15,-2-2-3-15,1 1-4 0,-1-4 3 0,0 1 2 0,0-2-1 0,0-1 1 0,1-4-2 0,-1-3 2 0,1-1 1 0,1 1 3 0,-4 1-4 16,4 1-1-16,-4 2 5 0,6 0 2 0,-2 2 3 0,-1 2-2 0,2 2 3 0,-1 0-5 0,0 7-2 0,-1 0 4 0,2 4-1 15,-2 2 3-15,3 0-9 0,-1-1 1 0,1 4-4 0,0-2 1 0,0 2 12 16,0 2-2-16,1 1-3 0,-1 0 4 0,0 1-4 0,1 1-2 16,-1 0 0-16,2 1 4 0,0 1 0 0,0 0 0 0,-1 2 3 0,2 3-10 15,-2 2 15-15,2 2-2 0,-1 3 2 0,2 2 4 0,2 4-14 0,-4 3 5 16,2-1-2-16,-2 4-6 0,-1 1 3 0,0-1-3 0,-1 1-1 16,6 0 13-16,-4 0-4 0,1 1 3 0,0 0-6 0,-2 0-4 15,0-2 1-15,1-4-5 0,-2 0 12 0,-2-1-13 0,2 1 7 0,-1-3-4 16,0-1-1-16,-1-2 9 0,1 0-6 0,1-2 2 0,-1-1-3 0,-1-2 6 15,0-4-6-15,2-1 4 0,-3-3-2 0,3 0-1 0,0-2 4 0,0-1-9 16,0-1 7-16,3 1-7 0,-3-3 7 0,0 0 2 0,4-2-1 16,-4-3 1-16,1-3-5 0,0-1-1 0,2-3-1 0,0-1 0 15,-1 2-3-15,0-4 3 0,1-1 5 0,-2-1-9 0,2-2 11 0,-1-1 5 16,-2-1-9-16,3-6 2 0,1-2-5 0,-1-1-9 0,1-2 1 0,-2 0 6 16,0 1-5-16,-1 0 4 0,-1 0 6 0,1 2-4 0,-1 1 7 0,2 6-11 15,-2 3 4-15,0 3 4 0,1 6-6 0,-2 4 13 0,-1 2-9 16,2 4 4-16,0 2 2 0,2 1 1 0,-1 1 1 0,2 3-3 0,-3 3 4 15,5 4-1-15,-2 2 12 0,1 4-4 0,1 4-2 0,-2 1-5 0,1 2-10 16,0 2 9-16,-1 1 1 0,-1 2 0 0,4-1 0 0,-1 3 1 16,2 0 0-16,-2 1 2 0,0 3 2 0,2-3-3 0,-2-1 0 0,2-2-1 15,-3-3 0-15,1-3-3 0,2-1 11 0,0 0-6 0,0-3 4 16,-2-1-5-16,2-1-9 0,-1-1 4 0,1-3-5 0,-2-1 3 0,5-1-4 16,-5-2 1-16,-1-1-8 0,0 0 6 0,-1-1-2 0,2 0-4 0,-1-3 2 15,-1 0-11-15,0-2-9 0,-1 1-11 0,1-2-58 0,1 1-70 0,-1-4-91 16,1 1-137-16,-2-2-175 0,5-2-120 0,-2-2 120 0</inkml:trace>
  <inkml:trace contextRef="#ctx0" brushRef="#br0" timeOffset="38216.93">4961 6446 1727 0,'0'-1'69'0,"0"4"3"0,4-1 33 0,1 2 41 0,3 2 29 0,0 0-11 0,5 2-40 0,-4 0-26 0,0 0-20 0,-1 3-14 0,2 1-5 16,-2 0-17-16,-2 0-5 0,0 2-13 0,-1-1-15 0,1-1-1 16,-4 4-3-16,4-4-3 0,-4 4 3 0,-2-2-3 0,2-2 5 0,-4 1-4 15,-3 1 4-15,2-4-12 0,-2 3-7 0,-2-1-12 0,-1 0-14 16,-3 1-12-16,1-2-54 0,-2 1-63 0,0 0-110 0,-2-3-213 0,-1 3-250 16,-1-2-40-16</inkml:trace>
  <inkml:trace contextRef="#ctx0" brushRef="#br0" timeOffset="39405.82">5733 5925 138 0,'-3'-4'81'0,"-1"-1"4"0,2-2 23 0,-1 0 19 0,2 2 19 0,1-2 15 0,0-1 2 0,0 0-11 0,1 0-6 0,0 1-10 0,2 1-10 0,0-2-12 0,-1 1-13 0,4-1-19 0,2 1-15 0,1-1-3 0,2 1-5 0,1-1 4 0,-1 2-7 0,3-2-1 0,0 1-2 0,2-1-2 0,-1 1-2 0,3 2-5 0,-1 0 1 0,1 0-1 0,1 3-5 0,0-2-1 0,0 2-9 0,1 1-3 0,0 0-2 0,-1 2-5 0,-1 0-4 0,-2 2-5 0,0 4-1 0,-2 1-1 16,-2 1 2-16,0 2-5 0,-4 1 3 0,0 1 1 0,0 4 2 0,-3-1 4 0,-2 2 0 0,-1 2-7 15,-4 2-1-15,-2 1-4 0,0-2-1 0,-4 1-7 0,3-1 1 0,-5 0 4 16,0 1-4-16,-1-2 2 0,-4 1-1 0,-1-1 3 0,-1 2 0 16,-2-1 0-16,1-1 5 0,0-1-7 0,2-4 5 0,0 0-3 0,2-3-1 15,-1-2 9-15,3 0-10 0,0-1 5 0,2-2-4 0,1 0-1 0,1-2 5 16,4-1-6-16,2 0 8 0,0-1-5 0,2-1 0 0,2 0 7 16,0-1-7-16,2 2 6 0,2-2 3 0,5 0-8 0,-2 1 13 0,4-2-3 15,1-2 1-15,3 1 2 0,1-2-9 0,2 1-2 0,1-1 0 16,2-1-1-16,0 0-5 0,-1 0-2 0,3-1-4 0,0 1 8 0,-1-2-4 15,0 1 1-15,0 1-8 0,-1 0-14 0,1 0-14 0,-1-2-26 16,-1 1-47-16,-1 1-54 0,0 0-80 0,0 0-112 0,-1 0-167 0,-2 0-129 16,0-1 89-16</inkml:trace>
  <inkml:trace contextRef="#ctx0" brushRef="#br0" timeOffset="39670.91">6620 5803 803 0,'-12'-15'352'0,"2"-1"-280"0,-1-2 26 16,6 4 22-16,3 3 27 0,1 2 13 0,1 2-18 0,1 2-24 0,-1 2-25 16,3 1-11-16,-2 2-13 0,2 2-7 0,0 0-8 15,2 0 3-15,2 2 2 0,-2 4-9 0,2 4 0 0,-3 3 0 0,1 4-3 16,2 1 10-16,-3 4-8 0,1 2-8 0,-2 2 1 0,0 1-18 0,-2 1-4 16,-1 2-5-16,3-1-6 0,-3-2 2 0,0 2 3 0,2 0-11 0,-2 0 6 15,2-2-6-15,-2-1-1 0,1-1-2 0,-1-3-5 0,1-1 5 16,1 0-9-16,-2-2 6 0,1-1-2 0,0 0-5 0,-1-1-9 15,3 0-11-15,-2-2-16 0,2-2-35 16,1-3-71-16,0-1-82 0,3-2-137 16,1-2-184-16,1-2-145 0,3-2 83 0</inkml:trace>
  <inkml:trace contextRef="#ctx0" brushRef="#br0" timeOffset="39849.82">7094 6328 1203 0,'0'0'195'0,"0"2"-129"0,0 2 25 15,5 4 39-15,0-3 35 0,2 4 18 0,-2 0-27 0,6 0-27 0,-2 0-24 16,-1 3-15-16,5 0-15 0,-5 2-19 0,0-1-12 0,0 2-8 16,-2 0-15-16,0-1-5 0,-1 1-1 0,-2 1-10 0,-1-1-3 0,-2 1-7 15,0-1-8-15,-2-2-7 0,-1 3-5 0,2-1-12 0,-5 1-21 0,1-1-48 16,-3 1-110-16,0-1-198 0,-1-1-314 0,-5 1-46 0</inkml:trace>
  <inkml:trace contextRef="#ctx0" brushRef="#br0" timeOffset="41122.33">8241 5871 333 0,'-3'-9'148'0,"1"1"-33"0,-1-3 29 15,2 3 19-15,2 2 24 0,-1-1 9 0,1 0-12 0,1 0-20 0,0-1-27 0,0 0-24 0,0 2-13 0,2 0-15 0,-1 2-12 0,0 2-7 0,-3-1-16 16,2 2-1-16,-2-2-7 0,0 3-8 0,3 0-1 0,-3 1-8 0,-3 2 1 15,3-2 4-15,0 5-10 0,-2 0 13 0,-1 5-9 0,-2 1 5 16,-2 4 1-16,-1 4-17 0,-3 0 5 0,0 5-1 0,-1-1 3 0,2 2 1 16,-2 0 2-16,-1-2-13 0,3-3-4 0,-1 1 3 0,3-1-3 0,0-1-1 15,-1 2 5-15,2-5-5 0,1 2 7 0,1-4-4 0,2 0 7 16,1-5-4-16,-1 1-2 0,6-3 4 0,-3 0-3 0,4-1-3 0,0-2 5 16,0 0-2-16,3 1-2 0,-1-2 9 0,2 0-8 0,3 0 2 0,1-4 1 15,3 0-8-15,1 0 8 0,1 0-12 0,5-5-6 0,-1 3 12 16,-2-2-12-16,2-1 10 0,-2 1-2 0,1-3-11 0,2 3 4 0,-2-1 5 15,-1-2-9-15,-2 3 1 0,0-3-6 0,0 5-1 0,-3-4 5 16,0 2-3-16,-4 0-14 0,0 2-15 0,-1-1-6 0,-2 0-14 0,0 0-6 16,-2-1-21-16,0 2-16 0,-1-2-8 0,0 2-5 0,-2 0 4 0,-2 0 1 15,1 0 8-15,-1-1 17 0,1 0 8 0,-1 1 18 0,0-1 20 16,-1-2 15-16,1 1 17 0,-1-2 9 0,1 2 4 0,-2-1 6 0,1-2 7 16,1 2 11-16,-1-1 7 0,-1 1 9 0,1 0 6 0,0 1 3 0,-2-2 4 15,2 1 9-15,-2 1 0 0,0 0 3 0,3 0 2 0,-2 1 0 16,2 2 0-16,0 0 9 0,0 1-10 0,0 0 2 0,0 0-9 0,-2-3-7 15,2 6 3-15,0-3-19 0,2 1 4 0,-2 3-11 0,0 3 0 16,2 1-1-16,-2 2 1 0,0 5-2 0,0 1-6 0,0 7 2 0,0-2-1 16,0 2-4-16,0 1 3 0,0-1 0 0,0 0-5 0,0 2-2 15,3-2-1-15,-3 1-2 0,0 2-4 0,0-4-6 0,0 3 3 0,0-4-11 16,0 0-3-16,3 0 9 0,-2-1-2 0,2-2 0 0,1-1 0 0,-3-3-7 16,3-2-2-16,-1 0 2 0,1-1-1 0,1-3-3 0,0 0-18 0,1-5 5 15,-1 1-16-15,2-3-16 0,-2-1-38 0,1-2-53 0,0-1-39 16,1-4-54-16,0 0-51 0,1-3-82 0,1-4-136 0,-1 1-24 0,0-4 96 15</inkml:trace>
  <inkml:trace contextRef="#ctx0" brushRef="#br0" timeOffset="41362.4">8847 5843 1022 0,'-10'-4'205'0,"5"0"-108"0,-3 0 18 0,4 2 15 0,3 0 18 0,1 2-1 0,0 2-28 0,0 0-26 0,0 1-18 0,0 2-1 16,2 3 5-16,1 4 3 0,0 4-5 0,1 2-7 0,0 3-8 15,1 1-9-15,-1 1-8 0,0 1-6 0,0 2-6 0,-1 3-5 16,-1 1-2-16,1 3-9 0,0 0-2 0,2-1-9 16,-1-1 3-16,2-3-6 0,-1-2-5 0,-1-1 4 0,0-2-7 0,1-2 3 0,-1 1 1 15,0-5-4-15,0 2 5 0,0-3-10 0,-1-3-4 0,1 1-4 16,-1-2-15-16,2-1-6 0,-1-3-26 0,2 0-57 0,-2-3-81 16,2-1-121-16,0-1-159 0,2-3-195 0,0-2 40 15</inkml:trace>
  <inkml:trace contextRef="#ctx0" brushRef="#br0" timeOffset="41569.28">9317 6386 1430 0,'-2'1'162'0,"2"2"-85"0,0 2 31 16,4 3 43-16,1 2 17 0,2 0 0 0,1 3-42 0,0 0-25 16,1 2-5-16,-1-1-18 0,3 1-11 0,-2 3-20 0,-1-2-9 0,3 1-13 15,-2-2-6-15,-3 1-8 0,-1-1-12 0,-4-1 6 0,-1 2-9 16,-1-1 11-16,-2 1 3 0,1-1-10 0,-5 0-11 0,0 0-35 15,-2-2-57-15,0 0-95 0,-3 1-133 16,-1 0-280-16,1 1-208 0,-4-1 166 0</inkml:trace>
  <inkml:trace contextRef="#ctx0" brushRef="#br0" timeOffset="42185.83">10674 6047 943 0,'0'-8'78'0,"1"-1"-32"0,0-2 17 0,3 1 34 16,2 2 40-16,-4 2 24 0,4-1-9 0,-2 2-31 0,-2 1-31 0,-2 0-14 0,0 0-7 0,2 1-5 16,-2 0-3-16,0 2-4 0,0-2-8 0,0 2-6 0,-2 1-5 0,2-1-11 15,-1 1-1-15,0 0-3 0,-3 0-1 0,1 0-5 0,-1 1-2 16,1 0-1-16,-2 2-9 0,0 0 6 0,1 1 0 0,-3 0-8 15,3 2 8-15,0-2-6 0,1 2-1 0,-1 0 6 0,2 1-5 16,-1 1 1-16,1 2-5 0,1-1 1 0,2 0 1 0,1 1-1 16,1 0 3-16,1 0 2 0,1-1 5 0,3 0-1 0,1 1 5 15,2 1 1-15,0-2 3 0,1 3 7 0,-1-1 1 0,3-1 3 16,0 1 3-16,4-1-4 0,-1 0 3 0,-1 0-1 0,0-1-9 16,-2 0 6-16,1 1-2 0,-1-1-7 0,0 1 8 15,-2-1-8-15,-1 0-4 0,-1 1 3 0,-4-2-5 16,0 1 0-16,-1-1-6 0,-1 0 1 0,-4 0 0 0,0 0-1 15,-1 0 3-15,-3 0-6 0,0 2-5 16,-3-2 4-16,-3 3 1 0,-2-1 4 0,-2 1-2 0,-2 0-4 0,-3-2-3 0,0 0 0 0,-2 2-2 0,-2-3 1 16,1 2 1-16,-2-2-7 0,1 1 0 0,1-2 0 0,-1-1-7 0,-1 1 5 0,4-2-17 0,-2-1-14 15,1-2-20-15,-1-2-43 0,0-3-30 0,4-2-37 0,1-2-59 0,2-2-72 0,2-3-106 0,3-2-146 0,3-3-59 0</inkml:trace>
  <inkml:trace contextRef="#ctx0" brushRef="#br0" timeOffset="42384.99">10733 5925 1181 0,'-11'-4'173'0,"0"-1"-46"0,0 1 20 0,5 1 9 16,3 3 7-16,3 0-20 0,0 0-31 0,0 0-28 0,3 1-7 0,-1 1 1 15,2-1 9-15,3 2-3 0,3 1-5 0,6 0-9 0,-2 0-20 0,9 0-14 16,-1 0-11-16,0-2-11 0,1 2-2 0,0 0-9 0,2-1-1 16,-2 0 3-16,3-2-9 0,-2 2 6 0,1-3-10 0,1 1-6 0,1-1-18 15,-2 0-19-15,2 0-69 0,0-1-101 0,-1 1-132 0,3-4-232 0,-3 2-196 16,-1-3 155-16</inkml:trace>
  <inkml:trace contextRef="#ctx0" brushRef="#br0" timeOffset="42669.18">11392 5830 1477 0,'-11'-3'162'0,"2"1"13"16,1-2 4-16,3 2-4 0,5 2-10 0,0 0-45 0,0 2-27 15,0 0-12-15,2 1-2 0,1 2 1 0,1 2-2 0,1 2-7 0,1 2-13 16,-1 4-10-16,2 2-7 0,-2 2-8 0,0 2 1 0,-1 1-5 15,-2 1-4-15,1 2 0 0,-1 2-5 0,-2 2-4 0,0 2-9 16,0 4-2-16,-2-4-3 0,-1 1-6 0,1 0 8 16,-3-1-8-16,0 0 1 0,-1 1-3 0,-2 0-3 15,2-1-3-15,-2 1-4 0,0-2 0 0,2-2-11 32,0-2-8-32,1-3-7 0,1-3-34 0,3-2-41 0,0-5-56 15,2-1-77-15,2-2-103 0,1-4-136 0,3-3-195 16,1-3 15-16</inkml:trace>
  <inkml:trace contextRef="#ctx0" brushRef="#br0" timeOffset="42962.78">11974 6336 1705 0,'7'0'170'0,"2"3"-73"0,6 0 28 0,1 1 31 0,0 1 23 0,1 0-11 0,-1 2-35 15,-2 0-20-15,-1-2-16 0,-2 2-16 0,0 1-23 0,-2 1-19 0,2 1-15 0,-3 0-5 0,-2 1-3 16,0 3-3-16,-4-2-1 0,1 0-5 0,-3 2-3 0,-3-1 1 0,1 1-2 0,-4 1 1 0,0 0-6 15,-4-1-1-15,0 1-3 0,-2-1-6 0,-1 2 0 0,1-2-10 0,-1 1 7 16,-2 1-24-16,-2-1-41 0,-1 0-76 0,0-2-124 0,-2-1-231 0,-2-1-328 0,1 1-53 0</inkml:trace>
  <inkml:trace contextRef="#ctx0" brushRef="#br0" timeOffset="43933.86">12946 5946 423 0,'-12'-2'138'0,"1"-1"-49"0,-4-1 26 0,3 3 7 0,1-1 18 0,1 1 16 0,0-2 1 0,-1 2-5 0,3 0-9 0,0 1-7 0,0-4-9 0,2 2-8 0,3 2-7 16,-1-1-17-16,3 1-18 0,1 0-10 0,1 0-14 0,-1 1 0 15,3 1 3-15,1 2 2 0,2-3 2 0,2 0-1 16,3 2 2-16,2-2-13 0,2 1 2 0,4-1-3 0,0-1-7 15,2 0 7-15,5-1-6 0,-1-1-5 0,2 1 2 0,0-2-10 16,1 1-3-16,0-2-2 0,-1 1-7 0,-2-1 0 0,-1 0 1 0,-2 0-4 16,-2 0 3-16,0 0-2 0,-1 0-3 0,-2 1 7 15,1 1-13-15,-4 0 8 0,0 0-2 16,-1 0-13-16,-1 2 6 0,-4-1-8 16,3 1 6-16,-3 1 5 15,-4 1-3-15,2 0 7 0,-2 1-10 16,-3 1 1-16,2 1 4 0,-1 3-3 0,0 2 3 0,-1 0-1 0,-1 5-1 15,-1 0-2-15,-2 4 3 0,-1 1-7 16,-1 1-1-16,-1 3 6 0,-2 2 1 0,0-1-2 16,-1 3 1-16,1 0 1 0,0-1-8 0,-2 3 6 0,2-3 4 15,0 1-8-15,-1 1 4 0,-1-1-1 0,0 2-1 16,-1-1 0-16,2-1 2 0,-4 1-2 16,4-3-2-16,-3 0 6 0,1-2-11 0,3 0 3 15,-2-4 2-15,0-2-7 0,3 0 7 16,-1-3-3-16,3-2 5 15,0 0-4-15,2-3 2 0,0-2 4 0,1-2-9 16,0-1 2-16,1-2 10 0,0-2-7 0,1-1-9 0,0 0-19 16,1-1-39-16,-1 1-35 0,1-4-40 0,2-2-37 0,-2 0-55 0,7-9-69 15,-1 1-124-15,2-3-211 0,1 0-89 0</inkml:trace>
  <inkml:trace contextRef="#ctx0" brushRef="#br0" timeOffset="44560.87">13718 6055 87 0,'-3'-3'52'0,"-1"1"-54"0,1-2-3 0,3 2 1 0,0 2 1 0,3-1 3 0,-3 1 0 0,3 0 0 0,-3 0 1 0,1 1 0 0,-1 2 2 0,0 0 0 0,0 1-1 0,-1 0 1 0,1 1-2 0,-3 0 0 0,3 1 1 0,-3 0 0 0,1 0 4 0,-1-1 8 0,-1 1 10 0,0 0 13 0,0 1 10 0,1 0 9 16,-2-1 4-16,1 2 5 0,0-1 8 0,-3 0 6 0,2-1 11 15,-3 1 7-15,2 1 4 0,0-1 8 0,-1 0 0 0,0-1-2 0,0 1 1 16,1-2-3-16,-1 1-5 0,2-1 4 0,-1 0-5 0,4-1-3 0,-2 2-1 16,1-2-8-16,-1 0-3 0,3-3-3 0,-1 1-9 0,2-1 0 15,0-1-4-15,0 0 1 0,2-1 6 0,-1-1 0 0,0 1 2 16,3-2-4-16,-1-1-10 0,2-1-6 0,1-3-5 0,-1 0-10 15,3-3-4-15,-1-1-4 0,-2 0-6 0,3 0-4 0,-1-3 4 16,0-1-9-16,-1-1 1 0,1-1 2 0,-2 1-9 0,1 1 5 0,-1-2-2 0,0 2-4 16,1-1 2-16,-1-2-7 0,1 2-1 0,0-4 4 0,0 1-8 0,-1 0 16 0,0 2-3 15,1 0-3-15,-2 3-1 0,1 3-7 0,-2 3-8 0,-1 2 4 16,1 1-5-16,0 2-1 0,-1-1 4 0,1 4 2 0,-1-4 0 16,0 2-7-16,1 2 9 0,0-1-6 0,-3 2 6 0,2 0 0 0,-2 0 0 15,4 2-8-15,-1 0 8 0,0 2-4 0,-1 2-5 0,1 2 5 0,0 1 2 16,-1 3 0-16,1 3 8 0,0 4-7 0,-1 2-8 0,2 5 0 15,-1-1-7-15,0 1-1 0,-1 2 5 0,1 3 1 0,-2-2 0 0,1 3 11 16,-1 0-2-16,-1-1-4 0,1 0 9 0,-1-2-10 0,-1 1 1 0,1-3 6 16,-1 0-2-16,-1-1 2 0,2-2-7 0,0-1 8 0,-1-1 1 15,1-5-10-15,0 1 8 0,-1-2-2 0,1-2 2 0,0 0 3 0,0-4-10 16,0 1 7-16,0-1-13 0,1-2 16 0,-1-3-3 0,0 0-5 16,1-1 8-16,-1-1-7 0,0-2 9 0,0-1-12 0,0 0 1 0,-1 0-8 15,1 0 5-15,-1 0 7 0,-1-1 9 0,0 1 0 0,-1 0-6 0,-1-4-3 16,-1 1-5-16,2 1-4 0,-2-1 4 0,-1-1 3 0,0 1-3 15,-2 2 8-15,0-2-3 0,-1 1 2 0,0 0 0 0,0 1-4 0,-1 1 2 16,1 0-4-16,0 0 3 0,-1 0 2 0,1 0-2 0,1 1 1 16,1-1 0-16,2 2-2 0,-1-2 4 0,1 1 3 0,2 0 2 0,2 1-3 15,0-1-1-15,2-1-3 0,-1 0 0 0,3 1 7 0,-2 1-7 0,2 0 2 16,5 1 3-16,-2 1-5 0,5-3 2 0,4 1 7 0,1-1 5 16,5-1-5-16,1 0 7 0,2 0-14 0,1-3 7 0,5 2 16 0,2-2-1 15,2 1 16-15,0-1-9 0,5-2-5 0,-3 1-6 0,3-2-5 16,-1 2 1-16,-3 2-1 0,-2-4-2 0,-1 3-2 0,-1-1-5 0,-4 0-4 15,-1 2 5-15,-6-2-9 0,-2 1-1 0,-3 2-1 0,-4-1 0 0,-2 0-2 16,-3 0 6-16,-1 2 0 0,-4 0-9 0,-1 2 4 0,-1-1-14 0,-2 0-25 31,-2 2-29-31,0 1-52 0,-5 3-56 0,-3 2-73 0,-3 2-118 0,-6 2-212 0,-3 1-248 0,-2 0 74 16</inkml:trace>
  <inkml:trace contextRef="#ctx0" brushRef="#br0" timeOffset="55399.64">423 2693 424 0,'-17'-4'55'0,"3"1"-52"0,-2 1 3 0,4 2 3 0,6 0 13 0,-1 0 15 0,3 0 15 0,3 0 10 0,0-3-1 0,1 2-9 0,1 1-12 0,0-2-7 0,3 1 0 0,3 0 6 0,4-2 9 0,2 0 9 15,5 1 7-15,2-1 3 0,3 0 0 0,5 1 3 0,5 0 4 0,2-1 1 16,4-1-2-16,0 2-6 0,4-1-5 0,2 0-10 0,2 1-3 15,7-1-2-15,-1 2-5 0,6-1 4 0,2 0-4 16,0-1 0-16,4 0 1 16,-1-1-6-16,2 2-3 0,1-2 5 0,1 0-9 15,-1 0 1-15,0-2-4 0,-2 1-3 16,-4-2 0 0,0 2 0-1,-3-2-6-15,0-1 1 16,-3 1-4-1,-4 1-1-15,0-1 4 16,-5-1-3-16,-5 0-1 16,-1-1-3-1,-5 0 0-15,-3 0-4 16,2 1-1 0,-9 0 1-16,1 0-6 0,-5 1 4 15,-6-1-2 1,-3 2 6-16,-4-3-3 15,-1 3 2-15,-3-2 0 0,-2 0 0 16,-2 0-1-16,-1-2-7 16,-3 4-1-16,-4-4-13 15,-3 1-2-15,-3-1 2 16,-3 0 0-16,-4-1 7 0,-3 0 1 16,-2 2-5-1,-2 1 3-15,0 1 2 16,0-2 0-16,-3 1 1 15,2 1-1-15,-3-1 5 16,-1 1-2-16,3-1 3 16,-4 2 3-1,3-2-5-15,3 1 2 16,-1-1 2-16,0 0-2 16,3 0 1-16,-3 0 2 15,4 1-4-15,2 0 2 16,-1 2 2-16,3 0-1 15,1 1 2-15,-2 0-2 16,6 1-1-16,0 0 6 16,1-1-7-16,3 3 1 0,1-2 2 15,-1 3-4-15,7 0 7 0,0 0-3 16,1-1 3-16,2 1-3 0,1 0-3 0,2 0 5 0,1 0-7 16,-1 1 5-16,2 2-1 0,2-1-1 0,3 1 1 0,1-1-1 0,3-1 3 0,5 0 3 0,1 2-4 0,2-2 2 0,5 1 1 0,-1-2-1 0,0 1 1 0,3-1 3 0,-1 1-2 0,3 1 0 15,-3-1 1-15,1-1 3 0,1 0 5 0,-1 1-2 0,1 2 2 0,0 0-3 0,-2-1-1 0,1 2 3 0,-1-2 1 0,1 2 0 0,-4 1-2 0,3 0-3 0,-5 2 5 0,-1 0-3 0,-2-1-3 16,-1 1 0-16,-2 3-2 0,-5-2-3 0,1 1 6 0,-3 3 1 0,0 0 2 0,-1 2 0 0,-4 2 2 0,-3 1 9 0,0 2 1 0,-4 1 3 0,-3 0 1 0,-3 0-6 0,0 3-2 0,-4 0-2 0,1-2-8 15,-3 2-2-15,-2 0-1 0,0-5 3 0,-1 4-5 0,-1-3 3 0,1-1-5 0,0 0-3 0,-1 1 3 0,-1-1-7 0,-2 2 4 0,0 0-6 0,-2 2-2 0,-3-3-3 0,-1 2-8 16,-1 1-7-16,1-1-12 0,-1 3-14 0,0-2-30 0,-1 2-90 0,0 4-128 0,2 0-174 0,-2 3-292 0,-1 2-47 0</inkml:trace>
  <inkml:trace contextRef="#ctx0" brushRef="#br0" timeOffset="70014">7595 9450 274 0,'-3'-1'64'0,"3"0"-8"0,0-5 10 0,3 2 26 0,1-1 31 15,-1 0 18-15,1-2 5 0,0 2-18 0,-2-2-15 0,1 0-12 0,0 1-7 0,-1-4-9 0,1 1-8 0,2-2-3 0,-1-1-3 0,2 0-5 0,-1 0-11 16,0-2 2-16,-1 1-14 0,2 1 2 0,-2-1-1 0,1-2-7 16,-1 1 3-16,-1-2-6 0,2 0-1 0,-2 0 1 15,0 0 1-15,-2 3 2 0,-1-1 7 0,-1 4 1 16,-2-1-6-16,-1 0 3 0,-3 0-8 0,2 3-4 0,-3-1 1 0,-2 2-9 16,0 1-5-16,-1-1-1 0,-1 2-3 0,0 2 1 0,-2 2-4 0,1 2-2 0,-2 0-2 15,2 3-2-15,-5 2 2 0,5 2-3 16,-2 0 0-1,1 4-3-15,-2 1 0 0,-2 1-1 16,2 0-6-16,-1 5 4 0,0 1 2 0,1 4 5 16,0 0 4-16,0 1 0 15,2-3-3-15,1 1-1 16,1 1-3-16,3 2-2 0,0-1 1 0,1-1-4 0,2-1 4 16,4 0 4-16,2-3-3 0,2 0-1 0,1-3 2 0,2 0 1 0,2-3-3 15,1 1 10-15,1-2-5 0,2-1-1 16,3-1 8-16,-1-3-1 15,2-2 2-15,-2-4 2 0,2 1-2 16,0-2 0-16,2-2-1 0,0-2 4 0,1-1 2 16,-1-2-1-16,2-4-2 0,-3-1-3 0,0-2-11 0,3-2-1 0,0 1 7 0,-3-1-5 0,1-1 3 15,-3 0 3-15,2 1-4 0,-4-1 2 0,0 0-9 0,-3 0 3 0,-2 0 2 0,1 1-7 0,-1 1 11 0,-3 0-7 0,0-1 2 0,-4 3 4 0,2 1-3 0,-2 2 1 0,0 2 6 0,0 2-6 0,0 2 6 0,-2 2-3 0,2-1 1 0,-2 4 5 0,2-2-5 0,-1 2 1 16,1 1-1-16,-1 1 2 0,-1 3-2 0,4 2-6 0,-2 3 1 0,2 2 7 0,0 0-6 0,0 2 11 0,1 1-4 0,4-1 2 0,-2 1 2 0,2-1 3 0,2 2 2 0,2-1 0 0,0 0 1 0,2 1 4 0,3-2 2 0,-1-1-3 16,5-2 2-16,1 0 2 0,2 0-2 0,0-4-9 0,-2-1 2 0,2 0-14 15,0-1-3-15,-2-3-6 0,0 1-4 0,-1-2 4 0,-3-1-10 0,1 0 12 16,-2-1-15-16,-2 0-11 0,0-1-10 0,-2-1-20 0,-1 0-20 0,-3-1-42 15,0 0-89-15,-2-1-115 0,-3 0-243 0,2 1-206 0,-2-2-54 16</inkml:trace>
  <inkml:trace contextRef="#ctx0" brushRef="#br0" timeOffset="71683.12">8323 9342 120 0,'-10'-4'105'0,"0"-1"-29"0,-3-2 8 15,3 2 13-15,4-2 23 0,1 0 25 0,1-1 13 0,0 1 3 0,0-1-14 0,4 0-19 0,-3-2-10 0,3-1-23 0,0-1-19 0,3 0-8 0,1-2-18 0,1 2 0 0,1 0-6 0,2-1-3 0,1 3-10 0,1 0-5 0,2 0 3 0,1 1-1 16,-1-2-4-16,5 2-2 0,-3-1-8 0,3 1 4 0,-1 1 3 16,0 1 0-16,2 1 1 0,-1 2-3 15,1 0-3-15,-1 2-3 0,-3 1 3 0,4 1 3 0,-3 1 0 0,4 3 7 16,-3 2-5-16,-1 0-2 0,-1 2 8 0,1 2-6 16,-3 2 8-16,0 1 0 0,-1 1-7 0,-2 2 3 15,-1 1-5-15,-1 3 2 0,0-2 3 16,-2 3-6-16,-3 1 1 0,-1-2-2 15,-2 1-4-15,-2-1-1 16,-1 2-2-16,-3 0-3 0,2-2 0 0,-2 2 2 16,-1-2-4-16,-3-1-3 0,2-2-1 15,-3 1-2-15,0-1 5 0,1-1-2 0,-2-1 0 0,2 0-1 16,-2-2-4-16,2-1 5 0,0 0 4 0,2-4-2 0,1 0-2 0,1-4-1 16,2-1-6-16,-1-2 4 0,4 1 5 0,0-4 0 0,1 1 5 15,0-2-4-15,1-1 1 0,0-1 3 0,1-3-7 0,0-4 0 16,1-3-3-16,3-1 3 0,2-1-3 0,1-2 7 0,0-1 3 15,4-2-4-15,1-2 3 0,2 0-3 0,0-3-3 0,1-1-1 0,0-1-10 0,0-1 5 0,0 1-11 0,0 0 3 16,2 0 13-16,-2 2-4 0,1 0 15 0,-1 3-6 0,-1 1-1 0,0 1-6 0,-2 0 2 0,-1 2 0 16,-1 1-2-16,-3 2 3 0,1 5 0 0,-3 1 4 0,-2 4-4 0,-2 2 2 0,0 1-3 0,-2 3 6 0,0-2-3 0,-2 3 0 0,2 0 3 0,-1 0-5 0,0 3-1 0,-2-2 0 15,2 2 6-15,-3 1-3 0,-2 3 3 0,1-1-4 0,-1 5-8 0,-2 1 8 0,2 4-1 0,-2 1 2 0,0 4 5 0,0 1-6 0,-2 2-8 0,4-2 1 0,-3 2 13 16,1 3-3-16,0 0 4 0,3-1 6 0,0 1-10 0,-1 0 5 0,2-3 3 16,2 0-3-16,2 0-4 0,0-3 8 0,2-1-6 0,5-3 7 15,1-1 0-15,0-1 1 0,4-2 1 0,0-1-5 0,3-1 3 0,1 0-3 16,1-2-2-16,2-2 4 0,3 1-6 0,-1-4-1 0,2 0 0 0,1-1-4 15,-1-3-5-15,2-2 4 0,-1 1 1 0,2-2-9 0,-1 1 8 16,-1-5-6-16,-1 1-7 0,-1 1 6 0,-4-2-16 0,0-1-1 0,-3 2-11 16,-2-2-12-16,-2 1-12 0,-1-4-22 0,-1 3-29 0,-5 0-55 15,-2-1-69-15,-2-1-116 0,-2 1-109 0,-4 0-105 0,-2-1-86 16</inkml:trace>
  <inkml:trace contextRef="#ctx0" brushRef="#br0" timeOffset="72011.73">8234 8923 594 0,'-12'-7'317'16,"0"0"-246"-16,-3-1 14 0,7 3 11 0,4-1 26 0,2 4 14 0,0-2-5 0,1 0-19 0,0 0-16 0,2 0-6 0,0 1-7 0,2-1-4 0,2 0-4 0,1 1-10 15,2-1-4-15,0 0-1 0,1 1-5 0,-1 1 1 0,3-1 0 16,0 0 1-16,1 1 3 0,2-2 0 0,1 1 6 0,1-1-6 0,3 3-2 16,0-2-5-16,0 0-4 0,5 2-2 0,-2 0-4 0,4-1-4 15,-1 1-6-15,2-2-2 0,0 2-5 0,1 0-6 0,-2 1-6 0,-1 0-6 16,-2 0-1-16,2 0 2 0,-1 0-4 0,-1 0-3 0,0 0-2 16,-3-3-3-16,0 3 1 0,-2 0 4 0,-2 0-4 0,-2 3-2 0,1-3-1 15,-4 0-2-15,0 2 0 0,-3 0-9 0,-3 0 1 0,-1 0-12 0,0-1-4 16,-3 2-9-16,1-1-13 0,-2 2-11 0,-3 0-25 0,0 2-42 0,-1 2-48 15,-1 0-62-15,-2 1-108 0,1 2-126 0,-2 0-141 0,0-2-50 16</inkml:trace>
  <inkml:trace contextRef="#ctx0" brushRef="#br0" timeOffset="72839.35">9564 9341 269 0,'-11'-2'104'0,"4"0"-5"0,-2 0 5 0,0 0 7 0,2 2 20 0,2 0 10 0,-2 0 0 0,3 0-2 0,1 2-13 0,0-2-2 15,1 0-3-15,2 0-4 0,0 0-10 0,2 0-11 0,-2 0-14 0,3 2-4 16,1-1 7-16,2 0 2 0,2-1 5 0,2 2-5 0,8-2-4 16,1-2-9-16,1 2-3 0,2-1-8 15,4-2-4-15,5 1-3 0,0-1-5 0,3-1-4 0,3 1-6 0,-4-1-10 0,3 0-12 0,0 0 1 16,1 3-11-16,-3-5 3 0,0 5-3 0,-5-2-4 0,-2 1-5 0,-1-1 0 16,-6 0 3-16,1 1-6 0,-2-1 3 0,-3 0-4 15,0 1-6-15,-4-1 0 0,-1-1-4 0,-3 1-5 16,-1 1-7-16,-5-1-1 15,1 2-19-15,0-1-1 0,-6 0-33 16,0-1-45-16,-1-1-44 16,0 0-60-16,-2-2-45 15,-2 2-71-15,-2-1-58 0,-2 1-36 16,-3 0 24-16,3 1 101 16</inkml:trace>
  <inkml:trace contextRef="#ctx0" brushRef="#br0" timeOffset="72987.22">9782 9158 252 0,'-9'-2'192'0,"5"-2"-75"0,-3 0 15 0,5 0 13 0,2 1 28 0,-2-1 13 0,2 0-3 16,-1 1-11-16,1-1-12 0,0 2-7 0,0-1-4 0,0 2-7 0,0-1-12 0,1 1-18 0,-1-1-16 0,0 2-17 16,2 0-8-16,-2 2-11 0,1-1-8 0,0 1-5 0,1 2-9 0,0 0 4 0,1 4-7 0,1 1-3 0,-1 3 0 0,-1 4-9 0,4 4-1 0,-2 2 16 0,0 2-5 0,1 0 0 0,-1 1 0 0,1 1-20 0,2-1-6 0,0 2-2 0,0-1-9 0,1-2 1 0,1 0 5 0,0-1-8 0,1-1 5 0,-1 0-5 0,2-2-15 0,0 0 4 0,1-1-11 0,-2-3-5 0,4-1-2 0,-2-3-9 0,0-2-9 0,0-2-16 0,-1-1-24 0,-1-2-52 0,1-1-72 0,0-2-86 0,0-2-152 15,-2-3-92-15,6-2-37 0,-5-3 118 0</inkml:trace>
  <inkml:trace contextRef="#ctx0" brushRef="#br0" timeOffset="73483.88">10419 8683 1371 0,'-8'-10'55'0,"3"4"7"0,-1-4 15 0,5 5 24 15,1 2 22-15,1 2-2 0,1 1-19 0,-2 0-21 0,1 1-10 16,0 1-4-16,3 2 2 0,0 2-3 0,3 1 1 0,1 4-12 0,0 5-5 15,0 3 2-15,0 2-12 0,0 2-1 0,-1 2-2 0,1 2-10 0,-3 2 6 16,1 4 5-16,-1 1-11 0,-1 4-2 0,-1 1-3 16,-1 1-9-16,2 0 11 0,-1-1-8 0,0 0-7 0,-1-3 1 15,2 0 5-15,-1-2 6 0,1 1 10 0,-1-6-7 0,0-1-12 0,2 0-2 16,-2-1-8-16,-1-4-6 0,1 0-2 0,1-3-5 0,1-3 8 0,-2-1 6 16,2-1-1-16,-1-3-4 0,-1-1-3 0,0-2-2 0,-1-1 5 15,1-1-1-15,0-2 3 0,-2-1-5 0,0-2 0 0,2-1 5 0,-3-2 0 0,3-1-4 16,-2 1 1-16,2-2 1 0,-2-2-8 0,1-2 8 0,0-2-6 0,0 0-1 15,-1-5-1-15,0 2-2 0,-1-3 7 0,0 2-4 0,0-3 1 0,0-2-6 16,-1 2 8-16,0 0-1 0,-1 0 5 0,1 1 0 0,-2 2-1 16,2 1 6-16,0 0-1 0,-2 3 7 0,3 1-6 0,0-1-6 0,0 4 8 15,1 0-2-15,2 1-1 0,-2-2 3 0,5 4 0 0,-2-1-3 16,1 0 9-16,0 1-2 0,2 0-6 0,2 1 7 0,1 1-3 0,1-1 5 16,3 1 0-16,1 1-3 0,-2 0-6 0,5 1 2 0,-2-1 4 0,4 3 0 15,0 0 11-15,2 3-6 0,-2-2 3 0,2 2-1 0,-3 1-4 16,0 0 6-16,-2 0-2 0,1 1 5 0,-3-1 2 0,2 3 0 0,-2 0 3 15,-1-2 3-15,-1 3-1 0,0-1 1 0,-4 0-7 0,3 1-4 16,-2 0-4-16,-4 0 3 0,3 0-4 0,-5 0 5 0,-2 1 0 0,0-1-5 16,-1-1 6-16,-2 3-8 0,-1-6-6 0,-2 1 6 0,-1 2-9 0,-3-1 9 15,0 0-5-15,-3-1-4 0,-1-1 3 0,-3-2-7 0,0 0 10 0,-3 1-5 16,-1-4-3-16,-2 2-5 0,-4-1-6 0,0-1 3 0,-2-2-3 16,-1 0-9-16,-3-1-2 0,0 0-8 0,0-2-17 0,2-1-15 15,1-1-40-15,1-1-47 0,0-1-64 0,2 1-114 0,1 1-224 0,1-1-328 16,1-1 14-16</inkml:trace>
</inkml:ink>
</file>

<file path=ppt/ink/ink16.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22:14.607"/>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19200" units="cm"/>
          <inkml:channel name="Y" type="integer" max="10800" units="cm"/>
          <inkml:channel name="T" type="integer" max="2.14748E9" units="dev"/>
        </inkml:traceFormat>
        <inkml:channelProperties>
          <inkml:channelProperty channel="X" name="resolution" value="554.91327" units="1/cm"/>
          <inkml:channelProperty channel="Y" name="resolution" value="552.14722" units="1/cm"/>
          <inkml:channelProperty channel="T" name="resolution" value="1" units="1/dev"/>
        </inkml:channelProperties>
      </inkml:inkSource>
      <inkml:timestamp xml:id="ts1" timeString="2024-07-30T06:22:16.018"/>
    </inkml:context>
  </inkml:definitions>
  <inkml:trace contextRef="#ctx0" brushRef="#br0">10203 8882 25 0,'-4'-1'26'0,"0"1"6"0,-3 0 6 0,2 0 7 0,1 0 7 0,-1-1 6 0,1 1 3 0,-2 0-3 0,2-2-1 0,0 2-5 0,-1 0-2 0,1 0-1 0,0-1-1 0,0 1 4 0,1 0-3 0,0 0 3 0,-1 0 2 0,3-1-5 0,-2 1 2 0,2-2-1 0,0 1-4 16,-1 0-4-16,2 1-1 0,-1-2-5 0,-2 1-3 0,2 0-2 0,-2 1-3 0,1-2-6 15,-1 1-1-15,-2 1-3 0,-1 0-3 0,1 0 1 0,-2 0-3 16,-1 0 2-16,0 0-1 0,-1 0 2 0,-1 0-1 0,1 0 2 16,-3 0 3-16,4 0 1 0,-1 0 6 0,0 1-3 0,1 1 6 0,0-1-5 15,2 0-2-15,0-1 1 0,1 2-7 0,2-2 2 0,2 1-4 0,2 0-6 16,-1-1 2-16,3 2 0 0,0-2 5 0,3 1 8 0,1 0 2 0,1 1 2 15,1-2-4-15,2 1 1 0,1-1-2 0,3 0-2 0,1-1 1 16,2 1 1-16,0-2-3 0,2 0-4 0,0-1 1 0,1 0-6 0,0 1 6 16,-1-1-4-16,0 3 0 0,0-4 0 15,-2 1-9-15,-1 1 4 0,-1-1-5 0,-2 0 2 0,-1 0 2 0,-2 1-3 16,-4-1 3-16,-1 2 0 0,-2-1 2 0,-1 1 5 0,-2 0 4 0,-1 1 2 0,0-3 2 0,0 3 0 16,0-1 2-16,-1-1-2 0,0 1-4 0,-2 0-4 0,0-1-10 0,-1 0 2 15,-1 2-4-15,1-2-4 0,-3 2 1 0,0 0-4 0,-1 0-1 16,0 2 6-16,0-2 2 0,-1 1 4 0,1 0-3 0,-3 2 0 15,2-2-2-15,-2 5-1 0,0-5 3 0,1 2-6 0,0-1 5 0,-2 1-2 0,3 0 4 16,-1 0 1-16,1-1-4 0,4 1 2 0,-2 0-3 0,4-2 3 16,1 0 0-16,0-1-1 0,2 0-1 0,0 0-1 0,2 0 0 0,-2-1 2 15,0 1-2-15,1 0 4 0,0 0-1 0,3 0 2 0,2 0 2 16,3-1-4-16,2 1 2 0,-1-3-5 0,7 2-1 0,-5-2-4 0,2 2-4 16,0 1-9-16,2 0-14 0,-4 0-16 0,3 2-37 0,-2 1-92 15,0 0-141-15,0 2-235 0,1 0-253 0</inkml:trace>
  <inkml:trace contextRef="#ctx1" brushRef="#br0">16449 18762 0,'0'4'0,"-27"40"16</inkml:trace>
  <inkml:trace contextRef="#ctx0" brushRef="#br0" timeOffset="3041.01">9957 8837 8 0,'-7'-3'10'0,"-1"3"4"0,0 0 1 0,1-1 1 0,-1-1-1 0,3 2 2 0,2-1 2 0,-1 0 3 0,1 1 3 0,1-2 3 0,0 2 0 16,1-1 0-16,1 1-1 0,0 0 1 0,0-1 3 0,0 1 3 0,0 0 5 15,1 0 2-15,-1 0 0 0,0 0-2 0,2 0-2 0,-1-2 0 16,0 2 1-16,1 0 3 0,-2 0 0 0,1 0 2 0,2 0 3 0,-1 0-1 31,0 0 2-31,3 0-2 0,-2 2 1 0,1-2 1 0,0 0 1 0,2 1 1 0,0-1-6 0,3 1-1 0,1 2-4 16,-1 0-4-16,3-2 2 0,-1 2-1 0,2-1 3 0,2 1 5 0,4 1-6 0,-2-1-2 15,6 1-3-15,0 0-1 0,2-1-1 0,3 2-5 0,3-4-1 0,3 2 1 16,3 0 3-16,5-2-4 0,1 0 2 0,1 1-7 0,7-2 3 0,-3 1 1 16,3-1-3-16,1 0 0 0,0 1-1 0,1-1 0 0,4 0-1 15,1 0 1-15,0 0-2 0,-2 0-2 0,2 0 0 0,-3 0 1 0,0 0-2 16,1 2 0-16,-5-1 4 0,0 2-2 0,-3-2 4 0,0 2-2 0,0 2-5 15,-3-5 0-15,0 3 0 0,-3-1 3 0,1 0-2 0,-2 0 3 0,1 0-6 16,-5-1 1-16,1-1 3 0,-5 1-3 0,-3 1 1 0,-1-1 5 16,-3-1-6-16,-1 1 4 0,-2-1 1 0,-2 0-7 0,-2 0-1 0,-1 0 0 15,-4 0-3-15,1 0 2 0,-1 0 3 0,-2 0-8 0,-2 0 3 16,-2 0-3-16,2-1 0 0,-2 1-2 0,-3 0 2 0,1 0 2 0,-2 0-4 16,-2 0 2-16,-2 0-1 0,0 0-2 0,0 0 0 0,-1 1 2 0,1-1 4 15,-1 0-6-15,-1 0 3 0,0-1-6 0,-4 1 0 0,2 0-2 16,-1 0-4-16,-3 0 0 0,-3 0-5 0,2-1 8 0,-5 1 0 15,4 0-6-15,-4-2 7 0,1 2-4 0,-1 0-1 16,0 0 4-16,-5-1-5 0,1 1 4 0,0-1 1 0,-2-1-2 0,-2 1-2 0,1 1-4 0,-3-1-2 16,-2 1 4-16,-1-2-1 0,-2 1-2 0,-2 1 2 0,-3-1 1 15,0-1-1-15,0 1 5 0,1 1-1 0,-5-3-1 16,-1 2 4-16,0 0 2 0,-1-2-2 0,-2 3 4 16,2-3-5-16,0 3 0 0,-1-1 1 0,-1 1 1 0,-4-1 3 0,4 1 9 0,-1-2-1 0,0 1 4 0,0 0-3 0,1-1-5 15,-2 1 4-15,0-2-5 0,1 2 3 0,-1 0-2 0,2-1-4 16,2 2 5-16,-2-1 0 0,2 1 0 0,1 0 3 0,2 0-8 0,-2 0 10 15,5 1-4-15,-2 1 2 0,1 0 2 0,2 1-9 0,-1-2-2 0,4 2 2 16,0 0-1-16,1-1 5 0,2 1 0 0,0 0 0 0,1-1-3 16,5 2 0-16,0-2 1 0,2 0-4 0,1 0 5 0,1-1-5 0,2 0 4 15,-1 1 5-15,4-1-6 0,-1-1 8 0,1 0-5 0,0 0-3 0,1 0 1 16,1 0 3-16,1 0-4 0,1 0 5 0,1 0 1 0,1 0 0 16,2 0 2-16,-2 0 3 0,4 0 3 0,-1-1-3 0,1 1-2 0,1 0 0 15,1-2-2-15,0 2 4 0,0-1-4 0,0 1-4 0,1 0 0 0,1-1-3 16,1-1 9-16,-1 1-6 0,5 0 3 0,0-1 2 0,2 1-7 15,2 1 2-15,2-3 3 0,2 2-4 0,2 1 2 0,5-1 4 16,-1-1-4-16,2 1 9 0,4 1-4 0,1 0-3 0,4-1 3 0,4 1-9 16,3 0 6-16,5 0 8 0,3-2-3 0,3 2-1 0,1 0-2 0,5 0-6 15,0 0 1-15,3 0-3 0,2 0 0 0,-1 0-5 0,3 2 5 16,1-1-1-16,2 2 1 0,1-2-2 0,-1 0-3 0,-1 2 9 0,1-3-4 16,0 1 7-16,-2 1 1 0,-2-2-2 0,1 1 0 0,-3-1-4 0,-1 0 1 15,-1 1-3-15,-2-2 2 0,-2 0 1 0,-1-1-2 0,-2 1 2 16,-7-2 1-16,2 1 0 0,-5-1 2 0,0 0 2 0,-5 1 2 0,-3-1 1 15,0 0 1-15,-7 1 4 0,0-1 3 0,-3 0-2 0,-2 2 3 0,-1-3-6 16,-2 3 8-16,0-2 3 0,-3 0-6 0,-1 1 2 0,-4-1-6 0,0 1-6 16,-1 1 6-16,-1 0 0 0,-1-1 5 0,-1 1 0 0,-2 1-10 15,-1 0 1-15,0 0-8 0,-3 0-1 0,0 1-2 0,3-1-3 0,-3 0 1 16,0 2 2-16,-3-2 3 0,3 0 1 0,0 1 1 0,-3 0-7 16,3 1 0-16,-1-1-1 0,-2 2 0 0,0 0 1 0,-2-1 4 0,1 1-4 15,-3 1 2-15,1-3-5 0,0 1-3 0,-2 2-2 0,-2-2-2 16,3 1 1-16,-4 0-9 0,-1-2-5 0,0 2-2 0,-3-1-12 0,3 1-6 15,-4-2-8-15,5 2-14 0,-3-2-23 0,2 1-37 0,-2-1-58 0,-2 0-90 16,-1 2-104-16,1 0-141 0,-3-1-168 0</inkml:trace>
  <inkml:trace contextRef="#ctx0" brushRef="#br0" timeOffset="9629.34">8721 9649 11 0,'-3'0'19'0,"0"1"13"0,1 0 14 0,-1 1 9 0,2-2 0 0,1 1-6 0,-2 1-6 0,1-1-4 0,0 0 2 0,1 1 0 0,0-1-1 0,0 0 2 16,-2 1-2-16,2-1-1 0,0 0 1 0,0-1 0 0,0 2 0 0,0-1 2 15,0-1 4-15,0 1 1 0,0-1-1 16,0 0-3-16,0 0-2 0,0 2-2 0,2-2 3 0,-2 0 2 15,1 1-3-15,0-1 1 0,1 0-4 0,-1 1-1 0,2-1 3 16,-1 2-3-16,0-2 2 0,2 1-3 0,-3-1-4 0,4 1 1 0,1 1-4 16,-1-1-1-16,-1-1 4 0,2 1-1 0,-1 1 5 0,0-1-1 0,3 0 0 15,0 1 1-15,3-1-4 0,0 0 2 0,2 1-1 0,1-2 1 0,3 0 0 0,2 1-1 16,1-1 0-16,3 3 2 16,-1-3 1-16,1 0 8 0,3 0-3 0,2 0 3 15,-3 0 3 1,6 0-2-16,-3 0 0 15,3-3-5-15,-1 3 1 0,-1-1-2 16,-1-1 1-16,2 1-4 0,-2 0-6 16,-1 1-2-16,0 0-9 0,-3-2 3 15,-2 2-2-15,3 0 0 16,-4-1 1-16,2 1-1 0,-2 0-2 16,-3 0 1-16,2-1-4 0,-7 1-4 0,2 1 12 0,-4-1-5 0,-1 0-3 0,0 0 2 0,-2 0-14 0,0-1 4 15,0 2 8-15,-3-1-2 0,-1-1 4 0,2 1-4 0,-4 0-11 0,1 0 1 0,-2 0-4 0,-1 0-4 0,0 0 1 0,0 0 1 0,0-2 0 0,-1 2 6 0,1 0-1 0,0-1-7 0,-1 2-6 0,1-2-4 0,-4 1-5 0,4 0-4 0,-6 0-1 0,4 0-18 0,-5 0-14 0,0 1-18 0,0 1-38 0,-1-1-49 0,0 2-99 16,-1-1-116-16,0 1-150 0,-2 1-166 0</inkml:trace>
  <inkml:trace contextRef="#ctx0" brushRef="#br0" timeOffset="10485.61">8860 7210 180 0,'-3'-3'48'0,"1"1"-24"0,-2-1 14 0,2 2 24 0,2-1 18 0,-1 1 14 0,1-2 0 0,0 2-15 0,0 0-7 0,0-1-1 0,0 1 2 0,0 1 5 0,0 0-5 0,0 0-1 0,1-1-4 0,2 1-5 0,0-2-1 16,1 2-3-16,0-1-4 0,-1 1-1 0,3 0-3 0,1 0 0 0,0 0-2 15,3 0-3-15,0 0 2 0,3 1-3 0,1-2 0 16,0 1 1-16,6 0 2 0,2-1-1 0,1 1 2 0,3-2-1 16,3 1-3-16,1-2 2 0,3 1-5 15,0 0-4-15,-1-3 0 0,3 2-5 0,0 0 3 0,0-1-4 16,-2 2-5 0,-2-1-4-16,-3 0-7 0,-2 1-2 0,-1 0-2 15,-3 1-4-15,-2 1 1 0,-3 0 2 16,-2-3-5-16,-2 2 5 15,-2 0-1-15,0-2-9 0,-5 2 4 16,4-1-5-16,-5 1 2 0,-1 1-2 16,-1-1 1-16,-2 1-2 15,-2 0-6-15,0 0 3 16,-3 0-7-16,-2 0-6 0,-1 0-13 16,-2 2-21-16,-3 2-24 0,-1 3-29 0,-2-3-69 0,-1 4-136 15,-2 0-173-15,1 2-284 0</inkml:trace>
  <inkml:trace contextRef="#ctx0" brushRef="#br0" timeOffset="11806.51">9967 8080 44 0,'0'-6'49'0,"3"0"10"16,0-2 5-16,-1 1 8 0,0 2 7 0,0-1 7 0,1-1 6 0,1 2-5 0,-1 1-12 0,1-1-9 0,-2 1-10 0,4 0-4 0,-2 0 2 0,0 1-1 15,-1-1 2-15,-1 1-3 0,0 2 2 0,-1-2-3 0,0 2-2 16,1 0 2-16,-2-1-3 0,-2 2 0 0,1-1-1 0,0-2-8 16,-1 2 2-16,0 0-1 0,-1-1-4 0,0 1 1 0,-2 1-2 0,2-1-3 0,-2 1-2 15,-2-2-7-15,0 2-2 0,-2 0-4 0,1 2-3 0,-1-1-1 0,-5 0-1 16,3 2-1-16,-1 0 3 0,0-1 1 0,-1 2 0 0,1 2 1 15,0-1-3-15,-2 0 2 0,1 2 0 0,0 1-4 16,-1 1 0-16,1 1 0 0,-1 3 0 16,1 2-2-16,1 1-1 0,-2 1 1 15,4 2-2-15,-2 3 4 0,1-1-4 0,2 3 0 0,-2 3-1 0,4-1-4 0,-1 0 3 0,3 1-4 0,-1 0 5 16,4 1 1-16,-1 0 10 0,2-1 0 0,1 0-1 0,1-2 3 0,-1 1-15 0,3-2 6 16,2 0-1-16,-1-3-3 0,3 1 3 0,-1-1-1 15,3-1-2-15,0 0 5 0,-1 1-3 0,0-3-2 0,3 1 6 0,-1-1-3 0,0-4 1 0,2 1-1 0,-1-2-3 0,1-1 0 16,-2-1-3-16,1-1 2 0,0-1-2 0,-2-1-3 0,5 0 0 15,-4-3 0-15,0 2-2 0,2-2-2 0,-3 1-2 0,-2-5 0 0,4 2-11 16,-3-1-6-16,-2 0-15 0,1-1-18 0,-2 0-25 0,1-1-54 0,-1-1-116 16,0 0-142-16,0-1-171 0,-3 1-10 0</inkml:trace>
  <inkml:trace contextRef="#ctx0" brushRef="#br0" timeOffset="13590.9">10057 8843 153 0,'-3'0'110'0,"3"0"-39"0,0 0 6 0,0 2 9 0,-2-2 8 0,2 1 8 0,-2-1-3 0,1 1-8 0,-2 1-9 0,1-1-10 0,0 1-7 16,-2 0-4-16,2 0-5 0,-1 0-4 0,2 0-3 0,-2 0-7 0,0 1-5 16,1-2-9-16,2 1-5 0,-2-2-5 0,0 2-4 0,0 0-3 15,1 0-1-15,-2 0-1 0,3 0-6 0,-1 0 2 0,0 0-5 0,1 0-4 16,0-1 3-16,0 2-3 0,0-2 3 16,0 3 1-16,0-4-1 0,0 1-3 0,0 1-2 0,0-1-1 15,1-1-5 1,-1 0-7-16,0 0-19 0,0 0-41 0,1 0-55 0,1-3-57 15,-1 2-71-15,2-3-63 0,1 0-28 0</inkml:trace>
  <inkml:trace contextRef="#ctx0" brushRef="#br0" timeOffset="13867.84">10757 8762 53 0,'-3'-2'51'0,"0"2"-17"0,2-1 14 15,1 1 20-15,0 0 15 0,3 0 6 0,-2 0-6 0,0 0-15 0,-1 0-17 16,2 0-11-16,-1 0-9 0,0 1-7 0,2-1-5 16,-2 0-8-16,1 2-4 0,0-2-3 0,0 1-2 0,-1-1-2 0,2 0-1 15,-3 1-1-15,3-1 0 0,-3 2-8 0,0-2-23 0,2 1-35 0,0-1-46 16,-2 0-40-16,2 0-31 0,0 0 16 0</inkml:trace>
  <inkml:trace contextRef="#ctx0" brushRef="#br0" timeOffset="14319.77">11371 8968 314 0,'-2'0'60'0,"0"0"3"0,0 0 19 0,2 0 21 0,0 0 9 0,2 0-4 16,-2 0-10-16,0 0-10 0,1 0-8 0,-1 0-5 0,0 0-18 0,0 0-11 15,0 0-11-15,0 1-7 0,1-2 3 0,-1 1 1 16,0 1-3-16,2-1-3 0,-2 0-6 0,0 0-1 0,-2 0-3 0,2 0-2 16,0 2-3-16,0-2 2 0,0 1 1 0,0 0-6 15,0-1 2-15,0 2-7 0,0-1-8 0,0 2 2 16,-1-2-2-16,1 0 0 0,-3 2 5 0,3-3-2 0,-1 3 0 0,0-3-6 15,-1 1-1-15,2 1-7 0,-2-2-14 0,2 0-25 0,0 0-60 0,0-2-71 0,0 1-72 16,0 0-78-16,4-4-11 0</inkml:trace>
  <inkml:trace contextRef="#ctx0" brushRef="#br0" timeOffset="14900.59">11711 8098 74 0,'-1'-4'45'0,"-2"3"14"0,2-2 15 0,1 1 14 0,0 0 6 0,1 0-2 0,2 0-3 0,-1 0-9 0,0 0-7 0,0 0-6 0,1 0-6 0,1 1-5 0,0 0 1 16,0-1-6-16,0 2 0 0,0-1-3 0,-1 0-1 0,0 1-1 16,-1 0-1-16,1 0-3 0,0 0-3 0,-1 0 0 15,1 1-4-15,0-1-4 0,-1 1-2 0,1 1-2 0,-2 0-2 0,2 1-2 16,0 1-1-16,1 1-1 0,0 1 1 0,0 0-1 0,1 1-2 15,1 1 1-15,-1 0-3 0,3 2 0 0,0 3 1 0,-1-2-1 0,3 3 0 0,-2 0 2 0,2 3 1 16,-1-2 0-16,1 2-5 0,2 0 7 0,0 0-2 16,1 2 3-16,2-1 5 0,-2 4-2 0,3-2 11 0,-1 1-5 0,0-3 5 15,-2 1-1-15,-1 1-11 0,-1 0-3 0,0 0-3 16,-2-1-6-16,-2-1-1 0,0 1 0 0,-2-1-4 0,0 0 3 0,-1 2-2 0,-1-1-3 0,-2 0-3 16,-1 0 1-16,0 1 2 0,-1-1-3 0,-2-1 2 0,-1 1-5 0,2-3-6 15,-4 0 6-15,1 0-5 0,-2 0-1 0,-1-1 2 0,-3 1-10 16,3-1-11-16,-2-2-9 0,-2 1-18 0,0-1-27 0,-2 1-44 0,-1-1-102 15,-1-1-139-15,-2 1-166 0,-1 0-110 0</inkml:trace>
  <inkml:trace contextRef="#ctx0" brushRef="#br0" timeOffset="15563.13">9970 8062 296 0,'-4'-5'80'0,"1"1"20"0,-1 0 12 0,2 0 3 0,-1 1-6 0,-1 0-13 0,-2-1-13 0,4 3-8 0,-2-3-5 0,0 0-2 0,0 3-5 0,0-1-6 0,0 1-8 0,-2 0-9 0,2 2-8 0,-2 0-6 0,-1 1-2 0,-1 2-3 0,3 1 1 0,-4-2-4 15,0 4-3-15,-2-1 0 0,1 4 0 0,-2-1 1 0,1 3 1 0,-3 1 1 16,2 2-4-16,0 1 0 0,-1 4 1 0,0 2-1 0,-2 2 0 15,1 3-3-15,1 1-5 0,0 1-3 0,-1 6 0 0,5-1 8 0,-2 2 6 16,3 3-1-16,0 0 3 16,3-1-14-16,1 1-3 0,1-1 2 0,0-1-6 15,3 0 4-15,4-3-2 16,0 0-3 0,3-2 0-16,1-4 3 15,0-1-4-15,3-3-1 0,1 0-2 16,4-2-5-1,1-1 0-15,3-1-10 16,2-1-8-16,1-2-28 0,4 1-47 16,1-5-110-16,1-1-145 0,5-1-150 0,0-3 96 15</inkml:trace>
  <inkml:trace contextRef="#ctx0" brushRef="#br0" timeOffset="16249.18">12057 7916 63 0,'-8'-1'58'0,"4"1"4"0,-4-1 16 0,2 1 13 0,2-2 5 0,0 2-3 0,2-1-5 0,-1 1-6 0,2-1 2 16,-2 1 2-16,2-2 1 0,1 2-3 0,0 0-5 0,0 0-6 15,0 0-7-15,0 0-7 0,1 0-5 0,-1 0-4 0,1-1 4 0,1 1 1 16,2 0-3-16,-2 0 0 0,2-2-6 0,0 2-4 0,2 0 0 16,1-1-4-16,-2 0 1 0,4-1 0 0,-1 2-1 0,3-1 0 15,1 1 1-15,-1-1-3 0,2 1 1 0,1 0 2 0,0 0 0 0,1 1-3 16,3 0-2-16,-2 1 2 0,-2 0-6 0,2 1-2 15,-2 1-1-15,-2 0-8 0,-1 2-1 0,-2-1-4 16,2 2-4-16,-5-1 3 0,1 4-6 0,-3-5-1 16,-1 3 1-16,0 0-3 15,-3 0 1-15,-3 2 1 0,3-2-3 16,-4 1-3-16,0 0 3 0,-2-1-1 16,0 3 4-16,-2-4-1 0,0 2-1 0,1 1 1 15,-1-1 0-15,-1-1-4 0,-1-1 4 0,1 1-2 0,-3-2-3 0,0 0 6 0,0 1-3 0,-2-2 1 0,2 0 0 0,-1 2-4 16,1-2 5-16,0-1 0 0,1 3-1 0,1-4 0 0,1 1-3 0,1 0 1 0,-1 0 2 0,3 0 0 0,0-2 0 0,3 1 0 0,-1 1 0 0,3-3-1 0,1 2 1 0,0 0 2 0,1 1 0 15,2-1-1-15,1-1 8 0,1 1 4 0,2 1 4 0,1-1 3 0,2-1 7 0,0 1-2 0,3 0 2 16,2-2 0-16,1 0-6 0,1 1 2 0,6-2-1 0,0 1-2 16,0-2 1-16,1 1-6 0,-1-2-4 0,0 1 2 0,2 0-5 0,0-1 0 15,0 1-7-15,-4 0 0 0,-1-1-2 0,-1 2 3 0,-2 0-5 16,-3 0-1-16,0 0-3 0,-3 0 3 0,-1 0-7 0,-2 0-3 0,-3 0-9 16,-2 0-8-16,-1 2-14 0,1-1-19 0,-6 0-22 0,3 3-46 0,-4 0-80 15,-2 0-136-15,-2 4-147 0,-4-1-202 0,-1 1-7 0</inkml:trace>
  <inkml:trace contextRef="#ctx0" brushRef="#br0" timeOffset="17607.93">8687 8571 83 0,'-4'-6'56'0,"0"2"-36"0,0-4 11 0,0 2 18 0,-1 1 22 0,1 0 23 0,0-2 10 0,0 0-2 0,0-1-12 0,0 0-12 0,-2 0-12 16,4 0-3-16,0 0-2 0,0 1-5 0,-1-2-3 0,2 1-2 15,-2-1-3-15,0-1 1 0,1 1-4 0,-1-2-1 0,-1 3-6 0,1 1-5 16,2 1-5-16,-3-1-9 0,1-1-1 0,-2 1-5 0,-2-1 1 0,2 0 6 16,-3 0 0-16,-2 1 1 0,2 2-4 0,-2 0-1 0,0 1 2 0,-1 1-3 15,1 0 2-15,-1 1 1 0,-1 0-8 0,1 2 3 0,-1 0-8 16,0 0 1-16,-1 0 6 0,-1 2 2 0,2-1 0 0,0 2 3 0,0-1-4 16,1 2 0-16,-1 0-1 0,-2 0-3 0,1 0 2 0,0 2-1 15,-2 0 0-15,2 0-1 0,0 0 6 0,-2 1 3 0,3 3 3 0,-4-1-5 16,2 2-3-16,-1 1-9 0,2 1 2 0,-2 3-3 0,3 0 5 15,-4 2-4-15,4 0 0 0,-1 0 0 0,1 1-1 0,-2 1 4 0,1 0-2 16,1 1 4-16,0 2-4 0,1 1-2 0,-1 2 3 0,1-1 9 0,0 2-4 16,2 0 2-16,1-3-2 0,0 0-7 0,0 0 0 0,4 0 3 15,0 0-3-15,-1 0-2 0,1 1 2 0,-2-1 0 0,3 0 1 0,3-1 5 16,0-2 1-16,0 2 0 0,3-2 5 0,3 1-4 0,-2-1-2 0,1-1 3 16,2 0-3-16,-1-1 7 0,2 1 1 0,3 0-1 0,-2-1 7 15,6-2-7-15,-4-2 7 0,4 0 0 0,-2-2-12 0,2 1 6 16,1-1-3-16,3-1 0 0,-1 0 2 0,1-2 0 0,1-1-4 0,2-2 4 15,1-1 6-15,1 0 1 0,-3-2-1 0,2-2-1 0,1-2 0 0,-3-1 1 16,2 0 3-16,-1-3-2 0,-2-2 0 0,1 1-2 0,1 0 1 0,-2-3 6 16,1 0-11-16,-1 0-1 0,0-3 0 0,-1 1-6 0,1 1 7 15,-2-2 1-15,-2-1-1 0,-1 2 2 0,-2-4-7 0,2 1 2 0,-5-1-3 16,3-2-2-16,-3-1 8 0,-2-1-4 0,3 2 5 0,-3-1-4 0,-1-2 3 16,-1-1 1-16,0-3 0 0,-2 2 0 0,-1-2 2 0,-1 0-6 15,0 2-4-15,-1-2-1 0,0 0-3 0,-1-1-4 0,0 0-1 0,0 0 2 16,-1 0-1-16,0-2 4 0,-1 1 0 0,1-2 4 0,-2 0-1 0,-1-1-5 15,-1 0 4-15,-3 1 2 0,1 3-8 0,0 3 8 0,-1 1-6 16,-1 2 0-16,4 1 4 0,-3 1 2 0,1 2 1 0,-1 0-3 0,2 1-4 16,0 3-1-16,0 2-1 0,-2 0 1 0,3 1 3 0,-2 2-5 15,1-1-6-15,-4 2-1 0,3 2-4 0,-1-1 7 0,-2 0-5 0,-2 2-11 16,-2 1-5-16,2 1-15 0,-4 3-1 0,3 3-18 0,-2 2-13 16,-2 1-35-16,-2 2-65 0,-1 1-101 0,0 2-171 0,-2 1-234 0,1 1-258 15</inkml:trace>
  <inkml:trace contextRef="#ctx0" brushRef="#br0" timeOffset="64004.28">20441 6742 48 0,'-3'-6'17'0,"1"-2"12"0,0-3 13 0,2 2 14 0,2-1 18 0,0 1 8 0,-2-1 5 0,3 1 7 16,0 1 2-16,-1-1 4 0,1 2 1 0,0 2-10 0,1-1-7 0,-2 2-5 15,2 0-3-15,-2 1-4 0,0 1 1 0,1 2-4 0,-3-2-9 16,0 4-2-16,3-2-10 0,-2 2 6 0,0 1 2 0,1 1 5 0,-1 3 0 16,0 4-12-16,-1-1-5 0,2 5-11 0,-2 1 5 15,-2 3-4-15,2 2-2 0,-1 3-1 0,0 5-14 16,-1 3-6-16,0 0-2 0,-1 3-3 0,3 0-1 15,0 1 0-15,-3 1-1 0,3 1 2 32,-2 1-5-32,2-3 2 0,0-3 1 0,-2 0-2 0,1-1-1 15,0-3-2-15,-2-2-1 0,0 1 1 0,1-5 1 0,-1 0 1 16,0-2 1-16,1-1-2 0,-1-1 1 0,0-3-1 16,1 0-4-16,2-5 0 0,-3 0-2 0,0-2-1 0,2-2 2 0,0-2 5 0,1 0-1 0,0-2 0 0,1 0-11 15,0-3-1-15,1 0-8 0,0-2-5 0,0 1-6 0,3-3-18 0,-2 0-25 0,1-4-29 0,0-1-65 0,1-3-91 0,2-2-155 0,-2-5-61 0,0-1 97 0</inkml:trace>
  <inkml:trace contextRef="#ctx0" brushRef="#br0" timeOffset="64440.78">20425 6726 219 0,'-12'-4'167'0,"2"0"-96"0,0-1 28 0,2 1 23 16,2 1 22-16,2 2 16 0,2 0-8 0,-1-1-18 0,2 2-2 0,-1-2-12 15,1 0-2-15,2 2-10 0,1-1-20 0,-1 1-16 0,0 0-10 0,1 0-11 16,0-1 2-16,2 1-3 0,2 0-2 0,0-2 0 0,2 1 1 15,0 1 3-15,3 0-3 0,-1-2 1 0,0 0 1 16,6-1-1-16,2-1 2 0,1 1 1 0,2-2-2 16,3 0-9-16,3 1 1 0,4-2-7 0,0 1-3 0,1 0-6 0,0-3-2 15,0 2-13-15,0 2-2 0,-2 0-2 0,-1 0 2 0,-1 1 6 16,-1-1-8-16,-1 2 0 0,-5-1-8 16,-2 0-5-16,-2 3 7 15,1-1-2-15,-4 0 3 16,0 1-1-16,-2-2-4 15,-4 2 1 1,0 0 2-16,-1-1-6 16,-1 1 4-16,-2 0-13 15,0 0-8-15,-2 0-1 0,-2 0-6 16,-2 1-6-16,0 1-3 0,-2-1-15 16,-2 2-16-16,-3-1-19 0,-2 4-36 15,-3 0-33-15,-3 3-42 16,-3 1-49-16,2 1-46 15,-4 1-72-15,-2 1-93 16,-3 1 49-16,-1-1 111 16</inkml:trace>
  <inkml:trace contextRef="#ctx0" brushRef="#br0" timeOffset="64526.92">20320 6997 412 0,'-6'5'109'0,"2"-1"20"0,0 0 40 0,5-1 29 0,3-2 9 0,3 1-14 0,1 0-29 0,2 0-16 0,1-2-4 0,1 1-2 0,3-1-5 0,1-1-16 0,1-1-11 0,8 0-13 0,0-1-16 0,3-1-10 0,2-4-20 0,0 1-15 0,1-1-13 0,0 3-12 0,-3 0-4 0,0-1-7 0,-2 2-2 0,-3 1 0 0,-2 1-7 0,1-2-6 0,-4 1-8 0,1 2-14 0,-3 1-15 0,0 0-21 0,2-3-25 0,-2 2-44 0,-1-1-70 0,-2 2-99 0,-1 0-147 0,-1 0-162 0,1-1 38 0</inkml:trace>
  <inkml:trace contextRef="#ctx0" brushRef="#br0" timeOffset="64869.92">21570 6689 561 0,'-3'-12'254'0,"0"-2"-208"0,2 0 14 0,2-4 19 15,3 3 19-15,2-1 8 0,2 3-6 0,-3 1-4 0,0 1 3 16,-1-4 7-16,-1 2-2 0,0-2 0 0,3 2-21 0,-2 2-11 0,0 2-9 15,-1 3-14-15,-3-2 4 0,1 4-2 0,-2 0-1 0,1 3 1 0,-3-2 1 16,-1 2-11-16,-1 0-10 0,-3 2-4 0,0 2-11 0,-3 2 4 16,-1 3 0-16,0 1 1 0,-1 5-3 0,-3 3 3 0,0 2 1 15,-3 1-12-15,3 4 1 0,-2 3 0 0,1 1 16 16,-1 3 7-16,0 1-5 0,4 2 0 16,1 1-16-16,1-1-3 15,0 3 3-15,4-3-9 16,0 1-4-16,1-1 0 0,2-1 0 0,2-1 1 15,3-2-1-15,3-2-5 0,2-1 4 16,2-6-1-16,1 1-9 16,0-2 7-16,4-3-6 15,1-2-4-15,1 1 1 0,0-4-12 0,4-1-8 16,2-2-6-16,-1-2-15 0,5 0-16 0,-1-2-38 0,-3-1-64 16,0-1-86-16,-1-2-121 0,-1-1-215 0,1-1-25 0</inkml:trace>
  <inkml:trace contextRef="#ctx0" brushRef="#br0" timeOffset="65397.9">21974 6807 1135 0,'-2'-8'87'0,"0"0"3"0,2-4 1 16,4 4 0-16,0 1-6 0,0 1-14 0,0 2-1 0,-2 2-1 0,0-1 10 15,1 2 8-15,1-2-4 0,-3 0-12 0,2 1-18 0,-2 2-15 0,2 0-16 16,-2 0-5-16,1 2-3 0,-1 1 0 0,-1 1 8 16,0 0 1-16,0 1-5 0,0 4 3 0,0-1-8 0,-1 4 1 0,1-2-3 0,0 4-2 15,-2-1-3-15,4 2-3 0,-2 0 3 0,0 2-3 0,0-1 5 16,2-1-6-16,0 1-2 0,2-3 1 0,-1 1-4 0,3-2 3 15,1 0 0-15,2 0 2 0,1-3-1 0,-1-1 2 0,0 0 0 0,4-2 2 16,-3-2 0-16,1 0 4 0,1-2-3 0,1-2 0 0,-1 0 2 16,2 0 0-16,-2-2 0 0,1-1 3 15,-1-2 7-15,2 2-10 0,-3-5 2 16,-1 0-4-16,0-1-9 16,-1-2 9-16,0 1 0 15,-1 0-1-15,-1-2 3 0,1 1 0 16,-1-1 1-16,0 0 1 0,-1-2-8 15,0 0 1-15,-1-1 2 0,-1 0-2 0,0 1 2 0,0-3-1 0,-1 1 0 0,-1 2-1 0,2-2 0 0,1 3-1 0,-4 3 1 0,0 0-6 16,1 5 4-16,0 2 1 0,0 1-2 0,-2 2 1 0,0 0-2 0,-2 2-1 0,2 1-1 0,0 4 3 0,0 1 0 0,2 2 0 0,-2 4 0 0,0 2 0 0,0 1 3 0,0 3-3 16,-2 2-1-16,2 1 1 0,-1 3-2 0,0 0 0 0,-2 2 2 0,2 4 0 0,-4 0-1 0,1 2 2 0,2 1-2 0,-4-2-2 15,2 3-1-15,-2-1 0 0,-1-1 2 0,2-1 5 0,-2-2 0 0,3-3 1 0,0 0 0 16,3-4-4-16,-1-1 2 0,0-3-8 0,0-2 1 0,-2-2 2 16,1-1-1-16,1 1 8 0,-1-3-3 0,0 2 15 0,-1-4-1 0,2-1 1 15,-2-2 0-15,0-1-15 0,-2-2 6 0,1-2-1 0,1 0 6 16,-3-1 4-16,2-2-5 0,-2-1 2 0,-2 0-3 0,-1-3-5 0,0-2 3 15,-1 0-21-15,0-1 0 0,1-1 0 0,-4-1 0 0,2-4 16 0,0 0 4 16,-1 0-2-16,2-2-2 0,-1 2 3 0,1-1 3 0,0 1-3 16,2-1 2-16,5 1-3 0,0 0-3 0,1 0 0 0,2 3 1 0,1 0-5 15,1 0 2-15,3 0 4 0,0 2-6 0,4-2 5 0,2 1-4 0,0 1 1 16,3 2 1-16,0-1-1 0,2 0 2 0,-1 1-4 0,1-1 4 16,3 2-7-16,-1-2 5 0,0 0-2 0,2-1-8 0,0 1 6 0,0 1-3 15,-1-1-6-15,4 0 0 0,-2 2-8 0,-3 0-15 0,4 1-4 16,-4 0-9-16,-4 1-18 0,2 0-23 0,-4-2-35 0,0 1-59 15,-2-2-70-15,-1 2-110 0,0 0-191 0,-1 2-15 0</inkml:trace>
  <inkml:trace contextRef="#ctx0" brushRef="#br0" timeOffset="65832.14">22602 6442 738 0,'-3'-12'270'0,"-1"1"-184"0,0-1 38 0,3 6 18 0,3-1 10 0,1 2-7 0,-2 1-10 0,2-2-3 0,0 2 4 0,-1-1 1 0,1 1-15 0,0 0-12 0,2 0-23 0,0 1-11 0,-1-1-3 0,2 1-11 0,0 1 2 0,0 0-11 0,0 1 1 16,1 2-7-16,0-1-6 0,0 3 5 0,1 1-8 0,-2 1 2 16,5 2-1-16,-3 4 1 0,1 1-3 0,2 1 1 0,0 5-3 0,0 1-2 15,-1 5-2-15,1 2-2 0,4 4-6 0,-2 1-3 0,-1 2-1 16,2 2 10-16,-4 0 6 0,1 1-3 0,-1 2 3 15,-2-2-21 1,-2 0-3-16,2 0 4 0,-2 0-2 0,0-2 2 16,0 2 0-16,-2-1-7 0,0 1 1 15,-2-5-5 1,-2-2 6-16,3-2-7 16,-3-1 1-1,0-4 10-15,0 1-14 16,-3-1 1-16,2-1-1 15,-3-1-3-15,0 0 3 16,-1-1-2 0,-1-3-2-16,-2 2 0 0,-1-2 0 0,-2-2-7 15,-1 1-4-15,-4-2-6 0,0 1-21 0,-1-2-14 0,-2 1-47 0,0-2-52 0,0-2-76 0,1-1-107 0,-3 1-219 16,0-1-540-16</inkml:trace>
  <inkml:trace contextRef="#ctx0" brushRef="#br0" timeOffset="68708.23">18556 7214 307 0,'-5'-7'274'0,"0"-1"-153"0,1-1-20 0,0 1-3 0,2 1 9 0,4 1 14 0,-2-1 6 0,2 0-5 0,0 2-5 0,0-2-6 16,1 2-6-16,1-2-6 0,1-1-11 0,2 1-9 0,0-1-10 15,2 0-8-15,-1 1 0 0,2 2-7 0,0-2 0 0,0 2-3 0,-2 0-4 16,1 1-6-16,0 0 4 0,1 1-8 0,-1-1-4 0,1 4-2 16,-2-1-7-16,1 2 0 0,-1 0-1 0,-1 2-7 0,-2 1 1 15,2 3-1-15,-3-1-1 0,1 2 1 0,1 3-3 0,-2 1-5 0,0 2 4 16,-2 0-4-16,1 2 0 0,0 2 1 0,-2-2-1 16,2 1-5-16,-3 1 0 0,2-1 2 0,-2 2-3 0,0-3 3 0,-2-1 0 0,2-2-2 0,-3-1 1 15,0-1-4-15,1 1 6 0,-2-3 1 0,1-1-4 0,-1 0 5 16,1-2-1-16,-1-2-4 0,2 0 4 0,2-1 0 0,-3-2-7 0,3-1 0 15,0 0 1-15,0-1-2 0,0-1 7 0,3 1 3 0,-3-3-8 0,0-2 10 16,0 0-8-16,2-5-1 0,-2 0 1 0,3-1-3 0,0 0 0 16,-1-5 3-16,2 1-3 0,2-2-1 0,-2 1 1 0,0 1 3 0,2-2-1 15,0 2 1-15,0-1-3 0,1 2-5 0,0 2 7 0,1-2-4 16,1 3 5-16,1-1 1 0,-1-1-4 0,0 2 1 0,2 0-2 0,0 0-4 16,0 1 3-16,2 1-1 0,-1-1 6 0,3 1 5 0,-3 1-1 0,1 1 0 15,-1 1-2-15,2 2-2 0,-2 1-4 0,0 3 1 0,-4-2-5 16,0 3 3-16,1 1 0 0,-2 1 1 0,1 2 4 0,0 0-3 0,-2 0-2 15,2 4 1-15,-3 0-3 0,0 0 2 0,-1 2 1 0,2 1 1 0,-1 1 0 16,-2 0-2-16,1 0 2 0,-2 2-2 0,0-1-3 0,-1 2 5 16,0-2-1-16,-2 2-1 0,1-3 5 0,-1 2-3 0,-2-1-1 0,2-1 4 15,-2 0-3-15,0 0 2 0,2-1-1 0,-2-2-6 0,-2 1 4 0,2-2 2 16,1-2-2-16,0 0 2 0,0-2 3 0,0-2-9 0,1 1 5 16,0-2 1-16,1 2-1 0,-2-3 4 0,4 0-1 0,-2 0-1 0,1-3-2 15,0 1 1-15,-1-2-1 0,2 0 2 0,0-3 2 0,1-1-3 0,1-1 3 16,-1-3-4-16,3-2 1 0,0-1 4 0,-1-1-5 0,0 2 0 15,5-3 2-15,-2 4 0 0,0-3-1 0,3 0 5 0,-3 0-8 0,1 0-2 16,0 1 6-16,1 0-4 0,-1 2 4 0,-1 1 2 0,0 1-3 16,0 0 3-16,-1 2-1 0,2 2-3 0,1 2-2 0,-4 1 1 0,3 0-1 15,0 1 2-15,-2 1 2 0,-1-1-4 0,-2 2 2 0,2-1-2 0,-2 2 2 16,0 2 2-16,1-1-4 0,-2 2 7 0,-1-1-5 0,4 2 0 16,-2 2 0-16,-1 0 0 0,-1 2-1 0,1 3 1 0,0 0 0 0,-1-1-2 15,1 3-1-15,0 0 3 0,-3-1 0 0,0 1 1 0,0 1 1 0,0-1-2 16,-3 2 2-16,3 0-6 0,-3-2 6 0,2 2-4 0,0 0 1 15,-1-2-1-15,1 0 2 0,0 1-4 0,2-4-1 0,-1 3 2 0,1 0-2 16,1-4 0-16,-1 2-2 0,0-3-3 0,2 0-5 0,0-1-2 0,2-2-10 16,-2 1-2-16,2-2-16 0,2-2-17 0,-2 1-22 0,2-3-34 15,1-1-35-15,0-1-45 0,0-2-62 0,0-1-60 0,1-2-82 0,2-1-37 16,0 0 39-16,0-4 128 0</inkml:trace>
  <inkml:trace contextRef="#ctx0" brushRef="#br0" timeOffset="68924.8">19575 7025 416 0,'-4'-3'133'0,"1"-1"-24"0,1 0-6 0,0 2 0 0,2-1-1 0,0 3-8 0,0 0-5 0,0 0-1 0,-1 1-12 0,1-1-11 0,0 3-10 0,0 1-5 0,-1 0-1 15,1 3 0-15,0-2 0 0,-2 3-2 0,1 2-4 0,-2-1 1 16,1 0-6-16,-1 3 1 0,0 0-1 0,-1 2-7 0,-1 1-1 0,1-2-5 16,1 0-3-16,-1 1-1 0,4 1-4 0,0-2 0 0,0 0-4 15,0 1-3-15,3-1-3 0,-2-1-6 0,2 0 1 0,1-2-2 0,0-2-5 16,1-2 2-16,1 1-4 0,2-4-4 0,-2 1-6 0,1-3-5 0,2-1-12 15,-1-1-13-15,2-3-26 0,-2-2-44 0,4 0-57 0,-1-4-66 0,-1-2-84 16,1-1-38-16,-1-2 13 0,2-2 123 0</inkml:trace>
  <inkml:trace contextRef="#ctx0" brushRef="#br0" timeOffset="69090.63">19710 6816 570 0,'-8'0'196'0,"-2"0"-59"0,2 0-22 15,2 0-18-15,2 0-20 0,0 0-13 0,3 3-20 0,-2-2-6 0,1 3-8 16,-1-1-11-16,6 1-3 0,-3 0-9 0,2 1-7 0,2 2 0 15,-2 0-6-15,2-2-11 0,0 4-15 0,0-5-24 0,1 3-32 0,0 0-113 16,3-1-129-16,-1 0-17 0,1 1 87 0</inkml:trace>
  <inkml:trace contextRef="#ctx0" brushRef="#br0" timeOffset="69433.36">19820 6905 753 0,'-1'-2'168'0,"0"0"-52"0,1 0-9 0,4 1 8 0,-2-1 4 0,4 2 3 0,-1 3 6 0,-1-1 0 0,1 0-5 0,2 2-8 0,0-1-16 0,0 2-15 0,1 2-15 0,-2 1-11 0,1 0-11 0,-2 3-8 0,1-1-3 0,-1 3-4 0,-2 0-2 16,1 0-9-16,-2 1 1 0,1 0-4 0,-3 0 1 0,0-1-3 15,0 1-4-15,0-1-5 0,0-1-1 0,0 0-4 0,-3 3 4 0,1-6-1 16,2 1 0-16,-3-1 4 0,2-2-5 0,-3-1 2 0,1 0 4 16,0-2-4-16,1 1 4 0,0-5-1 0,0 2 3 0,2-2-4 0,0 0 3 15,0 0 1-15,0-2-7 0,0 2 8 0,0-5-7 0,2-1 6 0,1 0-6 16,-2-2-1-16,5 0-1 0,-2-3-3 0,0 0 2 0,1-1-3 15,1-3 4-15,0 2 1 0,1-3-4 0,0 0 1 0,1 0 0 0,-2-3-4 16,1-1 4-16,2 0-4 0,1 1 2 0,-1 2-2 0,1 5 4 16,0 0 1-16,0 1 1 0,-2 3-1 0,1 1 2 0,-4 2-3 0,2 2 1 15,-3 2-1-15,3-1-2 0,0 2 1 0,-1 0 4 0,0 3-3 0,0 0 3 16,0 1 0-16,-1 2-4 0,2 1 6 0,-3 0-2 0,3 2 0 16,-1 1 2-16,1 2-2 0,-2 1 5 0,1 0-2 0,-1 5 1 0,0-5 1 15,-1 2-2-15,2 0-1 0,-1-2 5 0,0-1-6 0,2 2 3 0,-1-1-2 16,0-1-6-16,1 0 3 0,0-1-4 0,1 0-2 0,0 1 2 15,1-3 0-15,-1 0-2 0,0-1 1 0,0 1-9 0,-1-3-4 0,1-2-3 16,-3 0-11-16,5 0-8 0,-2-1-27 0,0 1-52 0,-3-1-83 0,3-1-116 16,0 0-210-16,0-2-239 0,-1-2 61 0</inkml:trace>
  <inkml:trace contextRef="#ctx0" brushRef="#br0" timeOffset="70456.45">19078 8006 258 0,'-6'-3'224'0,"1"-1"-136"0,-2 0 2 0,2 2 15 0,5-4 13 0,-3 2 8 0,3-1-6 15,-1-1-18-15,0 0-11 0,1 0-6 0,1 0-4 0,-1-2 6 0,1 0-3 0,2-2-1 0,-3 0 0 0,3-1-6 0,-3 0-4 0,0-2-5 0,2 1-6 0,0 0-11 0,0 0-1 0,0 1-9 0,0 0-5 0,0 0-6 0,-1-1-1 0,0 2-3 0,-1-2-4 0,3 1 3 0,-2 3-7 0,1-2 1 16,0 2 4-16,-2 3-1 0,3 0-2 0,-3 1-1 0,0 1-8 0,0 0 3 16,0 2-4-16,0 0-5 0,3 1 1 0,-2 0-4 0,-1 0 2 15,1 1-2-15,1 0 0 0,1 2-2 0,-1 1 4 0,1 0-2 16,0 1-2-16,2 2 0 0,-2 2-2 0,2-2 2 15,-1 4-1-15,1 1 2 0,1-1-2 0,-1 2-1 0,3-1 4 16,-3-1-4-16,2 1 1 0,0-1 2 0,0 2-2 16,1-2 1-16,-2-1 0 0,2 1 1 15,2-3 2-15,-2 0-1 16,1-2 0 0,-2 0 1-16,2 0 0 0,-1-4 0 15,0 1 2-15,2-2 0 0,-1 1 1 16,0-2 5-16,4-3-3 15,-3 0 2-15,1-1 1 0,1-2 1 0,-4 0-4 0,4-3 5 16,-1-2-4-16,-3 0-4 0,3-3 5 16,-1 2-3-16,-3-2-3 0,1-1 3 0,0 2 0 0,-1-2 1 0,1 1-2 15,-1-1 6-15,-2-1-4 0,-1 0-3 0,0 1-2 0,-1-2 2 16,1 2-3-16,-2-3 3 0,0 1 2 0,-2 1-7 0,0-2 1 0,0 4 4 0,0 0-5 0,-2 4 2 0,2 3-2 0,-1 2-2 0,-2 3 10 0,1 2-13 0,2 0 14 0,0 2-4 0,0-2-12 0,-3 2 14 0,0 4-11 0,2-1 1 0,-2 4 5 0,2 3-1 0,0 2-4 0,1 2 3 16,-2 3 0-16,4 1-2 0,-2 1 2 0,1 2-1 0,0 1-6 0,-1 2 9 0,2 2-2 0,-1 2-3 0,0 4 3 0,2-2 0 0,-3 3-2 0,3-2 0 0,-1 0 1 0,0 0-3 0,-1-2-2 0,0 2 1 0,1 1 1 15,-1-3 4-15,0-2 0 0,2-2 2 0,-2 0-2 0,-1-2-2 0,0-2-4 16,-2-4-1-16,2-2 6 0,-2 1 1 0,0-4 1 0,0 0 2 15,0-1 6-15,-2-3-4 0,1-1 6 0,0-2 14 0,2-3 2 0,-2 0-4 16,-1-2-1-16,0 0-3 0,0 0-11 0,0 0 9 0,-1-4 2 0,1 1-14 16,-2-2 5-16,0 1-20 0,-4-4 3 0,4 0 0 0,-4-4-5 15,-2 0 14-15,3-2 0 0,-2-3 4 0,-1 0 0 0,-1 0 7 0,-1 1-1 16,1-1-3-16,1-1 8 0,1 0-12 0,3 0 0 0,-1 1 7 16,5 1 2-16,0 1 5 0,1 1 0 0,2 1-3 0,1-1 3 0,2 1-2 15,2-1-1-15,2 2 5 0,3-1-9 0,0-2 4 0,3-1-1 0,6-1-1 16,-1 2-4-16,5 1-1 0,-1 0 4 0,3-1-10 0,-1 3 8 15,3-2 0-15,-1 0-8 0,2 3 6 0,1-2-5 0,0 2-6 0,-1 2 2 16,0 0 0-16,-4 2 0 0,-3 1 2 0,2 0-4 0,-3 1-1 0,-1 2-3 16,-1 1-1-16,-4-3-9 0,-2 3-9 0,-1 3-14 0,-5-3-17 0,-1 4-57 15,-1 0-84-15,-3 1-131 0,0 2-283 0,-4 4-324 0,-4-1 149 16</inkml:trace>
  <inkml:trace contextRef="#ctx0" brushRef="#br0" timeOffset="108638.43">18682 9481 15 0,'-2'-10'12'0,"-2"0"-1"0,1-2 8 0,-1 4 10 0,1 1 13 0,1 2 13 0,-1 1 9 0,-2 0-2 0,1 0 0 0,-2 0 11 16,-2 1 10-16,3 1 12 0,-2 0 2 0,0 1-13 0,1 0-11 0,-1 1-11 16,0 0-7-16,1 1-2 0,-2 2-1 0,1-1-5 0,-1 4-2 15,0-1-5-15,0 4-5 0,1 1 1 0,-2 2-1 0,-1 3 0 0,1 1 1 16,1 1-3-16,0 2 3 0,2 2-8 0,1 1-1 15,0 2 0-15,1-4-3 0,1 0 4 0,2-1-2 0,1-2 1 16,1 1 0-16,0-2 1 0,2 0 6 0,1-1-2 16,1-2 6-16,-1-1 4 0,6-1 3 0,-1-2 3 0,1 0 6 15,3-1-2-15,-1-1 2 0,1-3 1 16,-1 0-3-16,-1-2-2 0,3 0 4 16,-2-6-1-16,4 2 1 15,-2-5-1-15,3 0-8 16,-1-1-1-16,0-4-4 0,0 1-8 15,-1-2 0-15,2 0-1 16,-1-4-6-16,0 1 1 31,0-1-1-31,-2-2-5 16,-2 0-1-16,-2-1 1 16,-2-1-3-16,2-3 2 15,-6 0-3-15,0 0 0 16,-3-3-3-1,-2 0-4-15,-2-1 2 16,-2-6 0-16,-2 2 0 0,-2-1-4 16,-2-2 2-16,-2 3-18 0,-2-5 1 0,-1 3 3 15,-4 1-2-15,0 1 15 16,-2 4-6-16,-1 3 1 0,1 2 3 0,-4 3-6 0,1 5 5 16,-1 2-9-16,-2 3 1 0,0 2-4 0,-3 4 2 0,3 2-5 0,0 2-2 0,0 1-3 15,-1 3-6-15,4 1-4 0,0 3-7 0,0 2-2 0,3 2-8 0,2 0-4 0,2 3-10 0,3-1-21 16,2 1-32-16,6 0-40 0,2 1-47 0,4-3-46 0,3 1-57 0,5-1-92 0,4 0-125 0,3 1-39 0</inkml:trace>
  <inkml:trace contextRef="#ctx0" brushRef="#br0" timeOffset="109241.84">19190 9193 33 0,'0'-5'40'0,"0"-2"12"0,-1-1 12 0,1 0 12 0,-1 0 8 0,1 1 6 0,1 1-3 0,0-1-9 0,2 0-4 0,0 2-3 0,-3 0-2 0,2 0 2 0,1 0-2 0,-2 0 2 0,2-1 3 0,1 2 0 0,-3-1-1 0,1 2-5 16,0-1-3-16,0 0-8 0,-1 2-2 0,0-2-1 0,-1 1-2 0,3 2 1 0,-3-1-6 0,0 1 2 0,0 1-10 0,-3 0 1 15,3 0-5-15,0 1-8 0,0 1 4 0,-1 0-5 0,0 5-1 0,-2 2 3 16,0 2-3-16,1 4-2 0,-2 2 3 0,0 3-5 0,0 2-2 15,-2 3 9-15,5 1-9 0,-2 2 2 0,2 0 2 0,-2 3-10 0,2-2 4 16,0-1 0-16,2-1-6 0,2-1 1 0,-1-2-3 0,2 0-2 0,-1-1 2 16,4-2-6-16,-2 1-1 0,-1-4 2 0,1 1-4 0,-1-3 0 0,2-2 0 15,-1-1-7-15,-1-4 2 0,0 2 1 0,-1-3-4 0,1 1-7 16,-1-2-1-16,-1-3-8 0,4 0-7 0,-2-1-7 0,-2-2-8 16,2 1-21-16,-1-2-18 0,1-2-37 0,-1 1-60 0,-1-4-91 0,1-2-109 15,-2-3-73-15,1 0 45 0</inkml:trace>
  <inkml:trace contextRef="#ctx0" brushRef="#br0" timeOffset="109501.46">19145 9098 701 0,'-6'-4'152'0,"1"3"43"0,2-2 22 0,3 2-13 0,0 1-35 15,3 1-35-15,-3 0-15 0,5 1 9 0,3 0 7 0,2-3-3 0,3 1-6 16,2-1-18-16,2-1-20 0,2 2-16 0,1-1-17 0,3 0-11 0,0-1-2 15,2 0-9-15,2-1-1 0,1-1-5 0,-1 0-12 0,0 1-1 16,-4-1 4-16,-1 2-2 0,0-1-8 0,-3 0-3 0,-1-1 2 0,-3 2-10 16,-1-1 3-16,0 1 1 0,-3 0-6 0,0-1 5 0,-3 2 2 0,-1-2 3 15,-2 3-7-15,0-1-1 0,-1-1 0 0,0 2-4 0,-1 0-5 16,0 0-5-16,-2 0-9 0,-1 0-9 0,0 2-9 0,-1-1-12 0,-1 0-28 16,1 2-43-16,-2 1-47 0,-1 0-54 0,-1 2-65 0,-4 2-82 0,-1 0-118 15,-3 0-53-15,-2 2 128 0</inkml:trace>
  <inkml:trace contextRef="#ctx0" brushRef="#br0" timeOffset="109790.38">19083 9338 504 0,'-4'1'160'0,"0"2"20"0,3 1 40 16,2 1 19-16,4-1-6 0,1 0-38 0,2 2-19 0,3-1-7 0,-1-1-14 16,5 0-5-16,2-1-17 0,6-2-25 0,0 2-8 0,5-2-19 0,0-1-10 15,3-1-7-15,0 1-16 0,5-2-5 0,-1 0-12 0,1 0-12 16,0 0-2-16,-2 0-8 0,-5 0-7 15,1 0-1-15,-6 1-4 0,-1 1-4 0,-2 0 2 0,-1 0-6 16,-1 1 3-16,-3 1-5 0,-4-2-7 0,-2 2-8 0,-4 0-8 0,1 2-11 16,-4-2-9-16,-2 3-14 0,-2-1-25 0,-2 2-34 0,2 0-39 0,-5 3-48 15,0 0-62-15,-1 1-88 0,-4 2-133 0,-2 0-82 0,-1 0 159 0</inkml:trace>
  <inkml:trace contextRef="#ctx0" brushRef="#br0" timeOffset="110111.68">18412 10181 415 0,'-12'0'89'0,"-1"-2"31"0,0 2 34 0,1 2 30 0,5-2-10 0,1 2-39 0,-1 1-30 0,-1 1-18 0,4-1-2 0,0 0 3 0,1 1-1 0,0-2-6 0,5 1-2 0,-1-2-3 0,3 2 11 0,0 0 0 0,6-1-1 0,0 2-8 16,1 0-6-16,4-1-6 0,1 0-1 0,7 1 1 0,1-3-2 0,5-1 4 16,5 1 2-16,3-2 3 0,5-2 4 0,5-1-13 0,0-2-9 15,2-1-10-15,8-1-10 0,0 0 0 0,2-2-5 0,3 0 0 16,-1 2-12-16,1-4-4 15,1 1 4-15,0 2-6 0,-3 1 1 16,-1-1 1-16,0 1 1 0,-5 2-5 0,0-2-2 16,-9 1-5-1,-3 2-6-15,-3-1-1 0,-3 2 6 0,-4 2-6 16,-4-2 10-16,-2 2-15 0,-6 1 10 0,-3 0-1 0,-2-1-7 0,-3 2 7 0,-4-1 0 0,0 1-5 16,-4 0 1-16,-4 1-14 0,0-1-10 0,0 0-17 0,0 2-8 0,0-1-17 0,-3 0-40 0,-1 3-24 0,-2 0-58 0,-4 4-58 0,1-2-84 0,-5 0-133 0,0 4-193 15,-2-2-73-15</inkml:trace>
  <inkml:trace contextRef="#ctx0" brushRef="#br0" timeOffset="111097.59">18942 10959 44 0,'-2'-5'38'0,"2"0"16"0,-2-1 20 0,1 2 16 0,0 2 9 0,-1 0 4 0,-2 1 0 16,2 1 3-16,-4-2 1 0,1 2 2 0,1 0-1 0,-1 0-14 0,-1 2-8 16,2-1-13-16,-3 1-9 0,2 2-6 0,1 0-3 0,-3 1-8 15,2 3 2-15,-2 0 0 0,1 0-1 16,-1 0 3-16,0 3-1 0,2 0-4 0,-3 2-1 0,1 0-4 16,0 2 0-16,1 1 3 0,-2-1-1 0,4 0 0 15,-2-2-2-15,1 0 1 0,1-1-4 0,3 1 6 0,-2-3-3 16,6 1 1-16,-2-2 5 0,2-1-1 0,1-1-3 0,1 0 0 0,2-2-4 0,3 1 2 15,0-4 1-15,0 1-7 0,3-3-1 0,0 0-2 0,2-3-1 0,1-1 2 16,1 0-3 0,-1-1 0-16,2-5 3 0,-1 1-6 0,-1 0-7 15,4-3-3-15,-1-2-5 0,-1 1 5 16,3-2 3-16,-2-1-2 0,-3 1-3 16,-3-2-5-16,-3-1 6 0,0 1-2 15,-2-3 5-15,-1 1 0 0,-2 0-4 16,-1-2-8-1,-4-2-7-15,0-1 2 16,-4 0 9-16,-1-2 4 16,0 0 5-16,-2-1-10 15,-4 0-5 1,-1-1 2-16,-1 6-5 0,-2-2 7 16,-1 6-14-16,-1 1 1 15,-2 3 6-15,-1 3-9 0,2 0 7 16,-2 3-4-1,-1 2-6-15,-2 3 1 16,-3-1-5-16,2 4-5 0,-1 4 1 0,-1-1-8 0,2 5-7 0,1 1-4 0,1 2-6 0,3 1-8 16,1-2-13-16,5 3-24 0,4-4-29 0,2 2-29 0,3-2-24 0,4 0-38 0,4 2-61 0,3 0-82 15,5-2-126-15,3 1-63 0,5-4 115 0</inkml:trace>
  <inkml:trace contextRef="#ctx0" brushRef="#br0" timeOffset="111532.75">19328 10717 1094 0,'-6'-8'133'0,"-2"0"29"0,0-2 8 0,2 4 2 0,5 0-37 0,1 1-29 0,0 2-23 0,0-1-6 0,0 4-4 0,0-3-4 0,1 3-3 0,2 0-11 0,-3-1-9 0,5 2-10 0,-2 2-8 0,2-3-8 0,1 4 2 0,0 2-9 0,0 0-8 0,2 1 1 0,-3 2 3 0,1 2 6 0,-2 2-2 0,4-2 1 0,-3 4-9 0,0 0-5 0,1-1 1 0,-2 2 3 0,4-1-1 0,0 1-8 0,0-1 0 0,-1-2-3 0,1 1-5 16,0-2 17-16,-2 1-3 0,5-1-1 0,1 0 3 0,-1-2-4 15,2-2 6-15,2-1-2 0,0-2 3 0,-2 0-1 0,1-1-5 0,0-1 2 16,0-2 1-16,2-2-5 0,0-2-1 0,0-1 9 0,1 2-15 0,-1-4 6 16,-1 0-4-16,-1-1-2 0,-2-4 9 0,2 0 0 0,0 1 8 15,-3-4-10-15,-1 1 7 0,0-1-4 0,-1 1-1 0,-1-2 2 0,0-1 4 16,-1-1 4-16,-1-1-2 0,1 1 0 0,-4-2-6 0,2 0-1 0,-1-2 4 16,-1 2-2-16,1 0 1 0,-3 2-4 0,1 1-2 0,-2 4 2 15,-2 4 3-15,0 0 0 0,-1 4 2 0,0 1 0 0,2 2-3 0,-2 1-1 16,3 0 3-16,-2 3-8 0,-1 1 4 0,3 1 2 0,0 3 0 15,-1 3-1-15,1 2 4 0,0 3-3 0,-2 2-2 0,2 0 5 0,-1 4-9 16,1 2 6-16,-1 1 3 0,-1 2-7 0,2 0 5 0,0 1-4 16,2 3-1-16,-1 0 10 0,0 2 4 0,1 1-3 0,-1-1 6 0,2 2-5 0,-1-1-5 15,4 0 3-15,-1-1 0 0,-1-1 1 0,1-1 1 0,-2 1 0 16,0-4-2-16,-1 0 0 0,2-3 4 0,-1 0-1 0,1-4-4 0,-1 0 10 16,-2-2-7-16,0-1-5 0,-1-2 12 0,0-2-16 0,0 1 10 0,0-1 0 15,0-2 3-15,-1-2-1 0,0-2-1 0,-2 0-1 0,0 0-8 31,-1-2 9-31,-2 0-3 16,2 0 3-16,-6-1-4 0,-2-1-4 0,3-1 2 0,-6 0-2 16,0-2-4-16,-2-1 8 0,0 0-8 0,-2-1-1 0,-1-2 9 0,-2 0-15 0,2-3 14 0,0-1 0 0,-3-1-8 0,3 1 9 0,-1-4-6 15,1 2 5-15,-1-2 3 0,7 2-10 0,-2-2 7 0,5 0 2 0,2 2-7 0,0 0 19 0,4-2-11 0,2 2 6 0,5-1 1 16,0 1-4-16,5-2-3 0,5 0 1 0,2-1 3 0,3 2-12 0,3-4 7 16,4-1-9-16,6 2-4 0,1-2 13 0,2-1 2 0,2-1 1 15,2 1-1-15,4 1-8 0,-2 2-3 0,-1 1-7 0,0 0-7 0,-5 2-2 16,-2 3-14-16,-3 2-2 0,-2 2-6 0,-3 1-15 0,-5 2-26 0,0 1-39 15,-5 0-66-15,-3 3-89 0,-4 0-152 0,-4 2-270 0,-2 2-155 16</inkml:trace>
  <inkml:trace contextRef="#ctx0" brushRef="#br0" timeOffset="114696.67">20432 9692 195 0,'-9'-4'174'0,"3"1"-78"0,-4-2 16 0,6 1 31 0,2 1 17 0,2-1-2 0,0 1-12 0,0 2-29 0,1 0-13 0,-1-1-9 15,1 1-1-15,2 0-7 0,-2-1-7 0,5 2-9 0,-1 0-4 16,2 0-1-16,2 0-2 0,1 0 10 0,3 2 1 0,-1-2 9 16,5 0 0-16,1 0-1 0,1 0-7 15,2-2-12-15,2 2-6 0,0 0-13 16,1 0-5-16,1 0-5 0,-1-1-1 0,2 0-4 0,-1-2-7 16,-1 1-5-16,-2 1-11 0,-1 1 5 0,-1-1-2 0,1 1-5 0,-4-2 3 0,-1 2-8 15,0 0 2-15,-4 0 0 0,0-1-4 0,-2 0 4 0,-1 1-6 0,-2-2 1 16,-1 2-4-16,0-1-6 15,-2 1-1-15,-1 0-9 0,1-3-5 16,-3 3-12-16,-1 0-9 0,-1 3-12 0,-1-3-21 16,0 0-34-16,-4-3-51 0,2 3-52 0,-4 3-48 15,0-3-32-15,-3 4-12 0,-1 0-9 16,-2 0 14-16,-5 2 33 16,3-1 82-16</inkml:trace>
  <inkml:trace contextRef="#ctx0" brushRef="#br0" timeOffset="114727.8">20516 9787 202 0,'-11'7'96'0,"-2"1"21"0,1 1 32 0,1-1 32 0,4 0 17 0,2-1 3 0,2-2-16 0,1 2-22 0,0-2-14 0,2 0-13 0,2 0-6 0,-1-1-15 0,3 1-14 0,0-2 15 0,1 2-3 0,5-2 4 0,0-1-2 0,1 1-24 0,5 1-14 0,3-3-8 0,0-1-6 0,4 0-5 0,1 0-11 0,0-1-9 0,1-2-14 0,1 1-3 0,1-2-9 0,-1 1-2 0,0-1-3 0,-2 0-5 0,-1 0 2 0,2 0-1 0,-2-2-5 0,0 2 1 0,-2 0-8 0,-1 2-12 0,-1-2-7 0,-3 0-11 0,0 0-14 0,2-2-23 0,-2 2-27 0,-1 0-67 0,-2 2-92 0,-1-2-107 16,-1 1-153-16,-1 2-149 0,-1-1 35 0</inkml:trace>
  <inkml:trace contextRef="#ctx0" brushRef="#br0" timeOffset="115271.11">21756 9547 39 0,'1'-4'59'0,"0"-1"26"0,2-1 21 16,-1-2 15-16,-1 1 11 0,0 1 9 0,2-1 9 0,-3 0-3 0,3 1-8 15,-3-1-6-15,2 0-13 0,0 1-6 0,-2-2-11 0,1 0-17 16,-1 1-9-16,0 0-11 0,1 3 0 0,-1 0-2 0,0 0 0 0,-1 1 3 16,1-1-1-16,-1 2-3 0,-1-2-3 0,0 1-6 0,2 0-7 0,-3 1 0 15,0-1-5-15,2 0 2 0,-2 2 4 0,2 0-5 0,-2-1-1 16,-1 1-5-16,1-2-8 0,-1 2 2 0,0 0-10 0,2 1-1 0,-2 0-7 15,0 0-5-15,0 0 11 0,-2 0-5 0,-2 1 0 16,2 2-3-16,-2-1-4 0,-3 2-7 0,3 2 2 0,-2-1-2 0,0 2-4 0,0 2 11 16,0-1-9-16,-1 3 6 0,-1-2-1 0,2 2-10 0,0 2 12 15,0 1-10-15,1 0 5 0,1 3 5 0,0 1-11 0,0 1 11 0,1 1-4 16,4 0-4-16,1-1 5 0,0 1-4 0,1-1 5 0,0 1-3 16,2 1 0-16,-1 1-1 0,3-2-4 0,2 0 3 0,0 0 5 0,2 0 2 15,1-2 0-15,0-1 6 0,4-1-15 0,-1 0 4 0,1-1 7 0,1 0 0 16,1-2 4-16,2-2 1 0,0 0-8 0,0-5 2 0,2 2 6 15,0-2 0-15,0-2 14 0,2-2-2 0,-3-2-6 0,-1 0 10 0,4-1-4 16,-2-2 2-16,1-1 6 0,-2-1-10 0,0-3-4 0,2 0-4 0,0-3-9 16,0-1 9-16,-3 0 6 0,0 0-1 0,-1-3 12 0,-3 0-12 15,0 1 10-15,-3-4-9 0,1 2-6 0,-2-3-1 0,-3-1-6 0,2 0 2 16,-3-1 4-16,-2-2 2 0,0-2-6 0,-4-1 0 0,1 1-7 0,-2-2 3 16,-1 1-1-16,-1 1-2 0,0 4-4 0,-3-2 0 0,-2 4-3 15,-1 0-1-15,-2 5-5 0,-3-1-7 0,-3 1-4 0,2 5-21 0,-5 1-6 16,0 4-17-16,-4 3-44 0,-1 2-67 0,-1 3-96 0,-3 3-184 0,-2 3-217 15,-3 2-181-15</inkml:trace>
  <inkml:trace contextRef="#ctx0" brushRef="#br0" timeOffset="146612.81">20531 7683 410 0,'-18'-9'31'0,"0"-2"-22"0,-4 2-4 0,6 3-2 0,4 4 0 0,1 2 0 0,3-4 0 0,1 2-2 0,3 2 1 0,2 0-1 0,-1 0 1 0,6 0-1 0,-3 0-2 16,4 0 2-16,0 0 7 0,0 0 17 0,1 0 10 0,1-1 8 15,2 0-3-15,0 1-10 0,1-2-2 0,2 2 9 16,1 2 11-16,1-2 13 0,6 0 6 0,1 1-1 0,3 2-3 0,4 1-6 16,2-2-3-16,6 4-1 0,1-1-5 0,10 0-2 0,1 2-1 15,4 0-11-15,8-1-5 0,1 2-5 0,7-1-3 0,4-1-4 16,4-1-5-16,4 0-2 0,6-1-3 15,-1 0-1-15,7-1 1 16,2-2-3-16,-1-1 0 16,3-1 0-16,-1 1-2 15,0 0 1 1,-3-1 1 0,0-1 0-16,-4 0-1 0,-2-1-1 15,-3 0-2-15,-5 1-2 16,-3-1 2-1,-7 0-2-15,-7-1-2 16,-1 3-4-16,-8-2-19 16,-2 0-18-16,-8 3-36 15,-5-1-56-15,-6-2-69 0,-6 2-100 16,-7 0-110-16</inkml:trace>
  <inkml:trace contextRef="#ctx0" brushRef="#br0" timeOffset="147837.84">9801 9046 112 0,'-7'-2'15'0,"2"1"-11"0,-2 0-2 0,3 2-1 0,2-1 0 0,2 0-1 0,0 1 1 0,0-2-1 0,0 1 1 0,2 1 1 0,2-1-2 0,-1 2 0 0,0-1 2 0,1-1-1 0,0 1 1 0,1-1 1 0,0 2 3 15,2-2 3-15,0 1 4 0,0-1 5 0,1 0 3 0,2 2 2 16,0-1 1-16,0 0-3 0,2 1-4 0,2 0 0 0,-1 0 6 0,5 0 11 16,-1 1 12-16,3-2 14 0,2 1 0 0,0-1-2 0,4 0-7 15,2-1-8-15,0 2-4 0,7-2-5 0,0 1-6 0,0 0-4 0,6 1-3 16,0-1-5-16,4 2-5 0,-1-2 2 0,3 0-1 0,2 1 1 16,0-2-1-16,1 0-2 0,1-2 0 0,-2 2 0 0,2-1-1 0,1 0-3 15,2-2-3-15,-2 2-3 0,1-2 2 0,-4-1 1 0,3 1-1 0,-1-1 2 16,0 0-1-16,-2 0 2 0,-1 0 1 0,0 0-1 0,-4 0 0 0,-1-1-3 15,0 1 1-15,-5 1 0 0,-4-4-3 0,-3 5 1 0,-3-2-1 16,-5 1-3-16,0-1 2 0,-6 1 1 0,-3 1-1 0,-1-1 5 0,-3 3-3 16,-5 0 0-16,-2-3 3 0,-3 3 1 0,-3 0 1 0,0 0 0 0,-3-1-5 15,-2 1-2-15,-6 0-2 0,1 1-3 0,-6 2 0 0,-2 1 1 16,-5 1-3-16,-2 2 2 0,-3 2-2 0,-1-1 1 0,-4 2-1 0,-3-1 4 16,0 2-1-16,-4 0-3 0,3-1 1 0,-4 2 1 0,-1 0 0 15,-1 1 0-15,-4-3 2 0,2 4-1 0,-2-2 0 0,1 1 2 0,-4 1 2 16,0-1 1-16,-1 0 6 0,0-1 2 0,-2-1-1 0,2 0 1 0,1-2-8 15,-3 1 0-15,2-1 0 0,-2-1 0 0,-1 0 0 0,4-1 0 0,2-2 1 16,0 2-1-16,0-2 2 0,3-1-1 0,-5 0 2 0,2 0-1 16,3 0 1-16,-1 0-3 0,2 0 1 0,0 0-1 0,0 0 1 0,0-1 1 15,0 1-2-15,3-1-3 0,0-1 0 0,1 2 1 0,-2-2 0 16,1 0 4-16,4 0 0 0,0 0-3 0,2 0 3 0,3 0-2 0,1 0 2 16,1-2-2-16,3 0 0 0,-1-2 2 0,3 1-1 0,2 0 2 15,1-1 0-15,5 1-2 0,1-2 0 0,4 1 0 0,0 0 0 0,5-2 2 16,-1 0 0-16,4 0 0 0,2 0 3 0,2 0 0 0,2 0 1 0,1 0 1 15,1-2-2-15,3 0 0 0,2-1 1 0,2 1-1 0,4-4 0 16,1 1-1-16,2 0 0 0,4 1 0 0,-1-2 0 0,5 2 1 16,3 0-2-16,2-1-1 0,3 1 1 0,1-2-3 0,1 1 2 0,6 0 3 0,1-2 0 15,3-1 1-15,4 1 0 0,3 0-2 0,1 2 3 0,2 0-2 16,2-2 1-16,2 2 1 0,3-2-4 0,3-1 2 0,1 2-2 0,5-2 1 16,2 3-2-16,1-2 1 0,2 2 1 0,-1 1-1 0,0 1 1 0,4-1 2 15,-1 3-2-15,0-2 7 0,-1 0-2 0,1 2 1 0,2 0 6 16,-1 1-6-16,-1 0 1 0,0-1 0 0,1 3 0 0,-2-1 2 0,1 0 6 15,1 2 0-15,-1 0-2 0,-2-1 2 0,-2 2-8 0,-1 0 2 16,-1 0 3-16,1 0-3 0,-4 0-1 0,1 0 3 0,-3-1-1 0,-1 1-2 16,-2 0 2-16,-2-1-2 0,-1 1-2 0,-4 0 1 0,0 0-4 0,-4 0-1 15,-2-2-3-15,-3 2-2 0,-3 0 3 0,-3 0-6 0,-1 0 1 16,-2 2-1-16,-3-2 1 0,-5 0 5 0,0 0-1 0,-7 0 2 0,-2 0-1 16,-6 0-5-16,1 0 0 0,-6 0-2 0,-2 0-1 0,-3 0 3 0,-2 0-2 15,-2 0 4-15,0 1 4 0,-1-2 1 0,0 1 1 0,-3 0 1 16,1-2-3-16,-2 1-5 0,-2-2 0 0,-1 2-2 0,-1 0 0 0,-4-1 0 15,-1 1-1-15,0 1-3 0,-4 1 2 0,-7 1-5 0,3-1 1 16,-7 2 3-16,-1-1 0 0,-1 1 0 0,-3 1 2 0,-2 0-3 0,-1 1 3 16,-6 1-1-16,-2 1-2 0,-3 2 1 0,-5-2 1 0,0 3-3 0,-7 1-3 15,-2 1-6-15,-3 0-15 0,-6 0-26 0,-3 3-32 0,-8 2-47 16,-4 1-53-16,-5 1-35 0,-5 3-47 0,-5 2-34 0</inkml:trace>
  <inkml:trace contextRef="#ctx0" brushRef="#br0" timeOffset="174131">8756 10217 116 0,'-12'1'46'0,"1"3"3"0,-3-2 12 0,4 2 3 0,0 0 5 0,4 0 6 0,-1 0-7 0,0 0-5 0,3-3-2 0,0 2 0 0,1-1 2 0,1-2 5 0,2 0-2 0,0 2-3 16,0-2-1-16,0 1-5 0,2-1 2 0,-2 1-1 0,3-1-2 16,0 2-1-16,-2-2-1 0,3-2-1 0,-1 2-1 15,0-1-4-15,-1 0-1 0,0-1-5 0,0 2-2 0,0 0-2 16,-1-4-8-16,2 2-1 0,-1-2-4 0,1-2-3 0,0 0 0 15,-1-2 1-15,1 0-3 0,1-2-1 0,-1-1-2 0,-2-1-1 16,2 2 2-16,-3-5 2 0,0 2-12 0,1-2-2 0,-1-1-1 0,0-2-3 16,0 0 12-16,0 0 1 0,-1-5 3 15,-1 5-4-15,1-2-5 0,-3-3-5 16,0 0 1-16,0-3-4 0,-3 2 5 16,2 0-1-1,-3-3-5-15,1 1 3 0,-1-4-3 16,0 2 0-16,1-1 2 15,-1-2-1-15,0-1 2 0,3-3 0 16,-3-1 1 0,0-2 2-16,-2 1-5 15,2-1-1-15,0 2 2 16,2 1 1-16,-1 0-1 16,2 0 3-16,-1 0-11 0,-2-1-1 0,3-1 3 15,2-1-1-15,-1 1 8 16,3-2 0-1,-1 1 3-15,1-3-3 0,0-1-1 16,1 2 0 0,-2 1-2-16,1-2 4 15,0 0-7-15,-2 0 6 16,-1-3-3-16,1 0 0 16,-1 1 6-1,-1 0-3-15,0 4-3 16,-1-1 3-16,1 1 0 15,0 0-15-15,-1-1 6 16,2-3-4-16,-1 3 2 16,-1-2 9-16,1 2 1 15,0 0 3-15,-1 0-2 0,0-1 1 16,-2 2-1-16,2 2-1 16,0-2 1-16,-1 3 0 0,0-2-1 0,2 1-2 15,-2-2 3-15,0 2-3 0,2-1-1 0,-2 3 5 0,3 2-4 0,-1-1 2 0,1 1 2 0,-1 1-1 16,1-1-9-16,1 0-3 0,-2 1 1 0,5 0 1 0,-2-3 12 0,4 3 4 0,-2-1-3 0,2 0-3 0,1-1-5 15,4 1 2-15,-1 1 3 0,1 1 0 0,1 3 0 0,1 0-3 16,-1 1 0-16,3 1 0 0,-1 2 0 0,0 3-2 0,1-3 1 0,1 1 0 0,-1-1-2 0,4 0 3 0,-2 1 3 0,2 3-3 0,1-2 0 0,0 5 1 0,0-1-2 0,0 1 2 0,0 2 0 0,2 1-2 16,-1 0 1-16,2-1 0 0,1 1 0 0,0 0 1 0,3 2-1 0,1 0 2 0,-1 1-4 0,1-1 2 0,1 3 2 0,2 2-4 0,1-2 5 0,0 1 2 0,2 0-15 0,-1 1 1 0,5 0-1 0,1 1 0 0,1 2 11 0,1 0 2 15,2 1-3-15,-1 2 0 0,3-2 1 0,2 2-2 0,4-2 1 0,3 0-3 0,2-1 5 0,4 0-2 0,2 3 1 0,1-3-1 0,1 3-6 0,1-3 3 0,-1 0 1 0,2 1 3 0,-1 0-1 0,2 2 3 0,0 0-2 0,0-1-2 0,-3 0 5 0,6-1-8 16,-3 1 8-16,3 0 0 0,-2 0-4 0,2 0 6 0,-2 0-6 0,2 2 3 0,0-1-3 0,-1 1 2 0,5 1-2 0,-2-1-2 0,-1 2 6 0,0 0-6 0,-1 1 3 0,-2 1-1 0,1 2-3 0,-2 2 6 0,-2 0-7 16,0-2 5-16,-2 2 1 0,-2 0-2 0,0 0 1 0,0 0-1 0,-1 2 13 0,1-2-4 0,-1 1-2 0,-2-1 2 0,-2 2-12 0,-1-2 3 0,1 0 0 0,-2 0-2 0,-2 1 4 0,-2-1-5 0,-2 0 4 0,0 0-1 0,0 2-1 15,-2-2 1-15,-1 0 0 0,-3 1 1 0,-2-1-1 0,2 0 0 0,-4-1 2 0,1 1-2 0,-1 0 0 0,-5 0 0 0,-1 1-2 0,-2 1-1 0,-5 1 3 0,1-1-1 0,-3 4 1 0,-3-2 1 0,1 1-1 0,-3 0 2 0,-2 5-4 0,-2-1 1 16,-3 2 5-16,1 1 1 0,-1 0-1 0,-1-1 2 0,0 2-8 0,-3 1 1 0,-1 2-1 0,-2 2 2 0,0 0-1 0,0 2 1 0,-2 3 1 0,0 0-1 0,-2 4 2 0,1 0-1 0,1 1-4 15,-1-1-1-15,2 0 4 0,-1 1-4 0,4-1 17 0,-1 2 4 0,0 1-2 0,1 1 3 0,-2-1-18 0,2 4 1 0,-2-2-2 0,3 0-1 0,1 5 7 0,0-3-8 0,3 3 1 16,0-1 7-16,-1-4-8 0,2 2 6 0,0-2 4 0,-1 1-7 0,2 2-1 0,-1-1-2 16,1-1-8-16,-1 0 4 0,-2 0 11 0,2 1 2 0,-2-4 5 0,-1 3-1 15,2-1-6-15,-1-1-1 0,0-2 2 0,-2 1-4 0,1-1 1 16,-2 3 2-16,1-1-1 0,-1 2 3 0,-1-3 9 0,1 0-6 0,1-1 5 16,-1 1-7-16,1-2-7 0,-2-1 6 0,1 1-1 0,0-1 5 0,-1 0-1 15,1-2-6-15,-2-1-1 0,2 2 13 0,1-2-1 0,-1-1 7 16,1 0-1-16,-2-2-9 0,3 1-3 0,-1-2-2 0,-2-1-2 0,1-2-2 15,0 1 3-15,-2-2-2 0,2-2 3 0,-2 1-3 0,0-3 2 0,-2 2-2 16,1-2-2-16,-1-1 1 0,-2-1 0 0,2-1-1 0,-2-3 2 16,-2 2 3-16,-4 0-4 0,4 0-2 0,-4-1 6 0,-2 0-1 0,0 0 0 15,-2-1 7-15,-1 3-9 0,0-1 2 0,-4 0-3 0,-4 0-2 0,1-2 1 16,-3 3 5-16,-1-3 4 0,-2 2-7 0,-1 0 5 0,-2 1-6 16,1-1 6-16,-5-2-2 0,1 2-1 0,-2-1-1 0,-2 0 0 0,-4-2-4 15,1-1 4-15,0 3 3 0,0-3-2 0,-1 3 3 0,-1-3 8 0,-1 1 3 16,-4 1 2-16,0-2-3 0,0 1-18 0,-3 1-4 0,-3-2 1 15,2 0 0-15,-6-2 9 0,-1 4-2 0,1-2-1 0,-3 0 0 0,-3 1 0 16,-1-1 4-16,-1 1-2 0,0-1-2 0,0-4-1 0,0 2 1 16,-2 0-8-16,-2-1 5 0,1 0 0 0,-2 1 0 0,0-2 5 0,-1 1-5 15,2 2 3-15,-2-6 0 0,-3 3 1 0,4-1-1 0,-1 0 3 0,3 2-4 16,-2-1 3-16,2-1 5 0,-2 1-4 0,2-1 3 0,1 1-3 16,1 1 1-16,0-1 1 0,1 0 0 0,2 0-1 0,1-2-2 0,4-2 1 15,3 0 1-15,3-2-2 0,0 1 2 0,1-2-4 0,4 1 0 0,-1-2 2 16,2 0 0-16,2 0 0 0,1-2 0 0,2 1 0 0,2-3-8 15,1 0 10-15,2 0-4 0,2 0 1 0,2-1 4 0,1-2-6 0,-1-1 4 16,3 0 1-16,1-3 5 0,-1 3-4 0,4-1 6 0,1-2-4 0,0 0 9 16,1 0-1-16,-1-1-4 0,2 3 3 0,0-4-8 0,1-1 1 15,0 1 0-15,0-1-1 0,0 2-5 0,0 0 2 0,0 2-2 16,2-2-8-16,1 1 8 0,2-1-4 0,0 0-2 0,-1 2 0 0,-1-2-6 16,0 3-4-16,0-2 5 0,-2 2-9 0,3 1-6 0,-3-2-12 0,1 1-12 15,-3 1-19-15,0-3-30 0,-3 3-58 0,-1-1-120 0,-4 1-150 0,-1 0-151 16,-2 0-120-16,-3 0 142 0</inkml:trace>
  <inkml:trace contextRef="#ctx0" brushRef="#br0" timeOffset="175083.87">13404 6994 352 0,'-4'-13'72'0,"-3"-3"-12"16,1-4 14-16,3 2 4 0,2 2 17 0,1 1 15 0,0 2 3 0,1 1-2 0,0 1-8 0,1 2-10 0,-1 0-2 0,0 1-2 0,2 1-2 0,0-3-5 0,-1 4-2 0,1-2 1 0,-2 1-2 0,5 2-1 0,-6 1-10 0,4-2-5 0,-3 4-5 0,0-1 2 0,-1 3 3 0,2-1-3 0,-4 1 1 0,2 0-6 0,0 0-10 0,-1 1-4 16,1 2-10-16,-1 1-3 0,-1 2-2 0,0 5-1 0,-1 4-2 0,0 2-4 15,1 5-3-15,-2 2-6 0,0 4-2 0,0 3-6 0,0 2 6 0,0 2-7 16,1 0-1-16,-1-2 0 15,2-2-5 1,0 0 7-16,0-2-2 16,1 1-3-16,0-2 0 15,1-2-1-15,-2-1 4 0,4-2 0 0,-2 0-3 0,1-5-2 0,-1 1-6 0,1-3-4 0,2-1 1 0,-2-2-7 0,2-3 0 0,0-1-10 0,0-4-4 0,1-1-17 0,0-1-6 0,0-3-11 0,1-1-14 0,0-2-21 16,5-4-59-16,-2-3-98 0,2-2-87 0,1-6-91 0,1-1-76 0,-1-1 126 0</inkml:trace>
  <inkml:trace contextRef="#ctx0" brushRef="#br0" timeOffset="175354.81">13427 6788 1058 0,'-14'-4'165'0,"2"0"-36"0,-1 0 24 0,6 3 4 0,5 1 9 15,-1 0-12-15,3 0-24 0,3-2-14 0,-3 2-7 0,4 0-2 0,0 0-4 16,2 0-12-16,2-1-9 0,4 1-11 0,3-1 0 0,1-1-3 16,3-2-12-16,2 0-3 0,2 1-15 0,1-5-7 0,3 3-3 0,0 0-15 15,1-1-3-15,-1 2-6 0,0-1-4 0,0 0 3 0,-2 1-1 16,-2 0-11-16,0 1 7 0,-3-1-3 0,-3 1-7 0,-1 1 3 0,0-1-12 15,-4-1-7-15,-2 1-1 0,-4 0-7 0,-2 2-11 16,0 0-7-16,-4 1-20 0,-1 1-26 0,-2 0-44 0,-2 2-59 16,-2 0-80-16,-2 2-98 0,-3 1-90 0,-3 3-53 0,-2 0 1 0</inkml:trace>
  <inkml:trace contextRef="#ctx0" brushRef="#br0" timeOffset="175484.31">13356 6998 878 0,'-8'2'109'0,"6"2"23"0,1 1 11 0,4-1 16 0,6 0 17 0,-1-1-13 0,3-1-25 0,2 1-12 16,2-3-15-16,4 0-6 0,2-1-6 0,2-1-22 0,1 0-13 0,4-2-17 0,4-2-22 0,-1 0-3 0,3-1-11 0,-1 2-6 0,-2-1-3 0,4 1-9 16,-6 0-13-16,0 1-4 0,-3 0-17 0,-1-1-23 0,-3 1-24 0,1 0-39 15,-3 2-58-15,0-2-138 0,-2 1-166 0,-1 2-138 0,1-2 109 0</inkml:trace>
  <inkml:trace contextRef="#ctx0" brushRef="#br0" timeOffset="175751.94">14409 6685 1115 0,'-8'-16'183'0,"2"0"-134"0,-1-3 18 16,4 5 11-16,3 2 24 0,0 4-2 0,-1 0-13 0,1 0-12 16,-2 2-9-16,1 2 8 0,1 0-1 0,-1 1-14 0,1 3-6 0,-2-1-13 15,2 1-9-15,-2 1-4 0,-1 2-9 0,0 1-2 0,1 1 2 0,-4 6 3 16,0 1 4-16,-2 4-7 0,-3 4 14 0,0 0-4 0,0 3-3 15,-1 0 3-15,0 3-17 0,0 0 1 16,2-1-4-16,-3 3-1 0,3-2-1 0,-1 2-4 0,2-1-1 0,1 0-4 16,2 2 0-16,1-2 4 0,5-3-4 0,0-1 2 0,5-6-9 0,1 1-7 15,3-2-2-15,2-3-10 0,3-1-13 0,3-1-15 0,-1-2-17 16,2-1-19-16,1-1-30 0,1-4-39 0,4-1-115 16,0-3-113-16,1-2-92 0,0-1-71 15</inkml:trace>
  <inkml:trace contextRef="#ctx0" brushRef="#br0" timeOffset="176245.12">14632 6728 714 0,'-8'-3'102'0,"2"2"-12"15,0 1 6-15,2 1 5 0,2 4 8 0,0-3-4 0,2 4-3 0,-2 2 6 16,2 2 3-16,2-1-7 0,0 2-12 0,1 1-13 0,0 0-23 16,2 3-10-16,-1-3-11 0,1 1-10 0,3 2-4 0,-1 0-2 0,0-1-2 15,0 1-3-15,1 0-2 0,-2-3 2 0,0 0 0 0,3 0-7 0,-2-1-1 16,2-2-5-16,-1-1-4 0,3 0 2 0,-2-4 4 0,-1 2 3 15,2-4-2-15,-2 0 3 0,0-2 1 0,2-2-2 16,0 1 1-16,-2-4-1 0,3-1 0 0,-1 1-2 0,0-6-2 0,2 2 2 0,-1-2-1 16,2 0-3-16,-1-2 3 0,0 1-3 0,-1-1 2 0,0-2 2 15,-1 1-1-15,-2 0 3 16,-1 0 0-16,2 0-3 0,-2-1 2 16,1 0-1-1,-1 2-4-15,1-5 5 0,0 3-2 16,-3 1-5-16,-1 2 4 0,3 2 1 0,-3 1 1 15,0 4 1-15,-1 1-2 0,-1 2 3 0,0 1-6 0,-1 1 1 16,-1 0 2-16,0 3 0 0,3-1 5 0,-3 5 1 0,-3 1 3 0,3 5-1 0,0 1-1 0,0 2 9 0,-1 1-4 0,-1 2-3 0,1 1 2 16,-2 0-9-16,1 4-1 0,-1 2 4 0,0 2-9 0,-2 3 7 0,2 2-1 0,-1 2-4 0,-2 1 4 0,-1 0-5 0,-1 2 0 0,1-1-3 0,-1 1 4 15,1-3 4-15,-2 0 0 0,5-3-2 0,-1-3-5 0,-1-2 1 0,4-4 2 0,-2-3 4 0,0-1-2 0,1-2 0 0,0-1-1 0,-1-2 1 16,1 0 0-16,-1-2 14 0,2-2 3 0,-2-3-1 0,-2-2 2 16,4 0-8-16,-4-2 0 0,0-2-4 0,-1-1 1 0,0-1-7 0,1-2 0 15,-3-1-14-15,-1-2-3 0,0-1 7 0,1-1-6 0,-3-3 12 16,3-1-1-16,-4-3-3 0,3 2 9 0,-1-1 5 0,0 0-1 0,5 0 0 15,0 1-3-15,1-2-3 0,0 0 2 0,2 1-2 0,0 0 8 0,3 1-4 16,3 0-1-16,1 0 6 0,3 3-3 0,2-1 2 0,2 2 1 16,1-3-6-16,4 2 1 0,0 1 1 0,3-5-9 0,1 4 6 0,-1-1-3 15,5 2-2-15,-2-1 1 0,1 1-2 0,0-1 0 0,0 2-6 16,0 0-5-16,2 0-8 0,-1-1-8 0,-1 1-7 0,0 0-14 0,0 0-18 16,-3 0-20-16,0 1-27 0,-4-1-28 0,-1 1-64 0,-1 1-74 15,0-2-83-15,-2 0-59 0,0 0-13 0,-3-1 63 0</inkml:trace>
  <inkml:trace contextRef="#ctx0" brushRef="#br0" timeOffset="176596.68">15278 6556 763 0,'-3'-3'130'0,"2"-1"0"0,-1 0 10 0,4 0 18 0,-2 2 1 0,1-1-13 0,0 3-19 0,2-4-14 0,1 4-7 0,-1-1-9 16,2 2-5-16,2 0 2 0,0 2-12 0,1 0-3 0,1 2-12 0,0 0-4 15,2 2-1-15,0 1 0 0,1 3 8 0,0 1-4 0,1 1-5 16,-2 3 14-16,3 2-12 0,-2-1-5 0,1 3 1 0,-1 2-24 0,1 2 8 16,0 1-1-16,-3 2-8 0,1 0 4 0,-2 1-6 0,1 2-3 15,-2 0-3-15,-2 3-6 0,1 0-2 0,0 1 0 16,-3-2 1-16,1-1-10 0,-1-1 4 0,-1-1-4 0,0-1 2 16,2 0 8-16,-4 1-10 15,1-1-9 1,-2 1 0-16,-2-1-4 15,-2-1-3-15,2-1 11 16,-1 0-6-16,-1-1-7 16,-3-1-3-16,1-1 12 15,-5 1-5-15,0-2 20 0,-4 0-2 0,-1-3-6 0,-2 0-7 0,-4 0-20 16,2-2-14-16,-1 3-19 0,-1-4-16 0,-1 0-52 0,-1 2-65 0,-1-3-124 0,-1 1-203 0,-2 0-308 0,0-3-222 16</inkml:trace>
  <inkml:trace contextRef="#ctx0" brushRef="#br0" timeOffset="-110295.64">2843 12272 1 0,'24'0'2'0,"3"0"0"0,5 0 1 0,-1 0 1 0,-4-1 0 0,1 0 1 0,2-1 1 0,-1 0 1 0,2 0 1 0,2 1 1 0,-2 0 1 0,1-1 1 16,-1 1 0-16,0-2 1 0,1 2 0 0,0-2 2 0,3 1-1 15,1 0 1-15,1 1 1 0,2-3-3 0,1 3 0 16,0-2 0-16,1 0-2 0,4 1 0 16,3-1-1-16,3 0-1 15,1 1 3 1,3-2-3-16,3 1 0 16,2 3-2-16,2-4-1 0,-1 3-1 0,1-1-1 0,1 2 0 15,0-1-1-15,0 1-2 0,1 0 2 0,-1 1-2 0,0-1-2 0,0 2 4 16,-1-1-2-16,-4 0 1 0,3 2 0 0,-2 0 0 15,0-1 1-15,-1 1 0 0,0-2 1 0,1 1 0 16,1-1 3-16,2-1-4 0,1 0 1 0,2 0 3 0,1-1-2 16,0-1 4-16,1 2 0 0,-2 0-1 15,4 0 1-15,-2 2-2 0,0 0 3 0,2 0-1 0,0 0 2 0,0 1 0 0,2 0 2 0,2-2-1 16,1 3-1-16,-2-4 1 0,0 3-2 0,2-1 0 0,0 0-1 0,-3 0-1 0,2 1 2 0,-3 1 0 0,-1 0 0 0,-2 0 0 0,0 0-3 0,-2 2 2 0,0-2-2 0,-1 1 0 0,-2 0-2 0,-2-1 1 0,-1 0 0 0,3 2-1 0,-2-1 2 16,0 0-1-16,-1 1 1 0,-1-2 0 0,3 0 0 0,1 1 2 0,-2-1-1 0,-1 0 0 0,0 0 0 0,0 0-2 0,0-1 2 0,2 0 0 0,-2-1-1 0,0 1 0 15,1 0 0-15,0-1-2 0,2 0 4 0,0-2-4 0,-2 1 0 0,0-1 1 16,2 0 1-16,-5 1 3 0,0-1-1 0,-1 0-2 0,-2 2-3 15,-2-2 1-15,-1 0 0 0,-2 0 2 0,1 0-2 0,1 0 1 0,0 0 1 16,3 0-2-16,-4-2 0 0,0 2 3 0,0 0-2 0,-1 2 2 0,2-1 3 16,-3 0-4-16,1 2-1 0,-2 1 1 0,-2-3-1 0,2 2 3 15,-1 0-1-15,-1 1 1 0,-1-2-1 0,-1 2 2 0,6 0 2 0,0 0-2 16,2 2 2-16,0-2-2 0,0 1-1 0,-1 1 1 0,-1-1-4 0,1 2 0 16,2-2 0-16,-2 2-1 0,3-1 3 0,0 0-1 0,-1-2-1 15,0 0 2-15,-1 0-1 0,-1-2-2 0,-1 1 2 0,1 0 1 0,1 0 0 16,-2-2-1-16,0 2 2 0,-5-2-3 0,-3 2 1 0,0-2-1 15,-5 0-1-15,-1 1 1 0,-2 0 0 0,-3 0-1 0,-1 0 2 0,-3 0-2 16,-4-1 1-16,-3 0-2 0,0-1-3 0,-6 2-1 0,-2-1-6 0,-4 0-5 16,-3 1-10-16,-4 0-7 0,0 2-7 0,-3 0-5 0,-2 2-7 15,-5-1-12-15,-6 4-32 0,-9 2-106 0,-7 1-148 0</inkml:trace>
  <inkml:trace contextRef="#ctx0" brushRef="#br0" timeOffset="-104196.64">10443 15563 16 0,'3'-1'19'0,"-1"0"7"0,0-1 5 0,-1 1 3 0,-1 0 3 0,1-1 2 0,-1 1 3 0,2 0 7 0,-2-1 5 0,0 1 6 0,1 0 4 0,-1-1 2 0,0 1 5 0,0 0-2 0,0-2 4 0,0 2 1 0,0-1 2 0,0 0 2 0,2 0 0 0,-2 1 0 16,0-2-7-16,-2 2-7 0,2-2-7 0,-1 2-6 0,1 0-9 15,-2-1-2-15,0 1-4 0,-1 0-4 0,-1 1-5 0,-1-2-10 0,2 2-4 16,-2-1-5-16,-2 2-1 0,-1 2 1 16,1-2-5-16,-2 3-2 0,-1-1 0 0,-2 0 3 0,0 1 4 0,0-2 4 15,-1 4 0-15,-1-5 0 0,0 4 1 0,-1-1-3 0,-1 0 2 16,1 0-2-16,2 0-2 0,-2-1 0 0,3 0-2 0,0 1 1 16,1-1-1-16,0-2 2 0,2 2 4 15,1 1-1-15,0-3-2 16,3 2 0-16,2-2-5 15,0-1-1-15,2 0-2 16,1 0-1-16,1 0-5 0,1 0 2 0,-1 0 0 0,2 1 6 16,2 1 5-16,0-2-3 0,3 1 2 0,2-1-6 0,1-1 3 0,2-1-4 0,0 1-1 15,3 0 2-15,2 1 3 0,-2-2 0 16,4 0 2-16,-1 0-1 0,-2 1-2 0,5 0-1 0,-2-1 6 0,-1 2-1 0,-1-1 2 0,1 0 2 0,0-1-7 16,-3 2 0-16,3-1 3 0,-5 1-3 0,0 0 7 0,-2-2-4 0,-3 2 0 0,-1 0 1 0,-2 0-1 0,-1 0 4 0,-2 0 1 0,-3-1 8 0,0 1 6 0,0 0 13 0,-3 0 7 0,3 0-3 0,-3-1-2 0,-1 1-17 0,-1 0-6 0,-2 0-2 15,-2-3 0-15,-1 3 1 0,-2 0 2 0,-1 0-2 0,0 3-11 0,-2-3 1 0,-1 0-4 0,-2 0-3 16,2 1-7-16,0 0 2 0,1 2 5 0,-1-1-1 0,2-1 7 15,-4 0-6-15,5-1-3 0,-5 3 4 0,5 0 1 0,-2-2 1 0,5 0 0 16,-1 1-2-16,3-1-2 0,1 0 1 0,0-1-2 0,2 0 5 16,0 2-3-16,5-2 2 0,0 0-1 0,0 0-5 0,0 0 1 0,0 0-3 15,2 1 0-15,-2 0 6 0,4-1-5 0,-1 3 2 0,0-3 3 16,2 1-4-16,0 1 4 0,3-1 1 0,3-1 1 0,1 0-1 0,2 0-1 16,0-1-3-16,2-1 2 0,-1 1-2 0,3 1 3 0,-2 0 1 0,0-3 5 15,1 1-3-15,-2-1 0 0,4 2 3 0,-3-1-6 0,0 1 3 16,-1 0-4-16,-3-1-4 0,0 2 4 0,-2 0-4 0,-3 0 4 0,-1 0-1 15,-1 0-7-15,-2-1-4 0,-3 2-11 0,0 1-13 0,-2-1-11 0,1 0-30 16,-2 1-49-16,-2 0-71 0,-2 1-86 0,-2 1-95 0,-3-1-64 16,0 2-10-16</inkml:trace>
  <inkml:trace contextRef="#ctx0" brushRef="#br0" timeOffset="-103191.73">8957 15573 65 0,'0'-3'19'0,"0"-1"2"0,1-1-1 0,2 2 6 16,-2-1 8-16,0 3 11 0,-1-2 11 0,0 0 6 0,0 1 4 0,-1 2 1 0,0-3 1 0,-2 2 0 0,2-1-1 0,-2 1-2 0,-1 1-3 0,-1-1-4 0,2 1-4 0,0 0-4 16,-1-2 0-16,0 2-1 0,0 0-3 0,-1-1-2 15,-1 1-4-15,4 1-6 0,-4-1-3 0,1 0-4 0,-2 0-6 16,-1 3 1-16,3-2-4 0,-2 2 0 0,1 0 2 16,-1-2-2-16,0 2-2 0,0 1-4 0,-1-2 0 0,2 2-4 15,-2-1 0-15,0 1-1 0,1-1-2 0,2 1 2 0,-2-2 1 0,1 1-1 16,2 0 2-16,-1 0-3 0,1-2 0 0,1 2 0 0,3-2 2 15,0 0-1-15,0-1-1 0,0 2 1 0,0-2-3 16,0 0 1-16,0 0 3 0,3 0 5 0,0 1 6 0,1-1 2 0,1-1 3 0,3 1-1 0,-2-3-1 16,4 0-3-16,1 1 1 0,1-2-3 0,1-2-1 0,0 5-3 0,3-5-3 0,-2 1-2 0,1 1 0 0,-2 0 2 0,2 0-4 15,-1 0 5-15,-1 0 0 0,2 0-1 0,-2 1 2 16,1 1 1-16,-2 0-1 0,0 0-1 16,0 2 2-16,-2-2-2 0,1 2 0 15,-3 0 2-15,0 0-4 0,-1 0 4 0,-3 2 2 0,0-1-1 0,-3-1 0 0,-1 0 9 0,0 0 6 0,0 0 13 0,-1 0 7 0,0 0-2 0,-2 1-9 16,-4 1-10-16,3-2-13 0,-4 2-1 0,-1 0-8 0,-3-1-3 0,0 2 3 15,-2 1-9-15,0-2 0 0,-1 2 1 0,-3 2-4 0,0-1-3 16,-1 2-6-16,-1-1-12 0,1 1-20 0,-1 3-27 0,-3-1-62 16,0 0-140-16,2 1-204 0,-2 0-186 0</inkml:trace>
  <inkml:trace contextRef="#ctx0" brushRef="#br0" timeOffset="-98463.4">7115 15684 8 0,'1'-1'10'0,"2"1"4"0,2 0 4 0,-1-2 3 0,-1 1 4 0,1 1 4 0,0-1 3 0,-1-1 1 0,2 1 1 0,-1-2-1 0,0 2 0 16,-1 1-3-16,0-1 1 0,-2 1-2 0,-1 0 3 0,0 0 2 16,-1-2-3-16,1 2 1 0,-2 0-6 0,1 0-5 0,-2-1-3 15,-1 1-3-15,0 0-3 0,1 0 2 0,-2 0 0 0,1 0 1 0,-3 0 5 16,1 0 1-16,-1 0 0 0,0 0 1 0,2 1-1 16,-2-1-4-16,2 0 2 0,-2 2-4 0,0-2-1 0,-1 1 0 15,-1-1 1-15,1 1 0 0,-1 1 1 0,-2-1-2 0,1 2-1 16,0-2-4-16,-2 0 1 0,0 2-2 0,1 0 0 0,-1-1-1 0,0 2 0 15,1-1 0 1,-1 0 1-16,1-1-4 0,2 1 1 0,-2-2 0 16,3 2-2-16,3 0 3 0,-1-3-1 0,4 1-1 15,2 1 1-15,-2-2 1 0,4 0 3 16,-1 0 4-16,0 0 5 0,3 1 2 16,0-1 5-16,2 0 2 0,2-1-3 0,0 1-2 0,0 0-4 0,1-2-5 0,3 2-2 0,-1 0-3 0,0 0 2 0,0 0-2 15,1-1-2-15,0 1 2 0,1 0 0 0,0 0-1 0,2 0 0 0,-1 0 1 0,0 0 1 0,1 0-1 0,-1 0 2 0,2-3-1 0,-2 3 0 0,2-1 0 16,-1-1 0-16,0 2 4 0,-2-1-2 0,-2 1 1 0,-2 0-2 0,1-1 0 0,-5 1 0 0,-1 0 1 0,-1 0 4 0,-2 0 5 0,-2-2 6 15,1 2 1-15,-3-1-1 0,2 0-5 0,-3-1-4 0,-2 1-2 16,-2 0-5-16,0-1 1 0,-1 1-2 0,-4 1-2 0,2-1 0 0,-1 1-5 16,-3 0 3-16,2 0-1 0,-1 0-1 0,0 0 0 0,1 0-1 0,0-2 0 15,0 2 1-15,-1 0-1 0,1 0 1 0,1 0-3 0,0 0 2 16,2 2-3-16,1-2 2 0,1 1 3 0,1-1-6 0,3 1 2 0,2-1-2 16,0 2 1-16,2-2 5 0,0 0-4 0,2 0-1 0,0 1 3 15,2 0-6-15,0 2 6 0,3-2-1 0,2 1 0 0,2-2 2 0,1 1-6 16,2-1 2-16,-1 1-4 0,2 1 1 0,-1-1-4 0,1 2-4 15,-1 0-13-15,0-1-16 0,0 0-29 0,0 0-52 0,0 2-115 0,-1-1-173 0,-1 0-102 16</inkml:trace>
  <inkml:trace contextRef="#ctx0" brushRef="#br0" timeOffset="-96112.14">7580 16290 8 0,'-5'4'10'0,"-1"-3"3"0,-2 2 3 0,3-1 0 0,-2 0 2 0,3 0 0 0,-1 0 0 0,1-1 1 0,-2 0-1 0,4 1 2 0,-2 0 0 0,0-2 2 0,0 3 3 0,1-2 2 0,0 1 1 16,1-2 1-16,-1 1-2 0,0-1-3 0,3 3 0 0,-1-3-5 0,1 0-2 16,0 0 0-16,1 0 3 0,-1 0 4 0,0 0 5 15,3 1 3-15,0 1 2 0,-1-1 2 0,2 0-1 0,2-1 1 0,0 0-1 0,1 2-2 16,4-2 0-16,-2 0-3 0,5 0 0 16,-1 0 0-16,3-2 0 0,2 2 0 0,2 0 1 0,2-1 1 0,4 0 1 15,2-2 2 1,4-1 1-16,4 1-4 0,3-1 4 0,4 1-5 15,3-2 0-15,3 1 1 0,2-1-2 16,6 1-6 0,3-2 0-16,4 1-4 0,1-2-1 15,4 1 2-15,2-1-5 0,0 0 3 0,3 2-3 0,0-2-5 0,1 2 2 0,-1-1-1 16,-2 1 2-16,4 0 4 0,-1-1-2 0,2 0 1 0,-1 2 1 0,3-3 4 0,-1 3 0 0,-2-1 1 0,1 2 4 16,2-4 1-16,0 3 2 0,-1 0 8 0,-2-1 2 0,3 1 0 0,-2 0 5 0,3-2-3 0,-2 2 1 0,-2 0-6 15,-1 0-2-15,-2 2 5 0,-2-1 2 0,-3 0 3 0,-6 1 2 0,-3-1-9 0,-3 2-3 0,-5-1 1 0,-3 1-6 0,-2 0 1 16,-2-2-2-16,-4 1 0 0,-1 1-2 0,-3 0 2 0,-4 1 4 0,-1 0-1 0,0 0 8 0,-1 0-8 0,-2-2 0 0,-3 0-6 15,-2 0-6-15,-3 2 1 0,2-1-3 0,-4 1 4 0,-2-3 1 0,2 2 0 0,-5 0 4 16,-1-1-5-16,-1 2 5 0,-3 0-4 0,0 0-1 0,-1-2-3 0,1 2-5 16,0 0-1-16,-3 0-6 0,2 0-3 0,-4 0 3 0,2 0-2 0,-2 2 2 15,-2-2-9-15,-1 0 2 0,0 0-10 0,0 0 3 0,-1 2 5 16,-1-1-5-16,2 0 5 0,-4 2-1 0,2 0 0 0,-2-2-8 0,-3 2 4 16,-1-1-10-16,-2 1-6 0,5-1-11 0,-3 0-18 0,-1 0-11 15,-1-1-44-15,0 2-60 0,-1-1-87 0,-3 1-123 0,0 1-194 0,-2 0-178 16</inkml:trace>
  <inkml:trace contextRef="#ctx0" brushRef="#br0" timeOffset="-91355.38">14223 14719 124 0,'-13'-5'11'0,"-1"-2"1"0,-3 2 7 0,5 1 11 0,1 2 10 0,2 0 7 0,1-1 1 0,-1 0-7 0,1 2-8 16,4 1-5-16,0-1-2 0,3 1 3 0,-2 0 6 0,3 0 12 0,0 0 8 15,0 0 1-15,3 0 0 0,1 0-3 0,0 0-2 16,3-3 0-16,5 2 3 0,1-2-3 0,3-1-1 0,4 1 1 16,6 1-1-16,5-2 3 0,4-2 1 0,3 0-2 0,7-1-4 0,2-1-4 15,6 0-5-15,5 0-6 0,4 0-5 0,3-2-4 0,2 4 2 0,4-1 1 0,2 2 4 16,3-1-3-16,0 2 0 0,6-2-2 0,0 1-1 0,2 3 8 15,4-1-3-15,-3 3 5 0,5 1-1 0,1 1 4 16,3-1-4-16,1 2-1 0,2 0-7 16,3-1-2-16,1 4-1 0,-1-2-4 0,0 1 1 0,0 0 3 0,1 2 3 0,-1 1 7 0,5 0 5 15,1 0-3-15,1 0-4 0,3-1-4 0,-3 1-11 0,-3-1-1 0,-3 2-1 0,-3-1-1 0,-4-1 8 0,-1 1 4 16,-1-3-1-16,-1 0-1 0,-1 1-1 0,-5-1-4 0,-2-1-4 16,-5 0 7-16,-3-1-12 0,-5 0 0 0,-4-2-2 0,-5 0-9 0,0-1-1 15,-5 0-5-15,-4 0-4 0,-1 0-9 0,-5-1-10 0,-7 1-19 16,1 1-16-16,-7 1-18 0,-2-2-36 0,-3 0-88 0,-2 1-141 0,-5 0-161 15,-3 2-180-15</inkml:trace>
  <inkml:trace contextRef="#ctx0" brushRef="#br0" timeOffset="-89752.81">14858 15700 397 0,'-14'-1'149'0,"0"1"-137"0,-2 0-2 0,8 2 1 0,3 0 2 0,3-1 10 0,4 2 14 0,2 1 15 0,4-3 15 0,2 3 15 0,5-1 7 16,7 0 10-16,3-3 4 0,7 0-2 0,4-3-8 0,7-1-7 15,7 0-10-15,6-3-5 0,9-1-6 0,3-1-6 0,10-2-2 16,5-1-8-16,7 0-1 0,5 0 1 0,4 1-6 16,5 0-1-16,6 2-7 0,10 1-7 15,2-3-7-15,2 1-6 16,5 0-2-16,0 1-3 16,2 1 0-1,0 0 1-15,1-2 1 16,0 2-4-16,-3-1 4 15,2-1 0-15,-6 0-2 0,-2-1 9 16,1 0-3-16,-4 1 2 0,1-1 2 16,-6 2 1-16,-1 0-1 0,-8 4-1 15,-8 4-5-15,-7-1-7 16,-6 4-1-16,-8-1-4 0,-7 2-1 0,-8-2-2 0,-7 2-4 0,-7-1-8 0,-5 1-19 16,-7 1-21-16,-5 0-30 0,-8-1-61 0,-9 1-116 0,-6 0-184 0,-8-1-122 15,-5 1-22-15</inkml:trace>
  <inkml:trace contextRef="#ctx0" brushRef="#br0" timeOffset="-85252.33">22370 15370 402 0,'-12'-9'140'0,"0"0"-132"0,-2-1-2 0,2 4-2 0,4 3 0 0,1 2-3 0,-1 1 1 0,6 0-1 0,-1 1 3 0,2 2-1 0,-1-1 1 0,2 2-2 0,-1 0 2 16,1 0 0-16,1 0 3 0,1 2-1 0,-1-2 5 0,4 1 3 0,-1 0 7 16,3 2 19-16,1-3 8 0,1 0 10 15,6 2 2-15,1-2-3 0,4 0-9 0,5 0-3 0,1 1-4 16,5-1-5-16,5 3 1 0,2-1-1 0,3 0 0 0,1 0-3 15,4 1-8-15,2 0-4 0,1-2-4 0,5 2-4 0,2 0 0 16,1 1-3-16,0 0-2 16,0-2 0-16,2 2-1 0,-1 1-3 15,1-3 3-15,0 1-1 16,-1 0 0-16,0-1 3 0,-3 1-1 0,-3-2-1 16,-2 2 0-16,-4-2 1 15,0 1-2 1,-2 0 2-16,-4 1 1 15,-3-1-1-15,-4-1 0 0,-7 0-1 16,-1 2 1-16,-5 0-2 16,-2-2 0-16,-5 0-2 0,-5-1 0 0,-3-1-2 15,-1 0 0-15,-4-2 2 0,-1 0 4 0,0 1 6 0,-6-2 0 0,0 1 1 0,-6 0-5 0,-6 1-4 0,-6 0-4 0,-7 1-4 0,-7 0 1 0,-8-2-1 16,-5 1 1-16,-5 0-1 0,-3-2 1 0,-6 0 1 0,2 0 3 0,-6-2-2 0,2 0 1 0,-2-2 2 0,2-1 0 0,-1-1-1 0,4 1 2 0,3-3 5 0,3 0 3 16,5-1 8-16,5-1 8 0,7 1 4 0,7-1 3 0,7 0 4 0,6-1 1 0,4 2-1 0,5 1 2 0,5-2-3 0,4 2 4 0,1 3 0 0,4-1-6 0,2 4-10 0,2-1-7 0,7 0-10 0,3 1-5 15,7 0 2-15,4 4-5 0,7 0-1 0,5 4 1 0,8 5-5 0,4-1 1 0,3 5-2 0,5 2-10 0,2 4-15 0,3 3-26 0,7 1-39 0,-2 5-82 0,5 2-127 0,-1 4-160 0,0 1-78 0</inkml:trace>
</inkml:ink>
</file>

<file path=ppt/ink/ink17.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25:22.196"/>
    </inkml:context>
    <inkml:brush xml:id="br0">
      <inkml:brushProperty name="width" value="0.05292" units="cm"/>
      <inkml:brushProperty name="height" value="0.05292" units="cm"/>
      <inkml:brushProperty name="color" value="#FF0000"/>
    </inkml:brush>
    <inkml:context xml:id="ctx1">
      <inkml:inkSource xml:id="inkSrc29">
        <inkml:traceFormat>
          <inkml:channel name="X" type="integer" max="19200" units="cm"/>
          <inkml:channel name="Y" type="integer" max="10800" units="cm"/>
          <inkml:channel name="T" type="integer" max="2.14748E9" units="dev"/>
        </inkml:traceFormat>
        <inkml:channelProperties>
          <inkml:channelProperty channel="X" name="resolution" value="554.91327" units="1/cm"/>
          <inkml:channelProperty channel="Y" name="resolution" value="552.14722" units="1/cm"/>
          <inkml:channelProperty channel="T" name="resolution" value="1" units="1/dev"/>
        </inkml:channelProperties>
      </inkml:inkSource>
      <inkml:timestamp xml:id="ts1" timeString="2024-07-30T06:25:40.807"/>
    </inkml:context>
  </inkml:definitions>
  <inkml:trace contextRef="#ctx0" brushRef="#br0">1701 4619 221 0,'-2'-10'78'0,"-1"-1"-30"0,0-3 12 0,7 2 17 0,0 0 15 0,0 0 2 0,2 1-5 0,-1-1-11 0,-2 1-1 0,2 0 2 0,-2 1 6 0,1 0 2 0,0 1-5 16,0 1-4-16,-2 0-7 0,1 1-10 0,0 2-4 0,-1 1-8 0,1 1-6 15,-1 3-1-15,-2 1-5 0,1 2 7 16,-1 2 5-16,0 2 5 0,1 2 2 0,-2 5-3 0,1 3-1 0,-3 5-9 16,2 3-3-16,-3 5-3 0,1 2-7 0,3 5-2 15,-3 2-2-15,2 3-4 0,0 2 0 0,2-1 2 0,0 0-6 0,2-2-1 16,0 1 5-16,1-3-5 0,0 0-1 15,1-3 1-15,-1-1-8 0,0-3-1 0,0-2-4 16,2-1 1-16,-2-3-5 16,0-1 3-16,1-3-1 0,-1 0-5 0,1-2 9 0,-2-3-12 15,4-1 9-15,-5-1-6 0,3-6-8 0,-1 1 11 0,-2-3-8 0,1-3-1 0,0-2 1 0,-3 1-11 16,0-3-4-16,2 0 2 0,-2-4-15 0,0 0-14 0,3-4-32 0,0-2-54 0,-2-3-59 0,-2-4-48 0,1-3-56 0,-3-2-51 0,0 1-53 0,3-1-29 0</inkml:trace>
  <inkml:trace contextRef="#ctx0" brushRef="#br0" timeOffset="244.87">1678 4515 642 0,'-8'-4'99'0,"0"0"28"0,0-2 23 0,3 2 16 0,4 1-8 15,1-1-14-15,1 1-23 0,2 2-11 0,2-3-3 0,0 1-7 16,5-2 2-16,2 1-6 0,3 0-7 0,1-2-9 0,2 1-11 0,3 0 0 16,0-1-7-16,4 0 2 0,1-1-3 0,2-1-12 0,3 1 0 0,1-1-10 15,0 1-9-15,2 2-5 0,-2-2-11 0,-1 3-4 16,0-1 0-16,-3 1 0 0,0 1-8 0,0 2 0 0,-3 1-1 0,0 0-2 0,-3 0 2 15,-3 0 1-15,-3 1-5 0,2 1-4 16,-5-1-1-16,-1 2-1 0,0-2-2 0,-2 0-6 0,-2 2-8 0,-3-2-9 16,-2 3-5-16,-2-1-15 0,-4 2-37 0,-1 2-58 0,-2 1-64 0,-6 3-51 15,1 1-54-15,-7 0-61 0,1 0-78 0,-3 1-81 0</inkml:trace>
  <inkml:trace contextRef="#ctx0" brushRef="#br0" timeOffset="435.06">1735 4718 378 0,'-11'4'122'0,"3"1"-31"0,0 0 27 0,5 1 28 15,6-5 18-15,2 2-5 0,3-2-8 0,2 1-13 0,0-2-1 0,7-2 1 16,-3 1-9-16,5-1-6 0,2 0-12 0,2-2-16 0,1 0-6 16,5-2-12-16,-1 1-14 0,4 1-14 0,1-3-13 0,1 1-9 0,-1 0-10 15,1 0-4-15,-1 0-7 0,1 0-3 0,-2 1-6 0,-2 1-5 16,-2 0-4-16,-3 0-9 0,-2 0-12 0,-3 2-12 16,-2 0-23-16,-2 2-37 0,-4 0-87 0,1 2-93 0,-4-1-116 0,-1 2-163 15,2-2-101 1</inkml:trace>
  <inkml:trace contextRef="#ctx0" brushRef="#br0" timeOffset="861.65">2751 4550 907 0,'-7'-12'59'0,"4"0"0"0,-2-4 4 0,4 3 15 0,1-1 14 0,1 1 4 0,-1 1-4 0,-1-3-5 0,1-1-3 0,0 1-1 0,-2-1-6 0,2 1-9 0,0 1-10 0,0 2-8 0,0 2-3 0,0 3-4 0,-2 2-3 0,-1 1-4 0,0 1 0 0,-1 2-5 0,-1 2-6 0,2 2-6 0,-3 2-2 0,-4 2-5 15,1 3 6-15,-2 2 2 0,0 5-7 0,1 2 1 0,-1 5 1 0,0 1 1 0,0 2-3 0,2 1-1 16,-2 2-5-16,5 1-1 0,-1 1 1 0,0 0 2 0,2 0-5 16,2 3 1-16,0-2-2 0,3 1-4 31,0-1-4-31,3-2-6 0,4-3 2 0,0 1-3 15,1-4 6-15,1 0 3 0,3-2-8 16,-1-3-7 0,5-4-8-1,1-2-7-15,1-2-6 16,3-1-9-16,1-3-19 16,-1-2-34-1,2-2-53-15,2-1-59 16,-1-4-61-1,2-2-63-15,-1-2-41 16,-1-5-42 0</inkml:trace>
  <inkml:trace contextRef="#ctx0" brushRef="#br0" timeOffset="1205.78">3093 4616 289 0,'-6'-8'84'0,"2"-2"24"0,-3 0 22 0,5 4 18 0,-1 2-3 0,-1 3-15 0,1 2-18 0,-1 1-13 0,3-1-13 0,0 2-6 0,-1 1-12 0,2 0-7 0,-1 2-2 0,1 1-1 0,-1 3 2 0,-2 0 0 0,3 2-3 0,0 3-4 0,0-3-3 0,0 2-7 0,3 0 1 0,-1 2-11 0,2-1-4 0,-1 1-3 0,2 0-5 0,1 0-2 0,-1-1 0 0,2 0-1 0,0-3-4 0,-1 0 1 0,5-1 1 0,-3-3-4 0,1 0 0 0,1-2 0 0,-1 0-6 15,1-2 3-15,2 0 4 0,-3-2 2 0,0 0 3 0,2-2-3 0,0 0-4 0,0-2 3 0,-2-2-5 0,0 0 11 0,2 0-5 0,-2-1 2 0,2-2 1 0,-1 1-7 0,-1-5 6 0,-2 0-6 0,2-1-1 0,-1-1-1 0,0-2-3 0,-3 0-3 0,5-1-1 0,-3-1-1 0,-1 1-1 0,0-2 7 0,0 0-4 0,0-3-2 0,-1 3-1 0,-1-1 2 0,0 4-4 0,-1 2 2 0,2 1-1 0,-1 5-2 0,-1 0 3 0,-1 5-3 0,1 0-4 0,-2 2-2 0,2 2 1 0,-1 0-1 0,-2 5 6 0,2 1 1 0,-2 3-1 0,3 2 1 0,-3 5 1 0,0 0 4 0,3 4-3 16,-2 1 5-16,0 1-5 0,2 1-3 0,-2 3 6 0,1 2-2 0,-2-1-4 0,1 3 5 0,-2 1-9 0,1 1 17 16,-2 1 4-16,-2 1-8 0,2-1 7 0,-4 0-20 0,2-3 7 0,0-1 0 15,0-1-1-15,0-4 7 0,0 0-3 0,-1-5 3 0,2-1 1 16,-1-1 1-16,1-1-4 0,1-4 7 0,-2 0-4 0,0-6 1 0,-2 0 0 15,1 0 0-15,1-3 8 0,0-2 1 0,-2 0 1 0,0-2 1 16,-2-2 0-16,2-1-9 0,0-1 0 0,-1-2-5 0,0 0-10 0,-2-1 8 16,0-3-1-16,-1 1-1 0,1-1 1 0,1-5-4 0,0 3 7 0,0-1 2 15,0-1 1-15,1 4-5 0,2-1 0 0,2 1-1 0,0 0 5 16,2-1 3-16,-1 2-4 0,2-1 7 0,2 1-3 0,0 0 7 0,3 0-1 16,1 1-6-16,1 0-3 0,2 0-4 0,3 1-1 0,2-2 1 15,2 1 2-15,-1 0-2 0,5 1-1 0,-2-1-5 0,3 0-1 0,0-1-4 16,2 0-4-16,-2 0 1 0,3 0-6 0,-4 0 2 0,3 0-11 0,-3 0-13 15,0 0-6-15,-1-1-15 0,0-1-16 0,-2 2-31 0,0 0-54 0,-1 0-68 16,-3-1-65-16,3-2-64 0,-4-1-69 0,2 0-67 0,-2-2 81 16</inkml:trace>
  <inkml:trace contextRef="#ctx0" brushRef="#br0" timeOffset="1584.67">3727 4336 645 0,'-3'-10'108'0,"0"1"29"0,0-3 15 0,3 3 20 0,2 2-4 0,-1 0-14 0,3 2-3 0,-1 1-9 0,2 0-9 0,1 1-12 16,0 2-15-16,1-1-13 0,1 2-4 0,1 0-8 0,1 3-8 16,1 2-2-16,-1 2-8 0,2 4 3 0,2 2 3 0,0 5 1 0,0 2-6 15,3 5 4-15,-1 6-9 0,2 3-7 0,1-1-5 0,-1 2-10 0,1 0 2 16,-3 0-4-16,-1 1 5 0,1 0-8 0,-4 2 4 0,4 0-6 16,-4 1-9-16,-1 0-2 0,-2-1-10 0,-1-1 6 15,-1-1-4-15,-2 0 2 0,-2-2 0 16,0 1-10-16,-1-2-1 0,-2-1 4 15,-1 1-12-15,0-3 6 0,-2 0 2 16,-2-1-6-16,-1 0 6 16,-3-1-11-16,1-3 0 15,-4 2-8 1,-2-3-14-16,1-1-33 16,-3 0-50-16,0-3-48 15,0-2-80-15,-2 0-84 16,0-3-146-16,-2 1-313 15,-3-3-177 1</inkml:trace>
  <inkml:trace contextRef="#ctx0" brushRef="#br0" timeOffset="2409.89">4866 4624 556 0,'-15'-5'91'0,"0"2"-5"0,-1-1 18 0,4 0 25 0,3 1 21 0,2 2-5 0,-1-1-8 0,1 2-8 0,2 0 10 0,0-1 21 16,5-2 0-16,-3 1-17 0,6 2-35 0,-3-3-38 15,5 2-17-15,-1-1-6 0,3 0 4 0,-1-1 0 16,5 0 1-16,0 1 3 0,1-1-6 0,5-1 5 15,-1 1 0-15,2 1-10 0,1-1-2 0,-2 0-12 0,1 2-6 0,3 1 0 0,-2-1-9 0,-1 1-2 0,3 0-6 0,-4 0-3 16,2 1 2-16,0 0-4 0,-2-1 2 0,-2 3 1 0,2-2-5 0,-1 1 0 16,-1-1-2-16,-2-1-7 0,1 1 4 0,-2 1-3 0,0-2-2 15,-3 1-7-15,1-1-9 0,-1 1-6 0,-2 1-11 0,-3-1-7 16,-2-1-11-16,-2 1-15 0,0 1-17 0,0-1-44 0,-2 0-46 0,-4 1-58 16,0 0-52-16,-2 1-32 0,-3 1-32 0,-1 0 10 15,-2-1 33-15,0 1 71 0</inkml:trace>
  <inkml:trace contextRef="#ctx0" brushRef="#br0" timeOffset="2566.86">4930 4680 76 0,'-15'6'93'0,"-1"3"21"0,-2 0 25 0,3-1 24 16,4 0 14-16,2-1 9 0,5-2 2 0,-2 1 7 0,5-1 10 0,0-2-2 16,2 0-12-16,2-1-24 0,2 0-25 0,0 0-32 0,6 1-15 15,0-2-6-15,2 2-16 0,3-3 1 0,2 0 1 0,2 0-9 16,1-3 4-16,5 1 1 0,2-1-9 0,3-1-7 0,2 0-8 0,1 0-16 16,-1-2-6-16,1 4-16 0,-5-2-4 0,-1 1-10 0,1 0-4 0,-4 1 2 15,-3 2-12-15,-1-2-6 0,-5 2-8 0,1 2-12 0,1-1-26 0,-5 0-20 16,1 1-44-16,-4 0-85 0,-3 2-117 0,1 2-182 0,-2-1-217 15,-4 2-25-15</inkml:trace>
  <inkml:trace contextRef="#ctx0" brushRef="#br0" timeOffset="3141.04">6332 4273 280 0,'-8'-8'179'0,"-3"1"-121"0,3-2 25 0,2 2 31 0,2 2 41 0,0-1 23 0,1 4 3 0,0-2-9 0,3 2-6 0,-1-2-10 0,2 2-12 0,-1-2-27 0,3 1-24 0,0 0-23 0,3 0-7 0,1 1 4 0,1-1-9 0,1 0 4 0,4 1-1 0,-3 0-2 16,8 1-2-16,-1 1-2 0,5-1 7 0,-1 1-5 16,4 0 5-16,5-3 0 0,1 2-17 15,4-1 4-15,-1 0-9 0,3 2-9 0,-2-6 0 16,3 4-12-16,1-1-2 0,-1-1-3 0,-1 0 0 0,0 1-9 0,-1 1 1 16,-3-1-3-16,-1 2-8 0,-2-3 0 15,-2 0 5-15,-3 1 0 16,-2-1-4-16,-3 1 4 0,-4-1-7 0,-1 1-5 0,0 1 5 15,-4 0-2-15,-2-2-5 0,-2 2-7 16,-3-1 1-16,-2 0-4 16,-2 1-11-16,-2 0-12 0,0 0-32 0,-4 0-34 15,-2 0-38-15,-3-1-45 16,-2 2-58-16,-4 1-56 0,0 1-42 0,-3 0-40 16,-1 3-22-16,-5 3-26 0</inkml:trace>
  <inkml:trace contextRef="#ctx0" brushRef="#br0" timeOffset="3525.02">6389 4250 345 0,'-19'1'100'0,"1"1"-23"0,-3-1 23 0,6 2 19 0,4-2 19 0,1 2 4 0,0-1-2 0,2-2 3 0,3 2 6 0,0-2 12 0,1 1 6 0,4-1-11 16,0 0-17-16,0 0-28 0,4 0-19 0,0 0-19 0,0 0-12 0,2 0 3 15,1 3-17-15,4-2 2 0,-1-2 2 0,2 2-6 0,3-2 2 0,0 1-5 16,4 0-6-16,1 0-3 0,3 0 1 0,-1 0-1 0,4 1-1 16,1-1 2-16,-1 1-5 0,-1 1-3 0,0 1-5 15,1-1-13-15,-2 1 3 0,0 0-3 0,-3 1-4 16,-1 1 4-16,-1 0-2 0,-1 2-6 0,-4 1 1 0,1 0 1 16,-4 0-9-1,1 3 0-15,-5 0 4 0,1-1-6 0,-4 1 6 16,-2 1 4-16,2 1-8 0,-5 2 0 15,-2 3 2-15,-2-4-3 0,0 4-3 16,-3-1 5 0,-2 2-6-16,-1-2-4 15,-3 2 6-15,-1 0-4 0,-1 0 4 16,-2-1 3-16,1 0 1 0,0 1 9 16,-1-2-3-16,-1-1-3 0,1 2 1 0,-1-2-3 15,0 0-5-15,0-2 11 0,-1 1 3 0,1 0-6 0,-1-3 9 16,0 1-6-16,4-1 3 0,-1-1 1 15,6 0 0-15,0-2 2 0,2 1 5 0,5-4-7 0,-1 2 0 0,3-2 7 0,1-1-7 16,4 0 5-16,-1 1 6 0,2-2 1 0,4 1-2 0,3 1 4 0,1-2 2 0,4 1-9 16,3-1 6-16,0 0 5 0,6 0-4 0,1-3 5 0,2 2-2 0,1-3-5 0,1 0 5 0,5-1-4 0,1-2 7 15,1-1 3-15,5 0 3 0,2-1 0 0,0-2-4 0,2 2-3 0,-2 0-2 16,0-1-6-16,-2 0 5 0,-2 1-6 0,-4 1-6 0,-5 1 0 16,-3 1 0-16,-4 0-3 0,-4-2 3 0,-2 3-1 0,-1 0-14 15,-3-1 0-15,-4 2-14 0,0 0-8 0,-5 0-7 0,1 3-11 0,-4-3-10 0,0 3-36 0,-1-1-40 0,-2 1-42 0,-2 0-65 0,-1-1-94 0,-1 1-115 0,-2 2-178 0,-1 1-210 0</inkml:trace>
  <inkml:trace contextRef="#ctx0" brushRef="#br0" timeOffset="4093.2">6547 5728 326 0,'-11'0'247'0,"2"-1"-164"0,-2-1 6 0,3 1 19 0,2 0 25 0,2-1 16 0,0 1-4 0,3 0-5 0,-2-2-11 0,2-1-3 0,0 0-5 0,1-1-15 0,1-1-12 0,0 0-15 0,2-3-9 0,1 1-7 0,0-1-6 15,0 0-1-15,1 2-9 0,2-1-8 0,0 0-3 0,0 1-10 0,-2 1 2 16,3-1-6-16,-1 3-3 0,-1-2 3 0,1 2-2 0,-2 2 0 16,1 0 0-16,-1-2-5 0,-1 4-4 0,0 0-1 0,-2 2 1 15,0 0 0-15,1 4 2 0,-3 0 3 0,3 4-1 0,-3 2-2 0,0 3-1 16,0 1 2-16,-3 1-7 0,3 2 1 0,0-2-1 0,-3 3-9 16,1-2 9-16,2-1 4 0,-3 2 9 0,2-2 5 0,-1 0 5 0,2-1-8 15,2-2-3-15,-1 0-14 0,2-4-4 0,-1 0 3 0,1-3-1 0,1 1-1 16,0-6 10-16,1 4-7 0,1-4-7 0,0 0 9 0,2-2-24 0,2-2 5 15,-2 0-3-15,3-4-12 0,-1 0-8 0,2-2-12 0,0-5-22 16,2 0-42-16,-1-3-51 0,-1-1-59 0,0-2-83 0,0 0-83 0,-1-1-72 16,0 0-55-16,-3 2 21 0</inkml:trace>
  <inkml:trace contextRef="#ctx0" brushRef="#br0" timeOffset="4268.25">6691 5405 825 0,'-12'-1'177'16,"0"1"-30"-16,-1-2 2 0,5 2 9 0,1 2 1 0,3-1-15 0,3 2-23 15,-2-1-24-15,2 1-25 0,1 0-22 0,1 0-21 0,3-1-9 0,0 4-12 16,3-2-12-16,0 0-16 0,2 0-22 0,0 1-29 16,3 2-61-16,0 1-92 0,1-2-113 0,0 2-147 15,-1 2-177-15</inkml:trace>
  <inkml:trace contextRef="#ctx0" brushRef="#br0" timeOffset="4434.96">6949 5539 1401 0,'-4'-4'205'0,"0"0"-7"0,2 1-6 0,4 1 3 0,3-1-25 0,2 3-48 0,-1-1-15 0,3-1-1 0,0 1-9 15,3 0-11-15,3-1-3 0,-1 2-18 0,3 0-15 0,-3 0-10 16,2 0-8-16,0 2-10 0,1-2 1 0,-1 0-10 0,-2 0-8 16,2 1 2-16,-2 0-16 0,-2 1-1 0,1-1 3 0,1 0-22 0,-4 2 0 15,1 0-5-15,-3-1-16 0,2 1-5 0,-4 1-18 0,0-3-26 0,-2 3-55 16,-3-1-61-16,-1 3-81 0,-1-2-71 0,-2 1-48 0,-1 3-37 0,-3-1-16 15,1-1 61-15</inkml:trace>
  <inkml:trace contextRef="#ctx0" brushRef="#br0" timeOffset="4585.26">7017 5705 390 0,'-11'4'132'0,"6"0"13"0,-3 0 24 0,4 0 27 0,4-2 20 16,0 0 5-16,1 0-14 0,2-1-23 0,0-1-36 0,2 0-28 16,0 1-27-16,5-1-13 0,-1 2-4 0,1-2-10 0,3-2-1 15,-1 2-4-15,4-1-11 0,-1 1-4 0,4-1-5 0,-1-2-9 0,-2 2-12 16,6-1-12-16,-5 0-6 0,1-1-9 0,-1 2 1 0,1-2-9 0,-2 2-16 15,1-1-11-15,-3 1-30 0,3 0-35 0,-1-1-51 0,0 2-132 0,-1-2-171 16,0 0-178-16,-1 0-111 0</inkml:trace>
  <inkml:trace contextRef="#ctx0" brushRef="#br0" timeOffset="4781.59">7564 5494 1116 0,'-5'-6'202'0,"1"1"12"0,0-5-2 0,2 5 15 0,2 1-20 16,0 0-28-16,0 0-30 0,0 3-28 0,0 1-29 0,2 0-17 0,-2 0-17 15,1 0-7-15,2 0-2 0,-2 2 5 0,2 2-11 0,-3 3 1 0,2 1 1 16,1 3-6-16,-3 2 7 0,3 2-5 0,-2 4-4 0,-1 0-6 16,0 2-4-16,0 3 0 0,-1 0-9 0,1 3 2 0,-3 2-12 0,6 0-3 15,-2 1-12-15,-1-1 11 0,3-3 3 0,-2 1-2 0,-1-1 1 0,1 0-10 16,1-4 1-16,0 1-7 0,0-1-12 0,0-3-9 0,1-1-12 16,0-2-11-16,2-3-7 0,-1-1-32 0,0 0-56 0,2-2-77 15,-2-1-115-15,-2-4-182 0,1 1-239 0,0-2-117 0</inkml:trace>
  <inkml:trace contextRef="#ctx0" brushRef="#br0" timeOffset="5711.05">6553 3529 681 0,'-8'-15'92'0,"2"-2"24"0,-2-3 23 0,4 1 32 0,1 3 19 0,0 3-2 0,1 2-14 0,0 2-31 0,1 2-33 0,-1 1-25 0,1 4-7 0,-2 0-17 0,3 2-10 16,0 2-8-16,0-1-4 0,0 3 0 0,0 2-4 0,0 2-1 15,0 2-12-15,0 5-2 0,0 1 0 0,0 4-5 0,0 2 0 0,0 3-2 16,0 2-8-16,0 2 4 0,0 0-5 0,0-1 0 0,0-2 0 16,0-1-8-16,0-1 4 0,-2-2-3 0,2 0 3 15,-3-2 3-15,3 0-3 0,-3-2 4 0,1-1-8 0,0-2 0 0,-2-3 0 16,2 0-4-16,-1-1 5 0,-1-2-6 0,1-2 1 0,1-2-5 0,0 0 2 0,0-2-5 16,-1-2-1-16,2-1-8 0,-1-1-4 0,1-2-7 0,0 2-6 0,-2-6-5 15,0-1-7-15,2 0 0 0,-3-2-3 0,4-3 3 16,-3 0-6-16,3-2-3 0,-3-1-12 0,2 0-2 0,-2-3 12 0,2-1 12 0,-2 2 19 15,2-1 16-15,0-1 10 0,-1 0 5 0,2-1 8 16,0 0 5-16,2 0-2 0,-1-2 5 0,0 0-6 16,2 0 8-16,0 3 3 0,-1 1 1 0,4 2 11 15,-1 2 2-15,1 2 4 0,-1 2 3 0,2 0 1 0,-2 3-4 0,3 0 5 0,0 2-3 0,-1 0 2 0,5 0 4 0,-1 2-6 16,-1 1 0-16,2 2-15 0,2 2-1 0,-2 2-1 0,1 2-1 0,-1 0 4 16,0 3-3-16,2 3 0 0,-2 0 3 0,0 2-3 0,0 3 2 0,-1 2 1 15,2 0 0-15,-4 4 0 0,1 2 1 0,-2 1-7 0,0 2-2 0,-3-1-2 16,5-1-2-16,-5-1 5 0,0-1-6 0,1 0 4 0,-1-3-1 15,-1 0-6-15,0-1 8 0,-1 0-3 0,0-3 5 0,-2-2 1 0,0 0-6 16,1-4 7-16,-1 0-5 0,0-2 6 0,1-3 10 0,-2 1-8 0,1-4 7 16,-1 0 2-16,0-2-8 0,0 0 8 0,0-2-7 0,3 1 3 15,-1 0-2-15,2-3-2 0,-1-2-2 0,2-3 1 0,1-2 1 16,-1-2-5-16,2-3 1 0,-1-3-12 0,3 0-1 0,-3-4 0 0,5 2-3 16,-3-2 5-16,-1-1-2 0,2-1 3 0,-1-2-4 0,0-4-1 0,-3-3 0 15,4 1-1-15,-1-5 1 0,-2 5-8 0,2 3-3 0,-1 4-2 0,-2 6 4 16,2-1-5-16,-3 5 2 0,-1 3-7 0,-1 1-7 0,-2 3-7 15,4 3-11-15,-2 2-16 0,-1 3-14 0,1 2-17 0,-1 0-23 0,0 2-55 16,1 4-87-16,-1 1-123 0,0 4-144 0,1 3-169 0,0-1 39 0</inkml:trace>
  <inkml:trace contextRef="#ctx0" brushRef="#br0" timeOffset="6228.77">7942 4091 646 0,'-9'-19'330'0,"-2"-1"-247"0,-1-6 23 0,2 4 25 0,1 3 31 0,4 1 18 0,-1 4-17 0,0 2-23 0,0 2-28 0,0 1-23 0,0 3-16 0,1 2-3 0,-1 2-4 0,1 0-11 0,0 2-8 0,1 4-12 0,-2 3-15 0,0 5-3 0,-4 2-3 0,4 7 2 16,-4 3-11-16,1 6 3 0,2 3 8 0,-1 5-8 0,1 3 3 0,1 2 2 15,-2 1-13-15,1 0 9 0,0-1-1 0,1 2-8 0,2-1 2 0,1 0-9 16,3-2-1-16,1-4 0 0,2-3-3 0,5-3-8 0,0-3-2 16,3-5-4-16,1-2-12 0,1 0-4 15,5-6-8 1,2 0-17-16,2-3-15 0,4-2-46 0,1-3-78 0,1-2-92 15,1-5-109-15,2-4-99 0,-3-1-70 16</inkml:trace>
  <inkml:trace contextRef="#ctx0" brushRef="#br0" timeOffset="6626.23">8189 4263 516 0,'-12'-14'309'0,"-1"-2"-187"0,0-3 29 0,4 1 17 0,6 4 4 0,2 2-14 16,1-2-18-16,1 2-22 0,4 0-10 0,1 0-17 0,0 0-24 0,4 3-13 0,1 1-16 0,1 2-3 0,0 1-8 0,2 2 2 0,0 1 2 0,-1 0-7 0,-1 5 4 0,3 0 2 0,-2 1 1 0,1 2 8 0,-2 2-1 0,3 2-1 0,-5 0 6 0,5 4-3 0,-3-1-1 0,0 2-2 0,-1 2-7 0,-2 1-2 0,2-1-7 0,-3 2-1 0,-1 0 0 0,-2-1-7 0,1 1-1 0,-4 1-7 0,1 2 2 0,-3 1-5 0,-3-5 4 0,2 4-2 15,-6-3-1-15,4 1-1 0,-1-4 1 0,-2-2 0 0,0 1-4 0,1-3 7 16,-2-1-4-16,2-3 0 0,1 0 3 0,-1-4-5 0,1 0 3 16,0-1 4-16,-2-1-9 0,4 0 9 0,2-2-5 0,-2-2 6 0,2 0-1 15,-1-1 0-15,1-1 5 0,-1 0-11 0,-1-3 3 0,2 1-8 16,-1-1-1-16,1-1 0 0,1-4 3 0,2 0 4 0,0-4-5 15,-1 0 1-15,5-3 2 0,-2 0-2 0,3 0 1 0,0-1 1 0,2 0-9 16,2-3 6-16,-3-2-1 0,3-1 4 0,-1-3 0 0,1-1-5 0,0 2 0 16,1 2-1-16,0 3 6 0,-4 3-6 0,2 1 6 0,-1 4-5 0,0 2 4 15,-1 1 7-15,1 2-6 0,-4 1 7 0,4 4 3 0,-2 1-13 0,-3-2 5 16,3 5 6-16,-3-2-10 0,-1 2 4 0,-1 1 8 0,0 1-13 0,-1 1-2 16,1 0 10-16,-3 4-10 0,0-4 7 0,0 6 3 0,0 3 0 15,-1 4-2-15,-3 2 9 0,-2 1 3 16,1 2-8-16,-4-2 10 0,3 5-15 0,-2-1 3 0,2-1 5 0,-2 3-10 0,0-1 9 0,-1 0-7 15,0 0 3-15,4-2 7 0,-3 2 7 0,1-2-2 0,2 2-8 0,-1-2-4 16,4 0-10-16,-1-1 5 0,3-3 0 0,3-1-5 16,-1-2-2-16,4-2-5 0,0-3-4 0,0 0 4 0,2 1-9 0,2-2 3 0,0 1-18 15,1-2-5-15,3-2-11 0,0 1-21 0,0-4-26 0,0 1-53 0,3-3-50 16,1 0-76-16,-2-1-81 0,3-3-66 0,-1-2-49 0,1 1-1 0</inkml:trace>
  <inkml:trace contextRef="#ctx0" brushRef="#br0" timeOffset="6815.44">8891 4451 499 0,'-3'-1'161'0,"2"-1"-1"0,0 2 15 0,1-1 30 0,1 1 15 0,-1 0-10 0,0 0-40 0,1 1-45 0,-1 2-40 0,0 0-29 0,3 1-12 0,-3 1-5 0,0 2 3 0,0 2 0 0,0 1 5 15,0 0 3-15,0 5-3 0,-3-3-3 0,3 4-4 0,-1-2-6 16,0 0 1-16,-1 1-4 0,1 0-5 0,1 0-4 0,1-1-3 0,1 1-1 16,-1 0-12-16,0-2 1 0,2-1-6 0,0 0-1 0,1-2 4 0,1-2-6 15,0-2-8-15,3 0 1 0,0-2-4 0,3-3-6 16,-1-1-4-16,3-1-11 0,2-2-18 0,-1-4-14 0,3 1-36 0,-1-5-71 15,0 0-85-15,2-1-108 0,0-4-97 0,2 1-54 0,-4-2 33 0</inkml:trace>
  <inkml:trace contextRef="#ctx0" brushRef="#br0" timeOffset="6961.73">9092 4170 1189 0,'-19'-3'196'0,"0"-1"-4"0,2 1-17 0,4 2-12 0,5 1-28 0,1 1-31 15,2 2-31-15,-1 1-20 0,6 0-15 0,-1-1-8 0,2 2-7 0,2 0-13 16,0 1-8-16,3 2-14 0,0 0-16 0,3 1-21 0,0-1-48 15,1 2-88-15,0-1-165 0,1 0-245 0,-1 1-219 0</inkml:trace>
  <inkml:trace contextRef="#ctx0" brushRef="#br0" timeOffset="7471.58">9553 4376 603 0,'-9'-4'420'0,"1"1"-285"0,-3-1 36 0,7 2 29 0,4 0 18 0,1 1-32 0,2 1-46 0,0 1-48 0,-1-1-7 0,8 0 13 0,0 0 1 0,5 0 4 0,1-1-10 16,7 1-19-16,0-1-12 0,1 2-19 0,3-1-11 0,0 1-19 0,-2 1-1 16,1-2-7-16,-1 1-1 0,-2 0-1 0,2 2-5 15,-2-2 2-15,1 1-8 0,-1-2-2 16,-3 0-5-16,3 1-2 0,-6-1-13 0,-3 0-3 0,-1-1-18 0,-4 2-28 0,2 0-17 15,-3-1-31-15,-1 3-84 0,-4-2-132 0,2 1-139 0,-5-1-152 0,3 0 6 16</inkml:trace>
  <inkml:trace contextRef="#ctx0" brushRef="#br0" timeOffset="8551.18">11095 3794 486 0,'0'-6'357'0,"2"-2"-198"0,2 0 41 0,3 1 36 0,0 0 7 0,-1 3-20 0,2 2-42 0,-1-1-44 0,1 0-10 0,0 1-13 0,2 0-16 0,3 2-10 0,-1 2-12 0,3-1-12 0,-2 3-7 0,2 1 1 15,1 3-9-15,1 3-1 0,2 1-3 0,-1 4-10 0,3 2 1 0,-2 0-4 16,0 5-4-16,1 3-2 0,-2 0-1 0,1 4-14 0,0 2-1 16,-2 0 6-16,-1 3-1 0,2 1 6 0,-2 3 8 0,-1-1-15 15,-1-1 6-15,0-1-3 0,-1 2-12 0,-1-2 8 0,-1 1-9 0,-4 1 3 16,-1 0 0-16,0-1-1 0,-5-1-5 16,2-2 3-16,-3-2-8 0,-3-1-5 0,1-2 6 0,-4 2-16 0,-1-3 8 15,-3-1-16-15,0-2-11 0,-3-2-5 0,2-1-19 0,-1-5 2 0,0 0-25 0,0-2-29 0,0-3-41 0,1-4-64 16,1-2-80-16,-1-2-102 0,0-3-146 0,0-2-163 0,2-1 162 15</inkml:trace>
  <inkml:trace contextRef="#ctx0" brushRef="#br0" timeOffset="9060.5">11922 3634 413 0,'-2'-7'209'0,"0"-1"-96"0,-1 0 40 16,4 1 34-16,1 2 32 0,-1-2 7 0,2 0-19 0,1 1-25 15,0-1-29-15,0 0-26 0,4-1-19 0,0-1-7 0,1-2-11 0,2 2-10 16,1 1-7-16,1 2-15 0,2 1-12 0,1 1 0 0,-1 0-5 15,1 1-2-15,-1 1 3 0,-1 0-8 0,0 4-4 16,1-1-2-16,-2 0 1 0,3 3-5 0,-1 0 4 16,1 2 0-16,-1 3-11 0,1 2 1 0,-2 1-6 0,0-1-2 0,-2 2 8 15,0-2-6-15,-1 2 3 0,-3 2-7 0,0 0-2 16,-3 2-1-16,-1 0-5 0,-4 1 2 0,0 1-4 0,-1-2 2 0,-5 2-3 47,1-2 4-47,-3 2 1 0,0-2-2 0,-1-1 5 0,-2 1-8 0,-1-1 1 0,-2-2 2 0,0 1-2 0,-2 0 6 0,2-4-8 0,-1-1 1 15,2-2 1-15,1 0-3 0,1-1 6 0,3-2 5 0,0 2-1 0,1-3-1 0,2-1 3 0,1 0-4 0,0-2 1 0,1-1 8 0,3 0-6 0,-1 0 6 0,2 0-5 0,1 0 2 0,0 0 4 0,1-1-2 16,1-1 10-16,1 2-10 0,1-1 9 0,1 0 2 0,2 1-7 16,0-2 1-16,5 1-9 0,0-1-3 0,3 1 2 0,0-2-1 0,0 2 6 15,5 0 4-15,-1-1-6 0,-1 2 6 0,5-1-8 0,-3 0 2 0,4-1 8 16,-1 1-8-16,-1 1 12 0,3-1-10 0,-1 1-7 0,0 0 0 16,1-2-2-16,-1 1-2 0,-1 0 5 0,-3 1-7 0,-2 0 0 0,-4 0-5 15,-4 1-1-15,-4-1 1 0,1 1-8 0,-3 1-4 0,-2-2-16 0,-3 2-5 16,-1 1-30-16,-3 0-38 0,-2 3-42 0,-2 1-73 0,-3 0-100 15,-4 2-151-15,-3 1-225 0,-6-2-259 0</inkml:trace>
  <inkml:trace contextRef="#ctx0" brushRef="#br0" timeOffset="13186.76">10528 4266 420 0,'-10'-9'73'0,"3"-3"-11"0,1-2 4 0,3 0 9 0,0 0 7 0,6-1 4 0,-2 1-5 0,2-1-6 0,0 0 2 0,-1 0 11 0,2 2 16 0,-1 0 6 0,1-1-3 15,-1 2-4-15,2 4-12 0,-2-3-3 0,1 5-3 0,-1 0-10 16,1 2-5-16,-3 0-6 0,2 2-8 0,-1 0-4 0,-2 1-8 0,0 2-5 16,0-1-8-16,0 2-1 0,0 0-7 0,0 2 3 0,3 3-5 0,-3 4 2 15,3 2 7-15,-1 5-7 0,0 0-1 0,0 4-7 0,0 1-4 0,-1-3-1 16,0 5-4-16,1 1-3 0,0 0 2 0,2 1-5 15,0-1 9-15,-1-2 1 0,5-1-5 0,-1-2-1 16,1-1 1-16,3-1-5 0,-1 0 5 16,0-3-5-16,5-2 0 0,-5 1-2 15,5-1-1-15,-2-5 3 0,2-2 0 0,1-2 5 0,-1-1 0 0,1 0 1 0,-1-3-1 0,0-2 0 16,-3-2 0-16,0-1 4 0,-2-2-2 0,1-2 1 0,-2-3 3 0,2-3-5 0,-1-3 6 0,0-2-8 0,0-2 3 0,-2-1 1 0,2 1-2 16,-3-2-1-16,0 0 7 0,0-1-4 0,-3 0-7 0,0-3 8 15,0 1-8-15,-3-3-4 0,2 0 11 0,-3 1-10 0,1-3-4 0,-2 0 9 16,1 2-3-16,0 2 7 0,-2 4 4 0,2 4-6 0,0 6 2 0,0 6 3 15,0 1-2-15,0 3-5 0,0 2 2 0,0 2-10 0,2 0 2 0,-2 2 4 16,2 2-1-16,1 5 5 0,1 3 2 0,-1 4-9 0,1 4 1 16,0 3 1-16,-2 4-5 0,2 3 16 0,2 1 3 0,-3 3-6 0,2 2 7 15,0 2-15-15,-1 7 3 0,2-2-1 0,-1 4-1 0,-2 3 3 16,-1 1-3-16,1 3 4 0,-3-5-5 0,0 1-1 0,-3-2 1 0,1-1 0 16,-2 2 0-16,-2-4 0 0,0-1-4 0,-1-3 11 0,0-3-9 0,0-3 11 15,1-3-6-15,-2-3-10 0,0-3 14 0,0-2 3 0,-4-4-3 16,2-2 5-16,-1-4-6 0,1-3-1 0,-2-1 12 0,1-2-5 0,0-1-3 15,1-3-4-15,0 0-2 0,-2-5 4 0,3-3 5 0,-3 0-2 0,1-2-3 16,-1-2 0-16,0-1-9 0,-2 0 5 0,2-3-1 0,-1-2 0 16,2-2 6-16,0-2-3 0,2-2-1 0,2-2 1 0,1-1 2 0,2-1 3 15,2-1 9-15,2-1-2 0,2-2-6 0,2-3 4 0,1 2-1 0,3-2 4 16,4-1 3-16,2 1-5 0,2 2-15 0,2 0 1 0,1 0 3 16,4 2-6-16,-3 2 11 0,3 0-6 0,1 4-6 0,-1 0 7 0,2 4-8 15,-1 1 1-15,-1 2 2 0,0 1-5 0,-3 2-6 0,-1 2-5 16,-2 1-8-16,1 5-11 0,-2-2-20 0,0 2-16 0,-1 4-23 0,-2 0-61 0,-1 5-111 15,-3 1-191-15,1 2-267 0,-2 3-225 0</inkml:trace>
  <inkml:trace contextRef="#ctx0" brushRef="#br0" timeOffset="16699.59">189 5118 552 0,'-5'-5'112'0,"1"-3"-3"0,1 0 4 0,2 0-8 0,1 0 6 0,3 1 10 0,-2 2-10 0,3-3-2 0,-1 1-9 0,1 2-7 16,0-2 0-16,2 2-9 0,0-1-6 0,-1 2-7 0,2 0-5 16,-1 0-4-16,3 2-17 0,0-1-8 0,-1 2 2 15,4 1-13-15,-1 0 7 0,-2 2-2 0,2 4-5 0,0 2 1 0,-1 0-6 16,1 2 2-16,-4 2-1 0,2 2-7 0,-1 2 5 15,0 0-8-15,2 3 2 0,-4-1 4 0,2 1-11 0,-4 1 3 0,2 0-7 16,0 1 0-16,0-3 2 0,-2 1-1 0,0 0 0 16,-2 0-1-16,1-2-3 0,0 0 0 0,-3-3 3 15,0-3-3-15,0-1 3 16,0-3 2-16,0 0-4 0,0-2 4 16,-3-1-5-16,3-1 5 0,0-2 4 0,-3-1-1 0,3 0 7 15,0-1-6-15,0-1-2 0,0 1 2 16,-1-3-6-16,0 0-3 15,1-1 2-15,0-3 1 0,0-2 2 16,-2-1 0-16,2-2-4 0,-1-2-2 0,0-1 1 0,1-1 0 0,0-1 1 16,0 1 4-16,0 1-5 0,1-1 0 0,0-2-5 0,1 1 4 0,0 0-1 0,1-1 4 0,0 1 4 0,0 2-9 0,1 0 5 0,0 2-4 15,0 0 5-15,1 1 4 0,0 3-3 0,3 0-4 0,-1 3-3 0,0 0-3 0,-1 1 3 0,4 0 7 0,-1 2-2 0,1 0 6 0,2 0-3 0,-2 1-8 16,1 1 6-16,-2 0-2 0,0 2-1 0,1 0 0 0,0 2 4 0,-2 2-6 0,1-2 5 0,0 4-3 0,-2-1-1 0,3 2 4 0,-2 2-3 0,-2 2 2 0,1 4-2 0,0-2-2 0,-3 3 0 16,0 0 6-16,-2 0-8 0,1-1 8 0,0 1-9 0,-3 0 3 0,0-1 7 15,-2 1-3-15,0 0-2 0,0-1 4 0,0 1-4 0,0-4 0 16,0 0 4-16,0 0-8 0,1 0 4 0,-2-1 0 0,1-2 7 0,2-1-6 15,-3-2 3-15,3-4 1 0,-3 2-5 0,3-2 9 0,0-1-4 16,0-1 8-16,0-1 0 0,0 1 0 0,0 0 2 0,0-3-3 0,3 0 1 16,-3-2 0-16,3-3-1 0,-3 0-9 0,4-1 0 0,-3-5 0 0,3 3 1 15,-1-2 4-15,1 1-8 0,0-1 3 0,1-1-3 0,0-1 0 16,1 1 2-16,-1-2 0 0,2 1 1 0,1-3 0 0,-1 2 1 0,1-2-1 16,-2 0-3-16,1 1-3 0,2 1 8 0,0 1-5 0,-4 3 0 0,3 0 3 15,0 1-3-15,-1 3 0 0,-2 1-5 0,3 1 0 0,-3 2-3 16,2 1 4-16,-1 2 4 0,2-1 0 0,-2 2-1 0,0 0-3 0,0 2 6 15,1 0 1-15,1 2-1 0,0 2 8 0,-1 2-5 0,-2-2 2 0,3 4-2 16,-1 1-9-16,0-1 8 0,-3 5-8 0,2 1 14 0,0 0-10 16,-1 2 0-16,-1-2-1 0,0 1-3 0,-1-1 8 0,-1 0 1 0,2-1-2 15,-1 1 1-15,0 0-3 0,0-1-1 0,-1-2 5 0,2-1-3 16,-2-1 0-16,3 0 1 0,-2-1-5 0,1 3 2 0,1-3-1 0,0 0-6 16,1-2 5-16,-1-3-3 0,2-1 2 0,-1-1-1 0,0 1-6 0,1-3-1 15,-1 0 4-15,1 1-11 0,-2-4-7 0,1 1-5 16,0-2-27-16,1-2-20 0,1 0-25 0,-1-2-39 0,0-2-17 0,-1-2-20 0,0 0-7 15,-1 0-25-15,0-1-34 0,1 2-26 0,-1-2-14 0,-1 1 23 16,0-1 27-16,0-2 28 0,-1 2 55 0</inkml:trace>
  <inkml:trace contextRef="#ctx0" brushRef="#br0" timeOffset="16898.06">1065 5017 286 0,'-3'-2'107'0,"-2"2"-12"0,2 0-8 0,3 2-1 0,0 0-1 0,0 1 1 0,0 1 5 0,3 3 6 0,-3 1 6 0,4 0-1 0,-2 1-1 0,2 3-2 0,0 0-4 16,0 2-3-16,0-1-1 0,-1 2-8 0,2-2-8 0,-2 1-16 15,2 0-18-15,-1 1-8 0,2-2-12 0,-1 1-3 0,0-3-6 0,0 1-8 16,1-2 2-16,0 0-8 0,0-1 2 0,1-1-4 16,0 0 4-16,-1-1-6 0,0 0-6 0,2-3-15 0,-2-3-27 0,1 0-23 0,0-1-39 15,1-1-29-15,-1-3-42 0,-1-1-58 0,-2-4-61 16,4 0-44-16,-2-2 9 0</inkml:trace>
  <inkml:trace contextRef="#ctx0" brushRef="#br0" timeOffset="17028.64">1173 4892 671 0,'-7'-1'258'0,"2"-2"-103"0,0 2-27 0,2-1-6 0,0 1-4 0,2 1-11 0,0 1-20 0,-1-1-30 0,2 2-22 0,-1-1-18 0,2 0-9 0,1 2-6 0,-1 0-3 15,2 2-6-15,1 0-12 0,-2 1-18 0,1 0-26 0,2 0-39 0,-1 0-74 0,0 2-126 16,-1-1-148-16,0 1-49 0</inkml:trace>
  <inkml:trace contextRef="#ctx0" brushRef="#br0" timeOffset="17379.57">1240 4988 578 0,'-3'-1'267'0,"1"0"-110"0,0 1-19 0,1 0 1 0,2 1 14 0,1 0 2 0,-1 2-2 0,2 2-14 0,1 1-15 0,1 0-14 0,1 3-8 16,0-1-11-16,1 1-13 0,0 3-12 0,-2 0-10 0,2 0-4 0,-2 2-9 0,2-2-4 0,-3 0-1 0,3 0-7 15,-3 0-3-15,0-2 0 0,0 1-9 0,-2-1-2 0,1-2-1 16,-2 0 1-16,2 0-9 0,-3-3 4 0,3 0-9 0,-3-1 2 0,0-1 4 15,0 0-1-15,0-2 2 0,0 2-3 0,0-3 0 0,0 0-4 0,-3 0 7 16,3-2 0-16,0 1 2 0,0 1-3 0,0-1-1 16,0 1 4-16,-3-4-7 0,3 0 0 0,0-2-8 0,0 0-6 0,0-1 9 0,3-2-1 15,0 1 2-15,2-2 4 0,0-1-8 0,1-1 5 0,0 2-4 16,0-2-3-16,-1-2 5 0,1 2-2 0,-1-1 4 0,2-1 3 0,1 2-8 16,-3 0 1-16,0 2 9 0,1 2-6 0,-2 2 5 0,-2 2-5 0,2 0-8 15,-1 3 7-15,0-1 7 0,-1 2-7 0,0 0 2 0,0 2 1 0,1-1 3 16,0 0 7-16,1 2-6 0,1 0-5 0,-1 4-4 0,3-3 4 15,-2 2 5-15,-1 2-7 0,2 2 0 0,0-2-4 0,1 1 4 0,0 2 4 16,-2 0-4-16,3-3 1 0,-1 1 1 0,1-1-2 0,-3-1 2 16,3 1-4-16,-1-2-3 0,0 2-4 0,-1-1 4 0,1 0-3 0,1-2-4 15,-2 1-7-15,-1-1-15 0,-2 2-23 0,1 1-74 0,-2-2-92 0,0 2-110 16,-4 0-138-16,1 2-187 0,-4-1-138 0</inkml:trace>
  <inkml:trace contextRef="#ctx0" brushRef="#br0" timeOffset="18033.8">775 6122 661 0,'-3'-11'82'0,"-1"1"-14"0,2-4 16 0,2 3 28 0,1 1 24 0,0-2 12 0,1 0-2 0,0-2-18 0,-2 1-15 0,3-1-6 0,0 1-8 0,1 1-1 0,0 0-8 16,-2 0-14-16,1 0-8 0,1 0-11 0,-1 1-11 0,0 2-5 15,-1 1-11-15,1 1 4 0,0 2 0 0,-1 0 11 0,-2 3-7 16,2 0 0-16,-2 1-9 0,0 1-18 0,1 1 0 16,-1 1-3-16,0 0 6 0,1 3 3 0,1-1 2 15,0 4-4-15,1-2-4 0,1 4-3 0,-1 2 5 16,-1-2-5-16,4 4 1 0,-2-1 2 0,1 3-8 0,0-4 2 0,1 4 3 15,2-3 1-15,0 0 4 16,0 0-5-16,1-2-3 0,1 0 2 0,0-2-7 0,-2-1 3 0,5 0 2 0,-5-1-5 0,4-2 3 16,-2-1 1-16,1 0 2 0,1-1-1 15,-2-3 7 1,-1-1-9-16,2-1-3 16,-2 0 4-16,3-1-6 15,-1-2 5-15,-3-2 1 0,3 0 8 0,-2-1-4 0,-1-1 2 16,1 1 4-16,1-4-23 0,-4 0 12 0,4-2 1 15,-3 1-4-15,-2-1 5 0,2 1-3 0,-2-2-7 16,-1 1 5-16,0-3 1 0,0 3-2 0,-1-2 4 0,-1 1-3 16,1 0-2-16,-3 4 2 0,3 1 0 0,-3 2 4 0,0 4-4 0,0 0-2 0,0 2 4 15,0 2-11-15,0 2 7 0,0 0-4 0,2 1-9 0,-2 1 10 0,0 3 1 0,3 3 11 0,-2 2-5 0,1 5-6 0,-1-3-1 0,0 5 2 16,2 0-1-16,0 1 10 0,0 1-6 0,-2 2-4 0,2 0 4 0,-1 1 2 0,1 1 5 0,0 4-4 0,2 0-3 0,-2 2-12 0,1 0-5 16,0 2 9-16,-2-1 0 0,1 2 4 0,-2 1 4 0,2-3-3 0,-3 3-2 0,3 0 2 0,-3-3 3 0,0-1-2 0,0-2 2 0,0-5 3 0,-3-2-8 0,3-2 4 0,-3-2 6 0,2-5 3 0,0 0 7 0,-2-4 8 0,0-2 1 0,1-2-9 15,-2 1 2-15,0-4-8 0,0 2-1 0,-2-2 4 0,2-2-2 0,0 0-3 16,-3-3-4-16,2 0-3 0,-3-2-10 0,0 0 7 0,0-2-8 15,-4-2 8-15,-1-2-2 0,-2-1-5 0,1-2 8 0,1 2-1 0,2 4 4 16,-2-2 6-16,3 2 2 0,0-2-4 0,-1 2 3 0,3-3-1 16,0 2-5-16,1 0 3 0,2-2 5 0,2 3-8 0,2-1 6 0,0-1-4 15,2 1-2-15,2-2-1 0,1 2 6 0,4-2-2 0,2 2 0 0,2-2 1 16,4 0-5-16,1 0 4 0,1 2-1 0,2-2-1 0,2-1-8 16,1 2-5-16,-1-3-4 0,1 3-8 0,1 2-4 0,-1-2-23 0,1 2-28 15,-1 0-71-15,-2 2-95 0,2 2-148 0,0 0-264 0,-4-1-218 0</inkml:trace>
  <inkml:trace contextRef="#ctx1" brushRef="#br0">11703 15982 0</inkml:trace>
  <inkml:trace contextRef="#ctx0" brushRef="#br0" timeOffset="19694.59">5466 4673 253 0,'-4'-5'114'0,"-1"-2"-41"0,1-1 1 0,1 3 8 0,2 0 22 0,1-1 20 0,0 1 9 0,1 1-5 0,1 0-11 0,-1-1-10 0,0 1 2 0,2 0 5 0,0 1 2 0,1 0 3 0,0 0-11 0,1 2-14 0,-1 0-14 0,1 1-12 0,1 1-8 0,0-1-6 0,1 0-3 0,0 3-12 15,-2-1-6-15,3 3-1 0,-1 0-5 0,-2 3 0 0,1-1 0 0,2 3-5 16,-3 4 5-16,2-1-5 0,-2 2-2 0,1 0-4 0,0 1-6 15,0 1-1-15,-1 1-4 0,0 0 1 0,1 0-1 16,0-1 2-16,1-1-1 0,-2-1-1 0,-1 0-2 0,2-3 5 16,-2 0-8-16,-1-4 2 15,-1 0-1-15,0 0-1 0,-1-3 5 0,-1 1-5 16,1-1-2-16,-1-1-1 0,0-3 8 0,0 2-2 16,0-3 0-16,0 0 5 15,0 0-4-15,0-3 2 16,0 2-3-16,2-3 2 0,-2 0-5 0,1-3-3 15,2 1 8-15,-1-4-5 16,0 1 5-16,3-3 1 16,-2-3-4-16,-1 0-2 0,1 1-5 15,1-3 0 1,-1 4 0-16,-1-3 2 16,1 4 3-16,0-3-3 0,-1 3 3 0,2 1-2 15,-2 1 1-15,2-2 5 0,-1 2-7 0,-1 2 5 16,2 0-4-16,0 1 1 0,-1 2 1 0,2 0-4 0,1-1 3 0,-1 2-3 0,-1 2 0 0,1-1 5 0,-2-1-2 0,2 3-1 0,1-1 0 0,-1 1-2 0,1 1-1 0,-2 0 5 0,1 0 0 0,2 0 1 15,-3 1 7-15,1 1-8 0,0 0 2 0,-1 2-4 0,3-1 2 0,-2 2 2 0,-1 1-2 0,0 0-2 0,2 4 4 0,-3-2-4 0,2 3 2 0,-2-2 0 16,-1 2 0-16,1 1 4 0,0-2-3 0,-2 1 4 0,-1 1-2 0,0 0-6 0,0 0 3 0,-1-1 3 0,1 0-1 0,-2-2 3 0,1 2-5 0,0-2 0 0,-2-1 1 0,0 0 4 0,3-1 3 0,-4-3 2 16,4 0-5-16,-2 0-5 0,2 1 3 0,-3-3-4 0,3 1 1 0,0-3 4 0,0 0-2 0,0 0 0 0,0 0 11 0,0-2-7 0,0 2-3 0,3-3 7 0,-3 1-10 0,0-2 4 0,2-3 1 0,-2-1 1 0,3 1-1 15,0-5-3-15,1 0 1 0,0 2-5 0,0-4 1 0,-2-1 4 0,4 1-1 16,-1 0-1-16,0-1 3 0,1 3-6 0,-1 0 2 0,-1 0 0 0,3 2-3 0,-2-1 3 16,2 1 0-16,-2 1-2 0,-1 2 4 0,3 2 1 0,-3 1-3 15,1 0 3-15,-1 1-3 0,0 2-3 0,0-2 6 0,-1 2-3 0,2 1 0 16,-1 0-1-16,0 1-3 0,-1 1 6 0,3-1-2 0,-2 0 2 15,-2 2 1-15,5 1-3 0,-2 0 0 0,-1 1-3 0,2 2 1 0,-2 0 0 16,1 2 2-16,-1-2 4 0,-1 1-4 0,1 0 6 0,-2 0-1 0,0 0-3 16,-1 0 3-16,0 1-12 0,-1 2 7 0,3-3 3 0,-3 3-4 15,0-3 14-15,0 1-3 0,0 1 3 0,0-1-5 0,0 1-6 0,0-4 1 16,0 1-1-16,0-2-2 0,3 1-3 0,-3-2-4 0,0 0 5 16,3-2 2-16,-2 1 5 0,-1-2-3 0,1 1-5 0,1-2 6 0,-1 0-5 15,2 0 6-15,-1-2-3 0,0 0 1 0,0 0-7 0,1-3 5 16,0 0-3-16,2-1 1 0,-2-2 2 0,-1 0 0 0,2 0-3 0,-2 1-4 15,0-2 4-15,2 0-5 0,-1-2 6 0,0 0-3 0,-1 1-2 0,1-1 2 16,1 1-6-16,-1 2-2 0,-2-1 4 0,1 1 1 0,-1-1 5 16,2 2 1-16,-3 2-3 0,1-1 4 0,0 3-3 0,-1 1 3 15,0 0 6-15,2 2-10 0,-4 0 0 0,2-1 5 0,0 2-10 0,0 1 9 0,0-2 1 16,0 1-9-16,0 2 8 0,2 0-2 0,-2 1-1 0,0 1 4 0,1 0 0 16,-1 3 0-16,1 0 0 0,1 0 2 0,-1 0-4 0,2 0 2 15,-1 2 0-15,-2-2 5 0,4 1 0 0,-2 2-2 0,-1 0-1 0,2-2-10 16,-1 0-4-16,0 1-9 0,2-1-9 0,0 1-15 0,-3-4-31 0,4 4-57 15,-1-4-51-15,0 1-62 0,2 0-41 0,-1-3-67 0,2-2-76 16,2 2-78-16</inkml:trace>
  <inkml:trace contextRef="#ctx0" brushRef="#br0" timeOffset="19845.04">6161 4538 934 0,'-11'-3'237'0,"3"2"-163"0,-2-3-29 0,5 3 2 0,2 1 0 16,3 1 3-16,-2 0-5 0,4-1-21 0,-2 3-11 0,3-2-7 0,-2 2-10 0,5 1-8 0,-1 0-17 0,1 2-27 0,-1 0-57 0,2 0-100 16,-1-1-164-16,1 2-182 0</inkml:trace>
  <inkml:trace contextRef="#ctx0" brushRef="#br0" timeOffset="20203.12">6201 4631 439 0,'-3'-2'369'0,"-1"1"-290"15,1 2-22-15,2-1 18 0,1 3 30 0,0-2 29 0,1 3 9 0,1 0-7 16,-1 2-18-16,2 0-10 0,-2 2-17 0,2 0-12 0,0 1-14 16,-1 0-14-16,5 2-4 0,-4-1-7 0,1-2-2 0,-2 2-1 0,-2-2-7 15,2 1 3-15,-2 1-4 0,0-1-4 0,0 0 1 0,-2 2-8 0,0-3 0 16,0 1-1-16,0-1-6 0,-1 1 4 0,-1-1-4 0,1-2-3 15,-2 1 1-15,5-3 1 0,-3-1 5 0,2-1-1 0,-1-2 2 0,1 0-4 16,1 2-1-16,1-2-1 0,-1-2-1 0,2 2-1 0,-1-5-6 0,1 1 1 16,2-3 5-16,-2 2 0 0,4-2 0 0,-1-2 0 0,0-1-7 15,2 1 3-15,-2 0-1 0,2-2-5 0,0 3 2 0,-1-4-1 0,0 2 1 16,-3 1 3-16,3 2-3 0,0 1-2 0,-2 2 4 0,0 0-1 0,-2 2 4 16,4-2 3-16,-1 2-6 0,-1 0 1 0,0 1 0 0,0 2-3 15,0 1 0-15,0 2-3 0,-1 0-2 0,4 1-1 0,-3 0-2 0,2 2 3 16,0 0-5-16,0 2-7 0,0-1-8 0,0 3-15 0,0 0-16 15,0 1-24-15,1 1-77 0,-2-2-84 0,0 2-106 0,-1 1-159 16,-2-1-126-16</inkml:trace>
  <inkml:trace contextRef="#ctx0" brushRef="#br0" timeOffset="20792.74">5633 5432 570 0,'-7'-9'362'0,"1"-1"-274"0,4-1-13 0,2 2 5 0,1 0 24 0,3-1 21 0,-1 2 5 0,4 2-15 0,-3-1-18 0,1 1-15 15,0 4-10-15,-1-4-3 0,-1 4-10 0,5 0-8 0,-4 1-5 16,1 1-13-16,1 1-4 0,0 1-3 0,0 0-6 0,-1 4-1 0,2-4-6 15,0 5 2-15,-1 1-1 0,0 3-2 16,0-2 1-16,-2 3-1 0,4 0 2 0,-1 2-2 0,-2-1 0 16,4-1-1-16,-4 0-1 0,3-1 1 0,-1 0 0 0,-1-2 0 0,1-1-2 15,0-1 6-15,1 1 4 0,-2-5 3 0,1-1 1 0,1 0 5 0,0-1-7 0,-1-2 4 16,4-1-1-16,-1 0-3 0,0-5-2 0,1 0-4 0,1-2-2 0,-2-2-4 0,1-1 3 16,-2-1-3-16,2-2 0 0,0 0-1 0,-2-2-2 0,1-1 4 15,-2 2-7-15,-3-1 4 0,0 1-2 0,1 0 1 0,-1-3-4 0,-1 2 0 16,-1-4-1-16,-1 3-2 0,-2 0 6 0,0 2 0 0,0 1 1 15,-1 1-1-15,1 0-5 0,0 1-2 0,0 4 6 0,0 0-4 0,-1 4 5 16,1 2-2-16,0 2-8 0,0 1 2 0,0 1-7 0,0 2 8 0,0 0 4 16,0 3-9-16,0 3 11 0,1 1-6 0,0 4 4 0,-1 0 4 0,3 4-8 15,0 1 1-15,2 2-2 0,-2 2 1 0,0 1-1 0,2-1-4 16,-1 1 2-16,-1 1-6 0,-1-1 9 0,1 3 7 0,1 0 0 0,-1 1 1 16,-2 3-2-16,0-2-3 0,-1 4-4 0,-1-3 8 0,1 4-7 15,-1-3 1-15,-1-2 1 0,0-2 1 0,-1-3 6 0,-2-1-1 0,2-3 11 16,-1 0-7-16,0-2 6 0,0-5 9 0,0 0-10 0,0-2 9 0,-2-2-14 15,1-1-12-15,0-2 7 0,-2-2-3 0,2 0 3 0,-1-3 7 16,0 2-2-16,-1-3-1 0,0 0-1 0,-1-3-5 0,1 1-1 0,-2-4 1 16,0 1 4-16,-1-1-3 0,0-2 2 0,2 2-4 0,1-2 10 0,-1-2 2 15,0 1-9-15,2-2-5 0,1 0-5 0,1-1 0 0,1-1 3 16,2 0 7-16,1-3-5 0,3 1 4 0,1 0 1 0,2-1-2 0,2-1 1 16,2-1 1-16,1-2-14 0,1 1 1 0,2 1-6 0,2-3-15 0,1 4-7 15,1 0-7-15,1 2-29 0,0 1-41 0,1 1-86 0,-1 2-120 16,-2 1-183-16,3 2-235 0,-2 1-10 0</inkml:trace>
  <inkml:trace contextRef="#ctx0" brushRef="#br0" timeOffset="25616.92">1796 8048 10 0,'0'-7'12'0,"0"0"9"0,0-4 9 16,0 2 10-16,0 1 12 0,0-3 8 0,0 2 2 0,0 1 4 0,-1-3 7 0,0 0 10 0,-1 2 8 0,0 0 4 0,0-2 2 0,0 2-3 0,-1-2-6 0,2 0-2 0,-2-1-5 0,-1 1-7 15,1 1 0-15,1-1-6 0,0 3-5 0,-3 0-3 0,1 1-8 0,0 2-8 16,-2-1-5-16,4 2-4 0,-4 2-2 0,1-2-3 0,0 4-3 0,-1-2 0 16,0 4-10-16,-1 2 0 0,0-2-1 0,-1 4-1 0,-1 0 1 15,-1 4-2-15,0 1 3 0,-2 2-5 0,1 2-1 0,-2 2-2 16,3 2 0-16,-3 0 6 0,5 2-2 0,0 2 7 0,0 0-2 15,1-1 0-15,0 1 4 0,3 0 1 0,2-2 3 16,0 1-4-16,4-5 0 0,0 2 4 0,2-6 3 0,3 2 5 0,1-3 7 0,1-2 4 0,2-1 3 16,2-1 5-16,0-3 2 0,4-1 1 0,-1-2 1 0,3-4 0 0,0 0-4 15,-1-5-6-15,1-1-4 0,0-1-10 0,0-3-3 0,1-2-4 0,0-1-4 16,-3-2-2-16,1-2-3 0,-2 0-2 0,-3-1-3 0,2 0 2 0,-4 0-2 16,-2-1 0-16,-1 1 1 0,-4-2-2 0,0 1-5 0,-4-1-4 15,0 0-2-15,-3-4 2 0,-1 1-2 0,-1-2 5 0,-3 1-2 0,0 1-3 16,-4-1 2-16,-1 1 0 0,-4 0-6 0,-1 0 10 0,-1 1-3 15,-1 1-6-15,0 5 1 0,-2 0-8 0,2 4-2 0,-3 2-4 0,-1 2-16 16,0 2-4-16,-1 4-1 0,-1 0 2 0,3 3 13 0,-1 1 8 0,4 5-3 16,1 2-9-16,1 3-6 0,2 3-21 0,-1 0-11 0,3 3-22 15,3 0-37-15,2 3-53 0,1 1-68 0,2-1-70 0,5-2-63 0,1 1-77 16,4-1-90-16</inkml:trace>
  <inkml:trace contextRef="#ctx0" brushRef="#br0" timeOffset="25937.57">2186 7656 1223 0,'-8'-10'80'0,"2"-3"-21"0,-2 1 11 0,5 4 24 0,3 2 15 0,0-1 4 0,3 2-12 0,1 1-32 0,-3 2-15 0,2 2-11 0,-1 0-2 0,1 0-1 15,1 0 0-15,0 3 1 0,0 1-5 0,3 3-2 0,-2 2-4 0,2 4-6 16,0 4 5-16,-2 1-1 0,0 4-2 0,-1 2 5 0,0 1-3 15,-1 3-4-15,0 1 4 0,-2 0-4 0,2 1 1 0,-1-1-6 0,1 0 2 16,0 0-9-16,-2-3-2 0,2 0 3 0,-1-2-10 0,1 0 5 16,-1-1-5-16,-1-3-4 0,0-1 2 0,1-2-2 15,-1-2 7-15,0-2-1 0,2-1-4 0,0-2 6 0,-1 0-12 0,0-1-3 16,2-3-6-16,-2 1-10 16,1-4-10-16,0-1-1 0,-1 0-5 0,2-4-8 15,-1 2-11-15,2-4-27 0,1-1-38 16,-2-2-68-16,-2-1-95 0,4-3-101 0,-3-1-99 15,2-1-74-15</inkml:trace>
  <inkml:trace contextRef="#ctx0" brushRef="#br0" timeOffset="26126.42">2172 7639 597 0,'-8'-6'182'0,"0"2"-113"0,0 0 27 0,5 2 61 0,2 0 36 16,2 1 11-16,0 0-17 0,2 1-63 0,1-2-18 0,1 2 4 15,5 0 13-15,2-2 2 0,4 0-8 0,1 1-15 0,3-2-17 0,2 1-13 16,-1-1-12-16,-1-1-14 0,6 0-7 0,-3 1-7 0,-1 1-12 15,1-2-4-15,-1 1-9 0,0-1-5 0,-3 1-2 0,0 1-7 0,-3 0 0 16,-3 1-11-16,2 0 1 0,-4-1-12 0,0 2-16 0,-3-1-9 16,-4 1-20-16,1-2-18 0,-4 2-26 0,-1 0-55 0,-1 2-100 15,-4-1-94-15,1 2-82 0,-6 1-89 0,-2 1 27 0</inkml:trace>
  <inkml:trace contextRef="#ctx0" brushRef="#br0" timeOffset="26260.49">2166 7785 477 0,'-2'1'71'0,"2"-1"-18"0,0 2 27 0,4-2 40 0,1 0 34 0,3 1 13 0,0-1-8 0,3-1-17 0,1-1-12 0,0 0-7 0,4-1-11 0,0 2-21 16,2-3-27-16,2 0-24 0,2-2-18 0,1 1-10 0,3-1-11 15,-2 1-12-15,-1 0-24 0,2 1-31 0,1 1-48 0,-1 0-53 0,-1 2-72 16,0-2-138-16,0 1-210 0</inkml:trace>
  <inkml:trace contextRef="#ctx0" brushRef="#br0" timeOffset="27466.8">1508 8657 234 0,'-19'-1'67'0,"1"0"-34"0,-2-1 18 0,4 2 13 0,5 0 21 0,1-1 13 0,5 1 9 0,2 0 4 0,2 0 8 0,1 0 6 0,3-1-3 0,1 1 3 16,4-2-2-16,2 1-2 0,5 0 3 0,4-2 3 0,2 1-12 16,5-3-11-16,3 2-14 0,5-2-16 0,5 0-7 0,4-1-11 15,2 0-3-15,3-1-4 0,3 0 4 0,3-1-3 0,5 0-1 0,-3 0 3 16,6-1-12-16,-2 1-4 0,3-2-2 0,0 2-4 16,2 2-4-16,-4-4-1 0,0 4-3 0,-2-1-9 0,0 1 1 0,-6 0-11 0,1 0-8 15,-7 2 2-15,-4 3-4 0,-2 0 5 0,-6 1 4 0,-2-2-4 0,-7 2-1 16,-1 0-2-16,-6 0-5 0,-3 2 0 0,-4-2-12 0,-2 1-3 0,-4 2 1 15,-4-1-13-15,-2 1-5 0,-2 1-5 0,-4-1-23 0,-2 1-21 0,-3 1-17 16,-4 1-48-16,-2 2-63 0,-5 1-57 0,-3-1-55 0,-3 0-43 16,-2 3-35-16,-2-3-21 0</inkml:trace>
  <inkml:trace contextRef="#ctx0" brushRef="#br0" timeOffset="27946.91">2000 9274 753 0,'-5'-6'57'0,"1"1"23"15,-3-2 32-15,4-1 30 0,2 1 4 0,0-1-18 0,2 0-30 0,0 2-25 16,-1-4-5-16,2 1-5 0,-2 0 2 0,1-2 3 15,-1 3 1-15,1 0-4 0,-1 0-10 0,0 1-8 0,-1-1-10 0,0 0-5 16,-2 1 1-16,0 1 0 0,1 1 7 0,-4 0 5 16,1 1-6-16,0 3 0 0,-3-1-11 0,-2 2-5 0,3 0-4 15,-3 2-5-15,-1-1 1 0,2 3-1 0,-1 1-3 0,-2 2-5 0,3 0-3 16,-5 2 2-16,6-1-5 0,-4 3-1 0,2 1 4 0,2 1-3 16,-1 2 1-16,0 3 13 0,4-1 2 0,-1 2-1 0,1 1-1 0,2 0-8 15,1 1 1-15,0 0 2 0,1 0 2 16,2-1-4-16,2-1 12 0,1-3-6 0,1-3 13 0,1-2 6 0,4 0-4 0,0-3 16 0,1 1-12 0,1-2 1 15,1-3 4-15,2 0-5 0,1-4 12 0,1-3-3 0,1-1-3 0,0-2-2 0,1-4-6 16,0-1-11-16,0-2-5 0,1-3 4 0,-1-3-8 0,-2-1 10 0,5-4-6 16,-5 0-11-16,-2 0 3 0,1-2-10 0,-4 4-10 0,1-5 0 15,-3 1 7-15,-2 1 1 0,-2-1 10 0,-2 0 6 0,-2 0-4 0,-2-1-6 16,-3 0 2-16,-1 1-4 0,-4-1-4 0,0 0 3 0,-3 0-2 0,-2 2-2 16,-1-1-4-16,0 5-1 0,-1-1-6 0,-1 2 1 0,-3 3-1 15,3 4-1-15,0 0-3 0,0 3-2 0,-3 3-7 0,2 2-2 0,-1 2-1 16,1-1-6-16,1 3-9 0,0 3-7 0,1 1-14 0,1 1-13 15,0 1-20-15,4 2-38 0,2 0-49 0,0 1-70 0,6 0-78 0,-1 1-68 16,3 1-80-16,3 0-69 0</inkml:trace>
  <inkml:trace contextRef="#ctx0" brushRef="#br0" timeOffset="28518.42">2489 8980 999 0,'-13'-8'223'0,"0"1"-170"0,-2-2 9 0,4 4 29 0,4 1 34 0,2 0 11 0,1 1-13 0,0 0-26 0,-1 2-27 16,5 1-14-16,-3 1-9 0,3 1-10 0,0-1-11 0,0 2-3 15,0-1-7-15,3 4 2 0,1 0-1 0,0 2-3 0,0 3-3 0,0 0 1 16,-2 1 2-16,2 0-4 0,2 3-1 16,2-1 5-16,-1 3-5 0,-1-3 4 0,1 2 4 15,2-2-2-15,-1 0 8 0,0-3 0 0,3 1-3 0,-2-1 3 0,2-3 3 16,0 0-4-16,1 0 6 0,0-1-3 0,1 1-6 0,1-1-5 0,-3-2-2 0,1-1-4 0,-2 0-2 0,2-3 8 15,1 1-6-15,0-4-1 0,-1 0 7 0,1-2-6 0,1-2 4 16,1-3 5-16,-2 1-5 0,0-2 4 0,1 1-5 16,-1-2 9-16,-1-1-7 0,0-2-1 15,-2-1-1-15,0 0-3 0,0 0 1 0,-2-1-3 0,1 1 4 0,-2 1-2 16,-2-2 4-16,-1 2-2 0,2 1 0 0,-2 2-2 0,-3 0 1 0,2 2-1 0,-1 0-1 0,0 2-7 0,0 0 2 0,0 3-2 16,0 2 1-16,-2 0 3 0,0 2-8 0,2 2-2 0,-2-1 1 0,0 2 1 15,1 1 6-15,-1 1 5 0,1 3-9 0,2 3 5 0,0 3-6 16,1 3 1-16,-2 1 12 0,1 1-10 0,1 4 2 0,0 0 0 0,-1-1-7 15,0 4 1-15,2-2-1 0,-1 4 0 0,-1 0 9 0,1 3-1 0,-2 1 5 16,2 2-9-16,-1 1 1 0,-3-2-2 0,3 2 4 0,-3-2-1 16,0 5-4-16,-3-3 3 0,2 4-5 0,-3-2 2 0,0-2 4 0,0 0-2 15,-2-3 2-15,0-1 1 0,0-4 3 0,0-5 7 0,-1 0-9 0,0-5 5 16,2 1-8-16,-1-2 6 0,0-4-5 0,0 0 6 0,-2-4 1 16,0-1-6-16,0-2 13 0,-1-1-6 0,-1-3 6 0,0-1-3 0,-1 0 4 15,2-1-10-15,-5-4 5 0,3-1-3 0,-1 0-13 0,0-2 15 16,-1-2-3-16,-2-1 2 0,3 1-2 0,-1-2 1 0,2 1-4 0,0-1-4 15,1 0 3-15,2 1-10 0,-2-1 6 0,7 1 1 0,-1 1 8 0,2-1 3 16,2 0-4-16,1 0-7 0,2 1 1 0,-1-1-2 0,6-1-3 16,-1 0 9-16,3 0-5 0,2 1 2 0,0-2 3 0,2-1-6 15,3 4 1-15,0-2-4 0,-1-1-4 0,4 3-1 0,-2-1-7 0,0 0-6 16,2 2-9-16,1 1-13 0,-5 1-6 0,2 0-17 0,0-1-22 0,-1 3-48 16,2-2-98-16,-3-1-153 0,0 2-220 0,2-1-218 0</inkml:trace>
  <inkml:trace contextRef="#ctx0" brushRef="#br0" timeOffset="29193.73">3551 8119 427 0,'-9'-6'60'0,"1"2"6"0,-5-1 29 0,7 1 39 0,0 0 45 0,2 0 29 0,2 0 3 0,0 1-12 0,2-1-34 0,0 1-24 0,2 1-25 0,2-1-25 0,1 0-15 16,2 1-7-16,3 0-3 0,1 0 2 0,4-2-6 0,0 1-4 15,6 0-3-15,2 2-9 0,2-2-3 0,1 2-14 0,2 0-8 0,-1 2-5 16,-2-1-3-16,2 1-3 0,-1 1-5 0,-1-1-7 0,-1-1 2 0,2 1 0 16,-4 1-5-16,1-1 2 0,-3 2-4 0,-1-1-7 0,-2 0 1 0,-2 0-13 15,-3 1-13-15,-2-2-7 0,-4 3-19 0,0-1-20 0,-4 0-23 16,-2 2-38-16,-1-1-78 0,-3 0-86 0,-1 1-68 0,-2 2-60 0,-4 0-24 15,-1-2 132-15</inkml:trace>
  <inkml:trace contextRef="#ctx0" brushRef="#br0" timeOffset="29363.43">3584 8278 484 0,'-9'0'141'0,"4"0"-64"0,-2 1 33 16,6-1 61-16,1 0 37 0,2 0 11 0,2 0-28 0,3 0-50 15,1-1-11-15,1 0-11 0,2-1-3 0,4 0-10 0,1 0-13 0,3 0-6 16,1-2-5-16,1 0-10 0,3 0-15 0,-1-2-4 0,5 1-17 15,-2-1-9-15,2 1-9 0,-2 0-11 0,-1 1 0 0,3-2-9 0,-1 2-5 16,-2 0-9-16,1-1-7 0,-2 1-12 0,0 1-12 0,-1-3-28 16,-3 2-28-16,1 0-41 0,0 0-108 0,-1 1-151 0,0 2-150 0,-3-2-144 15</inkml:trace>
  <inkml:trace contextRef="#ctx0" brushRef="#br0" timeOffset="29852.6">4617 7896 1517 0,'-3'-15'93'0,"0"2"-26"0,0-6-1 0,2 7 9 0,1 1 14 0,0 3 9 0,1 3-3 0,-2 0-9 0,0 2-8 16,-1 0-12-16,1 2-10 0,-2 1-12 0,3 0-8 0,0 1-13 0,-2 1-7 16,-1 0-5-16,2 4-3 0,-2 0 1 0,-1 4-3 0,0 2 4 15,0 3-5-15,-3 2 2 0,2 3 1 0,0 0-1 0,-2 3 4 16,0 1 2-16,0 2-2 0,-1 0 5 0,3 2 3 0,-2 2-5 15,-1-1 6-15,6 2-1 0,-4 1 1 0,4-1-1 0,-1-1-1 16,3-2-6-16,1-3 4 0,1-2 4 0,3-3 3 0,0 0 14 0,3-4 19 16,4-1 3-16,-1-1 1 0,5-5-1 15,2 0-17-15,-2-1-2 16,3-4-4-16,1-1-3 0,1-2 1 16,1-2 0-16,0-2 2 0,2-2-3 15,1-4-4 1,1-1-21-16,1-2-8 15,-4-3 1-15,0 1-4 16,1-4 19-16,-4 1 6 16,-3-1-1-1,-1 0-7-15,-1 0 1 16,-1-2-2-16,-5 0-7 16,2-1 1-1,-6 1-1-15,-1-1-1 0,-3 1 8 16,-1 0-2-16,-1-1-5 0,-4-1-12 0,-1 0 3 0,-3 0-3 15,-3 3-7-15,-1 2-7 0,-4 1-12 0,-3 2-14 16,0 2-9-16,-4 4-19 0,-4 2-30 16,-4 3-41-16,-3 4-55 0,-3 5-95 0,-2 4-167 0,0 4-254 0,-4 3-304 15</inkml:trace>
  <inkml:trace contextRef="#ctx0" brushRef="#br0" timeOffset="33269.11">7260 7662 452 0,'-10'-6'113'0,"0"0"-35"0,-4 2 13 0,4-2 10 0,3 4 14 0,-1-1 9 0,4 0-1 0,0 0-12 0,0 2-8 0,2 0-5 0,1-1-5 16,0 2-3-16,2 0-6 0,0 0-12 0,3-1-9 0,2 1-5 16,0 0-5-16,4 0-2 0,3 0-9 15,2 1-3-15,4-1 0 0,2 0-2 0,3 0 3 0,6-1-4 16,2 0-2-16,3-1 0 0,1 0-2 0,0-2-3 0,2 0 5 15,1-2-8-15,-1 2-1 0,5-1-3 0,-1 0-6 0,1-1 2 0,-2 0-6 16,0 0 0-16,-5 2-4 0,0-1-5 0,-4-1 0 0,-2 2-1 16,-2-1-4-16,-3 0 0 15,-2-1-10-15,-3 4-6 0,-1-2 2 0,-4-2-4 16,-2 2 5-16,-4 0-2 16,1 0-5-16,-4 2-7 15,-1-1-5-15,-4-1-11 0,-1 1-17 16,-1 0-19-16,-4 1-19 0,-1 0-26 0,-4 1-32 15,1 1-42 1,-4 1-44-16,-3 2-47 16,-2 1-19-16,-5 2 0 0,2-1 20 0,-3 0 87 15</inkml:trace>
  <inkml:trace contextRef="#ctx0" brushRef="#br0" timeOffset="33604.18">7285 7612 252 0,'-13'-3'141'0,"-2"2"-56"0,0-2 9 0,2 2 8 0,4 1 9 0,-1 0 9 0,1 1-1 0,1 1-5 0,-2-2-6 0,2 1-12 0,2 0-4 0,-1 1-5 0,2 0-4 0,1 2-5 0,1-2-10 0,0 2-9 0,0-2-11 0,1 2-3 0,2-1-7 0,2 1-1 0,1 0 0 0,0 2-5 0,1-1 7 0,3 0-8 0,1 2 4 0,2-2 0 0,4 1-3 0,0-1-1 0,1 0-3 0,3 1-1 15,-1-1-3-15,5 2 3 0,0-2-2 0,4-1-2 0,2 2 6 0,3-2-6 16,1 0-1-16,1 0 3 0,0 0-8 0,-1-2 3 0,1 2-1 16,-1 0-1-16,2 2-4 0,-1-2 0 0,0 2 1 0,-3 0-7 0,-1-1 1 15,-3 3-2-15,-3-1-4 0,-3 1-1 0,0 0-4 0,-5 0 0 16,0 1 6-16,-2 2-1 0,-2 0-2 0,-3 1 7 0,0 0-14 0,-3 0 6 16,-1 0-3-16,-2 0-7 0,-2 2 9 0,-2-1-1 0,-2 3 2 15,-4 1 2-15,2 1-4 0,-5 1-1 0,-2-1 1 0,1 1-4 0,-2 0 4 16,2-2 2-16,-4 1-1 0,4-2 1 0,-1-1 1 0,-4-1-1 0,3 2-1 15,-1-1 4-15,-1-1-6 0,1 0 1 0,0 0 2 0,1-1-3 16,2-1 6-16,-2 0-1 0,2 0-6 0,0-2 0 0,-1 0-6 0,2 0 5 16,0-1 2-16,0 0 5 0,3 1 2 0,0-1 0 0,0 1-1 0,4-2 0 15,-1-2-3-15,2 2 2 0,2-2 14 0,0 0-2 0,1-3 4 16,2 1-5-16,1 0-10 0,2 0 7 0,2 0 3 0,4 0 6 0,1 2 4 16,1-6-2-16,2 2-1 0,5-2 7 0,0 0-6 0,4 0 1 15,2-1-2-15,3 0-7 0,2-2 4 0,1-1-3 0,3-1 6 0,1-1-5 16,2-1-13-16,3 1 0 0,0-1-8 0,-1-1 6 0,-1 1 12 0,-3-1-7 15,-3 3-1-15,-2 0-8 0,-3 1-1 0,-4 0 5 0,-1 0-3 16,-4 2-4-16,-3-1-5 0,-4 2-18 0,-2 0-4 0,-4 1-8 0,-3 1-17 16,0-1-10-16,-3 1-42 0,-3 2-47 0,3-1-55 0,-4 2-89 0,-3 0-108 15,-1 2-92-15,-3 1-67 0</inkml:trace>
  <inkml:trace contextRef="#ctx0" brushRef="#br0" timeOffset="34860.54">6173 7994 920 0,'-10'-9'589'0,"0"-1"-493"0,0 1 15 0,4 2 6 0,1 2 1 0,3 1-3 0,0-2-11 0,2 4-19 0,-1-1-12 0,1 0-8 0,0 1-6 0,1 0-2 0,-1 0-6 0,2 0-11 16,-2 1-7-16,0 0-14 0,4-1-2 0,-1 2-5 0,1 0-5 15,1 0-2-15,-1 2-7 0,1-2-1 0,1 2 0 0,-1 0-1 16,-1 0-2-16,-1 1-13 0,-1 0-15 15,1 1-20-15,-3 1-20 0,0 0-27 0,3 3-46 0,-3 0-95 0,1 2-133 16,-1-1-129-16,0 2-135 0</inkml:trace>
  <inkml:trace contextRef="#ctx0" brushRef="#br0" timeOffset="35044.82">6316 8476 1723 0,'-9'7'67'0,"-1"2"14"0,1 3 21 0,4-2 28 0,2-1 11 0,0 1-24 0,1 2-29 0,-1 0-2 0,2 0-10 0,-2 1-9 0,-2-1 7 0,-1 2-30 0,3 0-16 0,-1 2 2 0,0 1-22 0,0 1-1 0,-1 2-7 0,0 3-13 0,-5 1-4 16,1 0-28-16,-3 2-30 0,-2-1-41 0,0 3-55 0,2 2-132 0,-2-1-229 15,-2 5-188-15,0-1 10 0</inkml:trace>
  <inkml:trace contextRef="#ctx0" brushRef="#br0" timeOffset="35865.58">7774 9102 668 0,'-12'-7'365'0,"3"-1"-273"0,-3-1 3 0,5 0 2 0,3 1 7 0,2-2 11 0,2 1-11 0,0 1-17 0,2-2-21 0,2 0-17 15,0-1-7-15,3 0-5 0,1 0 0 0,0 1-5 0,1 0-1 0,2 2-6 16,0 0-5-16,1 2-1 0,-1 0-5 0,-2 1-4 0,0 2-2 0,-2 1 3 16,0 2-4-16,-2 0 0 0,1 2 0 0,-1 0-2 0,-2 2 0 15,-1 1 8-15,-2 2 5 0,3 1 1 0,0 4 0 0,-3 1 0 0,1 3-7 16,-1 0 2-16,0 2-2 0,0-1-2 0,-1 3-2 0,1-1-2 0,-2 0-2 15,2 0-4-15,0-2 0 0,0-1 0 0,2-3-4 16,0-1-1-16,0 1-2 0,2-3-1 0,0 1 4 0,-2-2-2 0,4-2 0 16,-1 0-11-16,2-3-2 0,1-2-16 0,0-2-9 0,4-1-22 0,0-2-46 15,0-3-79-15,3-2-72 0,-3-4-57 0,1-2-40 0,1-1-9 0,-2-2 33 16</inkml:trace>
  <inkml:trace contextRef="#ctx0" brushRef="#br0" timeOffset="36010.28">7992 8614 990 0,'-11'-2'104'0,"-1"-1"-10"0,-2 2-4 0,5 1-6 0,4 0-2 0,1 2-20 16,1 1-18-16,2 0-10 0,1 1-12 0,0 1-3 0,1 0 2 15,2 3-13-15,-1-1-4 0,5 1-3 0,0 0-11 0,2 2 1 0,2-4-19 16,0 4-31-16,1-1-70 0,1 0-134 0,2 1-161 0,-2-2-151 0</inkml:trace>
  <inkml:trace contextRef="#ctx0" brushRef="#br0" timeOffset="36221.03">8221 8886 1481 0,'-7'-1'149'0,"0"0"-61"0,1-1 7 0,6 2 7 0,4-1 14 0,1 1-8 0,3 0-16 16,0-1-5-16,4-1-5 0,0 1-2 0,4 0 0 0,3-1-12 15,1 1-6-15,4 0-19 0,0-1-13 0,-1 0-7 0,1 0-8 0,2 1-7 16,-3 1-3-16,-1-3-2 0,0 3-7 0,-1-1 2 0,-2 1-6 15,0 0-4-15,-3 0-3 0,-3 1-14 0,-2 2-4 0,-3-3-11 0,-1 0-18 16,-3 1-22-16,-3 2-28 0,-1-2-44 0,-3 3-54 0,-2 0-65 16,-3 2-66-16,-4 3-33 0,1 0 0 0,-6 1 34 0,1 1 89 15</inkml:trace>
  <inkml:trace contextRef="#ctx0" brushRef="#br0" timeOffset="36376.67">8237 9103 444 0,'-8'4'202'0,"0"0"-42"15,-2 2-4-15,6-3 5 0,4-1-5 0,0 0-12 0,3-2-15 0,1 0-14 16,1 0-5-16,2 1-10 0,3-2-6 0,0-1-10 0,4 0-13 0,0-1-10 15,5-1-7-15,-1 1-6 0,3-1-4 0,-1 0-8 0,2 0-10 16,3-1-11-16,-1-1-5 0,4 1-7 0,0 0-5 0,-2-2-3 0,2 2-11 16,0-1-10-16,0 1-24 0,-2-1-27 0,-3 0-27 0,1 0-48 15,-1 1-103-15,-1 0-78 0,-2-1-76 0,3 1-42 0,-3 0 13 16</inkml:trace>
  <inkml:trace contextRef="#ctx0" brushRef="#br0" timeOffset="36564.07">8879 8843 838 0,'-4'-6'193'0,"-1"-2"-59"15,-2 0 13-15,4 2 17 0,0 4 17 0,2-2-24 0,0 1-25 16,1 0-22-16,-2 2-21 0,2 0-13 0,0 1-12 0,0 0-22 16,2 1-11-16,-2 2-8 0,1 2 3 0,0 4 10 0,1 3 6 0,-1 3 0 15,2 4 4-15,0-2-5 0,-3 5-3 0,0 2-2 0,2 0-5 0,-2 3-3 16,3 0-7-16,0-1 0 0,-1 4-7 0,1-1-9 0,-2 0-4 16,2 0-2-16,0-1-4 0,-1 0 11 0,1-1-6 0,0-1-11 0,-3-2-4 0,4 0-21 15,-2-1-13-15,0-2-17 0,0 0-35 0,0 0-37 0,-1-5-90 16,-1-2-141-16,0 0-137 15,-1-2-120-15,-1-3 63 0</inkml:trace>
  <inkml:trace contextRef="#ctx0" brushRef="#br0" timeOffset="37440.48">7382 6732 924 0,'-6'-12'95'0,"0"-2"-17"15,0-1 5-15,2 2 9 0,2 2 5 0,-1 1 13 0,0 2-8 0,1-2-19 0,-2 4-8 0,0 0-10 0,-2 2-5 0,2 1 0 0,0 3-4 16,0 0-10-16,-1 0-3 0,2 4-16 0,-2 3-1 0,2 3-5 15,-1 4-3-15,-1 5 14 0,-1 3 0 0,1 4-1 0,0 5-1 16,1 3-10-16,-2 0-2 0,2 3-2 0,-1-1-1 0,1-1-2 0,-2 1-6 16,5-1 1-16,-2-3-2 0,2-1 0 0,-2-6-1 0,2-1-4 15,0-2 2-15,-2-2-1 0,2-3 1 0,-1-1-2 0,0-1-1 0,0-2 0 0,0-3 2 16,-1-1 1-16,0-1-2 0,3-2 3 0,-1-2-6 0,0-2 0 16,1 1 2-16,-2-3 0 0,2-3 0 15,0 2 0-15,0-2 4 0,0-2-3 16,0-2 2-16,0-2 0 0,2-6-3 15,-1-1-3-15,0-1 3 16,-1-2-3-16,3-3 3 0,0-2-1 0,2 0 4 16,0-1-2-1,-1-5-2-15,0 2 2 16,0-5-5-16,-1 0-1 16,2 1 2-16,1 0-2 15,-1 0-1-15,1 0 3 0,-2 0 1 0,1 2-1 16,0 5 5-16,-1 3-11 0,2 6-3 0,-1 3 9 0,-2 2-7 0,2 4 7 0,0 2 11 0,-1 0-11 0,0 2 4 0,2 3 4 0,-2 0-3 15,3 3-2-15,-1 2 3 0,2 3-3 0,-1 1 9 0,4 2 3 0,-3 3 0 0,1 2 1 0,3 4-12 0,-1 1 2 0,2 3-3 0,1 3 5 0,-2 0-1 16,3 1-2-16,-2 0 1 0,0 0 2 16,1 2-2-16,-1 1 1 0,2-1 3 0,-2-1-4 0,1-1 0 0,-1-3-2 0,-4-2 1 0,5-2 1 15,-3-2 3-15,-1-1 7 0,0-2-1 0,-1-3 1 0,-1-1 1 0,0-3 0 0,0 1-3 0,-1-5 2 0,-2-1 2 0,1-1 1 0,-2-2 10 0,-2-1 1 0,2 0 5 0,0-2 7 0,-1-4 1 0,5 1-2 0,-1-7-2 0,0 0-11 0,2-4 0 0,-1 0-1 16,1-3-11-16,-1-3 6 0,-1 0-12 0,0-4-2 0,-1 1 5 0,3-4 0 0,-1-1 2 0,0-1-10 0,-2-3 0 0,2 0-6 0,0-1 2 16,-1-3 4-16,-2 1-2 0,1-2 0 0,-1 0-15 0,-1 3 5 15,0 1-7-15,0 5 5 0,-1 5 5 0,0 5-8 0,2 4-4 0,-4 2-8 16,1 4 2-16,0 2-6 0,1 1-9 0,1 3-19 0,0 1-26 0,0 3-46 15,1 3-96-15,1 2-115 0,0 2-112 0,1 5-125 0,0 1-112 16</inkml:trace>
  <inkml:trace contextRef="#ctx0" brushRef="#br0" timeOffset="38334.53">8982 7731 920 0,'-13'-6'103'0,"1"-1"8"0,-3-1 24 0,6 3 11 0,2-1 5 0,0 1-17 0,3-1-18 0,1 1-17 0,1 0-14 0,0-2-8 0,4 2-5 0,0-2-5 0,2 0-1 0,2 1-11 0,3-1-6 0,2 0-6 16,1 0-6-16,1 1-4 0,5-2-4 0,-2 2-5 0,7 1 0 0,-1 0 1 15,1 2-2-15,1 0-1 0,0 3-1 0,1 0-3 0,-3 0 0 16,3 3-4-16,-3 1-2 0,-2 1-3 0,1 2-4 16,-3 2-1-16,-2 2 1 0,0 1-4 15,-3 4 2-15,-3 2-3 0,-2-1-1 0,-1 3 1 0,-3 0 1 0,-1 4 4 0,-3-2-5 16,-3 2 0-16,-2 1 0 16,-1 2 0-16,-2-1 2 0,-1-1 3 0,-5-2-3 15,1 0 1-15,-3-2 0 16,1-1 0-16,-1 0 2 15,0-2 4-15,1-2-3 16,-1 1 3-16,4-5 0 16,-1 0 1-16,2-2 9 15,0-2-1 1,2 0 1-16,0-4-4 0,3 1-2 16,1-2 4-16,2 0 5 0,0-2-2 0,3-1 3 15,0-1-1-15,3 1 0 0,0-2-1 0,0 0 0 0,3-2-7 0,1 1-2 16,4-5 2-16,1 1-7 0,2 0 5 0,4-2-1 15,1 1-8-15,-2-1 2 0,6-1-5 0,1 2-1 0,0 0 1 16,2 0-6-16,3-3 5 0,2 3-5 0,0-1-8 0,1 0-1 0,0 1-13 0,-1-2-14 0,0 2-16 0,-3 0-29 0,1 1-37 0,-1 1-93 0,1-2-129 0,0 1-124 0,-1-1-156 0,0 0-207 0</inkml:trace>
  <inkml:trace contextRef="#ctx0" brushRef="#br0" timeOffset="38512.81">10198 7252 1797 0,'-10'-16'41'0,"4"-1"-4"16,-1-1-1-16,4 7 10 0,3 4-2 0,2 2 3 0,-2 4 1 0,0-1-5 15,-2 2 4-15,1 0-5 0,0 0-8 0,-2 3-4 0,0 1-6 16,1 4-1-16,-1 3 2 0,-2 3 1 0,-1 7 0 0,0 1 2 0,-3 5 2 15,1 5-2-15,-1 2 0 0,-2 3-4 0,1 3 1 0,-2-1 10 0,4 2 3 16,-2 0 0-16,2-1-1 0,0 0-16 0,3 1-6 0,-1-1-2 16,2-3-10-16,4 2-3 0,2-1 0 0,2-2-1 0,2 0-4 15,2-6 5-15,3-2 3 0,3-3-11 0,3-1 1 16,3-4-7-16,3-1-16 0,2-3-1 0,3-2-17 0,7-4-24 0,2-3-44 0,-1-3-91 0,4-3-160 16,0-2-146-16,0-3-163 0,-1-3 94 0</inkml:trace>
  <inkml:trace contextRef="#ctx0" brushRef="#br0" timeOffset="39026.75">10832 7469 742 0,'-7'-8'475'0,"3"1"-403"16,1-1 4-16,5 3 10 0,2 1 12 0,1-1 2 0,3 1-6 0,2 2-8 15,-2-1-5-15,4-1-5 0,0 1-6 0,1-1 2 0,2 0-6 16,1 2 2-16,0-1-3 0,0 2-6 0,-1 1-2 0,1 0-11 15,0 0-2-15,0 2-3 0,0 1-7 0,-1 0-4 0,0 2-1 16,-2 0-5-16,1 2-1 0,-2 1-2 0,1 2-4 0,-2 0 2 16,-2 4-6-16,-1 0 6 0,-3 2 2 0,0 1-6 0,-4-1 3 0,0 1-4 15,-1 0-7-15,-1 2-1 0,0-1-11 0,-4 0 4 0,0 0-1 0,-3-1 4 0,0 1-1 16,0-1-2-16,-4-2 1 0,3 1-7 0,-2 0 5 0,-3-3 4 16,5 1-7-16,-2-2 3 0,2-4 2 0,0 0-3 0,-1 0 1 0,2-4 2 15,1 0-2-15,2-1 1 0,1-2 1 0,0-1 0 0,1 0-2 0,3-1 2 16,0-3 0-16,0-2-2 0,0 1 1 0,3-3-1 0,2-1-3 0,1-2 3 15,0-1 4-15,2-3-4 0,2 0 2 0,-1-2 0 0,1 1-1 16,2-2-1-16,-3 1 0 0,2-3 1 0,1 0-1 0,0-2-1 0,1 0 8 16,-1-1-15-16,3-1 6 0,-1-2-1 0,0-1-3 0,-3 1 15 15,2-3-7-15,-1 4 5 0,-1-3 5 0,-1 2-7 0,-2 2 0 0,0 4-1 16,-2 3 0-16,0 5-2 0,-1 2 1 0,-2 4 1 0,-1 2 0 0,-2 1 3 16,3 0 0-16,-3 2-5 0,0 1 3 0,-3 0-3 0,3 0 2 0,0 0-2 15,0 1 5-15,0 2-2 0,0 1-1 0,-2 4-1 0,0 1-2 16,-2 3 4-16,0 3-1 0,0 1 0 0,0 3 1 0,-1 1 0 15,0 2 1-15,2-1-1 0,-1-1-3 0,0 1-2 0,0 2 1 0,-1 1 12 16,2 2 1-16,0-3 5 0,0-1-5 0,1 0-12 0,2-2 3 0,-2 0-8 16,4 0 5-16,-2-1-3 0,2-2 3 0,1-1-2 0,0-1-3 0,4 0-3 15,-3 0 4-15,1-2-11 0,2 0-2 0,1-2-10 0,0 0-21 16,1 0-13-16,2-2-30 0,-2-1-41 0,2 0-93 0,0-3-114 0,-1-1-78 16,5-1-68-16,-1-2-18 0,0-1 33 0</inkml:trace>
  <inkml:trace contextRef="#ctx0" brushRef="#br0" timeOffset="39226.8">11594 7726 948 0,'-1'-3'167'0,"-2"1"-51"0,1-1 11 0,0 2 10 0,2 2-3 0,0-1-24 0,0 1-24 0,2 1-9 0,-4-1-13 0,4 3-2 0,-2 1-1 16,0 3-9-16,1 3 0 0,-1 0-8 0,0 2-1 0,0 3-1 0,0 0 0 16,0 2 0-16,0 1-2 0,0-2-8 0,1-1-7 0,1-1-4 0,-1-1-12 15,2 1 0-15,0-3-2 0,-1 2 4 0,1-4-8 0,2 0 2 16,-1-2-4-16,2-1-9 0,0-2-1 0,1 0-10 15,1-2-14-15,0 0-23 0,1-3-25 0,4-2-41 0,-1-2-107 0,1-1-103 0,0-2-97 16,-2-2-89-16,3-2 18 0</inkml:trace>
  <inkml:trace contextRef="#ctx0" brushRef="#br0" timeOffset="39360.47">11688 7526 1200 0,'-14'-8'265'0,"0"2"-86"0,-1-2-10 0,7 3-6 0,3 1-19 0,1 2-21 16,0-1-32-16,3 2-24 0,1-1-19 0,0 2-14 0,1 2-11 0,2-1-13 15,-1 2-4-15,4-2-3 0,2 3-11 0,0-1 13 0,-2 1-10 0,7 0-9 16,-3 3-9-16,1-1-50 0,0 1-43 0,1 1-79 0,-1 0-171 16,-1-1-191-16,0 1-296 0</inkml:trace>
  <inkml:trace contextRef="#ctx0" brushRef="#br0" timeOffset="39545.28">12187 7556 1976 0,'-3'-7'149'0,"2"2"-75"0,2-1-5 0,5 5 9 15,3 0 5-15,3 1-4 0,1 0-10 0,1 0-2 0,2 0 5 0,1 2-9 16,3 0 0-16,2-1-21 0,-1 0-10 0,1 1-18 16,-1 0-7-16,-1 1-4 0,-2 1-10 0,-1-1 0 0,-2 1-13 0,-2-2-14 0,3 2-14 15,-3-1-24-15,-1 1-31 0,-3 0-54 0,-2-2-114 0,1 0-132 0,-3 0-132 16,0-2-110-16,-2 0 104 0</inkml:trace>
  <inkml:trace contextRef="#ctx0" brushRef="#br0" timeOffset="40130.07">12883 7489 1217 0,'-12'-12'677'0,"1"1"-610"15,0-2 4-15,6 6 0 0,5 2 13 0,0 2-1 0,2 0-13 0,0 0-17 16,-1-1-10-16,4 2-5 0,2 0-12 0,1 1-4 0,0 1-9 16,0-3-6-16,0 6 3 0,-2-2-10 0,0 2 0 0,-3 1 0 0,4 0-6 15,-2 2 6-15,-1 0-2 0,0 4 2 0,-1-1 3 0,2 2 13 16,-1-1-2-16,2 1-4 16,-2 1 7-16,2 0-20 0,0 2 5 0,0-2-4 0,1 0-6 0,1 0 5 15,-1-1 3-15,4-1 3 0,-1 0-1 0,0-2-4 0,3 0-4 16,-1-3 4-16,2 0-1 0,-2-1 5 0,4-1-1 0,-2-1-2 0,0-4 7 0,-2-1-4 15,4-2-2-15,-1 0-2 16,1-1-3-16,-1-2 8 0,-1-1-3 0,-2-2 0 0,2-2 4 16,-4-1-6-16,4 1 4 0,-2 0 4 0,-1-5-4 0,-1 4-6 0,0-3 0 0,-1 1 0 0,-1 0 1 0,-2 0 5 0,-1 0-2 15,2 1 1-15,-2 2 3 0,-1 0 2 0,0 1-1 0,-1 1 0 0,-3 3-2 0,2 2-2 0,-2 2-1 16,3 2-3-16,-3 2 0 0,0 2 0 0,0-2-2 0,0 6 3 0,0 2 1 16,3 2-2-16,-3 4-1 0,0 2 0 0,1 3-3 0,-1 2 3 0,0 3 10 15,1 2 0-15,1 2 2 0,-1 0-1 0,0 2-7 0,2 2-2 16,-3 0 2-16,1 1-2 0,1 2 1 0,-2 3 2 0,-2 1-4 0,1 1 3 15,-3-1-1-15,-1-1-7 0,-1 0 3 0,-2 1-11 0,-1-2 3 16,-2 2 5-16,2-4-3 0,-1-4 13 0,1-3-4 0,0-5-1 0,1 0 5 16,-3-5-5-16,6-2 4 0,-2-4-4 0,-1-2 0 0,2-3 8 0,-2-2-5 15,2-2 6-15,-2-1 0 0,0-2-1 0,-2 0 1 0,1 0-4 16,-2-2 1-16,0-2 7 0,1-2-2 0,-1 0 3 0,0-3-2 0,-1-1-9 16,3-1 5-16,-2-2-2 0,-1-1 4 0,3 2-1 0,-1-1 2 0,1-1 3 15,2 1 2-15,0 0 0 0,2-1 3 0,0 2-1 0,3 0 4 16,1 0 4-16,2 1-2 0,1-3 2 0,3 1-1 0,4 1 1 0,1 2-2 15,2-1-4-15,3 2-2 0,2 1-5 0,-1 1 0 0,4-4-3 16,2 4 0-16,-2-1 1 0,5 2-6 0,-3 0 0 0,2 1-4 0,-1 1-1 16,1-1 1-16,0 1-5 0,0-2-5 0,-1 2-10 0,1 0-8 0,-3 0-8 15,0 1-13-15,-3-1-12 0,-2 3-15 0,-1-4-34 0,1 2-48 16,-4-1-73-16,0 0-70 0,-1 1-57 0,-2-1-43 0,1 0-30 0,-5 0 11 16</inkml:trace>
  <inkml:trace contextRef="#ctx0" brushRef="#br0" timeOffset="40513.21">13547 6886 1559 0,'-8'-15'238'0,"2"0"-169"0,0-2 11 0,6 8 17 0,2 3 19 0,2 2-5 0,-2 3-12 0,1-1-19 0,1 4-12 15,3 0 5-15,2 4 7 0,3 5 11 0,4 2-1 0,2 2-11 0,0 5-6 16,4 4-6-16,1 4-6 0,1 3-5 0,1 2-4 0,2 4-11 15,0-1 0-15,1 3-16 0,-2 2-8 0,-1 1 2 0,3 2 2 0,0 0-3 16,-2 0 6-16,-2-1-13 0,0 1 0 0,-1-2 22 0,-2-1 2 16,-1-2-5-16,-1-1 2 15,-1-2-23-15,-4-1-5 16,1 0 5-16,-3-2-5 16,-3 3 2-16,-2 2-1 15,-1-2-7-15,-4-1-1 16,0 1 1-16,-2-2-11 0,-3 2 11 0,-2-1-8 15,-4-1 1-15,-3 1-8 16,-2 1-13-16,-5 2-9 16,-3 0-23-16,-3 2-26 15,-3 1-64-15,-3 2-84 0,-1 1-181 16,-4 1-357-16,-3 0-407 0</inkml:trace>
  <inkml:trace contextRef="#ctx0" brushRef="#br0" timeOffset="41699.83">14900 7446 919 0,'-18'-3'105'0,"1"1"-24"0,-2-1 34 0,6 2 14 0,6-1 16 0,2 2 0 0,2 0-20 0,3 0-16 0,0-1-17 0,3 1-17 0,-1 0 0 0,4 1-7 16,2-1 1-16,4 2-5 0,3-2 6 0,3-2-10 0,3 2-6 16,1-1-2-16,5-1-11 0,3 1-2 0,0 0-1 0,8-1-7 15,-1 1-5-15,1 1-3 0,1-1-7 0,-4-1-4 0,-2 1-4 16,1 1-5-16,-1-3 1 0,-2 1-4 0,-1-1 1 0,-2 0-1 16,-5 1-8-16,-2 0-3 0,-2 1-17 0,-5 1-7 0,-1-1-17 0,-4-1-13 15,-4 1-25-15,-2 1-38 0,-3-1-66 0,-1 2-72 0,-3 0-75 16,-3 1-67-16,-2 0-44 0,-4 1 2 0</inkml:trace>
  <inkml:trace contextRef="#ctx0" brushRef="#br0" timeOffset="41863.86">14980 7579 940 0,'-10'-2'194'0,"-1"2"-20"0,0-1 5 16,6 1-7-16,2 0-13 0,2 0-20 0,1 0-17 0,1 0-11 16,0 0-6-16,1 0 1 0,2 0-12 0,1 0-4 0,2 0-5 0,4 1-12 15,1-1-8-15,4 0-14 0,1 0-6 0,3-1-9 0,4 1-6 0,3-1-9 16,3-1-14-16,-1 1-5 0,2-2-2 0,2 2 0 0,0-2 0 15,0 2-6-15,-1-1-14 0,-1 1-7 0,-1 0-17 16,0-1-17-16,1 1-21 0,-3 0-54 0,2-1-125 0,-2 0-173 16,-1 0-175-16,1-2-169 0</inkml:trace>
  <inkml:trace contextRef="#ctx0" brushRef="#br0" timeOffset="42229.94">16471 7303 1336 0,'-2'-11'234'16,"2"1"-173"-16,2-3-1 0,2 4 1 0,1 1 19 0,2 0 5 0,0 1-1 0,-3 0 0 0,0 0-4 0,0 2-6 0,-4-2-7 0,2 2-13 0,1 1-13 0,0 0-10 0,-3 0-5 0,1 3-4 0,-1-1-2 0,-1 1-1 0,-1 1-3 0,1 0-1 15,-2 0-2-15,-2 3 1 0,0-1-6 0,-3 2 0 16,-2 2 7-16,1 2-3 0,-3 1 1 0,0 2-3 0,0 1-5 0,-2 3 1 0,6 2-3 15,-3 3 0-15,1 3 1 0,-2 1-3 0,0-1 7 0,1 1 2 0,1 1 0 16,0 2 3-16,4 0 11 0,1-2 1 0,1 0 1 0,3-3 2 0,2 0-5 16,2-1 2-16,5 1 1 0,-2-2 0 0,8-1-2 0,-2-3-2 15,4-2 4-15,-1 1-4 0,5-3 2 0,1 0 4 0,3-1-1 0,3-2-1 16,1-3 4-16,-1-2-5 0,1-2-1 0,0 0 5 0,-1-4-8 16,3 0 2-16,-2-4 6 0,0 0-11 0,-1-2 5 0,0-3 2 0,-1-1-8 15,0 0 3-15,-1-3-6 0,-5 0-3 0,1 1-4 0,-5-4 6 16,-4 2 0-16,-4-1-2 0,1-2 0 0,-3 0-7 0,-4-2-4 0,1-1-4 15,-6-1-7-15,-1-1 9 0,-4-1-1 0,-1-1 4 0,-5 2 1 0,0 2-7 16,-8-3-15-16,-3 4-15 0,-3 2-1 0,-3 2-15 0,0 5 4 16,-1 2-11-16,-3 4-32 0,-3 3-41 0,1 4-61 0,-5 3-110 0,-2 3-178 15,-2 4-241-15,4 1-238 0</inkml:trace>
  <inkml:trace contextRef="#ctx0" brushRef="#br0" timeOffset="44230.18">7426 10435 8 0,'-3'0'20'0,"1"-1"16"0,-4 0 21 0,2 1 18 0,-1 0 11 0,-1 0 9 0,1 0 7 0,1 0 7 0,-1 0 8 15,-1 0 4-15,4-2 9 0,-2 2 6 0,0 0 2 0,1 0 2 0,-1 0-10 16,1 0 6-16,-1-1-3 0,2 2-3 0,-1-1-4 16,-1 0-16-16,1 0-12 0,3 0-15 0,0 0-10 15,2 0-15-15,0 0-8 0,1 0-8 0,2-1-4 16,2 2-1-16,2-1-8 0,5 0 3 0,0-1-4 16,4-2-1-16,2 1-4 0,4-1-5 0,2 2 5 0,0-1-1 0,3 1 3 0,0 1-5 15,2 0-7-15,2 0-6 16,0 0-4-16,0 0 1 0,1 1-4 0,-4-1 1 0,-1 0-2 15,-3 0-6-15,-2 0 0 0,-1 2-1 16,-3-1-7-16,-1 0-2 16,-4 1-9-16,0-1-14 15,-2-1-37-15,-4 1-53 16,-1-1-60-16,-4 2-64 0,-2 0-35 16,-2 0-48-16,-3 2-64 15,-4 0-60-15,-3 1 13 0</inkml:trace>
  <inkml:trace contextRef="#ctx0" brushRef="#br0" timeOffset="44308.52">7402 10659 425 0,'-14'0'150'0,"4"1"-79"0,-4 1 15 0,8-1 10 16,3-1 23-16,0 1 22 0,3-1 11 0,0 0-3 0,2 0-17 0,-1 0-9 0,2 0-3 0,2 0-4 0,2 0-2 0,2-1-9 0,0 1-8 0,5-1-14 0,-1-1-7 0,5 1-7 0,0-2 2 0,4 1 3 0,1-2-8 0,2 1-2 0,3-1-11 0,2 0-6 0,1-3 3 0,5 2-11 0,1 0 1 0,2-1-4 0,1 1-7 0,-1-2-4 0,0 2-4 0,-1-1-9 0,-4 0-3 0,-3 2-6 0,-1 0-5 0,-5 0-3 0,-1 1-2 0,-2 0 7 0,-6 1-8 0,0-1-3 0,-4 0-2 0,0 1-13 0,-4-1-10 0,-2 0-11 0,-1 2-22 15,-5 1-15-15,0-1-19 0,0 1-14 0,-3-2-12 0,1 0-31 16,-1 0-48-16,-4 1-62 0,-1 0-77 0,0-1-70 0,-3 2-36 0,1-1 39 15</inkml:trace>
  <inkml:trace contextRef="#ctx0" brushRef="#br0" timeOffset="44673.2">7863 10209 767 0,'-15'-15'290'0,"2"0"-214"0,-3-1 18 0,4 3 10 0,4 4 9 0,0-3 16 15,-2 2 11-15,3 3 0 0,-1-2-3 0,-2 2-11 0,4 2-9 0,0 1-23 16,0 1-12-16,2 1-10 0,0 0-15 0,2 2 0 0,-1 0 4 16,3 0-8-16,0 2 1 0,0 0-4 0,0 2-22 0,0 0 7 15,3 2-8-15,-1 2 0 0,-2 0 5 0,4 0-3 0,-4 3-2 16,3-1 4-16,0 4-6 0,-1-1-3 0,2 3 8 0,2-1-2 0,-2 1-2 16,2-1-1-16,1-1-4 0,1 0-3 0,2 1 0 0,0-1 1 0,0 1-2 0,3 0 2 15,2-2 3-15,2 2-2 0,2-2-6 0,1 2 1 0,3-2 5 16,0 2-2-16,2-1 1 0,2-4-3 0,0 1-5 0,1-2-3 0,0 1 3 15,1-2 3-15,-2 1-8 0,1-1 5 0,1 0-4 0,-4 0 1 0,1 0 3 16,-5 0 2-16,-1 2-5 0,-2-2-3 0,-5 0 1 0,0 0-2 16,-3 0 9-16,-2 0 0 0,-3 0 6 0,-2-1-8 0,-2 1-2 0,0 0 3 15,-3 0-14-15,-1 1 9 0,-2 1-3 0,-2 2 2 0,-2 0-1 0,-3 0-5 16,-3 3-3-16,-1-3-5 0,-7 1 8 0,0 2-2 0,-1 1-5 16,-4 0-1-16,2 1-11 0,0-1 2 0,-3 0-7 0,3 1-17 0,-2-1-30 15,-1-2-24-15,1 1-27 0,0-3-32 0,1 0-19 0,0 2-35 16,1-2-49-16,2 0-90 0,1-3-135 0,7-1-200 0,-2 0-72 0</inkml:trace>
  <inkml:trace contextRef="#ctx0" brushRef="#br0" timeOffset="47827.87">9221 10509 175 0,'-10'-7'86'0,"4"1"-67"0,-4-4 4 0,8 4 8 0,-1-1 17 0,0-1 26 0,3 0 23 0,-1 0 12 0,1-2 2 0,0 0-11 16,1-2-6-16,1 0-2 0,0-1-6 0,0 3-6 0,3-2-10 0,-1 1-2 0,1 0-3 16,1 1 0-16,-1-1 2 0,0 1-1 0,3 2 3 0,-1-1 1 15,0 2 1-15,0 1 3 0,-2-1 5 0,0 2-11 0,-1 1-3 0,0 1-4 16,-1 2 6-16,-2 1 16 0,-1 1 10 0,0 2 5 15,3 2-3-15,-3 0-7 0,3 3-9 0,-3 3-6 0,4 2-7 16,-2 1-9-16,2 3-10 0,2 2-15 0,-1 1-12 0,2 2-8 16,1-2-7-16,1 0 0 15,2-1-3-15,1-3 5 0,1-2-4 16,2 1 4 0,1-2-1-16,3 1-8 15,0-3-2-15,1-1 8 0,1-2-6 16,-1-1 7-16,1-2-1 0,0 1-6 15,-1-5 4-15,2-1-6 0,0-1 3 0,0 1 2 0,-1-6 1 0,-1 1-2 0,0-2 0 16,1-2 0-16,-3-2 0 0,1-1 0 0,-1-1 0 0,-4-2-3 0,1-1-1 0,-2 0 2 0,-1-3 2 0,-2 0-1 16,-2 1-1-16,-4-2 2 15,1-2 0-15,-2 3 3 0,-2 2 1 16,-1-2 1-16,-1 2 2 16,-2-2 2-16,1 2-2 15,-4-2-4-15,2 1 4 16,-2 2-8-16,-1-1 2 15,-1 2-2-15,1 3-8 0,0 3-2 0,1 2 1 0,-2 4 6 0,2 2 3 0,0 2-1 0,-1 3 5 0,0 4-3 16,0 2 2-16,-1 3 3 0,2 2-6 0,-1 4 1 0,4 2-4 0,1 3 1 0,-1 3 1 0,2 2-3 0,1 4-1 0,0 4 3 0,1 2-4 0,2 0 2 0,-1 1-1 16,1 0 8-16,0 2-2 0,1 2 0 0,-2 3 2 0,2 1-9 0,-1 3-2 0,-2-1 4 0,1 1 3 0,-4-2 9 0,0-1 7 0,-1 1-7 15,-1-6 0-15,-1-2-12 0,-2-1 12 0,-1-2-4 0,0-3 4 0,0-3 7 0,1-3-19 0,-1-3 10 0,0-6-8 0,0-3 3 16,0-2 9-16,0-2-15 0,-1-2 3 0,-1-4 1 0,1-3 0 0,-3-2 4 0,1-2 3 0,2-2-3 0,-2-2-2 0,0-3 5 0,-1-2-3 0,1-3 0 0,-1-2 7 16,0-2-8-16,0-1 1 0,0-2-4 0,-1-2-3 0,-1-2 3 0,1-1-3 0,0 0 3 0,2-1-5 0,1 1 9 0,2 3 3 0,3-2 2 15,2 2-3-15,2 1 1 0,1-2-5 0,1 2 2 0,5 0 1 0,-1 1-6 0,4 2 3 0,2-2-11 0,3 2 3 0,2-4 1 0,1 3-2 16,3 0 5-16,3 1-3 0,2-1-3 0,2 2-6 0,3 2-8 15,-2-2-12-15,3 2-26 0,2 2-49 0,-2-3-38 0,1 3-63 0,-1 0-70 16,1 1-95-16,0 2-171 0,2 0-142 0,2-1 167 0</inkml:trace>
  <inkml:trace contextRef="#ctx0" brushRef="#br0" timeOffset="48107.42">10532 10321 974 0,'-7'-9'554'0,"0"4"-433"0,2-6 23 0,6 4-5 0,3 3 12 0,0 0 0 0,6 2-11 0,-2-1-3 0,2 2-12 0,2-2-5 0,2 0-15 0,2 1-7 16,-1-1-13-16,3 2-15 0,3 1-4 0,-4 0-14 0,6 0-4 0,-3-2-9 16,1 2-6-16,-1 0-6 0,6 0 0 0,-2 0-5 0,-1 0-2 15,0 0-9-15,-3 0-7 0,-2 0 3 0,1 0-9 0,-5-1 1 0,2 1-1 16,-4-2 0-16,0 2-4 0,-1-1 8 0,-1 1-15 0,0-3-16 15,-2 3-40-15,-3-1-37 0,-1 0-33 0,-1-1-38 0,-2 2-7 0,-1 0-20 16,-1 2-36-16,-2 2-65 0,-4-2-98 0,1 5-121 0,-4 0-5 0,-2 1 63 16</inkml:trace>
  <inkml:trace contextRef="#ctx0" brushRef="#br0" timeOffset="48279.08">10607 10509 819 0,'-10'1'303'0,"2"2"-118"0,-3 0 6 0,9-1 2 0,0 0 7 0,2 0-12 0,3 0-24 0,-2-1-9 0,5 0-9 0,-1 2-10 0,2-3-7 15,1 2-15-15,5-2-7 0,1 0-13 0,2-2-20 0,3 2-8 0,3 0-18 16,3-3-7-16,0 2-4 0,6-2-10 0,1 1-1 0,1-1-4 16,2 0-7-16,-2 1-4 0,0-2-10 0,-1 1-2 0,-4-1-3 0,3 4-5 15,-5-3-6-15,-4 3-13 0,1 0-34 0,-3 0-46 0,-1 0-61 0,-3 3-81 16,-4-3-111-16,2 1-170 0,-5 2-307 0,-1 0-24 0</inkml:trace>
  <inkml:trace contextRef="#ctx0" brushRef="#br0" timeOffset="48846.53">12980 9647 304 0,'-9'-5'161'0,"0"-3"-50"0,1-1 39 0,0 2 40 0,2 3 31 16,2-3 14-16,-1 3-22 0,2-1-21 0,0 1-23 0,2-1-20 0,0-1-16 0,2 2-15 0,0-1-4 0,1 1-5 0,0 0-16 16,3 0-12-16,1 0-13 0,2 0-12 0,3 0 3 15,1 0 3-15,4 0-1 0,2 1-5 16,0-1-2-16,5 0-15 0,0 3-4 0,5-5-3 0,0 5-7 0,3-2 2 16,3 2-9-16,-1-1-1 0,2 1 1 0,1 0-9 0,3-1 0 0,-2 1-2 15,0 0 1-15,-2-1 1 0,-2 1-4 0,-3 0-1 16,0 1-6-16,-3-2 2 0,-1 1-4 15,-4 1-1-15,-3-1 1 0,-1 1-7 0,-2 0-2 16,-2 0-6-16,-3 0-27 0,-1 0-27 0,-5 0-31 0,-2 0-28 16,-1 0-24-16,-4 0-15 0,2 0-13 0,-3 0-28 0,-2 0-62 0,-4 0-84 0,-3-2-87 0,-2 4-22 0,-5-1 33 0,-1 0 146 15</inkml:trace>
  <inkml:trace contextRef="#ctx0" brushRef="#br0" timeOffset="49401.11">13029 9597 258 0,'-18'-2'194'0,"-1"1"-125"0,1 1 17 0,3 0 43 16,3 1 43-16,4-1 34 0,0 0 8 0,2 2-22 0,1-1-26 0,1 0-16 0,3 1-17 15,-1-2-20-15,2 0-23 0,2 1-18 0,0 2-10 0,1-1 4 16,4 2 5-16,0 0 3 0,2 0 7 0,2 0-1 0,-1 0 0 0,6-1-11 16,3 0 2-16,0 1-5 0,4-3-3 0,4 3-3 15,-1-4-7-15,3 0-11 0,0 1-7 0,0 1-3 16,0-1-9-16,1 0-1 0,-1 2-9 0,-1-3-4 0,-3 1-2 16,1 1-2-16,-1-1 1 0,-1 2-3 0,-4 0 1 15,-2-1-2-15,-2 1-4 0,-4 1 4 16,0 0-2-16,-4 1-2 0,-3 1 5 0,1-1-8 0,-2 2 1 0,-4-2 3 15,0 2-3-15,-3-1 8 16,-1 4-4-16,-1-1-2 0,-5 2-2 16,0 0 1-16,-4 1-5 15,-1 1 1-15,1 1 5 0,-2 0-1 16,-2-2 3-16,-2 2 2 0,-1-1-4 16,1 2 0-16,-1-2 0 15,3 2 2-15,-2-2-2 16,2 2 2-16,1-3 0 15,1 2-1-15,0-2 2 16,-2 1-4-16,5-1-1 16,-2 0 1-16,0 0-1 15,2-1 6-15,3 0-4 16,0-1 2-16,2 1-2 16,4-2 2-16,0 0 0 15,2-1-5-15,4-2 8 0,-1 1 6 16,2-2 13-16,1 1 1 0,2-1-1 15,5 2-15-15,0-2 2 0,8-1-5 0,-1 0 5 16,1-3 8-16,4 1-7 0,5-2 7 16,-1 0-1-16,5-3-5 15,2 0 0-15,2-1 4 0,1 0-6 16,2-2 3-16,-1-1 2 0,-2 2-12 16,0-1-4-16,-1 2-11 0,-4-1 6 0,-2 1-6 0,-1 1 0 0,-2 1 9 0,-2-1-18 0,-3 0-14 0,-3 1-28 0,-2 0-59 15,-4 1-52-15,0 1-60 0,-5-2-67 0,-1 4-64 0,-3-1-144 0,0 2-150 0,0 2-44 0</inkml:trace>
  <inkml:trace contextRef="#ctx0" brushRef="#br0" timeOffset="49550.7">13078 10856 1018 0,'-9'-4'347'0,"5"-1"-272"0,0-1-4 0,4 0 12 0,4 0 26 0,0 0 20 0,1-2-3 0,1 1-5 0,0-3-10 0,2 1-9 0,0-2-10 0,4-1-4 0,-1 2-13 0,4-2-13 0,-2 1 1 0,2 1-8 0,-2-2 7 0,1 3-5 0,-2 2-2 0,-3-2-6 0,1 4-11 0,-1-1 1 0,-4 1-10 0,5 2 1 0,-5-1-2 0,1 3-7 0,-4-1 5 0,1 2-5 0,0 0 0 0,-1 2 2 0,1-1-9 0,-2 3 1 0,1-1-3 0,0 0-7 0,0 2 3 0,-1 0-7 0,2 3 1 0,-2 0 0 0,2 3 0 0,-2 0 7 0,0 2-2 0,2-1-2 0,0 2 3 0,1 0-7 0,0 0-4 0,-2 1 5 16,3-2-6-16,-1 0-3 0,-2-1 3 0,2 0-1 0,-1-2 7 0,4-1-1 16,-1-1-1-16,0 2-3 0,0-4-1 0,1 0 1 0,1-4-10 15,-1 0-15-15,2-2-35 0,2-3-22 0,-2-1-38 0,3-3-37 0,0-2-41 16,0-2-73-16,1-2-109 0,-3-1-172 0,2 0-71 0,-1-4 15 15</inkml:trace>
  <inkml:trace contextRef="#ctx0" brushRef="#br0" timeOffset="49696.05">13435 10366 1268 0,'-12'-3'252'0,"1"-2"-61"0,-1 1-11 0,4 1-6 16,3 2-18-16,-1-1-49 0,4 2-32 0,-1 2-26 0,3-1-13 15,0-1-8-15,0 3-14 0,3 1-2 0,2 1-7 0,-1-1-10 0,3 1-2 16,-1 3-12-16,4-1-33 0,0 1-57 0,1 0-78 0,3 0-108 15,-2 2-171-15,4-1-160 0,-4-1-9 0</inkml:trace>
  <inkml:trace contextRef="#ctx0" brushRef="#br0" timeOffset="49923.81">13736 10565 1576 0,'-5'-2'480'15,"1"-2"-324"-15,1-2-13 0,3 4 1 0,3 0-2 0,2 1-18 0,2 1-18 16,4 0-15-16,-2 0 2 0,3 1-6 0,0-1-13 0,3 2-7 0,1-2-15 16,3 1-8-16,0 0-13 0,1 1 0 0,1-2-4 0,-3 1-4 15,-1 0 1-15,-1 1-17 0,-4-1-3 0,2 0-2 0,-1 2-4 0,-2-3 0 16,-1 1-4-16,1 1 4 0,-3-2-3 0,-1 1 5 0,-2 0-11 0,-2-2-17 16,0 2-25-16,-1-1-27 0,-2 0-20 0,-2 2-22 0,2-2-11 15,0 0-37-15,-3 2-33 0,-2 1-53 0,-1 0-78 0,-2 2-117 16,-3 0-103-16,-1 1-15 0,-1 1 161 0</inkml:trace>
  <inkml:trace contextRef="#ctx0" brushRef="#br0" timeOffset="50079.68">13728 10729 589 0,'0'0'152'0,"0"0"-30"0,2 1-1 0,2-1 10 0,1 0 0 16,3 1-17-16,0-1-9 0,-1 0-10 0,6-1-15 0,-1-2-16 0,2 2-21 16,3-2-16-16,2 1-13 0,2-2-8 15,3 0-2-15,3 0-8 0,-3-2-5 0,2 2-13 0,-1 0-27 16,1 0-30-16,-2 0-47 0,-1 2-53 0,-4-2-52 0,-1 1-48 0,2 2-16 15,-2-2 8-15,-1 2 84 0</inkml:trace>
  <inkml:trace contextRef="#ctx0" brushRef="#br0" timeOffset="50281.06">14289 10619 323 0,'-2'-3'180'0,"4"-1"-6"0,0-1 4 0,1 1 9 0,1-1-3 0,-1 0-6 0,1 1 5 0,-2-1 6 0,2 4-1 0,-1-5-10 0,0 4-16 0,-1-1-16 0,4-1-12 0,-4 1-19 0,3 1-13 0,-3 0-12 0,2 0-12 0,-1 2-1 0,-2-2-11 0,2 1-5 15,0 1-10-15,-3-1-13 0,4 1-4 0,-4 1-18 16,0-1 4-16,0 3-8 0,0-2-4 0,1 2 3 0,-2-1-13 0,1 2 7 0,0 0-1 15,-2 2-2-15,0 2 3 0,2 0-12 0,-3 3 3 0,0-1-14 16,3 2-13-16,-1 0-26 0,0 0-58 0,-1 3-60 16,1-4-101-16,1 1-109 0,0 0-148 0,-1 0-231 0,-2-1-30 15</inkml:trace>
  <inkml:trace contextRef="#ctx0" brushRef="#br0" timeOffset="51010.08">14315 10664 35 0,'2'-4'31'0,"0"-2"13"0,1-2 19 0,1 1 19 0,0 0 12 0,-1 1 2 0,1-1-4 0,-1 2 4 0,-2-2 17 16,0 3 17-16,-1-3 13 0,3 3 1 0,-3-1-18 0,0 1-12 0,0 0-7 0,-3 0 0 0,3 0 9 0,0 1-3 0,-1 0-1 0,-2 1-11 0,1-1-11 0,-2 2-8 16,1-1-4-16,1 1-6 0,0 0-7 0,-1 1-2 0,0 0-7 0,3 0-4 0,-2 0 0 0,0 1-5 0,1 2-2 0,-2-1 2 0,2 4 4 0,0-1-4 0,1 6-1 15,0-2-7-15,0 6-3 0,0 1-5 0,1 4-7 0,2 1 2 0,-1 4-5 16,0-1 6-16,3 3 2 0,-2-2 0 0,1 3-1 0,1 0-5 15,1-2-7-15,-1-1-8 0,2-2-3 0,-2 0 8 0,0 0-4 0,2-2 5 16,-3 0-3-16,3 0-9 0,-2-4-8 0,0-2 10 0,0-3-1 0,-1 0-8 16,-2-1 7-16,1-2-6 0,2-1-16 0,-2-3-23 0,1 1-28 15,-1-4-43-15,-1 0-32 0,2-2-36 0,0-2-73 0,-1 0-109 0,2-4-218 16,-1 0-171-16,0-4 82 0</inkml:trace>
  <inkml:trace contextRef="#ctx0" brushRef="#br0" timeOffset="51977.15">13191 9071 356 0,'-4'-16'212'0,"1"0"-121"0,0-4 7 0,2 0 21 0,1 0 17 0,1 0 17 0,-1 0-4 0,0 2-20 0,-1-1-12 0,0 2-4 0,-1 1-4 0,1 1 0 0,0 3-9 15,-1 3-19-15,1 2-15 0,0 2-11 0,-1 1-11 0,1 1-2 16,0 2 6-16,-1-1-9 0,1 2 8 0,-2 0-3 16,1 2-7-16,-1 0-1 0,0 1-9 0,3 2-2 15,-2 3 4-15,-1 3-2 0,0 4 4 0,1 1-2 16,-1 5-5-16,0 1 2 0,-1 5 2 0,2 2 4 0,-1 2-1 0,0-3-1 0,3 3-6 16,0-2-6-16,0 2 1 0,0-4-7 0,0 0-2 0,3-3-5 15,-3 1-3-15,3-5 18 0,-3 1-6 0,0-3 5 16,4-3-2-16,-3 0-17 0,0-3 5 0,1 0 0 15,0-4-5-15,0-1 5 0,-1-1-3 0,0-2 1 0,1-1 3 16,0-2-1-16,0-1-2 0,-1 0 4 16,0-2 2-16,2-2-6 0,-3-2-3 0,0 0-1 0,0-4-1 15,3 0 0-15,-3-4 4 0,0-1-4 0,0-1-10 16,0-2-2-16,0-1 2 0,-3-1 0 0,3-2 15 0,0 2-1 16,0-1 0-16,0 1-2 0,0-3 5 0,-3 0-3 0,3 0-7 15,0-1 8-15,0 1-10 0,0 2 4 0,0 0 6 0,3 0-6 0,-3 5 1 0,0 2 7 0,3 3-7 0,1 1 1 0,0 4-1 0,-2 2-7 0,2 1 8 0,-1 0-3 0,1 2 3 0,0 1-3 16,3 1 1-16,-2 2-4 0,2 0 5 0,0 2-5 0,-1 3 4 0,2 2-4 0,0 2-3 0,0 1 13 0,3 2-5 0,-1 1 6 15,-2 0-2-15,4 3-8 0,-3-1 3 0,2 3 3 0,1 1 0 0,-3 0 0 16,3 2 9-16,-2-1-9 0,-4-2-2 0,4-2 0 0,-2 0 6 16,-3-1 2-16,5-2 27 0,-4-1-9 0,1-1-2 0,-2-2 6 0,1-3-16 15,-1 0 11-15,0-3 0 0,-1-1-2 0,-1-2 0 0,0-2 2 0,-1-1 9 16,-2-1 0-16,6-1 4 0,-4 0-7 0,3-5-2 0,-1-2-3 0,0-2-6 16,0-2-13-16,0-3-5 0,1-2-3 0,-1-2-3 0,0 1 26 15,0-5-5-15,0 1 5 0,0-2-9 0,-1-2-9 0,2-1 5 0,-1-2-8 16,0-2 8-16,-1 0-9 0,0-3 2 0,1 0 0 0,-3-1-5 15,0 0-1-15,2-3-9 0,-3 0-7 0,3 2-9 0,-3 5-7 16,0 4-9-16,2 6-14 0,-2 6-31 0,3 4-28 0,-3 4-50 0,1 3-59 0,-1 2-86 16,2 2-120-16,-2 3-192 0,0 2-120 0</inkml:trace>
  <inkml:trace contextRef="#ctx0" brushRef="#br0" timeOffset="52861.32">14675 9977 422 0,'-8'-8'134'0,"0"-1"-28"0,-2-2 4 0,8 2 1 0,0-1 6 0,2-1 9 0,2 1 5 16,0-2 1-16,1-2 0 0,2 1-3 0,1-2-1 0,2 0-11 0,1-1-12 0,2 0-5 0,1-1-10 15,1-1-10-15,1 2-8 0,2 0-14 0,2 0-9 16,3 1 1-16,-1 1-8 0,1 0-4 0,2 2 0 0,-3 0-6 16,3 1 5-16,-2 1-7 0,1 0-4 0,-4 4-3 0,1-1-7 0,-1 3 2 15,-4 1-6-15,1 2-6 0,-3 2 3 0,-2 2-8 0,0 1 3 0,0 1-3 16,-5 2-2-16,3 1 1 0,-4 1 3 0,0 4-3 0,-3 0-2 0,-1 3 6 0,0 3-3 16,-1 1-1-16,-2 0-1 0,-1 1-1 0,0 1-1 15,-4-1-1-15,4-1 8 16,-4 2-3-16,-2-3-2 15,3 2 1 1,-1-1-2-16,0-1 2 16,-3 1 2-16,4-3-1 0,-1 1 1 15,0-3-7-15,2-2 0 16,0-1 5-16,0-1-5 0,-1-1 5 16,1-2 2-16,4-1 3 0,-1-3-5 0,0 2 6 0,2-4-4 15,1 0-4-15,0-2 4 0,1 0 0 0,1-2-7 0,-1 2 1 0,2-1 1 0,-1 0-7 16,1-2 10-16,4-2-1 0,0-4 2 0,-1 3 2 0,2-5 4 0,2 2-7 0,-1-1 3 0,0 1 2 0,2-2-6 0,0-1 4 15,0 1-1-15,-1-3 3 0,1 2-4 0,-2-3 1 16,2 1 3-16,0-2-8 0,0 0 8 0,1 0 0 0,0 0-4 0,1 0 6 0,-1 0 1 0,0 1-2 16,0-2-5-16,0 2 4 0,-1 0-10 0,-2 1 9 0,2 0 2 0,0 5-6 0,-2-3 7 0,-1 2-4 0,0 4-1 0,0-2 5 0,0 1 0 0,1 0-6 0,-3 2 3 0,0 1-8 0,0 0 6 0,-2 3 3 0,2-2-3 0,-2 0 6 0,-2 2-6 0,2 1-2 15,-1 1 0-15,1 1-2 0,-3 0-1 0,2 1 1 0,-2 1 5 0,2 3-4 0,-2 1 2 0,-1 2-2 0,3 0 1 0,-3 3 3 0,0 1 1 16,3 2 2-16,-6 1-2 0,3 0-3 0,0 2-4 0,0 1 0 0,0 0-1 16,-3 2 6-16,3-1 6 0,-1 2-1 0,0 0 3 0,-1-2-6 0,1 2-8 15,0-3 3-15,-1-1 1 0,2-2-4 0,2 2 6 0,-1-1-5 16,2-2 3-16,-1-2 5 0,4 1 7 0,-1-2 1 0,2-2-8 0,0-1-3 15,-1-1-5-15,4-1 1 0,-1 0 0 0,0-3 7 0,4 1-6 0,-3-2-10 16,2-2 1-16,2 1-10 0,-1-2-4 0,1-1-15 0,-1 0-23 16,2-2-33-16,-1-1-45 0,2-1-31 0,1 0-50 0,-1-1-54 0,1-1-79 15,1 0-89-15,-1-1-41 0,-1 0 44 0</inkml:trace>
  <inkml:trace contextRef="#ctx0" brushRef="#br0" timeOffset="53081.39">15649 9870 548 0,'-4'-3'157'0,"0"1"1"0,-1 0 7 0,3 1 10 0,1 0 0 0,0 1-20 0,1 0-19 0,0 0-8 0,0 1-7 0,1-1-13 0,0 0-6 0,-1 1-9 15,2 2-13-15,-1 0-1 0,2 2-6 0,-1 0-9 0,1 2 6 16,1 1-5-16,-1 1 5 0,-1 1-3 0,1 0-9 0,-2 3-2 0,1 0-11 16,1 0-2-16,-2-1-4 0,3 2-13 0,-1-2-8 15,1 0-10-15,1 0 6 0,0 0-2 0,2 1-5 0,0 0 6 0,-3-3-5 0,4 2 5 16,0-5 1-16,0 1-6 0,1-1-11 0,1-1-8 0,-1-2 1 0,2 0-15 15,-2-1-18-15,0-2-35 0,2-2-40 0,-1-2-48 0,0-1-49 16,1 0-63-16,-2-4-113 0,2-2-165 0,0 0-103 0,-3-6 122 16</inkml:trace>
  <inkml:trace contextRef="#ctx0" brushRef="#br0" timeOffset="53281.34">15798 9580 1269 0,'-11'-2'262'0,"3"-2"-158"0,-1 1-1 0,3 3 9 0,1 0 14 0,5 1 11 0,-3-1-9 16,3 2-21-16,-1-1-19 0,1 2-11 0,1-2-22 0,-1 2-14 16,3 1-14-16,2-1-7 0,-2 1-4 0,2 1-7 0,-1-1 0 0,2 1-8 15,-1-1-1-15,1 0-10 0,-1 2-6 0,-1-2-11 0,1 0-21 16,1 1-65-16,-4-1-67 0,4 1-96 0,-1 2-172 0,-2 0-191 0,1-2-90 16</inkml:trace>
  <inkml:trace contextRef="#ctx0" brushRef="#br0" timeOffset="54527.51">13153 11400 1636 0,'-16'-5'63'0,"0"1"-29"0,-3-3 5 0,9 3 11 0,6 1 22 0,0 1 10 0,4 0-1 0,1 1-15 16,0 1-17-16,5-1-2 0,-1-1 11 0,7 1 16 0,4 0 8 0,4 1 5 0,4 0 1 0,3 1-13 0,7-1-8 0,2 0-8 0,12 0-9 15,6 0-1-15,5 0-4 0,2-1 2 0,8 1-10 16,3-2 3-16,5 2-12 0,7-1 2 16,6-2-1-1,2 2-6-15,7-4 6 0,3-1-13 0,3 2-4 0,2-1 0 0,3 1 1 0,-1 0 1 16,1-2 1-16,-3 1-1 0,3 1 0 0,0-1 1 0,-3-1-3 0,3 0-8 0,-7-1 0 15,-7 2-12-15,0-1 5 0,-8 0 3 16,-8 0 0-16,-6 1 0 16,-4-1 0-1,-10 1-6-15,-1 1 5 0,-8-3 1 16,-8 3-4-16,-5 0 11 0,-6 2-10 16,-7-2-1-16,-2 1-1 15,-7 0-8 1,-5 2 6-16,-7 1-11 15,-2 0-4-15,-2 0-17 16,-4 0-14-16,-2 0-31 0,-5 0-37 0,-4 0-39 16,-5 0-54-16,-5 3-49 15,-3 1-51-15,-3 2-97 16,-3 2-99 0,-3 3-22-16,-5 1 40 0</inkml:trace>
  <inkml:trace contextRef="#ctx0" brushRef="#br0" timeOffset="54997.24">14933 11923 1822 0,'-5'-8'189'0,"0"-2"-120"0,1 0-11 0,4 2-3 0,2-2 10 0,1 2 8 0,1 1 2 0,-1 3 10 0,-1-1 8 0,0 2 0 0,-1 2-7 0,2 0-13 0,-2 1-15 0,2 1-12 0,-2 0-5 0,-1 1-9 0,3 0-4 0,-2 2-2 0,0 3-6 0,2 1 3 0,-2 6-2 0,-1-1 2 0,3 4 5 0,-3 1-10 0,0 3 1 0,0 2-5 0,-3 2-5 0,1 2 0 0,-1 1 5 0,0 2 4 0,1 1-5 0,-1 0 1 0,-1-1-3 0,-1 0-16 0,2-2 6 0,0 1-6 15,1-2 3-15,-2-1 9 0,1-1-10 0,-1-3 8 0,1-2-8 16,1-2-5-16,0-1 10 0,2-3-7 0,-2 0 7 0,2-4-2 0,0 0 0 16,0-2-6-16,0-3-3 0,-3-2-3 0,3-2-28 0,3-2-4 0,-3-2-9 15,2 0-25-15,-2-2-3 0,0-2-2 0,2-5-24 0,-2-2-1 16,-2-5-2-16,0 0-13 0,2-4 3 0,-3-1 2 0,0 0-1 0,2-1 3 15,-2-2 11-15,0 1 10 0,1 0 16 0,-2-3 24 0,1 0 21 16,-1-2 16-16,1-1 15 0,1 0 1 0,2 0 3 0,0 1 3 0,0 1-1 16,2 1 9-16,1 2 5 0,1 0 9 0,1 3 7 0,-2 5 4 0,1 2 5 15,0 4 0-15,2 3-2 0,-1-1 9 0,0 3-7 0,1 0 8 16,0 2 1-16,0 0-2 0,0 1 12 0,1 1 4 0,1 0 11 0,-1 0 6 16,2 0-1-16,1 3-3 0,-1-2-12 0,0 3 2 0,2 1-18 15,1 2-1-15,0 0 1 0,2 2-16 0,-1 2 3 0,3 1-8 0,2 1-4 16,-1 3 6-16,-1 2 0 0,3 0 5 0,-3 2-9 0,0 0-3 15,-1 3-6-15,-2 3-16 0,3-1 10 0,-1 1-2 0,-2 0-1 0,-1 2 2 16,2 1-6-16,-2-1 0 0,-3 2 2 0,2 0-2 0,0 1 4 0,-2 0-4 16,2-3 1-16,-3-2 4 0,1-1-4 0,-1-1-3 0,0-2 8 15,0-3 3-15,0 0 0 0,-1-3 1 0,-2-1-3 0,3-2-1 0,-2-1 5 16,-1-1 4-16,-1-3 5 0,-1-2 4 0,2 0 0 0,-2-2 0 0,0-2 3 16,-2 1 3-16,2-3 7 0,-1-1-4 0,1-1-10 0,1-3-6 15,0-3-14-15,-1-3-6 0,-1-2 11 0,4-2-7 0,-5-2 9 0,3-2 0 16,-3 0-13-16,2-4 9 0,-1-2-7 0,-1-3 6 0,0-1-3 15,-1 1-5-15,2 1 2 0,-1-2 2 0,0-2-1 0,-1 0-5 0,0 2-1 16,3-1 2-16,-3 5-8 0,4 3 5 0,-3 5 0 0,1 2-13 0,0 3 9 16,0 3-2-16,0 1-1 0,1 2-4 0,0 2-12 0,-1 1-16 0,0 2-25 15,0 1-25-15,4 0-32 0,-4 3-52 0,4 1-54 0,-1 0-76 0,0 2-120 16,2 1-252-16,1 2-151 0</inkml:trace>
  <inkml:trace contextRef="#ctx0" brushRef="#br0" timeOffset="55614.77">17319 10494 1204 0,'-8'-4'288'0,"3"2"-191"0,-3-4 27 0,4 4 28 0,1 2 22 0,0-2-2 0,5 1-40 0,-2 1-17 0,0 0-18 0,1 1-6 0,0 1 1 0,2-2-6 16,1 0-7-16,3 0-10 0,1 0-5 0,3 0-19 0,1-2 2 15,5 1-11-15,3 0-6 0,4-1 6 0,2 1-13 0,3-2-2 0,1 1-3 16,1-2-7-16,-1-2-6 0,1-1 1 0,0 2-1 0,-1-2-7 15,-2 2 4-15,-2 0-5 0,0-2-10 0,-3 2 0 0,1-2-15 0,-5 2-20 16,2-2-24-16,-2 0-45 0,-3 2-22 0,0-1-43 0,-4 1-36 16,-3 2-41-16,-1-1-74 0,-3 3-121 0,-4-2-94 0,-1 3 20 0</inkml:trace>
  <inkml:trace contextRef="#ctx0" brushRef="#br0" timeOffset="55782.21">17459 10532 919 0,'-25'8'261'0,"0"1"-69"0,-4 2-9 0,7-2-5 0,7-1 3 16,5-1-12-16,2 0-39 0,2 0-18 0,4-2-21 0,3 0-2 15,2-1 6-15,3 0-4 0,1 0 1 0,4 0-21 0,3 0-9 0,2 0-19 16,5 0-11-16,4-1-6 0,6 0-13 0,1-2 8 0,4-1-14 0,3 1 2 16,7-2-1-16,1-2-13 0,1-2-5 0,-3 1-18 0,0-1-45 15,-2 1-50-15,-3 0-61 0,0-2-73 0,-1 1-98 0,-2-2-187 16,-3 0-237-16,-3 1 165 0</inkml:trace>
  <inkml:trace contextRef="#ctx0" brushRef="#br0" timeOffset="56482.01">19281 10376 1160 0,'-6'-13'248'0,"2"-3"-200"0,1-3 12 0,6 0 16 0,3 2 22 0,5-2 22 0,0 2 6 0,2-1 8 0,1 0 1 0,0 0-1 0,3-2-6 0,0 3-10 0,-1 1-12 0,3-2-21 0,2 3-9 0,2-2-22 0,1 2-5 16,3-2-6-16,0 2-19 0,1 0 5 0,1 5-15 0,0 2 5 16,-1 1-3-16,-1 3-1 0,-1 0 3 0,-2 4-11 0,-1 0 0 15,-1 3 3-15,-6 1 1 0,0 2-1 0,0 2 3 0,-4 3-11 16,1 2-2-16,-3 1 8 0,-2 2-2 0,-3 0 6 0,-1 3-8 15,0 0-8-15,-2 2 8 0,-2 2-10 0,-2 0 5 0,-3 1-3 16,0-2 2-16,-4 3-3 0,0-3 7 16,-2 1 1-16,2 0-5 15,-2 1 1-15,1-3-8 16,0 2-2-16,-2-1 6 0,0-2 1 0,-1-3 8 16,1-1-4-16,-2-1 0 0,2-3 2 0,1-1-8 0,-1-2 8 0,6-1-2 0,-2-1-2 15,2-3 6-15,1 0-4 0,0-1 0 0,5-3-4 0,-3 1-10 0,6-2 0 0,-1-2-7 0,2 0 0 0,2-2 0 0,-1-3 11 0,3-3-2 0,4-2 8 0,0-2 1 0,3-2-7 0,-2-2 6 0,3-3-8 0,0 0 10 0,-1-5 4 16,1 0-2-16,0-1 4 0,0 1-4 0,2 0-2 0,-3-2 5 0,-2 1-6 15,2-2 1-15,-3-1 4 0,1-1-4 0,-2 3 2 0,-4-1-2 0,2 2-1 16,-2 4 6-16,-3 4 6 0,0 4 5 0,-3 4-2 0,2 2-2 0,-3 4-3 16,0 2-7-16,0 2 2 0,0 2-2 0,-3 2 0 15,3-1 7-15,0 0-9 0,-1 3 6 0,-1 3-6 0,0 2 0 0,-1 3-1 16,-1 5-4-16,1-1 7 0,-1 4-11 0,0 5 18 0,2 1-1 0,-1-2-3 16,2 0 7-16,-2 1-8 0,0-1 0 0,3 2 0 0,0 1 3 0,3-2-2 15,0-1 4-15,1 0 9 0,1 1-5 0,2-3 6 0,5 0-1 16,1-1-2-16,1-1 2 0,3-2 0 0,-1-4 0 0,1-1-4 0,2-3 3 15,4-2-10-15,3-1 2 0,-1-2-3 0,3-2 1 0,3-3 0 0,2-3-10 16,0-1 3-16,0-2-14 0,-3-2-9 0,0 1-1 0,-1-5-36 16,-3 1-31-16,1-2-37 0,-3-2-49 0,-1-2-49 0,-3-1-66 0,-2-1-122 15,-5 1-181-15,-4-2-64 0,-2-2 164 0</inkml:trace>
  <inkml:trace contextRef="#ctx0" brushRef="#br0" timeOffset="56744.58">19412 9597 1516 0,'-25'-6'244'16,"5"1"-125"-16,-5-1 26 0,9 2 11 0,6 3 1 0,5-2-2 0,2 2-23 0,3 0-23 0,2-1-11 0,0 2-13 0,4-2-7 0,3 2-4 0,4-3 0 0,6 0-8 15,7 1-7-15,5-4-3 0,2 1-11 0,3 0-10 0,2-1-8 16,6 1-5-16,3-2-4 0,0 0 1 0,5-1-3 0,-1 0 5 0,1 2-5 15,-1-2-1-15,0 1 0 0,-4 0-13 0,-4 1 2 0,-3 2-10 16,-4-2 4-16,-3 2-3 0,-4 1-3 0,-2 1-3 0,-3-2-2 0,-3 2-5 16,1 1-12-16,-7 0-29 0,-2 1-44 0,-2 0-49 0,-5 1-49 0,0-1-49 15,-4 1-67-15,-3 5-99 0,-2-1-248 0,-5 3-204 0</inkml:trace>
  <inkml:trace contextRef="#ctx0" brushRef="#br0" timeOffset="57663.01">20127 11320 471 0,'-8'-8'264'16,"2"1"-156"-16,-4-2 31 0,3 3 29 0,3 4 18 0,0-1-10 0,0 2-15 0,0 2-26 0,2-1-26 0,-1 0-22 0,2 3-12 0,1 1-6 0,-3 4-8 16,2 6 3-16,-1 6-3 0,1 6 0 0,0 6-6 0,-1 6-5 15,2 6-6-15,0 5-9 0,0 8-3 0,2 3-3 16,-2 4-7-16,0 5 10 0,0-2-2 0,1-2-1 0,0 1 11 31,1-2-9-31,0-2 4 0,-2-2-13 0,2-2 0 16,-1-6-9-16,-1-2-4 0,0-5 3 15,0-1-11-15,0-1 4 16,0-1 7-16,0-2-3 0,-1-4-9 0,-1-2 3 16,1-2-13-16,0-4 12 0,-1-2 11 0,1-5-11 0,1-5 3 0,0-5-20 0,0-5-26 0,0-2-11 15,1-4-15-15,-1 0-13 0,2-4-14 0,-2-2-28 0,1-5-47 0,0-5-73 0,-1-7-57 0,2-2-84 0,-1-3-52 0,-1-3-21 0,0-4 53 0</inkml:trace>
  <inkml:trace contextRef="#ctx0" brushRef="#br0" timeOffset="58293.98">19981 11223 545 0,'-16'-8'454'0,"3"2"-366"15,-3-3 12-15,2 3 13 0,3 3 7 0,2 0-6 0,1 5-10 0,-3 2-20 16,2 0-17-16,0 4 2 0,-1 0 3 0,1 4 3 0,-1 1 5 16,1 2-7-16,2 7-7 0,1-4-5 0,-1 4-12 0,2 1-3 0,-1-2-10 15,1 2-8-15,1 0-1 0,1 1-4 0,-1-2-1 0,3 1 0 0,-2 0-2 16,0-6-4-16,1 2 0 0,2-4 0 0,0-2 3 0,0-1 4 15,0-4-1-15,0 0-2 0,0-1 1 16,0-2-8-16,0-2 5 0,2 0-4 0,-4-2-5 16,4-1 10-16,-2-1-2 0,0 1 6 0,0-2 4 0,0 0-6 15,0-1 3-15,0-4-11 0,3-1-2 0,-3-2-3 0,0-2 1 0,3-2-1 0,-2-1 2 16,0-1-3-16,1-2-2 0,0-1-3 16,2-3 6-16,1-2-6 0,0 0-2 0,0-3 2 15,2-1-4-15,0-3-1 0,-2-3 6 16,2-1-1-1,1 1 1-15,0 5 6 0,0 1-4 16,1 5 2-16,-1 4-7 16,0 2 5-16,-1 1-7 0,1 4-1 15,-1 2 3-15,1 3-7 16,-3 3 7-16,5 2-4 16,-2-2 1-16,-3 2 1 15,4 1 1-15,1 2 4 16,-2 2 0-16,2 0-3 0,-1 2 2 15,-1 0 0-15,0 4-7 16,2 0 13-16,1 3-8 16,-2 1-3-16,3 2 5 0,-1 0-8 15,3 1 5-15,-2-1 1 0,2 2 0 16,0 2 0 0,2 0 0-16,1 1 3 15,1 1-1-15,2-1 0 16,1-1 4-16,-3 0-2 0,3-3-1 0,-2 0 1 0,0-1-1 15,1-1 1-15,1 0 6 0,-2-2 0 0,0 0-3 16,0-3 5-16,-2 1-1 0,0-2 1 0,-1 0-2 16,-1-3 8-16,1 2-6 15,-4-5 0-15,-2 1 0 16,-4-1-3-16,0-1 10 0,-5-1 1 0,-1 0 8 16,0 0 1-16,-3-1 1 0,-1 1-3 0,0-5-11 0,-5 3 0 0,-2-2-5 0,-6 0-2 0,-2 1 0 0,-4 0-12 0,-2 1-1 0,-2 2 4 0,-5 0-5 15,-3 1 5-15,-1 2-6 0,-2-1 3 0,-1 1-3 0,2 1-5 0,2 0 1 0,2 0-8 0,2 3-18 0,-1 0-34 0,3-2-35 0,7 3-39 16,2 0-55-16,1 0-54 0,8 0-76 0,2 1-117 0,3 2-192 0,9 0-123 0</inkml:trace>
  <inkml:trace contextRef="#ctx1" brushRef="#br0" timeOffset="40595.68">19140 18644 0,'0'0'0,"0"0"16</inkml:trace>
  <inkml:trace contextRef="#ctx0" brushRef="#br0" timeOffset="59943.78">15515 14883 1220 0,'-4'-8'141'0,"4"-3"-102"0,3-1-11 0,1-3 6 0,2-1 7 0,2 0 3 0,3 0 1 0,-1-1-6 0,-2 0 1 0,-2 0-3 0,4-2-2 0,-4 2 0 0,1 1-1 0,-2-3-6 0,1 3-3 0,-2 1 1 0,0 2-8 0,-1 1 2 16,-2 1 2-16,0 2-2 0,-2 1 6 0,-2 1 1 0,-1 0-1 0,-1 0 0 0,-1 2-2 0,-2 1-4 0,0 1-2 0,-1 3-4 0,0 0-4 0,-2 2-2 0,0-1-1 0,-1 3-1 0,-1 1 0 0,-1 2-4 0,0 3 1 0,-1-1-4 0,-1 2 2 0,0 2 4 0,-3 0-2 0,0 4 1 0,3-1 2 0,-1 2-2 0,1 1 2 0,1 1 0 0,1 0 3 0,2-1 1 0,2 3-1 0,0-4 2 0,4 1-4 0,0 1-2 0,2-1-1 0,3-4-1 0,1 2 0 0,1-4 0 0,4 1 2 0,1-3-1 0,-1-1-2 0,6 0 4 0,-2-2 0 0,2-2 6 0,1 0 6 0,2-4 1 0,-1 0 3 0,3-4-1 0,0 0 1 15,0-4-5-15,-1-2-2 0,0-1 1 0,-2 0-4 0,2-2-2 0,-3 0-3 16,-1-4-2-16,-1-1 1 0,1 0 5 0,1 2-3 0,-1-3 0 16,-2 1 0-16,-1-1 1 0,0 0 1 0,-2-2 6 0,2 0-3 0,-3 0-4 15,0 1-1-15,-1 0 0 0,-1 2-3 0,0 3 3 0,-1 1-2 0,1 2-2 16,-1 3 0-16,-1-1-2 0,-1 3 1 0,1 0 2 0,-1 2 0 0,0 0-3 15,0 2-2-15,2 1-2 0,-2 0-3 0,1 0 5 0,-1 1-5 16,0 1 4-16,1 2-1 0,1 0 0 0,-1 2 1 0,0 2-4 0,1 1 3 16,-1 1-2-16,0 1 7 0,1 1 0 0,-1 3-8 0,0-2 8 15,-1 5-6-15,3-1-2 0,0 0 7 0,-1-1-5 0,1 2 3 0,-2-2 0 16,3-1-3-16,-2 1 1 0,0-1 4 0,1-2-4 0,0 0 5 16,-1-1 0-16,4-1 1 0,-1-1 8 0,1-1-7 0,-2-2 2 0,1-1-2 15,3 0-10-15,-1-2 5 0,1-2 0 0,0 0-2 0,-2-2-3 0,4-3 2 16,-2 0 0-16,3-2 0 0,-1-2 1 0,1 1-6 0,1-4 2 15,1-1-4-15,1-1-3 0,-1 0 7 0,-1-1-4 0,2-2 4 0,-2-1-1 16,0-1 3-16,-1-1 1 0,-1 1-1 0,1-1 4 0,-2 1 4 16,1-4-8-16,-2 0 0 0,0 1 0 0,0 2-2 0,-1 0 6 0,-2 3 5 15,0-1-4-15,-2 3-1 0,2 2 2 0,1 3-4 0,-2 3 4 0,0-3 3 16,-2 4-2-16,0 1 0 0,1 2 0 0,1-1-3 0,-2 1 3 16,1 1-3-16,0 1-1 0,-1 1 9 0,1-1-5 0,1 4-1 0,0 1-2 15,1-1-8-15,1 3 3 0,0 3 6 0,0 0-1 0,-1 2 2 0,2-1-7 16,0 2 2-16,-1 0 5 0,2 2-4 0,-2 2 5 0,0-1-3 15,1 2 0-15,0-2 7 0,-2 1 1 0,3-3-4 0,-1-3 8 0,-2 1-3 16,1-1 2-16,2-1 9 0,-3-2 5 0,2-1 6 0,-2-1 7 0,2-4-1 16,-1 1 6-16,0-2-3 0,-1 0 2 0,-1-2 2 0,3 0-4 0,-2-3-3 15,1-1-7-15,0 0-6 0,1-1-2 0,0-3-8 0,1-1 2 16,-2-1 0-16,1-2-11 0,3 0 4 0,-4-3-7 0,1-1 1 16,-2 0 2-16,3-2-1 0,-2 1-2 0,-1-2-6 0,-1 2 1 0,4-2-8 15,-3 0-5-15,1-1-5 0,-2 0-15 0,1 1-4 0,-2 0-20 0,2 5-22 16,-1-2-8-16,0 1-20 0,0 4-17 0,2 0-18 0,-1 2-28 0,-1 1-36 15,0 3-40-15,1 2-75 0,2 0-71 0,-1 1-39 0,4 0 21 16</inkml:trace>
  <inkml:trace contextRef="#ctx0" brushRef="#br0" timeOffset="60520.57">16593 14723 958 0,'-7'2'328'0,"-1"0"-207"0,1 2 6 0,1-1 24 16,6-3 20-16,2 0 1 0,1 0-39 0,0-1-35 0,-2 1-24 0,3-4-15 0,1 1-8 0,2-4-6 0,4 2-13 0,-2-6-5 0,2 0-13 0,1 1-1 0,-1-2-2 0,2 0-4 0,-2 0 7 0,-2-1-6 0,1 0 2 16,-1 0 1-16,-2-2 0 0,2 2 0 0,-2 0 1 0,-1 1-3 15,0-1-1-15,-4 0 2 0,1-1 5 0,0 1-4 0,-3-1 0 0,0 2 3 16,0 2-5-16,-2 0-2 0,0 4 5 0,-2 0-6 16,1 4 2-16,-1-1 4 0,0 0-9 0,0 3 6 0,0 0-9 15,-3 2 1-15,2-1 2 0,0 0-7 0,-2 2 4 0,0 2-2 16,0 1 0-16,1 4 4 0,-1-2-5 0,0 3 1 0,2 0 2 0,-3 0-5 0,4 1 2 0,0 1-1 15,0 0 3-15,1 3-1 0,1-1-1 0,2 0-1 16,0 1-4-16,1 0 3 0,-1 0 2 0,1 0-5 0,1-1 4 0,0-2-4 0,2 3 2 16,2-2 1-16,-2-1-2 0,4-1 6 0,-2-2-8 0,1-2 6 0,0-2-3 15,1 0 4-15,0-4 4 0,0 1 1 0,1-1 2 0,1-2-5 0,-2 0 1 16,2-2 1-16,0-2 5 0,1 0-6 0,1-3-1 0,-2 1 2 16,1-1-2-16,1-1 5 0,-1-3 0 0,0 2-2 0,-1-5 0 0,0 1-3 15,2 2 2-15,-2 1-2 0,1-2 0 0,-1 2 0 0,0-1 2 0,0 1 2 16,-1 0 1-16,-2 1-5 0,2 0-1 0,-1-1 1 0,0 2-4 15,-2-1 6-15,2 2 0 0,-2-1-2 0,1 3 3 0,-3-2-5 0,4 3-1 16,-3 1 6-16,2-1-11 0,-1 4 10 0,-1 0 4 0,3 0-6 16,-3 3 4-16,2 0-6 0,-2-2-3 0,3 3 5 0,-2 0-3 0,0 1 0 15,0 2 1-15,-1 0-3 0,3 2 2 0,-2 1-1 0,0-1 4 0,0 3-3 16,-4-4 1-16,4 4 4 0,-4-3-2 0,2 1 2 0,-2-1-1 16,0-1-1-16,0-1 2 0,-2-2 1 0,1 1-3 0,-1-4 2 0,0 1 5 15,0 0 1-15,1-2 3 0,1-1 2 0,-1 1 2 0,2-2 3 0,-3 0 4 16,2-3 8-16,3 1-3 0,-1-2 3 0,0-3-1 0,1 0-3 15,-2-2-4-15,5 0 2 0,-3-3-3 0,2 0-4 0,-1-2 2 0,1 1-5 16,0-1 0-16,1 0-5 0,-1 0-1 0,-1-1-2 0,5 0-10 16,-3 1-3-16,-1-3-2 0,2 2-1 0,0 0 3 0,1 1-7 0,-1 1-7 15,-1 2-3-15,0 3-7 0,0 1-10 0,2 1-3 0,-2 2-18 0,1 1-20 16,1 1-22-16,-4 2-36 0,0 2-27 0,2-1-26 0,-2 3-25 0,0 0-35 16,-1 1-54-16,0 1-49 0,2 2-7 0,-3 1 36 0,2 1 85 15</inkml:trace>
  <inkml:trace contextRef="#ctx0" brushRef="#br0" timeOffset="61476.35">17475 14522 161 0,'2'0'121'0,"4"2"14"0,-1-2 29 0,-1 0 31 0,1-2 15 0,1 1-5 0,1 0-19 0,-2-5-19 0,2 2-12 0,-1-1-13 0,0-1-12 15,3 1-15-15,-1-3-17 0,0 0-11 0,0 0-10 0,2-1-12 16,-2-1-6-16,1 2-9 0,0 0-6 0,-1 0-1 0,-1 0-12 0,0 0-1 16,0 0 4-16,-3-1-5 0,-2 1 4 0,1-2-3 0,0 4-7 15,-3-1-1-15,0 0 4 0,-3 2 1 0,0-1-3 0,2 1 1 16,-3 0-4-16,-2 2-3 0,0 0 1 0,-2 2-7 0,1 0 0 0,0 1-5 15,-2 0-3-15,4 1-3 0,-3 3-1 0,-2 0 4 16,-1 0-3-16,2 1-1 0,0 1-1 0,-1 0 2 0,1 2 1 16,1-1 2-16,-3 3-8 0,3-1 1 0,0 0 1 0,-1 2-1 15,2-2 3 1,2 2-6-16,1-1 1 0,0 0 0 0,1 2-2 0,0-1-1 16,1 0 3-16,2-1-2 15,0 0-2-15,2 1 11 0,1-3-9 16,1 0-8-16,1-2 3 0,3 0-9 0,0-1 5 0,0-1 2 0,3 0 1 0,-1 0-4 0,2-3 0 15,-2 1 2-15,2-2 0 0,0 0-1 0,0-2 2 0,2 0-2 0,-2 0-1 0,0-2 3 0,-1 0-3 0,3 2 4 0,-3-4 0 0,3 1 5 0,-4 0 2 16,0-1 4-16,-1 1 2 0,0-2-2 0,-2 2 4 0,1-3 1 0,0 0 2 0,-2 1 2 0,0-2-6 0,0 1 2 0,-2 2 6 0,0-2-5 0,0 2 8 16,0-1-11-16,0-1 3 0,-2 2-4 0,1-3 3 0,1 4-1 15,-2-2-2-15,-1 0 3 0,0 3-5 0,1 0 2 0,-2 2 2 0,0 0-5 16,0 2-2-16,0 0 5 0,0 2-10 0,0-1 2 0,-2-1 1 0,2 1-1 16,-1-1 3-16,1 3-1 0,0-2-1 0,0 1-1 0,1 2 2 15,-1 0 6-15,0 0-2 0,2 0 1 0,-1-3-3 0,0 2 3 0,1 1-3 16,-1-2 6-16,0 2 0 0,2-1-6 15,-2 1 4-15,2 2 0 0,0-4 0 0,-1 1 2 0,1-2-4 0,0 1-2 16,-1 0 0-16,2 1 4 0,2-2 0 0,-4 2 2 0,4-2 0 0,0-1-6 0,0 0 1 0,1 2 3 16,-1-4-6-16,1 1 1 0,1 0 7 0,0-2-2 0,0 0 1 0,0 1 6 15,0-2-6-15,2 0-2 0,-2 0 5 0,0-2-4 0,-2 1 4 16,0 1 4-16,2-2-2 0,-2 0 7 0,0-1-2 0,-1 2-4 0,2-2 3 16,-3 0-5-16,1 1-1 0,-2-1-2 0,0 1-4 0,-1 2-4 15,2-1 6-15,-4 2 3 0,3-2-4 0,1 4 9 0,-4-2-7 0,0 3-4 16,0 1 3-16,0-1-5 0,-1 3 0 0,1-2 0 0,0 3 2 15,-3-1 0-15,3 2 3 0,-3 4-2 0,3 0 2 0,-2 4-5 0,2 1-3 16,-2 0 0-16,1 4 0 0,1 1 2 0,0 1-1 0,0 1 6 0,0 1-4 16,0-1 3-16,0 3-1 0,-1-1-7 0,-1 2 6 0,1 1-6 15,0 1 4-15,-1 2 4 0,1 1-6 0,-2-1 3 0,-1 3-1 0,-1-4-2 16,-1 2 3-16,0-1-3 0,-2 1 0 0,0-1 0 0,0-1-4 16,-2-2 2-16,0-2-6 0,-1-3 4 0,0-2 4 0,-1 0 3 0,3-6 10 0,-2 1 3 15,2-3 1-15,-2-3 5 0,0 0 1 0,2-3-6 0,-1-1 1 16,0-1-9-16,-1-2 6 0,0-1-3 0,0 0-1 0,2-3 5 0,-2 1-4 15,5-2 0-15,0-3 1 0,-2-1-2 0,3 0 1 0,-2-2 2 16,2 0-1-16,1-2-5 0,2-2-3 0,2 0-4 0,-1-3 2 0,2 1-3 16,2 0 0-16,1-2-3 0,1-1 2 0,4-3-1 0,1 1 2 0,2-1 5 15,2 2-6-15,3 0 7 0,1 0 1 0,2 0 1 0,0 0 0 16,1-1-8-16,2-1 1 0,0-1 6 0,1 1-1 0,0 0 2 0,0 2 2 16,-1 0-7-16,2 1 5 0,-2 0 2 0,0-1-1 0,-3 3 9 0,2-1-2 15,-4 1-5-15,2 0 6 0,-1-2 1 0,0-1 1 0,2 2 6 16,-3 1-1-16,-1-1-1 0,-2 1 1 0,-2 1 0 0,2 0-7 0,-1 1-1 15,-2 3 4-15,-2-1-3 0,-2 3 8 0,0-2 7 0,-1 3-6 16,-3 3 3-16,-1 1 1 0,-2 1 3 0,-1 0-1 0,0 0-5 0,0 1-1 16,0 2-4-16,-1 1-1 0,-1 0 1 0,0 0-9 0,-1-1-2 0,-2 1-3 15,-2 1 8-15,-1 2-2 0,0-2-5 0,-3 4 3 0,1 1-11 16,-1 0 0-16,-3 4 4 0,4 1-6 0,-2 2 8 0,1 0 11 0,0 1-2 16,-1-1 4-16,5 1 0 0,1 0-17 0,0 0 8 0,5-2 2 15,-2 0-3-15,6-1 5 0,1 1 1 0,1-2 1 0,3 1 1 0,0-2 2 16,5-2-2-16,-3 0 8 0,5 0-3 0,-2-2-5 0,5-1 3 15,-1 0-8-15,1-4 5 0,0 1-1 0,-1 1 0 0,0-2-4 0,-1 0-3 16,0-3-1-16,0 0-2 0,0 1-6 0,0-1-7 0,-1-1-4 0,-1 0-16 16,-2 0-28-16,-2-3-39 0,2 2-58 0,-1-2-85 0,-3-2-156 0,0 1-264 15,-6-2-144-15</inkml:trace>
  <inkml:trace contextRef="#ctx0" brushRef="#br0" timeOffset="62208.78">19512 14163 747 0,'-7'-4'407'0,"-1"-1"-338"0,0-2-20 0,2 3 4 0,3 0 12 0,2 0 9 0,-1 1 17 0,2 2 6 0,-1-3-2 0,1 3 7 0,-1-1-5 0,1 2-3 0,0-1-4 0,-3 1-15 0,3 1-13 0,0-1-22 0,0 3-10 0,0-2-12 0,0 3-5 0,0 2 3 15,0 3-4-15,-3 3 5 0,3 2 0 0,-3 3 2 0,2 2-1 0,0 2 3 16,-1 1 10-16,-2-2 2 0,3 0 7 0,-2 1-2 0,2 1-4 0,1-2 14 15,0-1 0-15,3-2 3 0,1-4 2 0,1 1-13 0,-1-5 3 16,4-1-1-16,2-1-2 0,-2-2-2 0,4 1 0 0,-2-4 0 16,1-2 1-16,1-1 2 0,2-4-4 0,2-1-10 15,1-2-2-15,1-1-12 0,0-3-4 16,0 0-2-16,-1-3-7 16,1 0-6-16,-2-1-1 15,0-1 2 1,-4-2-2-16,0 0 12 15,-1 0-5-15,-2 2-4 16,-4 0 3-16,1-1-12 0,-6 3-1 16,0-3-13-1,-4 0-18-15,-4 2-6 16,0 3-12-16,-3 1 1 16,-1 1 0-1,-2 2-4-15,0 2 0 16,-1 3-11-16,-1 3-10 0,-2 1-16 0,0 2-20 15,-2 2-28-15,1 2-12 0,-1 0-9 0,1 1-15 0,0 1-45 0,2 1-75 0,1-1-48 16,1 3-4-16,1-1 49 0,5 0 97 0</inkml:trace>
  <inkml:trace contextRef="#ctx0" brushRef="#br0" timeOffset="62393.95">19780 14147 737 0,'7'-7'206'0,"1"1"3"0,-1-2 3 0,5 0 5 0,-2 1-8 0,1 0-19 0,2 2-25 0,0-1-18 0,1 2-13 0,0 2-21 0,3 2-11 0,-2 0-18 0,1 0-15 0,0 1-7 0,1 3-10 0,2 0-8 0,-1 3-12 0,-1 0-6 0,0 1-6 0,-3 2-2 0,1 2-5 0,-5 3-4 0,1 0-2 0,-3 2-3 0,-1-2-3 0,-2 2-1 0,1 0 0 0,-2-3 4 0,-2 0-8 0,0-2 3 0,-2-2-1 0,0 1-2 0,-2-1 3 0,1-2 2 0,-2-2 6 0,-1 0-3 0,0-1 8 0,-1-2-5 0,1-1-2 0,0 0 4 0,-2-1-2 16,1-2 10-16,1-1-6 0,-4 0 5 0,3-2-8 0,-1-2-2 15,0 0 1-15,-2-1-11 0,-1-1 2 0,3 1-3 0,-2-2-2 0,2-1 9 16,2 0 5-16,0-2-4 0,4 0 5 0,0-2-7 0,3 1-1 0,1 1 0 15,0-2-1-15,4 2 1 0,-1 2-2 0,2-3 0 0,1 4 2 16,0 0-4-16,2-1 3 0,2 4 1 0,1-1-7 0,2 0 5 0,-1 2 4 16,4-2-4-16,-1 0 2 0,2 2-2 0,3 1-7 0,-3 0-1 15,1 0-2-15,0 1-1 0,-2 2-1 0,0-2-5 0,0 3 0 0,0-1-12 16,-4 1-22-16,-1 1-44 0,-2 1-61 0,-2-2-78 0,-1 2-92 0,0 0-198 16,-3 2-189-16,0 0-22 0</inkml:trace>
  <inkml:trace contextRef="#ctx0" brushRef="#br0" timeOffset="64243.52">21244 14043 1158 0,'-3'-11'232'0,"0"1"-115"0,1-3-15 0,2 1 0 0,2 0-7 0,1 0-6 0,4 0-26 0,0 1-3 0,1 0-1 0,1 2 7 0,0 0 9 0,2 1 1 0,0-2 2 16,-1 2-12-16,3 1-9 0,0 2-10 0,-1 0-4 0,3 1-6 16,-2-2-2-16,2 2 1 0,-2 3-10 0,1 0 0 0,-2 3-6 15,0 1 1-15,-1 2 1 0,-1 1-3 0,1-1 3 16,0 2-5-16,-5 2-5 0,0-1-4 0,-1 3-3 15,-1 0 2-15,2-1-4 0,-4 1 0 0,1 1 4 0,0 2-3 0,-3-1 1 16,-3 2-2-16,3-2-5 0,-3 1 2 0,1 0 4 0,-1-2-3 0,0 0 1 0,1 0 0 16,-1-1-4-1,0-3 0-15,-1 2 1 0,1-5-1 0,1-1 2 0,-1 0 3 0,2-3 1 0,-1 1-1 16,1-1 2-16,1-2-1 0,1-1-4 0,-1 1-2 0,0-3-1 0,2 0 4 0,-1-3-2 0,-1-1-1 16,3-3-5-16,-3 1-6 0,2-2 1 0,1-2 2 0,1 0-2 15,0-3 3-15,0 1 1 0,0 0-7 0,0-1 3 0,2-1 1 0,2 1-2 0,-3 0 6 0,2-1-1 0,-2 1-4 0,4-1 2 16,-1 1 4-16,-2 1-3 0,3 2 3 0,-1 4 1 0,2-1 0 15,-1 3 3-15,0 1 2 0,1 1-3 0,-4 0 0 0,5 1 1 0,-1 1-1 16,0 1 1-16,1 0 5 0,-2 2-4 0,2 1 2 0,-1-1 1 0,-2 1-7 16,1 1 7-16,-2-1-4 0,-1 4-1 0,0 0-4 0,-1 2 1 15,-1 0 3-15,0 1-2 0,0-2 0 0,-1 5 3 0,1-4-6 0,-3 6 0 16,5 1 2-16,-4 1-2 0,1 1 1 0,0 1 7 0,-2 0 2 16,0-2-4-16,1-1 5 0,-1 0-6 0,-1-2 0 0,0 1 4 0,0 0-4 15,0-1 2-15,-1-2-1 0,-1 1 0 0,1-2 2 0,1 0 0 0,-1 1 2 16,1-4 1-16,0 1-3 0,0-2 0 0,1-1-1 0,-1-1 1 15,0 0 4-15,3-2 0 0,-2 0 4 0,0 0-5 0,3-3 2 0,-1 0 6 16,1 1-1-16,-1-2-2 0,3-2 2 0,0 2-9 0,-1-4 8 16,0 0-1-16,1 0-5 0,1-1 7 0,-2-1-8 0,-1 0 1 0,1-1 3 15,-1 0-6-15,-1 2 7 0,4-5-2 0,-3 2-2 0,0-2 4 0,1 0-4 16,0-3-1-16,1 1 1 0,-1 0-1 0,1 2-2 0,0 1 5 16,0 1 0-16,2 2 0 0,0 0-4 0,-2 2-1 0,4-2 0 0,-4 2 0 15,1 0 4-15,1 1-1 0,2 2-5 0,-2 0 1 0,0 1 7 0,1 1-6 16,-1-2 3-16,2 2-1 0,-4 0-5 0,1 2 6 0,0 1-1 15,-2 1 3-15,2-1-5 0,-1 2 5 0,-2-1 1 0,0 2-4 0,0 2 5 16,0-1-4-16,-1 1-1 0,3 2 3 0,-2 1-4 0,-2 0-2 0,2 3 6 16,-1 0-4-16,1-1 1 0,-1 1 3 0,2 1-8 15,-2 0 3-15,1 0 1 0,0 0 1 0,0 3 0 0,0-3 1 0,0 0 1 0,1 0-4 16,0-1-2-16,1-3 0 0,1 1 2 0,-2-1-1 0,4-1 2 16,1-2 1-16,-1 1 0 0,0-1-4 0,2-1 2 0,0-1-3 0,1-1 1 15,-1-2 2-15,1 0-2 0,0 0 6 0,-3-2-3 0,5-1-1 0,-5-2 2 16,4 1 3-16,-1-2-7 0,-1-2 6 0,1 2-3 0,-4-5-1 15,4 0 4-15,-2 0-6 0,-1-3 4 0,2 0-2 0,0-2 1 0,-2 2 6 16,0-1-7-16,-1 0 0 0,0 0 2 0,0 1-2 0,-1-3 1 0,-2 1 6 16,1 0-2-16,-3 2-1 0,3 0 1 0,0 1-7 0,-2 1 2 15,-2 1-3-15,1 2 4 0,-2 1 3 0,-1 1-1 0,0 2 0 16,0 1 1-16,0-1 3 0,-1 4-2 0,1-2 3 0,-1 2-1 0,-1-2-2 0,0 2-2 16,0 1 3-16,0 0-3 0,-2 1-1 0,1 1 1 0,-2 0-5 15,2 1-3-15,-1 1 2 0,-2 2-2 0,1-1 3 0,0 2 5 0,-1 1-4 16,1 1 1-16,0 0 0 0,1 1-4 0,-2 0 4 0,1 0-5 15,0 1 7-15,2-1-5 0,0 1 3 0,2 1 1 0,1 0-6 16,1-1 3-16,2 0-6 0,2-2 1 0,1-1-1 0,2 0-2 0,1 0 6 0,4-3-3 16,1 1-3-16,-1-2-5 0,3 0-3 0,2-3-12 0,3 1-2 15,-1-2-4-15,3 0-13 0,3-2-10 0,-5 0-16 0,2-1-5 0,1-4-12 16,1 2 0-16,-1-3 5 0,2 1 2 0,-2-1 16 0,0 0 17 0,-2 0 13 16,-2-3 15-16,-3 0 14 0,-2 1 10 0,-3-1 4 0,0 0 8 15,-1 1 3-15,-2-1 6 0,-1 1 7 0,-2 0 4 0,-1-1 4 0,-2-1 4 16,-1 0 4-16,0 0-3 0,-2 0 1 0,0-2-8 0,-2 2-2 0,2 0 0 15,-2 2-5-15,0-2-1 0,-2 1-1 0,2 1-2 0,-2 1 2 16,1 2 0-16,-1 2 3 0,-2 0-1 0,4 2-3 0,-2-1-2 0,0 1-2 16,0 2-3-16,-2 1-2 0,1 0-2 0,0 0 0 0,-1 1-2 15,0 1-1-15,-2 0-5 0,1 2-5 0,-1 2 5 0,-3 0-10 0,0 4 1 16,1-1-2-16,-4 0-5 0,2 1 4 0,-3 1 5 0,2-1-2 0,-2 1 7 16,2 2-3-16,1-1 1 0,0 2-1 0,1-1 0 0,2 1-1 15,1-2-2-15,0-2 1 0,2 1-3 0,4-1 0 0,2 0-1 0,0-2-1 16,0 0-4-16,2 0 6 0,5-2-6 0,0-1-5 0,3-1 3 15,1 0-4-15,1-1 1 0,2-3 3 0,-1 0 2 0,0-2-2 0,3 0 4 16,0-2-4-16,1 0 1 0,-3-2-1 0,0 0-1 0,-1 0 0 0,-1-2 8 16,-1 3-2-16,0-4 1 0,-2 2 8 0,-1-1-1 0,3-2 2 15,-5 1-1-15,5 0-4 0,-3-2 2 0,0 2 5 0,-1-1 2 0,0 1 1 16,-2-1 4-16,0 1 1 0,-1 0 0 0,0-1 6 0,-1 1-4 0,1 1-2 16,-1 0-2-16,0 0-2 0,1 0 0 0,-2 0 0 0,1 2-4 0,0 2 9 15,-2 0-11-15,-1 3 2 0,3 0 3 0,-3 1-7 0,2 1 6 16,1 0-3-16,-3 1 1 0,1-1 4 0,2 2 3 0,0-1-2 0,-1 2 3 15,1 2-8-15,1-1 1 0,0 2 5 0,-1 1-4 0,2-1 7 16,0 2-3-16,1-2-3 0,-2 2 6 0,1 0-2 0,2 1 6 0,-2 0 1 16,1 0-7-16,0 1 2 0,-2-2 4 0,2 0-1 0,-1 1-1 15,0-4 4-15,-1 1-1 0,-1-2-6 0,0 1 5 0,0-2-5 0,-1 0-2 16,4-1-2-16,-4-2 4 0,1 0 3 0,0 1-1 0,1-2 1 0,0 0 6 16,0-2 0-16,2 0-1 0,0-2 1 0,-1 0-7 0,3-2-7 15,-3 1 0-15,5-3 0 0,-2-2 3 0,0 1 3 0,0-2-10 0,1-2-1 16,-3 1-9-16,3-2 7 0,-1 2 7 0,0 0 0 0,0 0-4 0,2-4 3 15,-2 1-3-15,0 1-3 0,1-1 2 0,0 2-7 0,-2-1 1 16,-1 1 4-16,2-2-2 0,-2 3 13 0,0 3-4 0,-1 1 2 0,0 1-1 16,-1 1-8-16,0 2-1 0,0 2-1 0,-1-1 2 0,-2 0-2 0,1 3 4 15,0-1-4-15,1 1 0 0,3 1 2 0,-2 2 0 0,0-3-1 16,0 1 6-16,0 3-5 0,0 0 0 0,-2 0 2 0,4 2-9 0,-1-1 1 16,2 2-1-16,-2 0 0 0,3 1 13 0,0-2 1 0,-1 4 3 0,1 0 8 15,0 0 1-15,1-1 6 0,-1-1 13 0,2 2-4 0,-2-1 2 16,0 0 0-16,0-1-5 0,3 0 2 0,-2 1-2 0,3-1-8 0,-3-2-5 15,1 0-1-15,1 0-8 0,-2-3 4 0,2 1-5 0,-2 0-7 0,0-1-1 16,1-1-1-16,2 0 4 0,-1-1-5 0,1-2 2 0,0-1 0 16,1 2-5-16,1-4-3 0,-1 0-3 0,-1 0-17 0,-1-2-29 15,2-1-36-15,-1-2-52 0,4-4-48 0,-1 1-66 0,4-2-99 0,-2-1-209 16,1-2-227-16,2-2 21 0</inkml:trace>
  <inkml:trace contextRef="#ctx0" brushRef="#br0" timeOffset="64360.31">24285 13288 2502 0,'-11'-3'150'0,"1"2"-36"0,-4 0 1 0,5-1-3 0,3 1-49 0,1 1-25 0,2 0-18 16,2 0-12-16,1 0-2 0,3 1-10 0,-2 2-22 0,2 0-40 0,4 1-105 15,-3 1-227-15,0 2-469 0,1 2-283 0</inkml:trace>
</inkml:ink>
</file>

<file path=ppt/ink/ink18.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29:51.401"/>
    </inkml:context>
    <inkml:brush xml:id="br0">
      <inkml:brushProperty name="width" value="0.05292" units="cm"/>
      <inkml:brushProperty name="height" value="0.05292" units="cm"/>
      <inkml:brushProperty name="color" value="#FF0000"/>
    </inkml:brush>
    <inkml:context xml:id="ctx1">
      <inkml:inkSource xml:id="inkSrc20">
        <inkml:traceFormat>
          <inkml:channel name="X" type="integer" max="19200" units="cm"/>
          <inkml:channel name="Y" type="integer" max="10800" units="cm"/>
          <inkml:channel name="T" type="integer" max="2.14748E9" units="dev"/>
        </inkml:traceFormat>
        <inkml:channelProperties>
          <inkml:channelProperty channel="X" name="resolution" value="554.91327" units="1/cm"/>
          <inkml:channelProperty channel="Y" name="resolution" value="552.14722" units="1/cm"/>
          <inkml:channelProperty channel="T" name="resolution" value="1" units="1/dev"/>
        </inkml:channelProperties>
      </inkml:inkSource>
      <inkml:timestamp xml:id="ts1" timeString="2024-07-30T06:30:08.186"/>
    </inkml:context>
  </inkml:definitions>
  <inkml:trace contextRef="#ctx0" brushRef="#br0">2074 3667 168 0,'-8'-7'118'0,"1"2"-33"0,-1-4 19 0,1 2 13 0,3-1 10 0,0 0 8 0,2 1-4 0,-2-2-18 0,0 2-10 0,1-2-3 0,3 1 3 16,0 0 2-16,0 0 0 0,0 0-10 0,3 1-4 0,-1-1-12 16,1 0-11-16,1 0-3 0,0 1-5 0,1 0-2 0,-1 1 1 0,2-2-7 15,2 1-2-15,-3 0-4 0,2 2-3 16,1 0-7-16,0 1 3 0,0 0-8 0,-1 1-1 0,2 1 0 0,-1 0-8 15,0 2 5-15,3 1-5 0,-3 0-3 0,1 2 1 0,2 1-7 16,-2 2 4-16,2 0 9 0,0 5-3 0,-2 1 0 0,-1 1-5 0,3 2-6 16,-2 4-2-16,-1 1 0 0,0 3-2 15,1 1-7-15,-4-1 9 0,2 1-5 0,-1 0-3 16,0-1 0-16,-1 1-11 16,-1-3 6-1,0 1 1-15,1-2 2 0,-2-1 5 16,-2-2-6-1,1 0 2-15,-2-2-1 16,-2-1-3-16,0-1 1 0,-2-2 4 0,1-2-2 16,0-1 2-16,3 0 1 0,-2-4-1 15,0-1 1-15,0 0 0 0,0-3 4 0,1 0-4 0,-2-3 6 0,3 0-6 0,-2-1-3 0,0-4 2 0,1 0-7 0,1-4 8 0,3-1 0 0,-2-2 1 0,2-5 2 0,1 0-7 0,1-2 4 0,-1-1 2 16,3-1-12-16,-1-1 9 0,1-1-5 0,-1 1-1 0,2-3 11 0,-2 2-2 0,1 0 2 0,0 0 0 0,1 3-4 0,0 1-1 0,0 3-6 0,1 1 9 0,1 2-6 0,-1 2 4 16,2 0 2-16,1 3-10 0,-3 2 7 0,2 0-2 0,0 1 1 0,-2 1-1 0,6 0 9 0,-5 2-9 0,4 2 2 0,-2 0 3 0,0 3-5 0,-1 2 1 0,-1-1 6 0,2 2-4 0,-1 1 3 0,1 3-1 0,0-1-10 15,-1 4 5-15,1-1-2 0,-3 2 2 0,5 1 5 0,-2 1-3 16,0 2 4-16,-1 0-2 0,-1 2-1 0,0 1 6 0,-2 0-8 0,0 2 1 15,0 2-2-15,-1-3-2 0,-1-1 4 0,-2 1 0 0,3 0-1 0,-4 0-2 16,1-1 4-16,-2 0-8 0,0-2 5 0,-1-1 0 0,-1-1-8 16,0 0 11-16,0-1-3 0,0-3 5 0,-1 0 2 0,1-3-2 0,0-2-3 15,-2 1-2-15,2-2 1 0,0-2-1 0,-1 0 4 0,1-2-8 0,1-2 8 16,-1 2-4-16,3-2 3 0,0 0 1 0,1-3-4 0,-1-2 7 16,2-3-4-16,2-4 6 0,-1-1-3 0,1-1 0 0,2-1-5 0,1-3-1 15,-1 1-1-15,-1-1 2 0,2-1 3 0,-2-1-3 0,-3-1 8 16,3-1-6-16,-1 0 1 0,-2 0-1 0,3 3-6 0,-3 2 3 0,4 0 2 15,-3 4 1-15,0 2 1 0,2 2-4 0,-3 2-2 0,2 1 7 0,-2 2-5 16,0 2-5-16,2 2 7 0,-2 2-1 0,-1-3-4 0,1 3 15 16,0 3-9-16,0-2 4 0,1 3 7 0,-1 1-10 0,0 2 1 0,-1 1 0 15,2 2-1-15,0 2 1 0,1 0 2 0,-2 4 2 0,-1-2-1 16,2 4 1-16,-1 1 2 0,-1 1-8 0,2 1-1 0,-2 1 5 0,-2-1-5 16,2-2 1-16,-1 1 1 0,1-1-4 0,0-1-2 0,0 3-2 0,0-4-3 15,0 0 4-15,1 2-8 0,1-4 4 0,-1-2-8 0,2 1-6 16,-2-2-2-16,5-2-12 0,-2 1-4 0,2-3-9 0,1 0-13 0,0-2-6 15,1-2-17-15,0-2-28 0,-1-2-41 0,2-1-52 0,0-2-68 16,2-2-104-16,0-2-97 0,2-1-53 0,-1 0 144 0,1-3 143 0</inkml:trace>
  <inkml:trace contextRef="#ctx0" brushRef="#br0" timeOffset="214.81">3519 3478 595 0,'0'-4'160'0,"-3"-1"-24"0,2-2 13 0,1 6 27 0,0-5 8 0,1 6-16 0,-1-1-35 0,0 1-29 0,0 1-15 0,3 2 0 0,-3 1 0 0,2 0 6 0,1 4-6 0,-2 2-3 0,1 0-10 0,0 2-6 16,1 3-4-16,-1 1-16 0,0 3-2 0,-2 0-7 0,2 1-12 0,-2 0 1 16,1 0-11-16,0 0-4 0,1-4-5 0,0 3 2 0,-2-3-9 15,6 1-3-15,-4-2 0 0,4-1-5 0,-1-4 5 16,0 2-3-16,2-2 3 0,2-1-7 0,-1-4-3 0,1 1 0 0,3-2-14 16,-3-1 1-16,0-3-12 0,3 0-13 0,2-3-6 0,-2-1-27 0,0-3-24 0,1-1-33 15,-2-1-90-15,0-1-135 0,-2-2-156 0,1 0-46 0,-4-1 134 16</inkml:trace>
  <inkml:trace contextRef="#ctx0" brushRef="#br0" timeOffset="383.21">3713 3317 920 0,'-9'2'173'0,"-1"0"-42"0,-2 1-17 0,4 2 9 16,3 1-4-16,0 1-23 0,-2-1-28 0,4 1-18 0,0 1-10 0,3 0-9 16,0 0-9-16,2 1-10 0,2-1-12 0,-1 1-3 15,3-1-13-15,1 0-19 0,1 1-30 16,1 0-48-16,1-1-78 0,0 0-157 0,0 2-144 0,-1-3 69 0</inkml:trace>
  <inkml:trace contextRef="#ctx0" brushRef="#br0" timeOffset="732">3899 3442 1049 0,'2'-4'164'0,"2"0"-5"0,5-3 12 0,-1 3 22 0,3 0-7 0,-2 2-25 0,-1-1-31 0,0 2-10 0,2 2-17 0,-2 0-8 0,1 1-12 0,2 2-6 15,-2 0-5-15,1 4-6 0,2-3-4 0,-3 3-1 0,-2-1-8 0,2 2-9 0,-1 3-11 0,-1-1-10 0,-3 4-2 0,4-1-11 16,-3 2 4-16,-1 3-5 0,2 3-4 0,-4-5-1 0,1 1-4 0,0-2 2 0,0 0 1 0,-3 1-5 0,1-2 6 0,-1 1 3 16,0-3-9-16,-1 1 6 0,1-4-4 0,-3 1-2 0,3-1 7 0,-3-2-5 15,3-2 0-15,-3 1-5 0,2-3-4 0,0 0 4 0,-2-1 1 0,3-2 6 16,-1-1 2-16,1 0-6 0,1 0 7 0,0-1-1 0,1-2-4 0,0-1 0 16,1 0 0-16,0-7-4 0,2 2 2 0,1-3 8 0,0-2 2 15,2 0 0-15,0-4 2 0,3 0-10 0,-2-3-9 0,5 1 6 16,-2-1-6-16,0-2 9 0,-1-1 5 0,1 1-7 0,-2 3 6 0,1 3 0 15,4 3-4-15,-4 1 5 0,2 1-2 0,-2 1 1 0,1 2 1 0,-1 2-1 16,1 2-2-16,-2-1-2 0,0 4-4 0,-2-1 2 0,1 3 4 16,1 1 2-16,-4 1 10 0,5 2 0 0,-2 0 4 0,-1 1-2 0,4 2 4 15,-2 2-1-15,-1 2-2 0,2 0 8 0,0 3-2 0,-2 1-2 0,2 1 10 16,-2 4-11-16,1 2-4 0,-2-1-1 0,1 1-2 0,-2-2-7 16,5-2 1-16,-4 1-9 0,1-1-2 0,1 0 4 0,-4-2-1 0,0 0 2 15,0-2 7-15,0-1-6 0,0-1-8 0,0 0-7 0,-2-1-20 0,1 1-9 16,-1-1-20-16,-1-2-21 0,0 1-55 0,-1-1-96 0,0-1-146 15,-1 1-347-15,-1 1-209 0,0-2 208 0</inkml:trace>
  <inkml:trace contextRef="#ctx0" brushRef="#br0" timeOffset="1584.75">3074 5096 341 0,'-3'-7'118'0,"2"-1"-52"0,-3 0 14 0,2 0 23 0,4-2 24 0,-2 2 22 0,2-1 2 0,1 1-13 0,-3 0-8 0,3 1-8 0,-1 2-6 0,-2-2-2 16,3 2-11-16,0 1-14 0,-2 0-5 0,0 0-19 0,1 0-3 16,-1 0-8-16,2 0-10 0,-2 1-2 15,1 2-6-15,-2 1-10 0,1 1 0 0,-1 0 1 0,0 3 1 0,-1 0 11 0,1 3-3 16,0 1-5-16,0 4 1 0,-2 3-10 0,1 4-1 16,1 2 0-16,-1 1-10 0,1-1 4 0,1 0-7 0,0-1 3 0,2 1-5 0,1-1 3 15,3 0 0-15,-1-4-5 0,2-1 4 0,0-3 5 0,3 0-2 16,0-4 2-16,-2 0-1 0,3-3-6 0,0 1 9 0,2-1 2 0,-2-2-4 15,1-5 2-15,1-2-2 0,0-1 1 0,1-5 3 0,0 2-4 0,0-4-1 0,3-1-2 16,-3-3 2-16,3-2-4 0,-2 0-3 0,-2-2-1 0,2 0 1 0,-1-1 2 16,0 1-2-16,-4-2-4 0,1-1-4 0,-3 0 6 0,0-1-4 0,-2-2 4 15,-1 1-3-15,-1-2-7 0,-2 0 7 0,-1 2 7 0,1 2 2 16,0 4 4-16,-3 3-4 0,2 4-6 0,-2 0 2 0,0 5-5 0,0 2 4 16,0 4 1-16,0 1-5 0,0 2 3 0,0 4 1 0,0 0-6 15,0 5 6-15,4 1-3 0,-1 4 1 0,1 6-4 0,0 3-1 0,-1 3 6 16,1 5 4-16,0 3-2 0,-2 0 7 0,5 7-12 0,-1-2 0 0,-2 6 2 15,2 4-4-15,-3 3-1 0,4 1 1 0,-5-2-3 0,2 0 3 16,-1-3-1-16,1 0-1 0,-1-2 8 0,-1 1-6 0,1-3-5 0,0 1 7 16,-3-4 0-16,0-3 2 0,-3-5 10 0,0-3-3 0,3-2-13 0,0-5 9 15,-4-3-10-15,3-3 10 0,-3-3 2 0,1-3-2 0,1-1-1 16,-2-3-2-16,0 1-2 0,-2-5 8 0,2-1 10 0,-1-1-8 0,-2-2 2 16,-2-1-8-16,1-1-4 0,-4-2 0 0,1-1 10 15,-1-1-1-15,-2-5 0 0,1 1-2 0,-2-3-9 0,-2-1 4 0,-1-2-6 0,0-1 6 0,-1-3 3 16,3 2-8-16,0-2 13 0,1 1-6 0,2 2-2 0,1 0 1 15,2 2-19-15,1-1 2 0,3-1 2 0,1 0 3 0,1 0 18 0,0 1 0 16,3 1 1-16,2 0-1 0,4 0-4 0,1-2 6 0,4 0-6 16,3 0 2-16,3 0 4 0,1-1-8 0,5 0 3 0,2 0-1 0,4 1-5 15,1-1 2-15,1 0 3 0,2 3-1 0,-1-1-1 0,1 2 3 0,4-1-6 16,-1 3-2-16,-2 1 0 0,-2 2-2 0,-3-2-3 0,1 4 4 16,-4-1-3-16,-3 2-2 0,-2 1-15 0,-3 0-9 0,-1 2-20 0,-4 1-29 15,2 1-32-15,-6 0-66 0,-2 0-121 0,1 3-262 0,-3-1-302 0,-3 2 82 16</inkml:trace>
  <inkml:trace contextRef="#ctx0" brushRef="#br0" timeOffset="2664.73">5956 3307 80 0,'-10'-4'87'0,"-1"0"-22"0,-2 0 17 0,2-3 19 0,2 3 23 0,2-3 13 0,-1 2 3 0,0 0-14 0,0-2-13 15,0 1-5-15,0 1-1 0,1 0 2 0,-1-1 1 0,3 2-7 0,-2 0-6 16,3 0-2-16,0 2-10 0,-1-2 3 0,3 1-7 0,-2 0-3 16,3 1-3-16,0 0-1 0,1 0-3 0,2 2-9 0,0-2-2 0,0 2-1 15,3 0 4-15,1-1 6 0,5 0-1 0,2 1-12 0,6-3-7 0,1 2-5 16,6-2-9-16,3-1 2 0,3 1 4 16,3-1-5-16,7 0 0 0,-2 0-5 0,7 0-1 15,1 1-2-15,0-1 7 0,6 0-7 16,0 0 1-16,-1 0-12 0,3 0-6 0,1 2 0 15,-4-2-4-15,-2 1 0 0,-2 0-7 0,-5 2-2 0,-1-2-1 0,-4 1-1 0,-2-2 6 0,-3 1 0 0,-5-1-6 0,-3 0 2 16,-4 0-3-16,-4 1 1 0,1-1 4 0,-5-1-10 0,-2 3-13 0,-4-4-1 0,-1 3-6 0,-3 0 6 0,-4-1 6 16,-3 2-18-16,-2-1-11 0,0-1-32 15,-6 3-29-15,-4-1-26 0,-1 0-40 0,-4 2-30 0,-1 2-47 0,-6-2-62 0,-1 3-64 0,-6 1-97 0,-1 3 10 16,-4-2 159-16,2 4 136 0</inkml:trace>
  <inkml:trace contextRef="#ctx0" brushRef="#br0" timeOffset="3083.25">5958 3205 183 0,'-24'5'132'0,"-3"-2"-47"0,-4 1 12 0,9 1 20 0,6-1 14 0,2-1 7 16,2 0 5-16,4-1-8 0,0 2-4 0,4-4 3 0,1 2-10 0,3-1 1 16,3 0-3-16,2 2-13 0,3-2-4 0,2 1-11 15,1-1-6-15,3-1 1 0,4 1-11 0,2 2-2 0,1-2-7 0,3 1-6 16,3-2 4-16,1 0-3 0,0 1-5 0,3-1-1 0,3 0-7 0,-2 1-7 16,3-1 5-16,0 3-13 0,-2-2-7 0,2 4-3 0,-5-4-12 0,-1 3 3 15,-3 0-3-15,-2 3-9 0,-4-2 8 0,1 2-6 0,-2-1 0 16,-3 2 1-16,-1 2-4 0,-2 2-6 0,1-1 4 0,-2-1-7 15,-2 4-1-15,-2-1 10 0,-1 0-6 16,-2 2 7-16,-2 1 1 0,-3 2-12 0,0 2 5 16,-5-3-1-16,1 5-2 15,-3-1 6-15,-5 3-9 16,1 2 4-16,-3-4 4 0,-1 3-1 16,-1-4 4-16,1 2-1 0,-4 0-6 0,3-2-4 0,-3-1 3 0,1-1-1 0,0 1 2 0,-1-3 4 0,2 1 3 0,-2-2-1 0,0 0-3 15,1-1-1-15,0-2-3 0,2 2 2 0,1-2 4 0,-1-1-4 0,2 3 1 0,3-3 1 0,-1 3 0 0,1-2 1 0,2-2-1 0,1 0 2 0,2-1-9 16,4-2 4-16,2 1-1 0,0-3-1 0,2 1 10 0,4 0-5 0,2-1 11 0,1 2-1 0,3 0 4 0,4-2 11 15,4-1-1-15,4-2 4 0,5-2-1 0,3-1-2 0,1-1-5 16,6-3 1-16,1 0-8 0,6-2 8 0,5 1-4 0,4-3-3 0,2 0 10 16,2 0-11-16,-1-1 10 0,2 0-6 0,-1 1-4 0,-2 0-1 0,-4 2-8 15,-3 0 0-15,-3 1-2 0,-3 0-4 0,-2-1-2 0,-6 1-1 0,-4 1-3 16,-1 1 10-16,-6 1-6 0,-2 0 3 0,-3 1-14 0,-4 1-9 16,-4 0-14-16,-2 1-11 0,-4-1-17 0,2 3-25 0,-5 0-48 0,0-1-64 15,-3 2-86-15,-3 2-123 0,-1 0-230 0,-3 4-122 0,-2-1 144 0</inkml:trace>
  <inkml:trace contextRef="#ctx0" brushRef="#br0" timeOffset="3687.01">6308 5148 537 0,'-4'-8'187'0,"-1"-3"-59"16,-1-2 16-16,4 1 20 0,2-2 13 0,0-1-2 0,2-1-27 0,1 2-36 0,0-2-11 0,-1 2-10 0,2 1-7 0,0-2-3 0,0 2-17 0,2 1-8 0,-1 0-8 15,1 2-6-15,-1 2-3 0,-1 1-5 0,1 3-3 0,-2 2-7 0,0 2 1 0,-1 0 3 0,0 0 2 0,-1 2-1 0,0 1 0 0,2 4 1 0,-2 1-4 16,2 3 6-16,-2 1-1 0,1 1-2 0,-2 3-6 0,0 1-8 0,0 2-3 16,-2 1-4-16,2 2 4 0,-1-2-6 0,1 0 1 0,-1-3-2 15,2-1 3-15,-1 1-4 0,3-3-3 0,-2 0-2 0,4-2-6 16,-2-2 2-16,2-1 3 15,1-1-1-15,-2-2-7 16,1 0 2-16,1-4-5 0,3 1-16 16,0-2 0-16,1-2-17 15,2-3-20-15,-2 0-25 0,7-5-46 0,-3-1-65 0,1-3-125 0,1-2-135 16,-1-1-141-16,1-1 106 0,-1-2 190 0</inkml:trace>
  <inkml:trace contextRef="#ctx0" brushRef="#br0" timeOffset="3805.89">6572 4660 1516 0,'-17'-1'174'0,"-2"1"-68"0,-1 0 15 0,5 0 14 0,4 0 4 0,1 1-15 15,3 0-30-15,-1 1-37 0,4 2-21 0,0-2-13 0,4 0-2 0,0 2-12 16,7-3 2-16,-1 3-4 0,4 0-6 0,0 0-4 0,4 0-7 16,2 0-12-16,0-1-22 0,3 1-27 0,2 1-43 0,1-1-37 0,-2 2-68 15,4 0-228-15,0 0-217 0,-1 0 29 0</inkml:trace>
  <inkml:trace contextRef="#ctx0" brushRef="#br0" timeOffset="4002.93">6838 5003 1711 0,'-7'-1'192'0,"0"-1"-13"0,0 2-5 15,5-1 10-15,4 1-13 0,0 0-29 0,0-1-33 0,1 1-14 16,1 0-11-16,2-2-10 0,0 1 0 0,8 1-10 0,0-3-1 0,2 2-11 16,2-2-10-16,1-1-6 0,-1 2-17 0,1-1-1 15,-1 2-10-15,-1-1-7 0,-1 0 5 16,-1-1-10-1,-2 0 10-15,3 2-8 0,-4 1 0 0,2 0-5 0,-2 1-8 0,0-1 6 16,-1 0-8-16,-3 0-10 0,1 0-12 0,0 2-20 0,-2-1-15 0,0 0-19 0,-2 2-36 0,-1-2-54 0,-1 3-82 0,-2 0-90 0,1 0-157 16,-2 0-217-16,-3 0 101 0</inkml:trace>
  <inkml:trace contextRef="#ctx0" brushRef="#br0" timeOffset="4171.84">6864 5204 1193 0,'2'-1'139'0,"0"1"-32"16,5 0 6-16,2-2 17 0,6 1 5 0,1-2-27 0,0 2-33 0,3-2-20 15,1 1-13-15,3-4-13 0,2 1-1 0,4-2-12 0,0-1-8 0,3 0-6 16,2 2-17-16,-1-3-25 0,-2 3-26 0,0-2-45 0,0 0-57 16,0 0-156-16,-1 0-213 15,1 0 21-15,-3-2 138 0</inkml:trace>
  <inkml:trace contextRef="#ctx0" brushRef="#br0" timeOffset="4344.78">7603 4877 973 0,'-3'-7'245'0,"-1"1"-64"0,0-1 2 0,4 3 15 0,0 0-3 0,3 1-21 0,-2 1-23 0,-1 0-19 0,2 2-12 15,-1 0-16-15,3 0-15 0,-1 4-13 0,1-2-13 16,1 2-7-16,0 4-3 0,1 2-5 0,0 3 9 0,0 3-5 0,-1 1 6 0,0 3-1 16,1 3-5-16,-1 2-8 0,-1 4-17 0,0-1-5 0,-2 2-11 0,0 3-4 15,1-1-1-15,-3 3-1 0,0 2-5 0,0 3-5 0,-3 1-3 0,1-4-8 16,0 1-15-16,1-1-5 0,-2-5-20 0,2 3-42 0,-3-3-9 16,1 0-44-16,-1-1-95 0,-1-4-147 15,-1-3-310-15,1-4-182 0</inkml:trace>
  <inkml:trace contextRef="#ctx0" brushRef="#br0" timeOffset="5231.32">6378 2421 541 0,'-8'-11'190'0,"0"-2"-60"0,-3-2 19 0,4 2-1 0,2-1 10 0,1 2-1 0,0-1-16 0,0 4-21 0,0-1-13 0,2 3-13 0,0 2-8 0,2 1-1 0,0 0-1 0,0 1-9 0,0 3-7 0,0-1-15 0,0 0-16 0,0 2 0 0,2 0-8 16,-2 3 1-16,3 3 6 0,-1 4-4 0,0 2 5 0,0 6-4 15,-2 4-4-15,0-1-6 0,-2 3-2 0,1 1-4 0,-2 3-3 0,0 0 3 16,1 1-11-16,-1-1 6 0,0 0-9 16,1 0-1-16,0-3 1 0,0 1-4 0,0 0-1 15,0-2 5-15,-1 0-8 0,2-4 0 16,-2-4 4-16,0-2-6 0,1-1 5 0,-1-2 4 16,3-6-5-16,0 1 3 0,0-2 3 15,0-2-3-15,0-2 7 0,0-1-9 0,0 0 5 0,3-2-4 16,-3-2-1-16,4-3 5 0,-2-2-3 15,1-3 2-15,0-4-2 16,1-2 2-16,0-5-2 0,-2-1-7 16,1-4 7-16,4-1-7 15,-3-1-1 1,0 1 5-16,0-1-4 0,0-2 6 16,-1-2-4-16,-1-3 3 0,1-2-6 15,-2-2 0-15,1-1 4 16,-1 0 1-16,0 1 8 0,1 5 0 15,0 5-5-15,0 8 2 16,0 3-1-16,1 7-2 0,1 2 1 0,-1 4 3 0,-1 2-6 0,4 2 8 16,-2 2-5-16,1 5 4 0,1-3 1 0,-1 7 0 0,2 2 4 0,1 4-6 0,0 2 0 0,0 5 2 0,0 3 0 15,0-2-7-15,-2 4 7 0,5 2-6 0,-1 3 1 0,-2 2 6 0,4 0 3 0,-2 0-1 0,-2-1-3 16,3-1 3-16,-1 1-5 0,-2-2 6 0,1-1-3 0,-1-2-7 0,0 0 6 0,0-3-7 0,0-1 9 0,-1-2 1 0,-2-1-1 0,2-4 5 16,-3-2-6-16,0-4 6 0,0 0 0 0,-1-2 3 0,-1-2 2 0,0 0 0 0,0-3 2 0,-2-2 0 0,3 0 3 0,-3-2 0 0,4 1 6 0,-3-1-2 0,2-3 5 0,0-2-4 0,2-2-12 0,1-4 7 0,0-1-17 0,1-6 5 0,1-1 5 0,-3-3-6 15,5-2 5-15,-1-1-7 0,0-2-2 0,2-2-3 0,-1-3 0 0,0-1 1 0,1-7 1 0,0-2-1 0,-2-4 1 16,5-1 3-16,-2 0-7 0,0 1 6 0,0 8-3 0,0 4-5 0,-1 8 1 0,-2 7-1 0,0 4-4 0,-1 4-4 0,0 3-3 0,0 2-5 0,0 2-6 0,-1 2-15 15,-2 2-12-15,2 2-12 0,-1 4-12 0,-2 1-22 0,1 3-49 0,-1 3-91 0,1 6-125 0,2 3-224 0,-2 4-193 0,2 5 129 0</inkml:trace>
  <inkml:trace contextRef="#ctx0" brushRef="#br0" timeOffset="6232.4">8359 3191 38 0,'-1'-17'42'0,"-1"1"19"0,1-7 21 0,1 3 23 0,0 1 19 0,-2 2 11 0,1 1 8 0,0 1 6 0,-1-1 2 0,0 3 4 0,-1-2-7 16,0 1-10-16,1 1-8 0,-4 0-10 0,5-2 1 0,-2 2-4 0,1-1-4 15,-1 2-5-15,2-1-8 0,-2 2-5 0,2 0-4 0,-1 2 0 16,1 1-7-16,1 1-5 0,-1 0-10 0,1 3-6 15,0 0-4-15,0 2-6 0,0 0 3 0,1 2-13 0,-1 2-6 16,0-2-9-16,3 4-11 0,-2 1 1 0,3 4 1 0,0 6 4 0,0 5 0 16,0 8-5-16,-1 5-4 0,2 7-9 15,-1 3 6-15,-1 5-9 0,1 4-6 0,0 4 13 16,-1 1-5-16,2 0 1 16,-2 1-1-16,-1 0-8 0,0 2 2 15,-1 2 1 1,-1-2 1-16,0-3-8 0,0-4 10 15,0-8-4-15,0-2-3 16,0-3 3-16,0-2-7 0,1-5-1 0,-1-2 4 16,0-4-4-16,0-3-10 15,0-4 6-15,0-2 0 16,0-2-2-16,0-4 12 16,2-4-1-16,-1-1-19 15,2-3-10-15,-1-2-16 0,1-3-15 0,0-3-27 16,2-3-38-16,2-6-70 0,1-2-116 15,0-5-176-15,3-3-239 0,-1-1 67 0</inkml:trace>
  <inkml:trace contextRef="#ctx0" brushRef="#br0" timeOffset="6624.79">8809 3291 1357 0,'-8'-10'146'0,"3"0"-24"0,-1-3 5 0,6 4 1 0,4 1-1 0,2 0-19 0,-2 1-15 0,5-1-9 0,-1 0-8 0,3-4-6 0,1 1-6 0,1 1-8 0,2 0-8 0,1 1-5 0,0 1-1 0,-1 1-8 0,4 2-1 0,-3-2 5 0,0 5-10 0,1-1 2 0,0 0 5 0,-3 3-8 0,2 1-1 0,-1 4 1 0,-1 0-8 0,-1 3-6 0,-4 0-2 0,1 4-5 0,-4 1 3 0,1 3-2 0,-4 1 14 0,-1 3-4 0,-2 0-2 0,0 3-4 16,-2 2-4-16,-1 0-14 0,-1 2 7 0,0-1 3 0,0-2-6 0,0 0 6 15,-3-3-1-15,3 1-5 0,-1-1 1 0,0-1 4 0,-2 0-9 16,0-1 3-16,-2-1-1 0,2-2 2 0,-2-3 9 0,3-1-9 0,2-4 5 16,-1-1-6-16,1 1 3 0,3-7 4 0,-1 1-3 0,1-1 7 0,1-2-7 15,0-1-5-15,1 1 6 0,1-4-2 0,-1 1 4 0,2-4 2 16,3-3 4-16,1-3 3 0,1-3-6 0,3-2 1 0,-2-2-20 0,6-2 1 16,-4-1 9-16,2-2-3 0,-1 1 10 0,2 0 1 0,-1-8-3 15,2 4 8-15,-1-3-4 0,1 0 2 0,-1 1-15 0,2-1-3 0,-4 1 12 16,4 4-9-16,-4 2 21 0,-1 3-4 0,-2 5-6 0,-1 1 4 0,1 2-2 15,-2 2-1-15,1 1 4 0,-4 1-4 0,3 0-2 0,-3 5 4 16,0-2-3-16,-3 3 3 0,1 2-3 0,-1 2 1 0,-1 0-2 0,-1 1 4 16,1 0 4-16,-2 2-4 0,1 1 7 0,-2 3-5 0,2 2 2 15,-3 3-2-15,0 4-6 0,-3 2 5 0,0 2-8 0,-1 1 1 0,-1 1-2 16,2 0-1-16,-1 2-2 0,-2 3 15 0,3-1 2 0,-1-1-8 0,0 1 6 16,0 0-15-16,2 1 2 0,1-1 2 0,1-1-3 0,1-2 1 15,1-2 0-15,2 1-1 0,0-3 1 0,1 1-5 0,2-2 1 0,2-3-3 16,-1 0-3-16,3-2-1 0,1 1-4 0,0-4-7 0,0 0-4 15,1-2-7-15,3-4-12 0,-1 0-9 0,4 0-31 0,-2-4-49 0,6 0-80 16,-2-4-95-16,1-1-148 0,3-2-205 0,1-1 16 0,-1-3 175 0</inkml:trace>
  <inkml:trace contextRef="#ctx0" brushRef="#br0" timeOffset="6852.37">9686 3485 663 0,'-4'0'306'0,"-2"0"-149"0,2 1-1 0,0 1 9 0,4 0 7 0,-2 1-15 0,-1 1-24 0,3 1-18 0,-1 3-11 0,1 2-13 0,0-1-1 0,1 5-9 0,-1-1 1 0,3 2 0 16,-1 1-9-16,1-1-1 0,-2-1-15 0,3 4-4 0,-1-1-3 0,1 2-13 16,-1 0-2-16,1-3-14 0,0 1-6 0,-1-1-5 0,2 0-1 15,-1-2-4-15,0 0-3 0,0-2 5 0,1-1-9 0,-2-1-2 0,4-4 8 16,-2 1-18-16,-1-2 6 0,1-1-15 0,-1-2-2 0,2-1-14 0,-1-1-8 16,2-1-19-16,-2-2-35 0,3-2-38 0,0-3-75 0,2-3-104 15,-2-1-133-15,0-3-133 0,-1-1 41 0,-1-1 201 0</inkml:trace>
  <inkml:trace contextRef="#ctx0" brushRef="#br0" timeOffset="6966.46">9761 3344 1028 0,'-11'-6'292'0,"0"0"-90"0,-3-1-13 0,7 3-5 0,0 2-7 0,2-2-34 0,0 4-31 16,1 0-38-16,1 0-23 0,3 0-18 0,0 1-18 0,0 0-6 16,3 2-10-16,-3 1 1 0,5 0-16 0,-1 2-18 0,1-1-24 0,1 2-51 15,-1-1-65-15,0 2-118 0,2 2-371 0,0-2-73 16</inkml:trace>
  <inkml:trace contextRef="#ctx0" brushRef="#br0" timeOffset="7700.56">10485 3481 290 0,'-14'-3'283'0,"2"2"-144"0,-4 0 31 0,5-2 16 0,5 2 15 0,-1-2 4 0,3 2-26 0,1-1-23 0,1 2-11 0,2 0-14 0,1-1-4 0,0-1-12 0,5 1-21 0,-1 0-12 0,3 1-6 0,1-3-6 0,5 2 0 0,1-1-1 16,5 1-10-16,1-2 9 0,5 1-7 0,0 0-5 0,4 0-4 0,2 0-8 16,2 0-11-16,4-1-3 0,0 0-4 0,-2 2-8 0,3 0-9 15,-5 1-5-15,-2 0-1 0,-3 0 1 0,-1 0 3 0,-2 0 3 0,-2 0-13 16,-1 0-2-16,-5 0 5 0,0 1-6 0,-2 0 6 0,-4-1 4 16,-4 2-11-16,0-1 1 0,-4 2-6 0,-1-2-4 15,-2-1-5-15,-2 1-11 0,0 1 2 0,-2-1-21 0,-1 0-2 16,-3 2-14-16,2 0-44 0,-3-2-41 0,-2 2-61 0,2 1-76 15,0-3-99-15,-1 3-209 0,1-2-67 0,0-1 168 0</inkml:trace>
  <inkml:trace contextRef="#ctx0" brushRef="#br0" timeOffset="8191.35">11373 3260 1829 0,'-9'-11'50'0,"1"3"11"0,-1 0-1 0,6 3 6 0,3 3 3 0,0 1-10 0,1 1-13 0,-1 0-7 0,2 0-5 0,-1 1-8 0,0 1 6 0,2 0 1 0,1 2-4 0,1 2-4 0,1 2-14 0,-1 2-8 0,0 0-1 15,2 1 4-15,1-1 2 0,-1 2 4 0,1 0-7 0,-3 0-5 0,2 1 0 16,0-3-6-16,-1 1 6 0,2 0 3 0,-2-3-5 0,0 1 4 0,1-2 4 16,0-2-8-16,1 1 4 0,1-2 4 0,-1 0-6 0,4-3 3 15,-1 0 5-15,0-1-6 0,2-1 7 0,-1-2-1 0,3-1-2 0,-2-1-1 16,1-2 0-16,1 2 0 0,-2-5-1 0,2 1 3 15,-1-3-1-15,0 1-1 0,-1-2 0 16,-3 1 3-16,2-2-2 16,-2 1 4-16,-2 1 1 15,3 0-5-15,-3-2 9 16,-1 1-12-16,1 1 2 16,-3-1-1-16,1 1 0 15,-1 1 4-15,-1 0 0 0,-1 2-2 0,1 2 1 0,-3 3 1 0,0 1-2 0,1 2 1 0,-1 1-2 16,0 1 0-16,-1 2 1 0,0 0-3 0,0 2 4 0,2 4-4 0,-2 4 4 0,1 1 8 0,-1 2-7 0,2 3 2 0,-2 3-4 0,1 0-2 0,0 4-1 0,-1 2-3 0,2 3-2 0,-2 1-3 0,1 4 2 0,-2 3-4 0,1 5 4 0,-2 4-2 0,1 2 0 0,0 1 5 15,-2 0-5-15,-1 2-1 0,0 4-4 0,-3-2 3 0,3-2-7 0,-1-3 4 0,-1-7 13 0,1-3-1 0,0-3 4 0,2 0 1 16,-2-5-10-16,1-3 3 0,0-2 3 0,0-4 0 0,1-2-1 0,0-3 6 16,0-4-6-16,1 0 4 0,-1-4 2 0,-1 0-8 0,1-5 5 15,-1-1 0-15,0-2 0 0,-1-2 5 0,0 0-3 0,1-4-6 0,-3-2 4 16,-1 0-5-16,-2-5-5 0,0-1 7 0,-2-6-5 0,-3 1 3 0,2-1 0 16,-4-3 1-16,3 0 1 0,0-2 1 0,0 0 6 0,0 0-8 15,-1 2 7-15,3 1-1 0,-1 2-5 0,2 0 6 0,2 1-6 0,1 3 4 16,2-1 13-16,4 3 6 0,-1 0 9 0,3 0-9 0,3 2-3 0,1-3-10 15,0 0 2-15,5 2-7 0,2 0-4 0,0 3 0 0,6-4-11 16,0 3 13-16,2-1-8 0,4 0 3 0,0 3 1 0,1-1-4 16,0 1 6-16,2 2-4 0,-5-1 1 0,2 2-2 0,2-1-7 0,-3 0-1 15,-1 1-7-15,-2 1-7 0,-2-1 4 0,-1 1-10 0,-1-1-11 0,-3 2-8 16,-1 0-19-16,-3 0-11 0,0-1-34 0,-3 2-44 0,1-2-62 0,-2 0-85 16,-2 1-123-16,4-1-151 0,-4 0 65 0</inkml:trace>
  <inkml:trace contextRef="#ctx0" brushRef="#br0" timeOffset="8505.16">12271 2724 1187 0,'-8'-16'294'0,"2"2"-220"0,-2 0 31 0,5 4 21 0,3 4 21 0,0 0 0 0,1 1-14 0,-1 1-10 0,2 0-9 0,-1 1-14 15,0 0-14-15,2 2-16 0,0 0-18 0,1 1-7 0,0 2-9 16,0 1-1-16,1 2-1 0,-1 5 0 0,1 2 0 0,-2 4-5 0,0 4 7 16,-2 2-10-16,-1 3-2 0,1 0 4 15,-2 5-16-15,-2 2 9 0,1 4-5 0,-1 3-4 0,0 4 6 0,-1 4-9 16,0 4 0-16,2 1-8 0,2 2 15 0,-3-2 0 16,2 2-3-16,-1-2 8 0,2-1-12 0,2 1-2 0,2-2 13 15,1 2-4-15,-1-3-3 0,1 0 2 0,1-5-6 0,2-1 3 0,0-4-4 16,0-2 4-16,0-1-10 0,-1-4 5 0,2-1-3 0,-1-1-9 0,0-5 6 0,0-2-17 15,-1-2-2-15,1-3 5 0,-3-1-10 0,3-1 8 0,-2-4 8 0,0 0-25 0,0-4-8 0,-4-1-29 16,2-1-44-16,-1-4-76 0,-2 1-132 0,-2-3-231 0,0-1-384 0,-2-2 77 16</inkml:trace>
  <inkml:trace contextRef="#ctx1" brushRef="#br0">12140 17630 0,'0'0'15,"48"-382"1,-48 344 0</inkml:trace>
  <inkml:trace contextRef="#ctx0" brushRef="#br0" timeOffset="17945.22">5818 5804 317 0,'-6'-1'144'0,"-1"0"-130"0,2-1-7 0,1 2 4 0,0 0 3 0,4 0 5 0,0 0 3 0,0 0-2 0,3 2-3 0,-2-2-4 0,0 2-1 0,2 1 0 0,0 0 1 0,2-1 5 0,2 1 6 0,2 0 8 0,3 0 6 0,4-2 0 0,0 0 1 0,7 1-1 16,0-1-5-16,4-2-1 0,2-1-3 0,3 0-5 0,1 0-6 0,3-1-3 15,1 2-2-15,2-2 4 0,4-1 2 0,1 0 2 0,6-1 3 0,0 1-2 16,3-1 5-16,5-1 0 0,1 2-7 0,1 0 0 16,4 0-2-16,-1 0-6 15,2 2 3-15,3-1-3 16,2 2 2-16,0-5 0 0,1 4 9 16,0-3-2-16,-2 3 0 15,6-2 6 1,0 0-7-16,2 0 7 0,1 0 6 0,-1-2-1 0,2 2 5 15,2-2-1-15,-1 0-4 0,3 0 3 0,0-1-5 16,3-1-1-16,3 0 0 0,2 0-5 16,3 0 1-16,1-2-6 15,3 1-3-15,-2-2 1 16,5 1-5-16,-1-1 1 0,1 0-2 0,1 0 0 16,-1 1-1-16,3 0-1 0,-1 1-1 0,0 1 1 0,0 0-3 0,-1-2-1 0,-3 1 3 0,2 1-3 0,2 0 4 0,-1-1-2 0,3 1 4 0,-4 0-4 0,3-2 1 0,-3 2 0 15,1 0-2-15,3 0 2 0,-2 0-2 0,3 0 0 0,0-1 1 0,-2 1-2 0,2-1 2 0,0 0-2 0,-3 0-3 0,2-2 4 0,-3 3-2 0,-2-3 5 0,2 2-1 16,-3-2-2-16,-1-1 3 0,1 0-5 0,-3-1 2 0,-3-1 1 0,3-1 0 0,-1-1 2 0,-1 0 2 0,-5 0 1 0,4 0-4 0,-5-1 0 0,-1 1-2 15,1-3-4-15,-5 0 3 0,-2 2-2 0,1-2 1 0,-3-1 2 0,-1-2 0 0,0 1 3 0,-6-2-2 0,1-1 0 0,-4 1-7 0,0-2 0 16,-1-2 2-16,-4 0 4 0,-2-2 7 0,-2 1-3 0,-3-3 8 0,-1-1-4 0,-3-1-4 0,-2 1 1 0,-1-3-7 0,-6 1 1 0,0 0 1 16,-3-1 0-16,-4 0 4 0,-1 2-5 0,-2-3 1 0,-3 0 7 15,-3-5-2-15,-5 1 3 0,-3 3-1 0,-4-1-3 0,0 1 4 0,-4-1 4 0,0 1 2 16,-1 0-4-16,-3-1-4 0,-3-1-3 0,-1 0-1 0,-2 0 8 16,-2 0-7-16,-2-1-1 0,-2 0-5 0,0 1 0 0,-3 1-3 0,1 1 5 15,-2-3-2-15,-6-1 2 0,4 0 1 0,-5-1-1 0,1 1 2 0,-3-2-3 16,-2 1 1-16,-2 2-3 0,-3-1-2 0,-2-1 0 0,-1 1-5 15,-1-1 5-15,-1 1-2 0,-2-1 2 0,-3 0 7 0,0 2-1 0,-1 0-1 16,-3 0 0-16,-2 0 1 0,1 1-4 0,-4 0 1 0,4 0 3 16,1 2-1-16,-3-4-3 0,0 1 4 0,-2 0-4 0,-3 1-2 0,-1 2 4 15,2 0-5-15,-3 1 4 0,-2 0-3 0,0 1-3 0,-2-1 3 16,0 1 1-16,0 2 1 0,-2-1 4 0,-4-1-1 0,1 3-2 0,-1-1 1 16,-1 1-3-16,1-2-2 0,-1 2-1 0,-1 2 0 0,-3 0-2 0,-3 1 5 15,-2 1-2-15,2 0 5 0,-6 1-2 0,5 2 1 0,-7-2-3 16,2-1-3-16,0 0 8 0,-5 0-5 0,3 0 3 0,-2 2 0 0,-3 2-6 15,-3 1 6-15,-1 2-3 0,0-1 0 0,1 0 5 0,-2 1-3 0,-2-3 3 16,2 3-1-16,-1 2-5 0,1-1 7 0,1 3-2 0,-3-2 0 16,-4 1 5-16,5-3-13 0,-3 4 9 0,0-1 0 0,-2 3-2 0,3 2-1 15,-2-3 3-15,1 4-2 0,1-2-1 0,-3 4 1 0,0-2-5 0,0 1 1 16,-1 2 2-16,-1 1 3 0,-1-1-1 0,1 4-5 0,-1 1 2 16,-1 1 0-16,2-1-1 0,-5 2 4 0,5 0-5 0,-2 1 2 0,-1 1 2 15,4 0-2-15,-3 0 3 0,0 3-8 0,3 1 7 0,-2-2-1 0,1 2-2 16,1-1 7-16,0 2-4 0,-1 0-4 0,3 1 1 0,-1 0 2 15,1-1-2-15,0 2 2 0,4-1 8 0,-3 2-11 0,-1 2 4 0,5-2 1 16,-2 1-6-16,0 2 4 0,0 1 6 0,3 0-10 0,2-1 6 16,3 2-2-16,0-1-1 0,-1 2 4 0,3 2-4 0,-1 0 3 0,2 0-10 15,1 0 6-15,2 1 1 0,0 1-5 0,1 0 8 0,1 1-1 16,4 0-1-16,1 2 3 0,2 1-3 0,0-1 1 0,1 2-2 0,2 0 7 16,3 0-2-16,1 2-4 0,5 1 6 0,-1 3-12 0,1 1 8 0,1-1 0 15,1 1 2-15,0-1 0 0,5 0-5 0,1 4-1 0,3-1-1 0,1 1-1 16,0 1 1-16,3 1 2 0,-1 2 0 0,6 1 2 0,-1 1-9 15,2 1 2-15,2 0-3 0,-2 3 1 0,5 0 6 0,0 1-3 0,0 1 4 16,3 1-4-16,2 1 2 0,-2 4 0 0,2 0-1 0,0 0 5 16,4 0-6-16,-2 0 3 0,6-1-3 0,-4 1 3 0,7 3-4 0,-2 2-7 15,3-2 6-15,1 2 4 0,1 0 2 0,2 1 7 0,-2-2-2 0,6 1-10 16,0-1 0-16,3 2 2 0,2 1-1 0,-1 1 3 0,3-1 1 16,0-1-5-16,2 1-2 0,2-2 1 0,0 3-4 0,3 0 5 0,0 0 9 15,2-1-3-15,0-1 6 0,3 0 2 0,5-3-12 0,0 3 0 0,1-2-2 16,5 0 3-16,-1-2 6 0,5-1-1 0,-1-2 0 0,6 2-4 0,-1-1 1 15,1 0 8-15,0-1-12 0,1-2 8 0,0 0-4 0,1 0-4 16,2-1 9-16,2 0 0 0,0-1 0 0,6-1-3 0,-1-4 1 16,-2 0-5-16,0 1-1 0,-1 1 6 0,1-5-6 0,5-3 1 0,-1-1 6 15,3-3-8-15,1-2 6 0,0-1-2 0,2-1-5 0,-3-4 2 0,3 0 1 16,-1-2 1-16,1-2-6 0,1 1-1 0,1-3-5 0,-1-1-11 16,0 0-2-16,2-2-21 0,-1-2-52 0,0 1-86 0,0-5-133 0,1 2-191 15,-2-2-183-15,1-2 51 0</inkml:trace>
  <inkml:trace contextRef="#ctx0" brushRef="#br0" timeOffset="19605.43">16266 2688 151 0,'2'-10'78'0,"1"-2"9"15,0-1 23-15,1-1 23 0,0 1 24 0,0 1 14 0,-2 0 2 0,1-4-1 0,0 1-3 0,-3 0-7 0,0 2-11 0,-2 0-17 0,1-2-21 0,-2 0-12 0,-2-1-14 0,1 0-8 16,-1 1-13-16,-1 0-5 0,-2 1-3 0,2 0-2 0,-2 2 3 16,-2 1-10-16,1 3-2 0,-1-1-9 15,1 1-7-15,0 1-2 0,-1 3-6 0,1-2-5 0,-2 3-2 0,2 2-4 16,-3 1-4-16,1 2 1 0,-1 2-6 0,-1 3 2 0,-1 1 5 16,2 1-5-16,-3 3 1 0,1 3 1 0,-1 3-12 0,-1 6 5 0,0 5 0 15,4 3 3 1,-2 3-3-16,1 4-3 0,2 1 0 0,0 3-7 15,1 1 6-15,2 1 1 0,0-1 5 16,4-3-2-16,2 0-4 16,2-3 4-16,2 1-6 15,2-1 1-15,1-2 5 16,3-1-3-16,0-4-4 16,1-2 4-16,3-2-1 15,0-2 1 1,2 0 8-16,2-4-3 0,0-2-2 15,1-3 3-15,2-1 2 0,0-3 3 16,-3 0 7-16,6-3 0 16,-2-1 2-16,0-3-4 0,0-2 7 0,1-2-3 15,-1-2 3-15,1-2-6 0,-1-2 1 0,1 0-3 0,-1-3 0 0,-1-2 7 0,-2 0-9 16,-1-4 6-16,1 2 1 0,-4-3-2 0,-1 2-8 16,3-2-7-16,-3 0-3 0,-1 2-1 0,-3-2 11 15,0 2 0-15,-3 1 2 0,-2-2-1 0,-1 4-2 0,0-4-1 0,-4 2-5 0,0 0 0 0,-4-1 5 0,2 2 2 0,-2 0 0 0,-2 2-2 0,-2 0-8 16,-1 2 3-16,-1-2-4 0,0 2 1 0,-1 0 6 0,-2 3 1 0,-1-1 3 0,3 2-2 0,-5 0-1 0,3 2-8 0,1-2 13 0,-2 2-4 0,1 0-3 0,2 1 8 0,0 0-10 0,4 0 4 0,1 0 3 0,1-2-7 0,2 2 2 0,2 0-1 0,3 0 1 0,0 0 2 0,2 0-3 0,0-1 3 0,2 0-4 15,6 1-2-15,0-3 2 0,4 2-3 0,2-1 4 0,3 0 1 0,-1-2 2 0,3 0-4 0,1 0 5 0,-2 0 0 0,-1 0-5 0,4 1 4 0,-3 0 3 0,2-2-9 0,-2 2 6 0,-2-1-1 0,0 1-5 0,-1 1 10 0,-1 0 0 0,0 0 3 0,-1 0 2 0,0 2-3 0,-2 0-3 0,1 2-3 0,-2 2 1 0,-3-2 4 0,1 4-5 16,-2 1 5-16,0-2-4 0,0 4 1 0,0-1 3 0,-2 4-2 0,0 0-2 0,-1 3 1 0,-2 1-3 16,1 2 1-16,-3 0-2 0,1 1 1 0,-1 1-3 0,-1-1-7 0,0-2 0 15,0 0-2-15,0 0 3 0,-1-2 6 0,-1-1 8 0,1 1 1 16,1-3-6-16,-1-1-3 0,-1-2 7 0,2 1-7 0,-1-4-1 0,2 1 2 16,-1-3-6-16,2-1 3 0,-1-1-7 0,0 0-3 0,2 1-14 15,0-3-11-15,1-3-18 0,-2 1-31 0,4 0-37 0,-1-2-40 0,0-4-52 16,3-2-68-16,-1-3-113 0,4-2-156 0,0-2-146 15,-2-2 116-15</inkml:trace>
  <inkml:trace contextRef="#ctx0" brushRef="#br0" timeOffset="20405">17306 2416 1152 0,'-7'-8'152'0,"-1"0"-57"0,-3-3 9 0,6 4 12 0,1 2 17 0,1-1-1 0,-1 4-6 0,0-1-17 0,2 2-16 0,-4-1-13 0,6 1-12 0,-1 1-15 0,-1 0-16 0,2 0-9 0,-1 1-7 0,0 1-3 16,-1 0-2-16,0 2 5 0,-4 4-4 0,2 2 5 0,-2 5 1 15,-1 3-1-15,-1 5 0 0,0 5-2 0,-3 0-1 0,-1 3-6 0,1 0 5 16,2 1-1-16,1 2 4 0,0-1 2 0,3 1 0 0,1-2-1 16,2-1-11-16,0-5-1 0,2 0-3 15,2-5-4-15,1-1 1 0,2-1-1 0,2 0-1 0,2-3-4 16,1-1-1-16,3 0-2 0,2-5-2 0,0 0 0 15,1-2 1-15,5-2-6 16,1 0-6-16,2-4-5 0,1-2-9 16,3-2-18-16,2-2-21 0,-1-3-25 15,1-1-30-15,-2-1-22 0,1-3-9 16,-2-1-8-16,0 0-10 0,-3-2-11 16,-1 1-11-1,-2-1 0-15,-2-1 21 0,0 0 29 0,-6-2 35 0,2 1 35 0,-4-2 30 0,-3 2 24 0,1-1 17 0,-3 1 13 16,-1 1 17-16,-2 0 15 0,-3 1 21 0,0 2 21 0,-2 3 18 0,0-1 21 0,-1 3 20 0,0 2 8 0,2 0-2 0,-3 1-8 0,1 1-22 0,-2 1-1 0,2 2-13 0,0 1-4 0,1-1-7 0,0 1-15 0,0 0-11 0,0 0-10 0,1 0-9 0,0 0-5 0,-1 1-4 0,0 0-5 0,0 3 0 0,1 0-4 15,0 2 0-15,-1 0 6 0,0 2 4 0,-1 2-4 0,0 1 3 0,2 2-6 0,-2 0-6 0,-1 2 0 16,2 1-5-16,0-1-4 0,0 0 1 0,0-1-2 0,1 0-4 0,2 1 3 16,1-2-6-16,0 2 1 0,2-3-8 0,0 0 6 0,0 0 2 15,2-3-4-15,2 2 8 0,-2-4-1 0,2-1-3 0,1 2 1 0,0-1-9 16,0-2 1-16,2-1 3 0,0-2 0 0,-1-2 7 0,3-2 2 0,-3 1-4 16,2-3-1-16,-1 0 0 0,0-1 3 0,4-2 3 0,-5-1-4 15,4 0-3-15,-2-3-1 0,0 0-7 0,0-1 9 0,0 0 3 0,-1 2-3 16,-2-2 5-16,3-2-11 0,-3 2-1 0,1 0-2 0,-1 0 2 15,-2 4 3-15,0-1-1 0,-2 2-4 0,2 2 0 0,-3 1 0 0,0 1-2 16,-2 0 4-16,1 2-6 0,0 1 4 0,-3 1-2 0,2 2-1 0,-2 0 5 16,3 2-2-16,-3 3-4 0,3-1 4 0,-2 3-5 15,0 4 0-15,-1 2 10 0,0 0-9 0,-1 4 6 0,0 0 3 16,-2 3-13-16,0 2 8 0,1 3-2 0,-2 1-2 0,-2 4 3 0,1 2-1 0,-3 2-3 0,0 2-8 16,-3 0 8-16,-1 0 3 0,3-1 2 0,-2-1 4 0,3-2-2 15,-1-3-4-15,1-2 2 0,0-4 3 0,-2-2-3 0,2-1 0 0,0 0-1 16,1 0-1-16,-1-4 5 0,0-2 3 0,0 0-1 0,2-5 0 0,-3 2-1 15,3-3 4-15,-1-1-2 0,-1-3 2 0,1-2 3 0,2-1-6 0,-3-2 7 16,4-1-3-16,-4-1 2 0,0-1-4 0,0-2-2 0,0-2 8 16,0-3-1-16,-2-3 0 0,4 2-1 0,-2-8-2 0,0 5-2 15,-1-4 9-15,4 2-3 0,-2-2 5 0,2 1-2 0,0 1-3 0,2 0 8 16,0 0 5-16,3 2-8 0,0-1-2 0,0 1-1 0,6 0-6 0,-1 1 6 16,3-1-6-16,0-2-1 0,3 1 1 0,2 0-6 0,2-1 5 0,2 2-6 15,2 0 3-15,3 0-7 0,-2 1 2 0,1-1 2 0,1 2-15 16,0 0 10-16,1 1-7 0,-1 1 1 0,0 1 9 0,0-2-5 0,-2 2 3 15,-3 2-4-15,1-2-1 0,-5 4-2 0,3-2-6 0,-4 1-12 0,-2 0-4 16,-1 0-11-16,1 1-12 0,-2 1-20 0,-2-3-23 0,0 1-25 16,2 2-43-16,-4-2-43 0,1-2-66 0,-1 1-123 0,0-2-154 15,-1-2-126-15,0 1 77 0</inkml:trace>
  <inkml:trace contextRef="#ctx0" brushRef="#br0" timeOffset="20721.62">18295 2220 1528 0,'-7'-5'125'0,"2"-1"14"0,0 2 10 0,2 2 13 0,3 2-9 0,0-2-20 0,0 4-17 0,3-2-7 0,2 2-1 0,2 1-1 0,1 2-8 16,0 1-14-16,5 0-11 0,2 2-11 0,0 3-12 0,-2 0 1 0,3 4-9 16,-1 2 4-16,2 3 3 0,1 2-6 0,-2 3-5 0,1 0-8 15,-1 1-9-15,0 6-7 0,-1 2 13 0,-1 3-13 0,-1 2 2 0,-1 0-2 16,-3 2-2-16,1 2 1 0,-4 1-5 0,0-1 4 15,-2-1-9-15,1-2 4 0,1 0 3 16,-4-2 2-16,2-1-3 0,-1-1 1 16,1 1-13-16,-3-1-7 0,2-1-3 15,-3-2 1-15,0-2 15 16,0 0 0 0,0 0-3-16,-3-3 3 0,1 1-8 15,-4-1-1-15,0 1 1 0,-2-1-6 16,-2-2-5-16,-2 1-9 0,-3 0-19 0,-2 0-45 0,-1 1-62 0,-3 1-82 0,-2 0-134 15,-5 0-258-15,-1-1-330 0,-5-1 22 0</inkml:trace>
  <inkml:trace contextRef="#ctx0" brushRef="#br0" timeOffset="22676.36">2721 7914 220 0,'-2'-4'61'0,"-1"-3"15"0,-1 0 24 0,3-2 29 0,-1-1 30 15,1-2 8-15,0 2-7 0,1-2-18 0,-2-1-18 0,2 0 0 0,0 1-2 0,0-1 1 16,0-1-10-16,2 2-15 0,-2-1-13 0,1 1-19 0,0-2-7 0,-1 4-9 16,2-4-6-16,-2 3 5 0,-2 1-7 0,2-1-3 0,-2 3-1 0,0 1-4 15,-2 2 0-15,0 1 3 0,0 0-8 0,-1 1-4 0,1 3 2 16,-3-1-11-16,-1 4 4 0,-1 1-7 0,-1 0-5 0,1 4-1 16,-1 2 1-16,0 2 3 0,-1 4 2 0,0 1-2 0,-1 1-4 0,0 6 1 15,-1-2 3-15,1 6 4 0,1-1-1 0,0 2 1 0,2 1-5 16,1-2 3-16,2 0-6 0,2-1 1 0,4-3 5 0,2-1-3 0,0-2 12 15,4-1-2-15,1-1-4 0,-1-2 8 0,6-2-7 0,-1 0 7 0,2-3-2 16,2-1 3-16,1-3-4 0,2 0 6 0,0-2 2 0,1-1 4 16,1-3 1-16,2-2-5 0,-1-1-2 0,2-3-3 0,-2-2-2 0,2 0-1 15,-1-2-3-15,0-2-2 0,0-3 2 0,-2 1-7 0,-3-2 0 0,0-2-2 16,-3 2 5-16,1-4-3 0,-2 1 2 0,-2-1-1 0,-1 1-4 0,-2-3 6 16,-3 1-3-16,0-1 2 0,-2 0 0 0,-3-2 0 0,-1 0 3 15,-5-4 1-15,0-1-10 0,-2-1 4 0,-5 0-11 0,0-1-3 0,-2-1-3 16,-3-2-5-16,0-1 2 0,-2 0 11 0,-1 0-4 0,-4-1-17 0,0 4-3 15,-2-1 6-15,-1 3 3 0,1 4 20 0,-1 2-1 0,3 3-8 16,-2 3 6-16,-1 3-4 0,2 2-4 0,-2 4-9 0,0 3-5 0,2 3-2 16,4 1 9-16,-1 3-9 0,1 1-5 0,2 2-7 0,3 4-9 15,2-1-5-15,3 2-7 0,1 2-12 0,5-1-28 0,2 2-37 0,4-3-47 16,4 3-57-16,2-3-65 0,8 1-78 0,2 1-93 0,5-1-66 0,5-2 13 16</inkml:trace>
  <inkml:trace contextRef="#ctx0" brushRef="#br0" timeOffset="23259.84">3531 7328 1453 0,'-15'-9'73'0,"2"-1"13"0,-2-3 31 0,6 2 33 0,1 2 10 0,2-2-18 0,-1 3-35 0,2-3-29 0,0 2-11 0,-1 1 0 15,1 0 4-15,2 0-4 0,1 2-19 0,2 1-7 0,-2 1-20 0,1 3 1 16,1 1-4-16,0 0-7 0,-1 0 3 0,1 1-5 0,-2 0 0 15,1 2 1-15,-2 1-2 0,1 1 0 0,-2 3 4 0,-3 3-3 0,2 1-1 16,-4 4 2-16,3 3-2 0,-5 1-1 0,4 4 0 0,-1 2-4 0,0 2 4 16,0 1-7-16,0 2 2 0,1 1-1 0,-1 2 11 0,0 2 5 15,0 0 2-15,-1 2-7 0,4-2-7 16,-1 1-7-16,1 0 6 0,1-3 4 0,4 1-4 0,1-1 6 0,5-5-8 0,0-2 3 16,1-2 0-16,5-3 2 0,-1-2 2 0,5-1-4 0,1-2 7 0,2-2 5 15,0-3-6-15,4 0 4 0,-2-3-1 0,2-1-3 0,1-1 5 0,0-3-1 0,0-1 3 16,3-3-2-16,0 0 5 0,0-1-8 0,-3-3 1 0,-1-2 0 15,-2 1-10-15,-2-3 4 0,-1 0-4 0,-3-2-4 0,-3 1 5 0,0-2 1 16,-2 1 6-16,-2-3-6 0,-2 3 1 0,-1-1-5 0,-3-1-4 0,0 3 0 16,-4-2 2-16,0 0 2 0,-3 0-6 0,0 1 3 0,-4 0-3 15,2 1-1-15,-2 1 5 0,-1 1-13 0,0 1 6 0,-3 0-6 0,-1 2-4 16,-2 0 8-16,-2 1-2 0,2 3 2 0,-1 0 4 0,1 2-1 0,-2 0 3 16,5 0 8-16,-2 0-5 0,4 1 4 0,1 0-2 0,0 0-4 15,4-1 12-15,2 1 3 0,2-2-11 0,4 1 1 0,-1-1-10 0,2 0-2 16,1 1 11-16,4-1 0 0,1 0 8 0,4-1-1 0,2-1 7 0,1 1-10 15,2-3-1-15,2 1-5 0,1-1-4 0,-1 0 4 0,4-1-3 16,-1 3 1-16,-1-5 2 0,-1 4 5 0,-1-1-1 0,4 0 3 0,-4 1-1 16,1 0-3-16,-1 0 3 0,1 0 1 0,-1 1 7 0,-2 0 4 0,-2 1-3 15,-2 0 3-15,1 1-2 0,-4 2-3 0,1 1-2 0,-1 0-2 16,-6 2-2-16,3 1 4 0,-1 3 11 0,-5 0-1 0,1 2 1 0,0 2-9 16,-3-1-2-16,0 2 5 0,-3 1-6 0,2 0 7 0,-2 1-12 15,0 2-1-15,-1 0-2 0,0 1-4 0,2 0 6 0,-4 2-8 0,2-2 6 16,2 0 2-16,-2 0 3 0,1 0-1 0,2-4-10 0,-1 0-7 0,2 0-14 15,2-1-12-15,0 0 4 0,1-3-20 0,1 0-8 0,-1 0-16 16,2-1-42-16,2-2-40 0,-1-1-37 0,1-3-77 0,-1-1-99 0,-1 0-183 16,0-2-188-16,-2-2 25 0</inkml:trace>
  <inkml:trace contextRef="#ctx0" brushRef="#br0" timeOffset="23704.42">2472 8750 1117 0,'-23'0'74'0,"-1"1"4"0,-1 0 14 0,8 2 23 0,8-3 3 0,4 0-12 0,3 1-17 0,2-1-6 0,4 2-2 0,3-2 9 0,1 2 0 16,4 0-4-16,6 0 1 0,3 0-10 0,7-2 3 0,8 1 1 0,5-2-1 16,4-1-14-16,6 0-8 0,4-2-7 0,5 1-8 15,5-2 8-15,-1-1-9 0,11 0-3 0,0-1-1 0,4 0-2 16,3 1-3 0,0-1-2-16,1 0-8 0,1-1 1 0,-2 0 1 15,0 0-2 1,-3-1 3-16,-1 1-4 0,-2 0-5 15,-3 1 3-15,-4-1-4 0,-2 1 4 16,-5 0-2-16,-3-1-3 16,-4 2-3-16,-6-1-15 0,-3 0 3 15,-7 2-4-15,-4 1-3 0,-4-3 11 16,-5 5-10-16,-4 0 4 0,-6 2 0 16,-3 2-1-16,-2-2-4 0,-7 1-6 0,1 0-5 0,-5 1-11 0,0-1-6 15,-2 3-15-15,-4-3-6 0,0 2-26 0,-4 4-35 0,-2-2-28 0,-1 0-47 0,-5 1-40 0,-2-1-59 0,0 0-125 0,-4 3-151 16,0 2-102-16</inkml:trace>
  <inkml:trace contextRef="#ctx0" brushRef="#br0" timeOffset="24544.56">3334 9450 7 0,'-2'-2'7'0,"2"-2"4"0,-1 0 4 0,0 0 5 0,-2 0 5 0,3-2 4 0,0 1 2 0,0 0 4 0,-3-2 3 0,3 0 5 0,0 1 7 0,0-2 7 0,-2-2 8 15,2 1 10-15,-3-2 12 0,2 2 13 0,-1-2 13 0,0 0 5 0,-1 0 6 16,2 2-2-16,-2 0-3 0,0 1 2 0,1 0-6 0,-4-2-1 16,4 2-4-16,-2 2-11 0,-2-1-3 0,1 1-21 0,-3 1-14 0,1 2-14 15,0 1-4-15,-1-1-4 0,2 2-4 0,-2 1 1 0,0 0-12 16,-2 1 6-16,-1 3-3 0,-1 0 8 0,2 1-1 0,-2 4-3 16,-2 1-3-16,2 1-14 0,-1 2 1 0,1 3 0 0,0 2-1 15,-2 2 11-15,3 1-6 0,-2 4 4 0,1 0 2 16,1 0-12-16,-1 2 2 15,2 0-1-15,1 1-6 0,4 2 7 16,0-1 1-16,3-1-1 16,2-1 3-16,3-4 2 0,1-2-2 15,1-2 2-15,4-2-2 0,1 0 5 0,2-3-1 16,3-2-2-16,-2 0 5 0,5-1 1 0,-1-4 1 0,-1 0 9 0,4-3 0 0,1-3-1 0,0-2-1 0,2-2-2 0,0-3-2 0,-1-2-7 16,1 0 1-16,1-4-11 0,-4 0-1 0,5-2 1 0,-4-3-10 0,-1 1 12 0,-1-2-14 0,1-1 8 0,-3 0 0 0,-3-1-10 0,-2-1 8 0,-1-4-5 0,-6 3 3 0,3-2 6 0,-4-2-2 0,-1 1 0 0,-3-3-6 0,-3-2 5 15,0-1-5-15,-3-4-1 0,-1 1 5 0,-2-1-18 0,-1-1 6 16,-2-1-8-16,-1 2 4 0,-3 1 13 0,-2 1-4 0,1 0 4 0,-2 2-8 15,-1 2 0-15,1 5 3 0,0 2-5 0,1 5 1 0,-3 2-8 16,1 3-5-16,-1 4 0 0,-1 1-5 0,1 2 7 0,1 3 0 0,-2 2-10 16,2 4 3-16,2 3-12 0,-1 0-2 0,0 4-10 0,2 2 1 0,2 0-12 15,2 2-13-15,2 1-31 0,3 2-49 0,2-1-50 0,5 3-64 0,4 0-75 16,2 0-74-16,4 0-68 0,6-2-48 0</inkml:trace>
  <inkml:trace contextRef="#ctx0" brushRef="#br0" timeOffset="25796.62">3849 9221 158 0,'-6'-4'120'0,"1"-1"-59"0,-1-2 15 0,0 2 9 0,3 2 13 0,-1-3 10 0,0 2 2 0,1 1-6 0,-1 0-10 0,0 0-4 0,2 2 1 15,-5 0 2-15,4 1-3 0,-1 1-7 0,0 2-12 0,0-2-9 16,0 3-8-16,1-1-10 0,-1 2-3 0,2 3-2 0,-1 2-2 15,3 0 6-15,-1 4-6 0,1-1 0 0,1 2-5 0,-1 1-3 16,3-1 6-16,3 1-4 0,0-1 5 0,2 1-3 0,3 0-4 0,1-2 1 0,1 1-3 16,3-3-2-16,-1 0-3 0,4-1-3 0,-1-2 5 0,3 1-3 15,0-2 2-15,-1-3-8 0,-1-1-8 0,-2-1 4 0,3 0 0 16,-1-3 4-16,-1-3 7 0,0-1-5 0,1-2-2 0,0 0-7 16,-2-2 1-16,2-2-4 0,-2 0-1 0,-2-2 6 0,1 0-2 0,-2-5-1 15,-2 1 4-15,0 0-1 0,-4 0-1 0,-3 0 2 0,2 0 2 0,-2 0-7 16,-2 0 4-16,0 0-7 0,-3-2 2 0,-2 1 12 0,1 2-15 0,-3-2 7 15,1 1 1-15,-2 2-10 0,2 1 11 0,-2 0-6 0,1 2 1 0,0 0-1 16,0 2-2-16,0 1-3 0,0 1 0 0,1 3 2 0,0 1 4 0,2 3-1 16,0 2-5-16,1 0-6 0,0 1-1 0,-2 2 6 0,4 5-2 15,-2 0 1-15,1 5 4 0,0 0-6 0,-1 4 0 16,3 2 2-16,0 3-1 0,1 2 4 0,0 5 1 0,1-3-5 0,-1 5-4 0,0 1 9 0,0 0 1 16,2 3 2-16,-2 0 3 0,0 2-8 0,-2 4 5 0,2 0-7 15,-1-2 2-15,0 0 0 0,-1-4-1 0,4-1 5 0,-4-1 0 0,2-1 2 16,0-4-3-16,-1 0 7 0,1-2-2 0,-1-3-1 0,0 0 4 15,-1-3 0-15,-2-2-3 0,3-1 2 0,-2-1-3 0,-1-2-1 0,0 1 4 16,-1-3 20-16,-2 0-4 0,1-4 2 0,-4-1 1 0,1 0-21 0,-2-3 6 16,-1 0-3-16,0 0-4 0,-3-2 3 0,-1 0-6 0,1-1 2 0,-1-2 1 15,-1-1-3-15,-2 0-4 0,1-1 1 0,-5-2-1 0,3-1-3 16,-3-1 3-16,0-2 5 0,3-1 8 0,-3 0-6 0,1 0-12 0,0-2-2 16,2 0-1-16,0-1 5 0,3-3 21 0,0 0-3 0,1 2-3 15,4-2 9-15,-1 1-9 0,1-2 2 0,4 0-2 0,0-1-2 0,3 0 2 16,1-1-1-16,4-2-1 0,-2 0 9 0,9 2 0 0,0-2-10 15,3 2-4-15,3-3-8 0,3 1-2 0,1 0 3 0,3 0 0 0,2 3 7 16,2 3 1-16,0-3 1 0,3 4 1 0,0 0-4 0,1 1-1 0,0 0 1 16,1 3-6-16,-3-1 0 0,1 2-6 0,-3 2-6 0,-3-1-11 0,1 2-15 15,-1 2-6-15,-3 0-23 0,-3 2-10 0,-5 0-34 0,-2 3-76 16,-4 0-106-16,-2 2-192 0,-5 0-192 0,-2 3-125 0</inkml:trace>
  <inkml:trace contextRef="#ctx0" brushRef="#br0" timeOffset="34955.11">3150 8240 139 0,'-1'-1'82'0,"-1"0"5"0,0-1 13 0,2 0 16 0,0-1 8 0,0 2 1 0,0-1-6 0,0 2-4 0,0-2-2 0,0 0-1 0,1 1-7 0,-1 0-11 0,0-1-11 16,0 1-7-16,1 0-4 0,1-1 1 0,1 1-2 0,-1 0-2 15,0-2-5-15,0 2-6 0,-2-2 0 0,3 2-3 0,1-2 7 0,-3 2-6 16,2-1 1-16,0 2-6 0,-2-2-10 16,0-1 0-16,1 2 2 0,-2 1 1 0,0-2 0 15,-2 2 0-15,1 0-1 0,0 0-6 0,-1 0-4 0,0-1-6 0,-1 0-8 16,-1 1-3-16,-1 0-5 0,-1 1 1 0,-1 0-2 0,1 2-3 0,-4 0 1 0,4-1-7 15,-2 2 4-15,-3 0 2 0,4 0-5 0,-1 2 6 16,0-1-3-16,0 0-7 0,0 1 6 0,1-1-8 0,2 1 4 0,0-1 4 0,2 2 1 16,-1-2-4-16,3 0-2 0,-1 1 1 0,4-2-4 0,0 1 1 0,2-1 0 0,0 0-2 15,3 0 1-15,0-1 8 16,-1 1-4-16,2 0 3 0,0-2 0 16,1 3-4-16,0-3 2 0,2 1 3 15,-1-2-6-15,0 2 9 0,-1 0-6 16,2-2 3-16,-3 0 1 0,3 2 1 0,-1 0 1 0,-3-1 2 15,1 2-1-15,-1-1-1 0,-1 1 3 0,1 0 0 0,-1 0 2 0,-1 0-2 0,0 0 3 0,-1 1-4 16,2-1-4-16,0 0 5 0,-3 1-1 0,1-1 18 0,-1 0-4 0,1-2 2 0,-2 4 0 0,1-4-18 0,0 2 5 0,-3-1 0 0,0 1 0 0,0-1 2 16,0 1 2-16,0 0 2 0,-3 0-6 0,3-3 4 0,-3 2-2 0,1-1-1 0,-1 1 1 0,-2 1 0 0,-2-1-3 15,-4 1-4-15,3-1-2 0,-4 1-1 0,0 0-4 0,-4 0 7 0,3-2-7 0,-5 1 2 16,2 1-4-16,-1-1-5 0,-3 1 5 0,-1-2-3 0,0 1-8 0,0-2-8 16,-1 1-9-16,5-2-13 0,1-2-22 0,2 2-25 0,2-2-47 15,1 0-156-15,2-2-311 0,4 0-312 0,-1 0 63 0</inkml:trace>
  <inkml:trace contextRef="#ctx1" brushRef="#br0" timeOffset="22499.17">11705 18577 0</inkml:trace>
  <inkml:trace contextRef="#ctx0" brushRef="#br0" timeOffset="40163.01">5415 8376 19 0,'-4'-2'35'0,"2"1"19"0,-4-2 23 16,1 1 16-16,2 0 3 0,-2 0 0 0,0 0-2 0,-2 1 2 0,-1 0 6 0,4-1 3 0,-2 2 0 0,2 0-1 0,0 0-5 0,-1-1-5 0,2 1-9 0,-1 0-7 0,2 0-4 15,-1 1-1-15,-1-1-3 0,1 0 2 0,2 0-4 0,0 0-4 16,1 0 0-16,-2 0-2 0,2 0-5 0,0 0-1 0,0 0-5 0,0 0-4 16,2-1 2-16,-1 1-5 0,2 0 7 0,-1 0 2 0,1 1 0 15,1 1 1-15,1-1-4 0,3-1 4 0,3 1-3 0,1-1-2 0,4 0-4 16,2 0-4-16,-1 0 2 0,5-1-4 0,-1 1-9 16,3 0-5-16,2-1 1 0,0 1-9 0,4 0 0 0,1-2 2 0,-2 2-13 15,1 0 1-15,-3 0 0 0,-2 0-9 0,0-1 8 0,0 0-1 0,-5-2-7 0,2 2 2 16,-3 1-5-16,-1-2 0 0,0 1 12 0,-1 0-7 0,-4-2 5 15,-1 2-7-15,-1-2-8 0,-3 0 3 0,1-1-5 0,-2 2 0 0,-2 0-2 16,-2 1-8-16,-2 1-3 0,-1 0-6 0,-2 0-12 0,0-1-15 0,-2 2-23 16,-3-1-28-16,-1 1-25 0,-2 2-29 0,-5 0-30 0,3 2-37 0,-4 2-47 15,0 1-42-15,-2 0-27 0,-2 1 12 0,0 1 47 0,0-1 28 16</inkml:trace>
  <inkml:trace contextRef="#ctx0" brushRef="#br0" timeOffset="40398.06">5440 8545 398 0,'-4'-2'190'0,"-3"1"-54"0,4 0 15 0,2 1 9 16,1-2 11-16,0 2-8 0,1 0-26 0,-1 0-27 0,3 0-17 15,-3 0-8-15,2 2 4 0,4-2 1 0,-1 0 0 0,2 1 3 0,1 2-2 16,4-2 4-16,0 2-2 0,4-2-3 0,0 0-3 16,3 1-11-16,2-1-8 0,2 0-3 0,3 1-10 0,1-2 2 15,-2 0-6-15,3 0-8 0,-2-2 0 0,2 1-6 0,3 0-6 0,-2-1-5 0,-1 1-5 0,0 0-8 16,1-2 1-16,-4 2-9 0,-1-2-5 15,2 0 9-15,-2 1-11 0,-2-2-1 0,-1 1-1 0,-4 0-3 0,-1 1 0 16,-4 0-5-16,0 0-4 0,-2 0-14 16,-4 2-8-16,1 0-11 0,-4 0-23 0,-2 2-35 0,-1-2-60 0,-3 1-104 0,-1 2-184 0,0-1-249 0,-2 4-201 15</inkml:trace>
  <inkml:trace contextRef="#ctx1" brushRef="#br0" timeOffset="38595.07">11443 13015 0,'0'0'0</inkml:trace>
  <inkml:trace contextRef="#ctx0" brushRef="#br0" timeOffset="56943.25">10438 8192 1424 0,'-7'-4'120'0,"0"-1"-87"0,1 0 15 0,3 2 19 0,3 0 17 0,0 0 4 0,3 1-17 0,-2-1-15 0,-1 0-7 0,1 1-9 0,2-1-7 0,1 0-10 0,0 1-10 0,1-1-4 0,-1 2-2 16,-1-1-2-16,2 2-3 0,-3 0-2 0,-1 0 2 0,-1 0-4 16,-1 0 1-16,1 2-3 0,-3-1-1 0,2 0-3 0,-2 1-4 0,0-1-11 15,1 2-13-15,0-1-11 0,0 2-21 0,-2 0-28 0,0 0-65 16,1 0-147-16,-1 2-124 0,0-1-24 0,1-1 17 0</inkml:trace>
  <inkml:trace contextRef="#ctx0" brushRef="#br0" timeOffset="60474.67">7677 8172 954 0,'-10'-4'174'0,"-1"3"1"0,1-1 5 0,0 2 14 0,5 2 10 0,0-1-25 0,2 0-27 0,0 2-21 0,1-3-11 0,2 3-3 0,0 0-1 0,5-1-3 0,-1 1-2 0,4 1-11 0,0 0-5 0,5-1-12 0,2 1-12 0,3-2-1 0,2 1-10 0,1 0-3 0,2-2-9 0,5-1-10 0,0-1-2 0,3-1-12 0,4 1 4 0,-3-2-9 0,2 1-2 0,-4 0-3 0,0 1-5 0,-2 0 1 0,-2 1-5 0,-2-2-3 0,0 2-2 0,-1 0-2 0,-1 0-2 0,-3 0 3 0,0 0-3 16,-4 2 2-16,-2-2 2 0,-4 0 0 0,0 1-8 0,-4-1 8 0,-2 1-7 16,-1 3-3-16,0-4-7 0,-2 2-13 0,0-2-7 0,0 0-14 0,0 0-2 15,-2 1-24-15,1-1-30 0,0 0-40 0,-1 1-69 16,1-2-90-16,0 0-146 0,-1-1-235 0,1-3-111 16,1 0 198-16</inkml:trace>
  <inkml:trace contextRef="#ctx0" brushRef="#br0" timeOffset="60993.88">8761 8277 1703 0,'-8'-4'258'0,"3"1"-163"0,-1-2 7 0,8 1 5 0,2-2 20 0,1 1-17 15,3-2-27-15,0-1-4 0,1-1-13 0,3-3-2 0,2 0-6 0,2 0-9 0,1-3-5 0,1 0-7 0,-1-1 6 0,-1 0 9 0,3 0 0 0,-4 0-6 0,4-2-9 0,-3 0-12 0,0 0-4 0,0-1-3 0,-1 2-2 0,1-4-1 16,0-1-3-16,-3 2-1 0,1-1 3 0,-4-2-3 0,-2 0-3 0,-1-1 1 16,-2 1 3-16,-1 2-1 0,-1-2 2 0,0 4 0 0,-2-1-8 0,2 3 1 15,-2 2-1-15,-1 0 1 16,3 3-4-16,-3 3 5 0,0 2-7 0,2 3 0 0,-2 1-2 0,0 3-2 0,0 0 4 16,0 3 0-16,0 0 2 0,0 2-4 0,3 2 2 0,-3 2-3 15,1 5-1-15,-1 3 4 0,2 4-5 0,-1 5 3 0,-1 3 2 16,-1 3-6-16,-1 3 8 15,2 1-4-15,-1 3-3 0,-2 0 8 0,3 3-3 16,0 2-3-16,-2 0 3 0,2 2-9 0,0-1 3 0,0-2-1 16,2 1-4-16,-2-2 15 0,4-1-1 0,-1-2 6 0,0 0 10 0,0-3-29 0,-2-1 5 0,2-1-4 15,-3-5-6-15,2-1 13 0,0-2-5 0,0-2 7 0,1-3 4 0,-3-1-6 0,3-2-2 0,-3-3 3 0,0-2-3 0,0-2 6 0,0-5 0 0,0 0 5 16,-3-4-5-16,0 0-2 0,3-2 5 0,-2-2-9 0,0 0 8 0,0-2 0 16,-2-3-4-16,0-1 2 0,-2-4-2 0,1-3-6 0,-2-1 6 0,0-1 0 15,-2 1-4-15,1-2 3 0,-1 3 1 0,-5 1-6 0,2 0 4 16,-1 1 1-16,-2 2-1 0,2 2 5 0,-2 2 1 0,-1 0 0 15,4 2-1-15,-4 1-1 0,2 1-2 0,-1 2 13 0,5 0-9 0,-2 1 1 16,4 0 8-16,1 0-11 0,2 1 12 0,1 0-1 0,0-1-4 0,4 0 6 16,0 0-4-16,0 2 11 0,4-2-11 0,0 1 13 0,1 2 1 15,3-2-1-15,1 2 10 0,3-2-8 0,2-1 3 0,5 1-9 0,1-1 0 16,2-1-5-16,4 1 2 0,2 0 8 0,3-1 0 0,1-1 0 0,2 1-2 16,-1 0-5-16,1-2-9 0,0 0 1 0,1-1-10 0,-3 2-4 0,2-2 0 15,-2 1-1-15,-4 2 1 0,-4-2 0 0,-1 0 0 0,-3 2-6 16,-4 0 1-16,-1 1-1 0,-4 0-10 0,-2 0-10 0,-2 0-14 0,-3 0-31 15,-1 0-30-15,-1 0-48 0,-2 0-69 0,-2 1-115 0,-1 0-201 0,-4 2-442 16,-2 0 37-16</inkml:trace>
  <inkml:trace contextRef="#ctx0" brushRef="#br0" timeOffset="61730.3">12503 8285 907 0,'-14'2'328'0,"1"4"-238"0,0-2 8 0,5 0 8 0,5-2 19 0,3-2 7 0,0 2-5 0,2-2-19 0,0-2-7 0,2 1-4 0,2-2-7 0,0 1 1 0,4-5-13 0,-1-1-4 0,6-3-7 0,-2-2-13 0,2 0-10 0,1-2-6 0,2-1 0 15,-4 0-7-15,2 0-1 0,-2-1-3 0,-1 0-5 0,1 0-2 16,-4-1 4-16,1 2 1 0,-2 0-4 0,1 1 3 15,-3 2 1-15,-1-1 0 0,-2 4-1 0,-1 0 0 0,0 2-1 0,-1 0 7 0,-2 3-7 16,0 1 3-16,-1 1-3 0,0 3 2 0,-1 0-1 0,0 0-8 0,0 0 0 0,1 3-12 16,0 1 5-16,-1 4-4 0,1 0-3 0,-2 3 1 15,1 3 1-15,-1 3 1 0,2 3-3 0,-1 0-4 16,1 1 1-16,-2-1-5 0,2 2 6 0,-1-2 4 16,2 1-6-16,2-3 6 0,-1 0-6 0,2 0-4 0,0-3 6 15,1-2-7-15,1-1-5 0,2-3-1 0,-1 0-9 0,1-3-3 0,2 0-3 0,1-4-11 0,-1 0 4 0,3-2-14 0,0-3-14 16,2-2-26-16,0-2-52 0,3-3-68 0,-1-3-84 0,-2-3-93 15,2-1-94-15,-1-2-75 0,0-1 65 0,-3 0 163 0</inkml:trace>
  <inkml:trace contextRef="#ctx0" brushRef="#br0" timeOffset="61892.9">12934 7789 1158 0,'-13'0'285'0,"0"0"-70"0,0 1-21 0,2 2-11 0,4 0-16 0,1 1-27 0,0 1-35 16,2-1-24-16,-3 1-14 0,5 2-10 0,2 1-10 0,-3 3-9 15,6-2-12-15,-1 2-8 0,4 1-8 0,-1-3 0 0,3 2-3 0,-1 0-7 16,4-2-10-16,-2 2-25 0,3-2-34 0,1 2-33 0,4-2-50 15,0 2-44-15,2-2-105 0,1 1-232 0,0-1-163 0,1-1 94 16</inkml:trace>
  <inkml:trace contextRef="#ctx0" brushRef="#br0" timeOffset="62227.68">13416 7964 1501 0,'-4'-6'157'0,"3"-2"-7"0,1-2 0 0,1 1 20 0,0 1-7 0,2 0-19 0,0 0-25 0,-1-2-27 0,1 2-13 0,0 2-15 0,-1-2-14 0,1 2-5 0,0 0-6 0,1-1-10 0,-1 3-5 0,-2 0 0 0,0 1-2 0,1 2 2 0,-4 1 7 16,1-1-10-16,0 2 2 0,-4-1-6 0,0 1-10 0,1 2 9 16,-4 1-13-16,-1 1 1 0,-2 2 3 0,-2 0-7 0,-2 1 7 0,-1 0-4 15,0 1-4-15,-2 0-1 0,1 2 2 0,1 0 0 0,-2 0 3 0,2 1-3 16,-1 1 4-16,2-1-6 0,-1 0 0 0,4 0 2 0,1-1-8 16,0 0 9-16,3-1-4 0,2 0-4 0,3-1 5 0,0 1-7 0,3-1 6 15,3 0 5-15,0 1-8 0,2-1 5 0,2 0-1 0,1 1 0 0,0-3 6 16,4 1-4-16,-1 0 1 0,3-2 1 0,0 0-4 0,3 0 2 15,-1 0 2-15,2-1 9 0,-1 0-11 0,-1 1 7 0,2-1 1 0,-1 1-4 16,-1 0 12-16,2 0 0 0,-5-1 2 0,4 0 1 0,1-1 2 16,-2 2-1-16,1 0-2 0,-3-2 0 0,2 3-2 0,-5 0 3 0,-1-2-3 15,-3 2 2-15,0-2-5 0,-5 3-10 0,4-1 3 0,-6 0-2 0,2-1-4 16,-2 1 9-16,-2 0-4 0,-1 1-5 0,-1 1 2 0,-3 1-2 16,-1-1-7-16,-2 0 27 0,-3 2 2 0,-1-3-5 0,-5 2-1 15,-1-1-21-15,-2 0-19 0,-2-1-8 0,-1 0-8 0,-3-1-9 0,0-2-28 0,-1-1-30 16,4 0-51-16,-3-1-91 0,0 0-105 0,-1-2-198 0,1-1-273 15,-1-1 68-15</inkml:trace>
  <inkml:trace contextRef="#ctx0" brushRef="#br0" timeOffset="63407.56">13605 7964 238 0,'1'-22'90'16,"3"-4"2"-16,0-9 20 0,0 2 20 0,-1 3 16 0,0 1-4 0,-3-1-15 0,0 4-13 0,0 0-8 0,0-1-6 0,-2 2-3 0,1-2-10 0,-2 3-8 0,1 0-6 16,-2 2-14-16,0 1-1 0,-3 1 0 0,2 1 1 0,-2 3 4 15,-2 3 2-15,-1 2-2 0,-1 4 0 0,1-1 0 0,-2 3-11 0,0 1-5 16,0 1-1-16,-1 3-6 0,1 3-1 0,-1 0-6 15,-2 2-4-15,1 4-1 0,-3-1-9 0,3 6-3 0,-1 3-2 16,0 5 5-16,2 3 10 0,-1 3-1 0,4 4-2 0,-1 3-3 0,2 1-5 31,1 5 4-31,1-1 6 0,1 3-6 16,4 5 1-16,-1-1-3 0,3 1-6 0,1 2-1 16,3-1 4-1,2-2-3 1,1 0 3-16,1 1 3 15,0-1-4-15,1-4-11 16,-1 1 1-16,1-4 19 16,1 1-1-16,-3-1 6 15,3-4 0-15,0-1-25 16,-2-2 2 0,2-2-9-16,0-1 9 15,-5-2-2-15,5-1 0 16,-4-2 2-16,-2 0-7 15,2 1-4-15,-4-5 6 16,-2 1 1 0,3-5 6-16,0 1-4 15,-2-2-11-15,-1 0 4 0,-1-3-9 0,-2-1 4 16,0-1 1 0,1 0 1-16,-1-2 1 0,-1-4-2 15,-1 2 4-15,-1-2-7 16,-2-1-4-16,3 1-12 15,-2-3-7-15,-2-2-12 16,-1-2-14-16,4-1-26 16,-4-4-39-16,1-1-72 0,-1-3-89 0,-3-3-98 15,1-2-147-15,-4-3-123 0,3-3 80 0</inkml:trace>
  <inkml:trace contextRef="#ctx0" brushRef="#br0" timeOffset="63553.09">13088 8318 1198 0,'-3'-1'160'16,"2"1"-23"-16,-1 0 7 0,4 1 22 0,3 1 20 0,0-1-2 0,3 2-17 0,0-1-9 0,2 1-10 0,1 0-7 0,2-1-9 0,2 2-19 0,6-2-11 0,1-1-3 0,4-1-22 0,5-1-5 15,1 1-11-15,7-2-10 0,0-2-10 0,3 0-8 0,-2-1-4 0,0 0-9 0,3-1-1 0,-4-1 6 0,5 1-5 0,-1-1-3 0,-3 0 8 0,-1-1-13 0,-1 2-7 0,-4-2-1 0,-3 1-9 0,-1 0 1 0,-2 2 4 0,-1-1-6 0,-4 1 6 0,-2 0-2 0,-2-1-7 0,-3 2 1 0,-3 0-7 0,-3 2-6 0,-2-1-11 0,-4 0-10 0,1 1 1 0,-2 0-24 0,-3 2-19 0,0 2-38 0,-3-1-56 0,0 0-70 0,-2 1-124 0,0-1-226 0,-2 3-288 0,-4 0 86 0</inkml:trace>
  <inkml:trace contextRef="#ctx0" brushRef="#br0" timeOffset="64849.18">16215 8245 1000 0,'-8'-9'512'0,"0"3"-405"0,2-4-6 0,5 2 11 0,1 0 17 0,3-1-5 0,1 0-18 0,1-4-21 0,0 1-18 15,2 0-9-15,2-1-2 0,1 1-10 0,3-1-3 0,-1 0-5 0,6 3-10 16,-2-1-2-16,1 0-4 0,1 3 1 0,-2 0 3 0,0 3 3 15,1-1-6-15,1 2 2 0,0 0-2 0,1 2 0 0,0-1-4 16,-2 2-1-16,-1 1-6 0,-1 1-2 0,-1 0 7 16,-2 2-4-16,-2-2 4 0,5 3 2 0,-4 2 1 15,-2 1-3-15,-1 2 1 0,-1 2-1 0,-3 1-9 0,1 1 8 0,-3 2-4 16,-1 1-5-16,-2 4 3 0,-3-3-5 0,1 4-1 16,-1 0-4-16,-3 0 7 0,1 0-9 15,-5-1-8-15,3-2 6 0,-3 2-4 0,-1-1 1 16,3 0 22-16,-1-3 8 15,1 0-4 1,1-1 4-16,1-3-23 0,-1-3-4 16,3-1 4-1,2-2 0-15,0-2 11 16,2-2-8-16,1 0-1 16,0-1 2-16,1-2-3 15,1-1 10-15,2 0 3 0,1-2 0 0,2-3 2 0,2-2 2 16,1-3-7-16,3-4-15 0,2-2-5 15,-1-1-5-15,3 1 7 0,0-4 16 0,-1-1 0 16,-1 1-2-16,0-3-9 0,1-1-3 0,0-1 3 16,-2 0 2-16,3-1 2 0,-5 0 1 0,2-2 4 0,-3 3-7 15,1-1 6-15,-2 0-5 0,-1 3 3 0,-1-1 3 16,-1 2-2-16,-1 5 2 0,-2 3 4 0,2 4-7 0,-5 4 1 0,0 0-7 0,-1 4 1 0,0 3 6 0,2-2-5 0,-2 3 5 0,0 0-5 0,0 3 2 0,-2-3 2 16,1 4-1-16,0 3 1 0,-2 1-2 0,0 2 5 0,1 2-7 0,-1 3 5 0,-1 1 1 0,1 3-4 0,-1 1 1 0,2 1-1 0,-2 2-2 0,1 0 0 0,0 0-2 15,1 0-3-15,0 1-1 0,1 0 1 0,0 1 3 16,-1 1 4-16,2 1-4 0,0-1-3 0,3 0-11 0,0-1-6 0,-1-1-6 0,1-1-4 0,2 1 12 0,1-1-6 0,-1-1-6 0,2-1-25 0,3-2-31 0,0-1-46 15,1-1-65-15,1-1-74 0,-2-3-123 0,6-1-146 0,-1-1-139 0,4-4 164 0</inkml:trace>
  <inkml:trace contextRef="#ctx0" brushRef="#br0" timeOffset="65094">17201 8360 939 0,'-2'-6'485'0,"-2"2"-333"0,-2-2-41 0,2 4 4 0,3 0 18 0,-1 0-3 0,2 2-15 0,-1 0-19 0,0 0-17 0,-1 2-5 0,1 0 6 0,0 4-2 0,-2 0-5 16,0 2-3-16,3 4-22 0,0-1 0 0,-2 3-5 0,0-2-4 0,1 1 5 16,0 3-5-16,-2 0 4 0,2 2 5 0,-1-1-11 0,2 0 8 15,0 0-6-15,-1-3-12 0,1 1-11 0,0 0-11 0,1 0 4 0,1-1-9 16,-1 0 11-16,2-1-11 0,-1-1-6 0,2-2 8 0,2-1-2 0,-2-1 2 15,1 0-4-15,1-1 0 0,-1-1-1 0,0 0-4 0,1-1 1 16,0-1-4-16,2-3-10 0,-2-1-12 0,4-2-10 16,0-2-19-16,-2-2-15 0,4 0-28 0,-1-2-78 15,-1-2-90 1,1-2-96-16,-2 1-137 0,4-5-168 0,-3 2 87 16</inkml:trace>
  <inkml:trace contextRef="#ctx0" brushRef="#br0" timeOffset="65385.3">17207 8125 1757 0,'-15'-8'443'0,"1"0"-327"0,1 0-5 15,5 4 0-15,5 0 5 0,2 3-5 0,0-2-20 0,2 2-16 0,0-1-13 0,1 1-23 0,0 0-13 0,1 1-17 16,1 0-2-16,-1 1-4 0,2 0-6 0,3 1 4 0,-1 0-15 0,-3 1-5 0,0 0-13 0,1 1-25 0,-2 0-18 0,2 1-38 0,-2 2-56 0,1-3-117 0,0 1-236 0,-1-1-345 16,1 2 112-16</inkml:trace>
  <inkml:trace contextRef="#ctx0" brushRef="#br0" timeOffset="65663.09">18023 8038 1025 0,'-14'0'197'0,"0"-1"-39"15,-5-1 4-15,8 1 9 0,2 1 0 0,1 1-10 0,0-1-9 16,0 0-10-16,2 0-9 0,0 0-9 0,3 2-17 0,0-1-21 0,2 0-14 15,1 1-12-15,1-1 1 0,2 1-4 0,0 0 2 16,-1 0-3-16,6 2-5 0,-1-2 2 0,1 1 3 0,4 0-7 0,0-1 9 0,3 0-9 16,2-2-3-16,2 0-1 0,3 1-9 0,0-1-1 0,3 0 1 15,4-1-5-15,2 1 3 0,0-2-4 0,2 2-6 0,-1 0-7 0,-2 0-4 16,1 0 1-16,-3 0-4 0,0 0 1 0,-3 0-5 0,1-2-2 16,-3 2 2-16,0-2 2 0,-5 2-3 15,0 0-3 1,-1-1 2-16,-3 0-10 15,-1 1 6-15,-4-2-2 0,-1 4-3 16,-1-2 1-16,-2-2 0 0,-1 2-2 16,-2 0 2-16,-1 0 0 0,-2 0-7 0,1 2 1 0,-3-2-6 15,-1 0-9-15,0 1-7 0,-3 0-20 0,3 1-20 0,-2 0-20 0,-4 0-29 0,0 0-44 0,0 2-64 0,-1-1-108 0,1 0-181 16,-1 1-359-16,-4-2 13 0</inkml:trace>
  <inkml:trace contextRef="#ctx0" brushRef="#br0" timeOffset="66457.89">19142 7979 420 0,'-8'-8'344'0,"1"0"-252"0,1-1 3 0,2 1 29 0,2 1 17 0,2 2 0 0,0-1-11 0,3 1-17 0,0 0-15 0,1 1-8 0,0-2-6 0,0 1-6 0,0 1-9 0,-2 1-5 0,4-2 1 0,-2 3-4 0,0 0-12 0,-3 2-1 0,2 0-14 0,-2 0 6 0,1 1 6 0,-1 0-3 0,0 3 8 16,2 2-10-16,2 0 1 0,-2 4-4 0,1 2-2 0,-1 1-2 0,-1 3 0 15,1 0-4-15,1 2-9 0,0-1 7 0,1 1-6 0,2-2-2 16,1 1 5-16,0-1-5 0,0-2-3 0,0-1 7 0,0-2-2 15,2 0-2-15,0-3-2 0,0 0-5 0,5-2-1 16,-2-2-1-16,0 0-1 0,-1-2-3 16,4-2 0-16,-1-2-2 0,3 0 5 0,-2-4-1 0,1 0-2 0,-1-2 2 15,-1-2-4-15,2-2 2 0,1-1 5 0,-2-2-1 0,-1-2-2 16,1 1-1-16,-4-2-4 16,0 1-4-16,0 1 3 0,-3-2-1 15,2 2 2-15,-3-1-1 0,1 1-8 0,0 0 5 16,-4-2-5-16,0 2 1 0,-1 1 11 15,-1 1-2-15,0 3-1 0,-2 0-2 0,2 3-2 16,-2 3 1-16,-1 3-1 0,1 1 9 0,1 4-10 0,-4-1-3 0,2 5 4 0,2 1 0 0,-2 4 0 0,2 4 4 16,1 4 1-16,0 3-5 0,-2 1 0 0,0 3 0 0,2 0 2 0,-2 2 5 0,2 5-6 0,-2 1 1 0,2 4-5 0,1 2-3 0,-1 2 8 0,0 3-9 15,-3 0 19-15,2 3 6 0,-2 2-7 0,0-5 3 0,-2 0-17 0,-1 0-1 0,1-5 8 0,0-2-3 0,-1-1 3 0,-1-2-6 16,3-4 0-16,-3-1-3 0,0-5 0 0,-2-3 6 0,1-1-2 0,1-6 10 0,-3 0-1 0,2-3-4 0,-4-1 1 16,3-1-5-16,-2-3 0 0,-1 0 2 0,1-3 2 0,-3 1-4 15,2-1 0-15,-2-3-2 0,0-2 0 0,0-2 7 0,-1 0-6 0,0-3 10 16,-2 0-4-16,0-2 2 0,1-2-7 0,-2 0-2 0,3-2-3 15,-1-1 3-15,-1 1 11 0,2-2-2 0,1-1 2 0,1 1-5 0,3-3 0 16,2 1-3-16,1-1 7 0,2 1 1 0,1-1-2 0,2-2 2 16,2 3 0-16,2-4-2 0,5 3-1 15,-1 3 1-15,0-1-5 0,3 2-1 0,1 0 3 0,1 1 2 0,1-1-3 0,1 3 5 0,3 1-12 0,0 0 8 16,1 0-3-16,1 1-4 0,-1 0-1 0,3 1-9 0,-1-1 6 0,0 3-2 16,1-1 0-16,-3-2-4 0,3 3-14 0,0-2-12 0,-2 2-15 15,1 2-20-15,-1-2-41 0,-1-2-78 0,2 2-134 0,-1-2-206 0,1-1-332 16,0 2 86-16</inkml:trace>
  <inkml:trace contextRef="#ctx0" brushRef="#br0" timeOffset="66904.97">21035 7840 2154 0,'5'-18'93'0,"2"2"-30"16,3-4-7-16,5 6 2 0,0 3 6 0,-2-1 0 0,3 2 3 0,-5 1 4 0,-1 2 4 0,-2 1-3 0,-2 0-5 0,2 2-6 0,-1 0-9 15,0 3-14-15,-2-2-7 0,0 3-7 0,-1 0-6 0,-1 3-1 16,0-3 1-16,-2 1 1 0,-2 2-1 0,-2 1 3 0,3 1-2 16,-3 2 5-16,-2 1-1 0,0 1-3 0,-5 3-4 0,0 2-5 15,0 1-10-15,-3 2 1 0,-2 2 2 0,-4 2-2 0,2 2 1 0,-3-2 1 16,1 2-8-16,-4 0 2 0,2 0 4 0,-2-1-5 15,-1 3 3-15,-2-1-2 0,1 0-4 16,0 0 6-16,-1-3 2 0,2 0 4 0,1-4-3 0,2 0 3 0,-1-1-1 16,3-2 4-16,5-1 4 0,-1-1 0 15,4-2-1-15,1 0 5 0,0 0-8 0,3-2-2 0,2 0 6 0,2 0-2 0,2-3 8 0,2 1 3 0,2-1 0 16,1 0-5-16,1 2 5 0,2 0-7 0,3-2-2 0,0 2-4 0,1-2 1 0,4 1 3 0,-2-1-4 0,6 0 12 0,0 1-13 16,-1-2-5-16,4 0 5 0,-1 1 0 0,5-1 18 0,-1 0 5 15,1 0-6-15,1 1-4 0,-1 1-10 0,1-1-1 0,3 2-2 0,-1 0-1 16,1-1-5-16,-1 1 4 0,-2 0 0 0,-4-2-4 0,-2 2 7 15,-2 1-12-15,-2-3-5 0,-2 2 14 0,0-1-14 0,-4 0 10 0,-1-1-2 16,-2 1-8-16,-1-2-4 0,-2-2-9 0,1 2 0 0,-1-1-13 0,-1 0-16 16,-1-1-23-16,-2 1-47 0,1 0-40 0,-2-3-71 0,0 1-96 0,0 0-172 15,1-1-337-15,-2 0-54 0</inkml:trace>
  <inkml:trace contextRef="#ctx0" brushRef="#br0" timeOffset="67310.42">22146 7865 2355 0,'1'-17'103'0,"1"-2"-17"0,2-4-5 0,2 5 8 0,1 3 0 0,1 1 1 0,-1 2-1 16,-3 3-4-16,1 1-5 0,-1 1-8 0,0 2-13 0,0 0-12 0,0 1-8 0,-2 1-13 15,0 2-6-15,-2 1-4 0,0 1-3 0,0 0 0 0,-2 2 2 16,0 2-2-16,-1 3-1 0,-2 4 3 0,-3 2-4 0,0 2-1 0,-3 5-3 15,-1 5-3-15,0-1-2 0,0 2-1 0,-1 1 5 16,1 2 3-16,-2-2-3 0,2 4 7 0,0-1-7 0,0 0-10 16,3 1 8-16,2-2-6 0,0 0 4 0,2-1 7 0,1-2-5 0,3 0-8 31,1-4 0-31,4 0 2 0,0-2 1 0,2-1 14 16,4 2 4-16,0-4 1 0,1 0-1 15,3-2-2-15,0-1-1 16,2-2 1-16,-1-1-2 0,3 0 1 15,0-1-3-15,2-2-3 16,1 1 3-16,1-5 4 0,2 0-3 0,-1-1 1 0,3-2-3 16,0-2 3-16,1-2 1 0,0-2-2 0,-3-1-1 0,4-2-3 0,-2-1 0 0,2-1 3 0,-3-2-3 0,0-1 4 0,-4-1-2 0,0 1-2 0,0-6-3 0,-1-1-12 0,-2 1-5 0,-3-4 4 0,-1-1 4 15,-4-2 20-15,-2-3-1 0,0-2-1 0,-4-2-4 0,-1-1-2 0,-3-2-2 0,-3 3 2 0,-2 0-1 0,-3 2-5 0,-3 2 0 0,-2 2-2 0,-5 2 2 0,-2 2-6 0,0 1-2 0,-5 4-3 0,-3 1-9 0,-3 0 6 0,-3 2-7 16,2 2-5-16,-4 3-28 0,0 1-39 0,-3 3-56 0,-1 1-80 16,1 4-125-16,-3 1-265 0,1 3-546 0,-4 3 188 0</inkml:trace>
  <inkml:trace contextRef="#ctx0" brushRef="#br0" timeOffset="68739.52">6029 10367 285 0,'-10'-3'230'0,"-3"2"-75"0,1-2 22 0,2 1 2 0,3-1 17 0,2 2 15 0,-1-1 0 0,4 4-11 0,-1-2-26 0,0 0-20 16,3 0-13-16,0 0-11 0,0 0-13 0,0 1-17 0,3-1-8 15,0 0-12-15,1 0-3 0,1-1 3 0,3 1-4 0,3-2-5 0,-1 2-6 16,0 0-2-16,3-1-10 0,-1 0-7 0,6 1 4 16,-1 0-7-16,2 0-5 0,2 0 3 0,1-2-13 0,1 1 0 0,-2 1-2 0,5-1-7 15,-4 1-2-15,2 0-7 0,-1 0-9 0,-1 0 7 0,-4-2-4 16,4 2-4-16,-2 0 4 0,-3-1-8 0,5 1 6 16,-5 0-10-16,1 0 8 0,0 0 0 0,-3-1-7 15,-1 2 7-15,-5-2-14 0,-1 1-3 0,-3 1-15 16,-1-1-14-16,-2 0-14 0,-1 1-15 0,-1-1-10 15,-1 0-9-15,-2 3-13 0,-1 0-40 0,-3 2-36 0,-3 3-38 0,-2-3-40 0,-5 3-32 0,0 0-48 0,-3 3-107 0,0-1-80 0,-2 3 123 0,0-1 121 16</inkml:trace>
  <inkml:trace contextRef="#ctx0" brushRef="#br0" timeOffset="68947.28">5996 10611 297 0,'-15'5'149'0,"3"2"18"0,-1 0 20 0,5-1 21 0,5-3 18 0,0 1-3 0,3-3-11 16,1 2-27-16,1-2-21 0,2-1-20 0,0 2-20 0,1-1-3 15,5-1-6-15,-1 1-2 0,4-1-5 0,2 0-4 0,1 0-13 0,0-1-4 16,4 0-14-16,2-2-10 0,2 0-8 0,1 1-7 0,0-1-4 15,5-1 1-15,-1 3 3 0,-1-3-4 0,1 0 0 0,-1 0-7 0,2 0-15 16,-2 0-1-16,-1 1-8 0,-2-2-4 0,1 2 0 0,-5 0-5 16,-1 1-6-16,-1 0 6 0,-4 1-11 0,-2-1 5 15,-1 4-2-15,-1-2-9 0,-3 1 3 0,0 1-6 0,-4-2-25 0,3 1-29 0,-5 2-34 0,0-1-39 16,-1 1-45-16,0 1-36 0,-1 0-65 0,-1 1-90 16,0 2-248-16,-2 0-168 0,0 1 197 0</inkml:trace>
  <inkml:trace contextRef="#ctx0" brushRef="#br0" timeOffset="70588.66">8156 10360 232 0,'-8'-1'124'0,"-1"-2"22"0,1 2 16 0,0-2 7 0,-1 1 22 0,2 0 7 0,-1 0-8 0,0 0-10 0,2 1-11 0,0 0-17 0,0-1-17 0,2 1-15 0,2 1-14 0,0-1-6 0,2 1-19 0,0 0-6 0,0-2-18 0,0 1-9 0,3 1-5 0,0-3-10 0,3 2 3 0,2-2-2 0,4 0-4 0,2 1 10 0,3-1-3 0,3 0 0 0,2 1-2 0,2-2-7 16,1 1-6-16,2 2-5 0,-1-3-5 0,-1 1-5 0,-1 0-2 15,0 1-3-15,1-1 1 0,-3 0-3 0,1 1 0 0,-1 0 4 0,-2 0-6 16,-3 0 2-16,2 1-3 0,-2 0-8 0,-3-3 1 0,-1 2-6 16,-1 0-9-16,-2 0-21 0,-1 1-29 0,-4 0-32 0,-1-1-30 0,-1 2-20 15,-3-1-14-15,-1 1-14 0,-2 0-39 0,-2 0-52 0,-1-1-71 0,-3-1-86 16,1 2 24-16,-3-1 125 0</inkml:trace>
  <inkml:trace contextRef="#ctx0" brushRef="#br0" timeOffset="70841.77">8316 10202 227 0,'-5'-4'115'0,"-1"0"12"0,2-3 14 0,2 3 9 0,-1-1 17 16,0 1 15-16,2 1 1 0,-2 1-4 0,-1 2-6 0,1-3-9 0,1 2-7 16,2-1-13-16,-2 1-14 0,1 1-17 0,0 1-15 0,-1-1-9 15,1 0-17-15,0 2-8 0,1 2-10 0,0 1-7 16,0 0 1-16,-2 5 0 0,2 2 0 0,2 3-3 0,-2 1-5 0,1 2-11 0,0 3-2 15,-1-1-1-15,3 1-12 0,-2 2 0 0,1-3-10 0,0 3-4 0,4 1 9 16,-2-1-4-16,1-1-2 0,1 0-3 0,-1-2-5 0,3 0 3 16,-1 0-5-16,-1-1 0 0,1-2-1 0,0 1-5 15,-1-3 1-15,3-2-7 0,-3-1-5 16,2 0-22-16,0-1-41 16,0-2-31-1,-1-2-43-15,2-2-42 0,1-2-34 16,-1-2-52-16,2-1-144 0,0-2-187 0,1-4 55 0</inkml:trace>
  <inkml:trace contextRef="#ctx0" brushRef="#br0" timeOffset="71061.62">8935 9968 1716 0,'-5'-6'109'0,"-1"4"1"0,1-2 1 0,2 1-3 16,6 3-6-16,-3 0-12 0,0 1-15 0,3 2 3 0,-1 1-3 15,1 1 5-15,4 3-1 0,0 0-14 0,-1 3 4 0,2 3-13 0,0 0-9 16,-1 8-5-16,4-1-10 0,-3 3 5 0,0 2 8 0,-1 1 4 15,2-2-8-15,-1 5-11 0,0-1-14 0,0-1-9 0,1 2 4 16,-1-1-4-16,1-2 4 0,-1 2-6 0,-3 1-3 16,2-3-2-16,-5 1 2 0,4-3-1 0,-2-2 1 15,-2 0 0-15,1-2-2 0,1-1-2 0,-1-1-3 0,1-1 1 0,-2-2 2 0,-2-3-1 0,4-1 3 0,-2-1-4 0,1-2-10 16,-1 1-8-16,1-4-34 0,1 2-44 0,-1-4-70 0,-1 0-91 16,4 0-104-16,-2-2-210 0,1-4-286 0,0 0 147 0</inkml:trace>
  <inkml:trace contextRef="#ctx0" brushRef="#br0" timeOffset="71785.52">13069 10926 920 0,'-9'0'111'0,"0"0"-17"0,1 1 30 0,3-1 31 16,5 0 32-16,-1 0 10 0,1 0-19 0,1-1-24 0,-2 1-30 0,2-3-20 0,0 0-6 0,1-1-13 0,0-1-7 0,1-2-7 0,2-1-16 0,2 2-9 0,0-5-6 0,0 3-7 0,2-2-9 0,-1-2 6 0,0 0-10 0,3 0 2 0,-2-1-3 16,-1 1-6-16,2-2 1 0,-4 1 2 0,1 0-1 0,-2 2-3 0,1-2 4 15,-1 0-1-15,-1 4-1 0,-1 1 3 0,-1 1 3 16,0 1-6-16,-1 2 0 0,2 1 0 0,-3 0-6 0,0 2 5 0,1 1-8 0,-1 0 2 16,0 1-7-16,1-1 2 0,-1 3 3 0,0-2 0 0,0 3-1 0,3 3-4 15,0 0 4-15,1 3-4 0,0 2-2 0,0 3 0 16,0 0 0-16,0 1-5 0,1 0 7 0,-1 0 2 0,2 2-4 15,-2-4 4-15,1 1-7 16,2-3-1-16,-2 0-1 0,2 2-3 16,-2-5 1-16,3 2 0 0,-2-1-10 0,4-2 0 15,0 1-23-15,0-3-43 0,1-2-26 0,1 0-52 0,3-4-30 0,-2-1-37 0,2 0-63 0,-1-3-114 0,-1-3-163 16,-1-1 6-16,3-4 144 0</inkml:trace>
  <inkml:trace contextRef="#ctx0" brushRef="#br0" timeOffset="71956.52">13486 10464 1744 0,'-12'-6'195'0,"-2"1"-31"0,-3-3-15 15,6 4-18-15,2 1-17 0,3 2-19 0,0 1-30 0,2 0-16 0,-2 1-15 16,6 0-13-16,-1 1-9 0,2 2-12 0,2-3 0 0,0 4-3 16,2 1-2-16,2 1 5 0,2 2-12 0,3-1-6 0,2 1-5 0,-1 2-29 15,4 0-39-15,1-1-54 0,-1 1-60 0,6 0-50 0,-2 0-81 16,5-2-157-16,-1-1-82 0,2 0 89 0</inkml:trace>
  <inkml:trace contextRef="#ctx0" brushRef="#br0" timeOffset="72206.45">14029 10462 1065 0,'-8'-12'203'0,"-2"-3"-67"0,-2-2 28 0,3 1 18 0,3 2 5 0,-2 1-14 0,0 1-31 0,-1 1-28 0,1 2-20 0,1 1-12 0,0 0-10 0,1 2-14 0,2 2-8 0,-2 2-14 0,2 0-11 0,0 4 1 0,0-1-14 0,-2 0-1 0,2 5 8 0,-2-1-6 0,0 3 4 0,-1 3-2 16,-1 0-8-16,2 3 6 0,0 5 2 0,-2 3-1 0,1 2 1 15,0 0 2-15,1 3 0 0,-2 1 6 0,2 0-3 16,3 4 3-16,-1 0-2 0,2 0-6 0,2 5 4 0,-2 0-3 0,5 2 5 0,-2 1 0 15,2 0-1-15,0-1 3 0,1 3-4 16,3-2-1 0,-1 1 0-16,1 0-8 0,1-4-2 15,0 1 6-15,0-3 0 0,1-1 3 0,1 1-12 0,-1 0-1 0,-2-1 1 0,1-4-5 0,-1-1 7 16,-1-5-7-16,0-3 6 0,-2-1-6 0,1-2-2 0,-1-2 4 0,-1-3-4 0,-1-1 2 0,1-1 2 0,-3-4-4 0,0-2-4 0,-1-2 5 0,-1-2-8 16,1 0-4-16,-2-2-18 0,2 0-19 0,-3-3-38 0,-1-3-43 0,-1 0-37 0,-2-2-32 0,0-5-44 15,-2 0-64-15,-4-4-111 0,1-2-174 0,-3-1 0 0,0-2 205 16</inkml:trace>
  <inkml:trace contextRef="#ctx0" brushRef="#br0" timeOffset="72355.5">13475 11081 1334 0,'-1'-1'175'0,"1"0"-43"0,1-2-14 0,4 0-4 0,3 2-4 0,3-2 2 16,1 2 12-16,4-1-9 0,2 0 0 0,2-1-17 0,5 0-12 16,5 1-16-16,2-2-25 0,8 0-7 0,0-2-11 0,5 1-13 0,-1 0-2 15,4-2-9-15,2 0-13 0,-2 1-6 0,-4-1-22 0,0 1-47 16,-2 0-86-16,-2-1-108 0,2 0-186 0,-2-1-342 15,-1 0 40-15</inkml:trace>
  <inkml:trace contextRef="#ctx0" brushRef="#br0" timeOffset="73121.57">16953 10486 1047 0,'-10'-6'139'0,"2"-1"-4"15,-2-4 23-15,3 2 17 0,3 1 12 0,0 1-21 0,2-2-25 0,2-1-15 0,0 0-16 0,1-1-9 0,2 1-12 0,1 1-12 0,0 0-8 0,4-2-8 0,1 2-5 16,2-1-9-16,1 1-8 0,1-2-7 0,5 2-3 0,-2-2 2 16,3 2-2-16,1 2-3 0,0-1-3 0,0 0-2 15,4 3-2-15,-2-1-3 0,0 1 5 0,0 3-9 0,-2 0-10 16,0 2 5-16,-1 2-9 0,-2 1 4 0,-1 1 5 0,-1 3-9 16,-2 0 7-16,-1 2 1 0,-1 3 3 0,-1 0-8 0,-2 1-2 0,-2 5-5 15,-2-3-3-15,-1 5 8 0,-2 2-1 16,-1 3 4-1,0-3-6-15,-1 0 2 0,-2-1 2 0,-2 1-5 0,0-2 7 16,-3-1-2-16,0-1-4 16,-2 0 2-16,1-1 1 15,-2 1 1-15,0-2-2 0,2 0 0 0,0-4 4 0,-2-1-7 0,3-2 15 0,1-2 1 16,0-2-6-16,5 0-3 0,-1-3-9 0,3 0 2 0,-1-2 1 0,1 0 4 0,1 0-4 0,-1-1 3 0,0 0-3 0,3-3-3 0,2 0 2 0,0-2 1 0,2-2 3 0,1 0-1 16,4-5 4-16,0-2-9 0,0 0 3 0,2-1 2 0,2 0-3 0,-1 0 9 0,1-1-10 0,-3-2 1 0,0-1 7 0,1-2-13 0,-1 1 11 15,1-2 7-15,0 2-7 0,-1-2 6 0,-1 3-8 0,-2 1-2 0,0 3 4 0,-1 0 4 0,-1 4-1 16,-1 0 6-16,0 1-5 0,-3 3-6 0,1 1 9 0,-2 2-12 0,1 0 13 15,-3 2-1-15,0 2-5 0,1-1 10 0,-2 2-8 0,1 0 0 16,-1 0 4-16,0 0-6 0,0 0 3 0,-1 2 3 0,1-2-7 0,0 4 5 16,-2-4-5-16,2 4-1 0,0 1 6 0,-1 0-8 0,1 5 4 15,-1 0 0-15,1 2-4 0,0 2 4 0,-2 1 1 0,2 1 1 0,0 2-3 16,2 4 3-16,-2-1-2 0,0-1 5 0,0 2 0 0,0-5-2 0,0 2-1 16,0 1-6-16,0 0 13 0,0 0-9 0,0-1-1 0,1 1-2 0,0 0-3 15,2 0 6-15,1-1-2 0,-1 0 2 0,2 0-10 0,0-1 1 16,-1 1 2-16,2-3-4 0,-1 3 0 0,2-6-5 0,0 2-11 0,-1 0-38 15,2-4-43-15,2-1-34 0,2-3-51 0,0-2-29 0,3-1-52 0,-1-2-89 16,2-2-179-16,2-2-141 0,-2 0 145 0</inkml:trace>
  <inkml:trace contextRef="#ctx0" brushRef="#br0" timeOffset="73439.34">17874 10730 1390 0,'-8'-1'197'0,"0"-2"-72"0,0 2-4 0,4-1 7 0,1 2 3 0,1 2-15 0,-1-1-20 0,3 2-13 0,-3 1-15 0,3 0-7 16,0 3-8-16,3 2-2 0,-3 0-1 0,3 3-3 0,-2 2 6 16,2-1-7-16,-2 1 2 0,-1-2-1 0,1 0-15 15,1-2-8-15,-1 2-3 0,0-1-8 0,2-1 8 0,0 2-1 0,-1-4 8 16,0 1-2-16,0-1-7 0,1-1 1 0,2-1-20 0,-1 0 3 16,2-1-1-16,-1-2-4 0,1-2 0 0,0 1-3 0,1-2-18 15,1-2-18-15,-1 0-32 0,3-4-33 0,1-2-44 0,0 0-57 16,2-3-78-16,-2-1-111 0,4 2-188 0,-2-5-109 0</inkml:trace>
  <inkml:trace contextRef="#ctx0" brushRef="#br0" timeOffset="73508.45">18001 10536 1506 0,'-12'-1'306'0,"2"-2"-171"0,-4 0-12 0,5 0-4 0,5 3-11 0,0 0-16 0,1 3-29 0,3-3-18 0,-3 2-11 0,3 0-10 0,3 0-8 0,-3 2-11 0,3 0-5 0,1 0-2 0,1 4-6 0,2-3-9 0,0 2-29 0,3 1-88 0,-2-3-110 0,2 2-195 0,-2-1-344 0,1 1 56 0</inkml:trace>
  <inkml:trace contextRef="#ctx0" brushRef="#br0" timeOffset="74172.48">18630 10604 1001 0,'-17'-1'185'0,"3"0"-53"0,-3-2 20 0,6 2 21 0,3-1 13 0,1 2-4 0,3 0-22 0,0 2-16 0,3-2-13 0,0 0-12 16,1 0-12-16,1 0-9 0,0 0-17 0,2-2-12 0,0 2-3 15,6 0 1-15,0 0-3 0,4 0 3 0,3 0 2 0,2 0-14 16,4-1 0-16,3-1-14 0,1 0-8 0,2 0 0 16,3 1-9-16,0-2 4 0,2 1-9 0,-1-1-4 0,2-1-1 15,-2 1 1-15,-3 1-1 0,0-1-3 0,-1-1-7 16,-3 3-6-16,-1-2 4 0,-4 2-2 0,-2-1 1 0,-2 1 1 0,-1 0-2 0,-3-1-3 0,-2 1 1 0,1 1 0 0,-5 0-11 15,-1-1 11-15,-4 1-4 0,-1 1-3 0,0 0 1 0,0-1-31 0,-1 2-20 16,1-2-23-16,-1 1-32 0,-2-1-26 0,2 3-36 0,-2-2-56 16,0 0-65-16,0 2-96 0,1 0-226 0,-4-1-129 0,4 0 167 15</inkml:trace>
  <inkml:trace contextRef="#ctx0" brushRef="#br0" timeOffset="74771.84">19613 10407 2077 0,'-8'-13'114'15,"1"-1"-74"-15,0-2 0 0,6 4-8 0,1 4 4 0,2-1 0 0,2 1-2 16,-1 1 12-16,1 0 5 0,0 1 9 0,2 0 1 0,-1 1-11 16,2 1-11-16,-2 0-8 0,0 3-13 0,1-1-5 0,-1 1 5 0,-1 2-5 15,-1 1-1-15,1 0-6 0,-3 1 3 0,0 1-6 0,1 1 9 16,-2 5-6-16,3 0-2 0,-3 4 1 0,2-2-5 0,-2 4 10 0,0 1-2 0,0 2 2 15,0 1-5-15,0 0 0 0,0-2 2 16,4-2 3-16,2-1 2 0,-1-1-2 0,2 1-3 0,-3-3-5 0,5-1 6 16,-1-2 1-16,0-1 6 0,4-1-3 0,-1 0 0 0,1-3-3 0,-1 0-4 0,-1-3 5 0,5 2 4 15,-1-3 7-15,0-3-2 0,0 0 2 16,2-2-11-16,-1 1-1 0,5-4 1 0,-2 1-3 0,1-2-1 0,-1 0-1 0,-2-1-7 16,-3-2 11-16,3 1 3 0,-1-1-10 0,-2 0 8 0,2 0-6 0,-3 0-2 15,-1-1 5-15,0-2-4 0,-3 0-3 0,0 1 0 0,-2-1 2 0,1-1 0 16,0 2 3-16,-2 1-5 0,-1 1 4 0,2 2-2 0,-2 1-2 15,-3 2-2-15,2 2 2 0,-2 2-4 0,-1 2 1 0,0 1-3 0,-1 1 3 16,1 1 1-16,0 2-7 0,-2-2 6 0,2 6-4 0,-1 2 5 0,0 1-2 16,1 5 3-16,-2 2-3 0,2 4 1 0,-2 2 1 0,2 1-3 15,0 1 1-15,-3 1 1 0,3 2 1 0,-3 1-2 0,2 3 4 0,-1 1-5 16,0 0 3-16,-1 3 1 0,-1 1-3 0,-1 3 4 0,-1 0-7 0,4-1-2 16,-2-1 16-16,1-1 0 0,-1-1 4 0,0-2-1 0,-1-1-11 15,2-4-3-15,-2-4-1 0,3-1-2 0,1-5 3 0,0 1 1 0,-2-4 8 16,1-1-1-16,0-1-1 0,0-3 2 0,1 0-8 0,-3-4 1 0,1 0 0 15,-2-1 2-15,2-2 7 0,1 0-3 0,-4-1-1 0,1-2-1 16,0-1-5-16,-2-1 10 0,0-1-6 0,1-2-4 0,-1-1-2 0,-4 0-2 16,3-3 1-16,-3-1 6 0,-1 0 4 0,0 0-4 0,-1-2-4 15,-2 0 4-15,0-2 4 0,-1 0-8 0,1 0 11 0,-1-1-8 0,6 1-3 16,-1 1 11-16,2 0-9 0,-1 2-1 0,3-1 13 0,-2 2-11 0,6 2 16 16,-1 0 5-16,3 0-8 0,1 0 2 0,1-1-10 0,1 1-4 15,3-2 2-15,2 1-2 0,1-1 8 0,0-1 1 0,3-1-7 0,1 1 11 16,1-1-19-16,2 2 8 0,2 0 0 0,-1-1-6 0,4 0 2 15,-1 1 4-15,-1-2 2 0,0 1-6 0,0 2 6 0,-1 0-8 0,1 1-16 16,-2 2-1-16,0-2-12 0,-4 2-30 0,1-1-39 0,-1 4-74 0,-1-6-87 16,1 4-131-16,-1-1-278 0,0 2-171 0</inkml:trace>
  <inkml:trace contextRef="#ctx0" brushRef="#br0" timeOffset="75456.2">21295 10182 833 0,'-6'-5'176'0,"1"-2"-33"0,0 0 9 0,-2 2 7 0,4 1-1 0,1 0-8 0,0 1-12 0,1 2-14 0,1 0-5 0,-1-1-1 16,1 2-5-16,0 0-4 0,0 0-14 0,0 0-15 0,0-1-12 0,0 1-15 0,1 1-9 0,2-1-5 0,-1 2-6 0,1-1 3 0,4 0 1 0,-1 1 1 0,1 0-4 0,4 1 6 0,1 0-8 0,1 2-8 0,1-2-1 0,0 2-9 0,2-1 0 0,2 0 6 0,-1 0-4 0,6-1 3 0,-1 2 1 0,-1-1 1 0,0 2-6 0,1-2-5 0,-2 0 3 0,1 0-6 0,1 0 6 16,-3 0-2-16,-1 1 1 0,-2-1-1 0,1 0 0 0,-5 0-3 0,0-1-3 15,-3 1 4-15,0-2-3 0,0 2 1 0,-4-1-2 0,-1 1 5 16,1 0-9-16,-1 2 9 0,-2-1-5 0,-2 2-3 0,0 1 11 0,-6 1-8 15,4 3 5-15,-2 0-1 0,-6 0-7 0,1 4 1 0,-1 2-1 0,-3 0-5 16,-2 3 6-16,-4-1-3 0,2 1 2 0,-2-1 0 0,-1 3 2 16,0-2-3-16,-1 1 1 0,1 1 2 0,-3-3-11 0,4 0 3 0,-1 0 2 15,-2 0-2-15,5-3 10 0,1 1-1 0,0-2-5 0,6-3-1 16,0 1-1-16,2-4-6 0,1 3-5 0,3-4 6 0,0-1-13 0,4-1-4 16,1-2-25-16,2-1-36 0,4 0-31 0,-3 0-38 0,8-3-32 0,-2-1-43 15,7-1-68-15,0-4-103 0,6-2-220 0,1-2-90 16,0-2 184-16</inkml:trace>
  <inkml:trace contextRef="#ctx0" brushRef="#br0" timeOffset="75677.95">22027 10642 2018 0,'-8'0'141'0,"-1"1"-33"0,0 0 8 0,1 2 3 0,3 1-1 16,-3 1-14-16,-2 2-9 0,0 0-3 0,-4 2-10 0,-1 2-10 0,5 1-23 15,-5 3 0-15,4-1-12 0,-1 4-5 0,0-1 3 0,-1 2-15 16,-1 1 3-16,0-2-12 0,0-1-9 0,-1 2-8 0,1 0-4 0,-2-1 24 15,2 1 0-15,-3 0 1 0,3-3-2 0,0 0-19 16,2-1 6-16,1-3-7 0,1 0 3 0,1-3-7 0,2 2-3 0,2-4 1 16,2-2-24-16,2 0-18 0,1-3-39 0,1-1-52 0,2-1-49 0,2-3-40 0,5 1-53 15,0-4-75-15,7-3-224 0,3-2-110 0,2-4 160 0</inkml:trace>
  <inkml:trace contextRef="#ctx0" brushRef="#br0" timeOffset="76160.89">22750 10185 1808 0,'0'-11'161'0,"3"2"-57"0,0-2-6 0,2 4-10 0,-1 2-5 16,3 1-13-16,-2 0-4 0,-2 3 10 0,-2-1-2 0,1 1 1 16,-2 1-12-16,0-1-15 0,0 2-11 0,0-1-12 0,-2 1-5 0,2 2-1 15,-1 0 3-15,0 1-4 0,-4 1 1 0,1 3-4 0,-4 3 1 16,2 2-1-16,-2 3-1 0,-3 2 0 0,2 2-4 15,-3 1 2-15,-1 2 2 0,-1 1-2 0,0 3-5 0,2 1 9 0,-1 1-4 16,1 1 0-16,-2-3 1 0,5 0-6 0,-2-2 0 16,2-1 5-16,1-1-9 0,0 0 1 0,2-2 0 0,1-2-1 0,2 0 9 15,3-2 3 1,2-1-8-16,2-1 9 0,1-2-6 0,2-1 3 0,2 0 1 16,1-1 2-16,2-2 2 0,-2 0 2 15,5-3 7-15,-1-3-5 0,2 1 4 16,1-3 3-16,2-1 2 15,1-1 4-15,1-3-7 0,3-3 6 16,-1-2-4-16,3-1-2 16,-1-2-4-16,-2 0-5 15,-2 2-2-15,1-2-2 16,-3-2 3 0,1 1-7-16,-3-3 2 15,-1 1 5-15,-2 0-7 0,-1-1 3 0,-2-1-3 16,-2-2-5-16,-1 0 2 15,-1-2 15-15,0-1-10 16,-2 0 3-16,-1-4-8 16,-3 5-18-16,1-5 8 0,-4 3 4 0,0 2 4 0,-4-2-6 0,0 2-2 0,-4 1-6 0,1 0 0 15,-3 1-3-15,0 1-22 0,-4 0-17 0,-2 1-21 0,-1 3-25 0,-3 0-25 0,-1 6-58 0,-3 2-93 0,-4 2-158 0,-1 1-345 0,-4 3-267 0</inkml:trace>
  <inkml:trace contextRef="#ctx1" brushRef="#br0" timeOffset="71842">24275 13308 0,'0'0'0,"8"0"0,6-4 0,8 1 15,4-2-15</inkml:trace>
  <inkml:trace contextRef="#ctx0" brushRef="#br0" timeOffset="89249.93">23399 7698 443 0,'-7'-11'52'0,"-1"2"-6"0,0-3 28 0,2 2 12 0,0 1 20 0,4 0 22 0,-1-4 7 0,3 5-4 0,3-4-11 0,-2 3-15 0,2 0-10 0,-1 1 1 0,4 0 4 0,-1-1-3 0,2 4 0 0,2-2-3 0,0 2-12 0,4 2-4 0,0 1-9 0,6-1-6 0,-1 2-5 0,4 1-7 0,-2 1-5 15,5 2-4-15,2 1-1 0,3 0-8 0,3 1 2 0,3 2 0 0,2 2-1 0,4 3 6 0,-1 2 1 0,-1 3-11 0,3 0-4 0,0 2-4 0,-1 3-6 0,3 2 3 0,-3 1-9 0,2 5 0 0,-1 1-3 0,-2 3-1 0,-3 3 3 0,1-1-4 0,-4 1 0 0,-2 1-2 0,-3 1-1 0,-3 1-2 0,-5-1-2 0,-3 2-4 0,-3-1 4 0,-4 2-3 0,-4 0 0 0,-4-1 1 0,-5 2 8 0,-4-2 2 0,-6 2 6 0,-3-1-5 0,-3-2-14 0,-6 2 6 0,-4-1-3 0,-5-1 6 0,0 2 5 0,-5-2 1 0,-1-1-3 0,-2 0 4 0,-2-2 3 0,1 1-4 16,-2-3 6-16,1 0-1 0,-1-3-1 0,6 0 7 0,1-3-2 0,2-1 4 15,3-1 2-15,0-1-1 0,6-2 1 0,1 0-7 0,1 1-2 0,3 2-9 16,3-3 0-16,5-1 6 0,5-1-4 0,3-1 2 0,4-1 1 0,2 2-4 16,5-4-3-16,4 1 1 0,2 0-2 0,2-2 5 0,5-2-5 15,0 1 1-15,2-1-3 0,0-3-5 0,7 1 5 0,-1-2 2 0,0 0-1 16,3-2 1-16,2-1 2 0,2-1-4 0,1-2 1 0,-1 1 1 16,0-4 4-16,0 1-5 0,-2 0-1 0,1-1 4 0,-3 0-1 0,-3-1 1 15,-5-1 7-15,-1 1-4 0,-5 1-7 0,-3-2 7 0,-6 2 4 0,-1-2-8 16,-3 2-3-16,-5 0 2 0,-2-2 7 0,-2 3 6 0,-2 0 6 15,0-1-6-15,-3 4-8 0,-4 0-5 0,-2 2 9 0,-4 1-4 0,-3 0-2 16,0 3 3-16,-5-1-12 0,3 2-3 0,-3 0 3 0,-1 2 2 16,-1 1-10-16,-1-1 15 0,1 1-1 0,-1 0 0 0,1-1 3 0,1 1-5 15,1 1-2-15,3 1 6 0,1 1-2 0,1-2 2 0,3 0-3 16,1 1 5-16,2 1-2 0,2-3 3 0,2-2 0 0,3 1-3 0,1 0 1 16,2 1-8-16,2-1 3 0,2-1-8 0,2 3 5 0,2-1-5 0,2-2 16 15,2 2 3-15,3 2-4 0,1-3 15 0,2 1-26 0,1 0 10 0,0-1-6 16,2-1-4-16,-1 1 11 0,3 0 3 0,2 1 8 0,0 0-11 15,3 1-7-15,0-3 0 0,0 3-5 0,5 1 7 0,-3-1 3 0,1 3-8 16,1 0 10-16,2 0-3 0,0 4-2 0,1 1 9 0,-1-1-6 0,-3 1 4 16,-1-2-3-16,0-2 1 0,-2 2-5 0,-5-1-4 0,0-1 8 15,-4-1-10-15,-2 0 19 0,-4 0 0 0,-3-1-7 0,-3 2 7 0,0 0-10 16,-3 1 5-16,1 2 3 0,-6-5 2 0,-5 3 2 0,1-1-8 16,-4-1-1-16,-2-1-12 0,-1 1-2 0,-3-3 12 0,2-2 2 0,-3-1 11 15,1-1-2-15,-2-1-2 0,-2-1-5 0,1-2-3 0,2 1 1 0,0-1-8 16,-1-1-4-16,0-1-2 0,-3-2 1 0,3 0-13 0,0-1 1 15,-2 0-19-15,1-2-20 0,2-1-30 0,0-2-36 0,-1 1-54 0,0-3-56 16,-1 0-99-16,0-1-224 0,3 0-406 0,3 0 70 0</inkml:trace>
  <inkml:trace contextRef="#ctx0" brushRef="#br0" timeOffset="89863.83">24091 11416 650 0,'-14'-5'59'0,"1"1"-6"16,1 0 35-16,7 0 30 0,3 1 12 0,5-1-1 0,4 3-25 0,1-2-27 0,1 3-5 0,2-3 3 0,1 2 10 0,4 0 9 0,1 1 5 16,2 0 5-16,2-2-5 0,2 2 0 0,3 2-6 0,-1-1-5 15,3 3-3-15,0-1-12 0,1 2-5 0,-1 3-12 0,0 2-5 0,-3 0-4 16,2 2 0-16,-1 3-6 16,-1 4-4-16,-2-2-4 0,-3 5-1 0,-1 0 2 0,-4 4 5 15,-2 2-2-15,-4 6-4 0,-6 0-6 0,-2 3-8 0,-5 3 7 16,-4 3-3-16,-4 4-5 0,-7 3 3 15,-1 1-14-15,-4 3-4 0,-3-2 4 0,-2 3-7 0,-5 0-2 0,0 0 6 16,-8 0-2-16,-2-5 1 0,-7 1 3 0,-3-2-3 16,-3 2-6-16,-6-1-3 0,-3-1-3 0,-4 1 13 0,1-3-1 15,-3-2 10-15,-1-2 1 0,-2-4-5 0,-2-4 9 0,1-2-1 0,0-2 3 0,-1 1-2 0,-1 0 0 0,-1-1-2 0,6 0 13 16,-1-1-2-16,1-4-7 0,4 1 2 0,-2 0-5 0,6-2-6 0,1 0 3 0,4-1-10 0,6-2 4 0,1 1 3 0,3-1-6 16,4-2 3-16,3-2-10 0,5 3-2 0,3-3 0 0,3 0 4 0,3-2-2 15,5-1-7-15,6-1-2 0,1-2 0 0,5-1-20 0,6-4-6 16,3-2-6-16,3 1-24 0,3-2-8 0,1-2-11 0,1-2-24 0,6 0-30 15,-1-2-41-15,4-2-64 0,2-3-82 0,1-3-140 0,2-2-194 0,0-2 63 16</inkml:trace>
  <inkml:trace contextRef="#ctx0" brushRef="#br0" timeOffset="90230.23">22325 13122 752 0,'-9'-7'209'0,"0"1"-114"0,-1-2 37 15,4 0 22-15,4 2 11 0,1-2 1 0,2 1-33 0,2 2-30 0,-3 0-15 16,3 1-10-16,-1 0 2 0,2 1-2 0,-1 2-1 0,2-3-15 15,-1 2-10-15,2 1-7 0,-2 2-12 0,1 1 4 0,-1 2-3 0,-1-2-1 16,-2 2 7-16,1 0 5 0,-2 3 11 0,-3 0 3 16,0 2 1-16,-4 3-6 0,2 2-7 0,-6 3-1 0,-1 0-10 0,-1 4-4 0,-5-1-3 15,2 0-6-15,-1 3 0 0,-3-1 5 0,4 2 0 0,-3 1-1 16,0-1 1-16,0 1-10 0,2-1 5 0,4-1-15 0,-1-3 6 16,2 0 4-16,3-1-2 0,-1 0 15 15,5-2-9-15,2-1 4 0,3-2-4 16,3-1-4-16,1-1 3 0,4 0-10 15,3 0 2-15,4-2 3 16,3-1 1-16,6-1 4 16,3-1-3-16,5-3 1 15,5-2-4-15,6-3 0 16,1-2-3-16,4-1 1 0,4-1-2 16,1-2 1-1,3-1-5-15,-1 0-3 0,-2 0 4 0,1 0-6 0,0-1-2 0,-3 1 0 0,-4-2-6 0,-3 1 2 16,-5 1-5-16,-6-1 3 0,-2 1-17 0,-4 1-3 0,-6 1 3 0,1 1-20 0,-6 1 7 0,-3 0-1 0,-5 1-25 0,-1-1-28 0,-4 3-42 15,-5 0-50-15,-2 1-68 0,-5 2-121 0,-3 2-261 0,-6 2-343 0</inkml:trace>
  <inkml:trace contextRef="#ctx0" brushRef="#br0" timeOffset="91532.93">4986 13584 1068 0,'-14'-1'88'0,"-2"0"-28"0,2-1 6 0,5 2 23 0,6-1 43 0,3 1 31 0,0 0 11 0,6 0-10 0,-2 0-27 15,1-1-20-15,3-1-6 0,3 0-11 0,3-1-8 0,7-1-1 0,1 1-10 16,5-2-3-16,5-1-5 0,2 1-10 0,2-2-19 0,4-1-6 0,2 0-7 16,1 0-2-16,1-1 13 0,1 1-9 0,0 0-8 0,-1 1-6 15,-1-1-1-15,0 3-5 0,1-1-1 0,-4 1-1 0,0 0-2 31,-3 2 0-31,-7 0 0 0,-3 1 1 0,-4 0-11 16,-2 1 2 0,-4 1-1-16,1 0-9 15,-6 0 9-15,0 0-5 16,-4 0-9-16,-2 0 3 16,1 1-7-16,-5 1-1 0,0-1-6 15,-5 2-7-15,0-2-12 0,-2 2-3 16,-1 2-6-16,-2 2-19 0,-4-1-22 15,0 4-42-15,-1 1-34 0,-2-2-38 0,-1 2-27 16,-3 2-28-16,1-2-64 0,-4 2-106 0,-1 1-74 0,-1 0 117 0</inkml:trace>
  <inkml:trace contextRef="#ctx0" brushRef="#br0" timeOffset="91608.73">5249 13809 421 0,'-1'-1'150'0,"-2"1"23"0,2 0 16 0,2 0 0 0,2 0-5 0,1 0-16 0,1-1-12 0,3 1-2 0,2-2-5 0,2 2-7 0,1-1-9 0,3 0-11 0,2-2-14 0,2 2-16 0,1-2-6 0,5 2-6 0,-1-2-10 0,2 2-9 0,1-1-9 0,2 0-6 0,3-1-11 0,2-1-4 0,0 1-12 0,-2 1-5 0,-1 0-1 0,-1 1-4 0,-3 1-4 0,-2-1-5 0,-1 1-7 0,-1 0-1 0,-1 0-1 0,-1 0-5 0,-6 0 1 0,-1 1-6 0,-5 3-12 0,0-1-3 0,-4-1-11 0,-2 1-10 16,-1-2-5-16,-2 1-19 0,-2 0-21 0,-2 0-24 0,-1 0-38 0,-1 4-40 15,-6-4-43-15,1 4-71 0,-5 0-91 0,-3 2-70 0,0 2 80 0</inkml:trace>
  <inkml:trace contextRef="#ctx0" brushRef="#br0" timeOffset="91851.27">5265 14132 475 0,'-5'4'147'0,"4"-1"9"0,-2 0 21 0,6-2 18 15,1 0 11-15,5-1-4 0,2 2-24 0,-1-2-19 0,8-2-12 0,-2 1-15 16,1 0-8-16,6-2-12 0,1-1-11 0,3 0-11 0,3 0-11 15,0-1-9-15,3 1-11 0,4-3-9 0,2 2-6 0,3-1-5 0,0-2-14 16,0 1 8-16,-2-1-15 0,-1 2-4 16,0-1-10-16,-3 0-15 0,-1 3-1 0,-3 0-10 15,-2-1-9-15,-2 2-16 0,-4-1-25 0,-5 2-29 16,1-1-65 0,-4 2-107-16,-4-2-190 15,-1 3-385 1,-1-2 58-16</inkml:trace>
  <inkml:trace contextRef="#ctx0" brushRef="#br0" timeOffset="92913.04">7858 13397 142 0,'4'-3'56'0,"0"2"24"0,5-3 27 0,-1-2 29 0,0 1 15 0,3-2-8 0,-1-1-17 0,3 1-3 0,-3-1-4 0,1 0 3 0,0 0-2 0,-2 0-3 16,0 0-5-16,1-1-1 0,-2 2-3 0,-1-1-12 15,-3 1-8-15,2 1-9 0,-2-1-2 0,0-2-5 0,-1 2-3 0,0-1-7 16,-2 1-9-16,0 2 6 0,-1 0-7 0,0-1-2 15,-1 1 0-15,0-1-10 0,-2 2 0 0,0-1-6 0,1 2-4 0,-2-1-2 16,-2 2-1-16,0 0-5 0,-2 0-2 0,-2 0-1 0,-2 2-7 0,0 0 1 16,-1 0-4-16,1 3-6 0,-3 1 2 0,0 0-5 0,-2 0 2 0,-1 1-2 0,2 2 4 15,-1 1-6-15,-1 2 0 0,2-1 6 0,2-1-10 0,-1 3 8 0,1-2-5 16,2 2-6-16,0 0 9 0,2-1-2 0,-1 1 6 0,0 0-2 16,4 1-11-16,1-2 4 0,0 3 2 0,4-3-3 0,0 2 6 0,2-1 2 15,3 1-4-15,2-1-3 0,2-2 7 0,1-1-15 0,3-1 9 0,0 0 8 16,2-2-4-16,0 2 8 0,2-1-3 0,1 0-3 0,2-1 3 15,2-2 0-15,1 2 2 0,1-1-2 0,-1 2 5 0,0-4 0 0,0 2-3 16,0-1 7-16,-1 0-12 0,0-1 10 0,-2 1 1 0,0 0-6 16,1 1 11-16,0 0 1 0,-2 0-2 0,1 0 2 0,-2 1 1 0,-1 0-10 15,-2 1-1-15,0 0-2 0,-2 1-2 0,-1-1-1 0,-4 0 1 0,0 1-2 16,-4 0 5-16,0 1-3 0,-2 0-2 0,-4 1 3 0,-2 0-3 16,-3 4 3-16,1-3-3 0,-4 2 2 0,-3 0-3 0,-1 0-5 15,-3 0 3-15,-1-2 1 0,-3 1-1 0,0-2 6 0,-1 0-3 16,-1 1-4-16,-2-1 2 0,0 0 1 0,0 0-2 0,1-1 0 0,0-3 5 0,2 2-10 15,0-3 2-15,1 0 1 0,4 0-2 0,2-3 8 0,0-1-6 0,3 0 6 16,-1-1-15-16,5-2 0 0,0-1-1 0,5 1-8 0,2-2-2 16,3-2-13-16,0 2-9 0,7-3-9 0,1 0-11 0,3-2-12 0,3 0-29 15,3-1-31-15,3-1-47 0,2 1-52 0,3 0-75 0,0-1-126 0,2 2-170 16,2-2 59-16</inkml:trace>
  <inkml:trace contextRef="#ctx0" brushRef="#br0" timeOffset="93174.55">8336 13414 836 0,'-3'-3'104'0,"3"-1"18"0,-1 2 14 0,1-1 18 0,0 3-2 0,1 1-20 0,-1 1-24 0,0 0-14 0,0 2-10 0,3 2-3 0,0 0-7 0,-1 3 4 0,2 3-5 16,0 1-9-16,0 2-7 0,1-1-5 0,-1 3 5 0,-2-1-4 16,4 0-3-16,-2 0-13 0,0-1-8 0,0-2-5 15,0 0-3-15,-2 2-2 0,0-2-7 0,3 1-4 16,0-3-5-16,1-1-3 0,-1-2-3 0,0-1-9 0,2-3-1 15,1 0-8-15,0-1-9 0,2-3-9 0,-2 0-21 16,1-2-29-16,2-2-52 0,0-2-96 0,-1-2-155 0,2-4-244 0,0-2 7 0</inkml:trace>
  <inkml:trace contextRef="#ctx0" brushRef="#br0" timeOffset="93257.45">8546 13131 1641 0,'-16'3'88'0,"2"-2"7"0,-5 3 17 0,7 0 14 0,1 2-7 0,6 1-21 0,1-1-32 0,0 2-21 0,1 0-9 0,3 2-7 0,1-1-9 0,2 0-9 0,1 3-8 0,1-1-6 0,5 0-17 0,1 1-17 0,-1 0-28 16,2 0-50-16,2 0-62 0,-1 0-145 0,2-2-365 0,0-1-121 0</inkml:trace>
  <inkml:trace contextRef="#ctx0" brushRef="#br0" timeOffset="93862.37">8677 13348 1565 0,'-2'-2'84'0,"4"-1"3"0,0-1 2 0,5 1 21 16,1 1 4-16,1 2-5 0,2-2 3 0,0 5-10 0,2-2 4 15,-1 1-7-15,3 2-3 0,-2 0-3 0,5 0-20 0,-1 2-8 16,-1-1-12-16,0 1-10 0,-1 4 1 0,-1-1-7 0,-2 2-4 0,-2 2-11 16,0-4-2-16,-4 4-1 0,1-1-7 0,-4 1 4 0,3 0-7 0,-1 2 2 15,-4 0 12-15,0-2-4 0,1 1 3 0,-2-4-4 0,0 1-6 0,0-3-3 16,0 0-1-16,-2-2-1 0,1 0-4 0,1 0-3 0,0-2 8 0,-1 0-5 15,2-3 5-15,-2-1 1 0,2 0 1 0,-2-1-4 0,2-1 1 16,0 0-1-16,-1-1 5 0,2-2-2 0,-1-1 2 0,2 0 5 16,-2-4-7-16,2-1-3 0,2-1-1 0,0-2-19 0,1-1 8 0,0 0 4 15,0-1-3-15,0 0 10 0,0 1 3 0,-1-1-3 0,2 0 1 0,-3 0-3 16,4 1-4-16,-1 1-1 0,1 1 4 0,-3 4 3 0,4 1-1 0,-1 1 1 16,0 1-3-16,3 2-9 0,-1 1 12 0,-2-1-8 0,4 3 6 15,-2-1 1-15,-2 1-2 0,3 2 3 0,0 2-3 0,0 0 2 0,-2 1-2 16,0 1-2-16,3 0 2 0,-2 2-4 0,-1 1 2 0,1 1 0 15,-1 2-2-15,0 0 2 0,1 0 2 0,-2-1-2 0,0 2 2 0,-3-1-8 16,5 0-5-16,-2 0-2 0,0-1 6 0,1 2 3 0,-1-1-1 16,0 0 3-16,3 0-4 0,-2-5-5 0,-1 2-2 0,3 0-3 0,0 0-11 0,2 0-8 15,2 0-6-15,2-2-18 0,1-2-12 0,2 0-23 0,0-3-32 16,0-1-15-16,-1 0-22 0,2-1-7 0,2-2 2 0,0-2 4 0,0-1 12 16,-1 0 7-16,-1-2 18 0,-1 1 30 0,-2-1 28 0,1 0 36 15,-1-1 23-15,-4-2 15 0,1-3 10 0,-3 2 13 0,-1 2 10 0,-2-4 14 16,1 2 11-16,-1 0 0 0,-1-3 3 0,-1 2-1 0,-3-2-3 15,1 0 1-15,-1 1 4 0,-1-1 1 0,-2 0 5 0,2 3 7 0,-3 0-9 16,-1 3 9-16,-1 2-1 0,-2 0-6 0,1 2 1 0,-3 1-15 0,2 1-6 16,-3 1-9-16,0 2-7 0,-1 1-1 0,-1-1-14 0,1 3-4 15,-3 1-6-15,2 1-3 0,-3 3 1 0,1 0 1 0,-2 0 1 0,-1 2-7 16,3 0 0-16,-1 2 0 0,2 3 7 0,0-2-3 0,2 1-1 16,2-1-2-16,0-1-10 0,2 0 4 0,3-1-3 0,1-3-4 0,0 0-5 15,2-1-2-15,3-3 7 0,0 1-5 0,3-3-3 0,0 0-13 0,1 1-2 16,-1-3-13-16,6 0-9 0,-2-3-25 0,3 1-33 0,-2 0-36 0,-1-3-46 15,-1 1-64-15,1 0-93 0,-1-2-143 0,-3 0-108 0,4 0 146 16</inkml:trace>
  <inkml:trace contextRef="#ctx0" brushRef="#br0" timeOffset="94660.23">9132 13612 4 0,'0'-2'7'0,"3"-2"5"0,1 0 14 0,-1 1 18 0,3 0 22 0,0 1 18 0,-1-1 9 0,0 0 8 16,1 1 7-16,-1-1 7 0,0 0 3 0,1 1 6 0,-2-2 2 0,-1 1 10 15,2-1 9-15,0 1 2 0,-1-1-6 0,0 0-11 0,0-1-13 16,2-2-15-16,-4 0-12 0,4 1-4 0,-2-1-5 16,0-1-4-16,0 0-5 0,-2 0-1 0,0 0-5 0,-1-2 0 15,-1 1-4-15,0 0-10 0,2-1-10 0,-2 1-8 0,-2 2-1 16,1-2-2-16,-1 1-1 0,0-2-10 0,-1 2-3 15,-2 0-4-15,-2 0 1 0,2 0-1 0,-1 2 1 0,-2-1-4 0,-1 2-2 16,-2 0 1-16,0 1-2 0,-2 3-2 0,0 1-2 0,-2 1 6 16,-1 1-2-16,0 2-2 15,-2 0 0-15,1 0-14 0,-2 3 9 0,-1 2 0 16,4 0 0-16,0 2 7 0,0 0-17 16,0-2 5-16,-2 1-4 0,5-1 1 0,-2 2 4 0,4 3 3 15,2-2-5-15,1 2 12 0,1-2-3 0,3 0-3 0,2-1 8 16,0-1-11-16,4 2 3 0,2-2 0 0,0-1-3 0,1-1 1 15,6 0 4-15,1 0-4 0,2-1 4 0,3-2-2 0,3 1 0 0,0-2-2 0,3-2-3 0,1-2 3 16,4-1-1-16,3-2 3 0,-2-2 0 0,-2 2 0 0,0-3 0 0,-3 0-2 0,1 0-1 0,1-2 4 0,-3 1 3 16,-2-2-4-16,-1-1 3 0,-2-1-1 0,-1 2 1 15,-4 0 9-15,1-1-12 0,-3 4 2 0,-5-2 6 0,1-1-9 0,-3 1 23 0,0 2-5 0,-1-1 4 0,-2 0-1 0,0 3-4 0,-2 0-2 0,0 3-9 0,-1 0 7 0,0 1-6 0,0 0 1 0,0 1 3 16,-1 0-12-16,-1 5-1 0,-1 0-2 0,2 2 6 0,-1 3 8 0,0 3-2 16,0 0 4-16,1 2-10 0,0 3 5 0,-2 0-3 0,5 1 2 0,-3 3-6 15,3 1-10-15,0 3 8 0,0-3-4 0,-2 5 5 0,2 2-2 16,0 3-1-16,0 3 0 0,0 2 3 0,0 0-1 0,2 1-3 0,-2 0 5 15,0 0-12-15,0-2 10 0,0-1 1 0,0-2 0 16,0 0 2-16,0-4 0 0,0-2-1 0,-2 0-3 0,2-3 2 0,-2-2-1 0,0-3 5 16,-1-1 13-16,0-3-1 0,-1-1 0 0,2-1-1 0,-1-3-13 0,-1-1 5 15,-1-6-3-15,1 2 1 0,-2-2 6 0,1-1-4 0,-3-1-1 16,2-2 6-16,-3-1 1 0,0-1-2 0,-2-2 7 0,-1-2-9 0,0 1-6 16,1-4 5-16,-1 0-6 0,-1-3 2 0,-2-1-2 0,3 1-2 15,-4-2-2-15,2-1 10 0,0 0-8 0,0-2 4 0,2 1 15 0,0 0 1 16,1 0 5-16,3 2 3 0,2 0-17 0,3-4-8 0,0 3 5 0,2 0 1 15,2-2-3-15,3 0-1 0,2 0-1 0,3-1-6 0,2 1-5 0,3 1 0 16,4 0 0-16,1-1 2 0,1 0-2 0,1 0-2 0,2 0-7 16,1 0-8-16,2 1-4 0,2-2-11 0,-1 0-20 0,1 1-36 0,-1 0-61 15,-1 0-77-15,0 0-112 0,-2 0-184 0,-1-1-298 0,-3-2 144 16</inkml:trace>
  <inkml:trace contextRef="#ctx0" brushRef="#br0" timeOffset="95172.4">9579 13363 682 0,'-3'-5'134'0,"3"-1"11"0,0-2 17 0,3 2 22 0,-1 0-2 0,1 2-17 0,0-2-18 0,-1 3-9 0,2-1-1 0,-1 1-10 16,2 2-18-16,1-2-11 0,-1 2-13 0,0-2-11 0,1 3-2 0,1-1-6 16,1 1-8-16,0 1-2 0,0 2-6 0,0 0-13 0,-2-1-2 15,2 2-4-15,0 0 1 0,2 0-1 0,-1 3-1 16,-1 0 1-16,0 1-8 0,-2 0 3 0,0 1-7 0,0 2-1 16,-2 1-1-16,0 1-4 0,-2 1 3 0,1-1-13 0,0 2 3 0,0 0 3 0,-3 1-8 15,0 0 8-15,1-1-3 0,-1-2 4 0,0 0 1 0,-1 1-6 0,1-4-5 0,0 1-3 16,0-3-1-16,-3-1 1 0,3 0 6 0,0-3-3 0,0 0 6 0,0-3 3 15,0 0-6-15,0 1 4 0,3-4 2 0,-2 2-1 0,0-2 8 16,1-1 4-16,-1 0-4 0,3-1-1 0,-1-1-6 0,1-2-7 0,0-1 3 16,1-1 0-16,-1-2 3 0,1-2-1 0,2-1-3 0,0 0-1 15,-2-3-3-15,3 3 2 0,-1-1 2 0,1 0 5 0,1 2-2 16,1-1 8-16,-1 2-9 0,2 0 3 0,-2 0-5 0,-1 3-3 0,4 0-1 0,0 2 0 16,-1 0 6-16,-2 2-6 0,1 1 4 0,-1 0 3 0,1 1-5 15,-1 2 2-15,0 1 3 0,2 0-3 0,0 2 3 0,2 1 10 0,-1 0 0 16,3 1-4-16,-2 0 4 0,2 2 1 0,-1 0 1 0,-1 2-2 0,-1 1 8 15,5 1-8-15,-3 0-2 0,1 2 8 0,-2 0-25 0,-1 2 6 16,-1 1-6-16,1 1-8 0,-3 1 22 0,-2 1-8 0,2 0 1 0,-1 0 1 16,-2-2-8-16,-1 1 0 0,0-1-3 0,-2 2-5 0,0-2-7 0,-2 0-8 15,0 0-13-15,-1-1-11 0,-1-1-31 0,0 0-45 0,-2-2-63 16,-2 0-99-16,2 0-153 0,-1-1-365 0,-3-1-222 0</inkml:trace>
  <inkml:trace contextRef="#ctx0" brushRef="#br0" timeOffset="95875.31">11082 13055 477 0,'-5'-9'71'0,"-3"-3"22"0,1-5 23 0,-1 3 30 0,3-1 28 0,2-1 0 0,-2 1-10 0,0 0-13 0,-1 2-9 0,-1 0 0 0,3-1-9 0,-1 2-11 0,-2-1-8 16,2 1-6-16,1 0-6 0,-1 2-6 0,-1 4-17 0,2 0-8 0,-1 2-11 16,1 3-16-16,0 0-1 0,-1-1-9 0,-1 4-2 0,-1 0-2 15,-3 1 0-15,2 4-1 0,-3 1-6 0,-1 1 6 0,-2 4-7 0,0 5 2 16,-1 3 4-16,-1 6-5 0,-2 4 0 0,2 2-2 0,-1 4 2 15,-2 0-2-15,3 1-2 0,0 3 6 0,1 3-2 16,2 2 6-16,5 4-4 0,0 0 1 16,4-1-8-16,1 2 6 15,4-5 5-15,3 0-9 16,3 0 8-16,4-5-14 16,2-2-4-16,5-3-1 15,2-2 0-15,3-4-2 16,1-1-1-16,3-3-4 15,1-1 3-15,4-4-8 0,0-4 5 0,2-1-1 0,2-3-1 0,1-3-1 0,1-2-11 0,2-2-1 16,-2-1-7-16,-1-2-4 0,-1-2-13 0,0-1-19 0,-2-1-43 0,-2-3-50 0,-2-2-79 0,-2 0-117 0,-1-2-219 0,-3-3-390 0,-2-1 129 16</inkml:trace>
  <inkml:trace contextRef="#ctx0" brushRef="#br0" timeOffset="96973.25">11868 13251 182 0,'-7'-3'91'16,"1"0"31"-16,-3-2 33 0,4 1 34 0,2-3 23 0,2 1-7 0,-2-1-25 0,2-3-28 0,0 2-20 0,1 0-9 0,0-4-4 0,1 3-6 0,2-2-9 15,-1 0-8-15,2 2-10 0,2-3-5 0,1 3-8 0,-2-1-3 0,2 1-8 16,-1 2-8-16,1-1-4 0,1 3-8 0,0-2-6 15,0 0 0-15,1 1-3 0,1-1-7 0,-1 2-1 0,2-1-7 16,1 2 3-16,-3 0-5 0,5 2 3 16,-2 2-2-16,0 0-4 0,-1 1 3 0,2 2 1 0,-1 2-2 0,-1 2 6 15,2 1-4-15,-1 1 2 0,4 3 0 0,-1 3-3 0,0 1 3 0,-2 1-2 0,3 2-3 16,-4 1-1-16,2 0-5 0,-5 2-1 0,3-2-3 16,-4 0-1-16,-1 0-1 0,-3-1 0 0,0 0 1 15,-3-1-1-15,2 1 2 0,-3 0-6 16,-1-2 0-16,-3 1 0 0,-2-4-3 0,1 2 3 15,-3-1-3-15,-1-3-5 0,2 0 3 16,-4-2 7-16,0 0-2 0,2 0 7 16,0-3-3-16,-1-2-4 15,2 0 0-15,2-2 1 0,0-2-1 16,1 1 4-16,-1-4-4 0,4 0 5 0,-1-2-8 0,2-3 2 0,-1-1 3 0,2-3-6 0,3 0 13 16,0-2-7-16,2-2 0 0,5-1 6 0,-2-4-10 0,2-1 4 0,4-3 0 0,-2-2 2 0,5 1-4 0,-1-2 4 0,2-3-2 15,-2 1-7-15,-1-2 9 0,3 0-1 0,0-2-1 0,-2 1 4 0,0-1-2 0,-3 1-1 0,5 1 5 0,-5 1-5 0,5 1 3 0,-5 5 1 16,-1 4 0-16,-1 3 1 0,-2 3-6 0,-1 4 7 0,-1 2-4 0,0 2 1 0,-5 2 1 0,1 2 2 0,-2 0 2 0,-1 2 2 0,-1 0 1 0,1 2-3 0,0-2 2 15,-1 2-2-15,-3 1 0 0,1 1-2 0,0 3 4 0,-2 1-6 0,-1 2 11 0,0 2-9 0,-2 5 6 0,1 1 3 16,0 4-7-16,-1-1 4 0,0 2 2 0,-1 1-3 0,-1 2 5 16,1-1-3-16,1 2 3 0,-1 1-1 0,-1-1 1 0,4 1 3 0,0 0-1 15,1 0-2-15,2-1 5 0,1 0-7 0,-1-3 0 0,6 1-4 0,-3-2-5 16,4 1 5-16,1-2-7 0,0-2-2 0,3-1-14 0,2-3-1 16,0 0 4-16,1-2 1 0,4 1 5 0,1-3 14 0,0-1-7 0,3-3-8 15,0-1 2-15,2-1-22 0,-1-2-8 0,3-2-12 0,0-2-26 0,-3-2-37 16,3-3-50-16,-2 0-62 0,2-2-97 0,-3-2-158 0,3-1-344 15,-2-2-6-15</inkml:trace>
  <inkml:trace contextRef="#ctx0" brushRef="#br0" timeOffset="97289.2">12954 13397 1282 0,'1'-2'154'0,"0"1"-21"16,2-2-3-16,0 2 12 0,3 1 1 0,-2 0-12 0,0 1-12 0,0 1-7 0,2-1-8 0,-2 2-7 0,-2-1-9 0,4 1-11 16,-2 2-8-16,-1 1-4 0,-1 0-10 0,0 1-6 0,-1 1-5 15,-2 2-9-15,1-1 3 0,-3 4 0 0,0-1-3 0,-1 5 5 0,0-4-4 16,-1 2-3-16,2-2-4 0,-1 3-13 16,0-2 4-16,3 0-8 0,-2 2 3 0,3-2-8 15,1-1-2-15,1 1-3 0,0-4 0 0,2 4 9 0,2-5-11 16,1 0-2-16,-1-2 4 0,2 0-7 0,2-2 3 0,0 1-6 0,0-2-1 15,3-2-7-15,-2-2-11 0,2 0-3 0,1-2-20 0,0-2-24 16,1-3-44-16,1 0-70 0,0-2-85 0,-1-2-121 0,-2-2-225 0,1-3-195 16,-3-1 182-16</inkml:trace>
  <inkml:trace contextRef="#ctx0" brushRef="#br0" timeOffset="97440.13">13014 13020 1716 0,'-15'-4'184'0,"2"-1"-76"15,-3-1 14-15,5 5 24 0,7 0 18 0,0 2-22 0,1-1-33 0,2 1-45 16,1 1-26-16,-1 2-5 0,3 0-13 0,4 1 0 0,-2 2-7 0,0 0-14 16,4-1-5-16,0 4-9 0,-2-5-21 0,0 3-24 0,2 0-31 15,0-1-46-15,-3 1-105 0,2-1-213 0,0-2-448 0,-1 0 146 16</inkml:trace>
  <inkml:trace contextRef="#ctx0" brushRef="#br0" timeOffset="98002.18">13677 13098 818 0,'-12'-3'329'0,"-1"-1"-187"0,2 0 15 0,3 3 12 0,4-2 16 0,1 2-2 0,1-1-10 0,2 2-13 0,2-1-16 0,1 1-17 0,0 1-18 0,2 1-7 16,2-1-4-16,4-1-5 0,3-1 2 0,4 1-11 0,3 0-8 15,2-2-6-15,1 2-11 0,4-1 2 0,2 0-12 0,3 1-6 16,3-3 0-16,2 0-10 0,1 2 5 0,-2-2-2 0,1 1-12 16,-1-1-4-16,-2 2-15 0,0-1-1 0,-1 1 0 0,-2-2-6 15,-4 3 4-15,-3-1 0 0,-3 0-2 0,-3-1 7 0,-3 1-3 0,-1 0-8 0,-5 1 12 16,1-3-10-16,-4 2 2 0,-2-1 2 0,-2 4-8 0,-3-2 4 0,-2 1 1 0,1-1-15 16,-2 0-5-16,1 0-11 0,-1 3-4 0,-1-3-3 0,-1 1-16 15,-1 0-15-15,0-1-21 0,-1 2-28 0,0-2-38 0,0 0-44 16,-1 0-52-16,2 0-83 0,-1-2-139 0,0 2-306 0,1-1 44 0</inkml:trace>
  <inkml:trace contextRef="#ctx0" brushRef="#br0" timeOffset="98559.37">14573 12885 1705 0,'-3'-10'80'0,"0"4"22"0,3-2 30 0,3 2 30 0,1 2 8 15,-1 3-21-15,-1 0-41 0,1 1-28 0,0 1-10 0,1 0-6 0,0 2-2 0,1 0-6 0,1 3 0 0,0 4-10 16,1 0-7-16,-3 0-1 0,4 2-10 0,-1 0-5 0,-1 3 3 16,1-1 1-16,3 3-10 0,-2-1 5 0,0-2-4 0,-3 1-2 0,4-3 5 15,1-1 3-15,-1 0-2 0,3-2-3 0,-1-1 2 0,0 1-3 0,1-2 2 16,-2 0-7-16,4-3 1 0,-2 0 9 0,-1-1-5 0,-1-2 4 0,2-1-9 16,-1-1-5-16,1-2-6 0,2 0 1 0,-2 0 3 0,2-1-4 15,0-1 3-15,-3-2-6 0,1-1 1 0,0 0 11 0,-2-1-4 16,1 1 1-16,-3-3-6 0,2 2-8 0,-2-2 8 0,0-1-6 15,-2 0 8-15,1 0-2 0,-3-3-4 0,1 2 4 0,-1 1 0 0,-1-2 3 0,-2 2-7 16,2 0 2-16,-2 1 4 0,-1 1-11 0,0 0 7 0,0 2 3 0,0 3-4 16,-2 1 2-16,0 1-1 0,1 3-3 0,0 2-5 0,-1-1 6 15,1 3-7-15,-2 1 9 0,3 2-2 0,-2 2-9 0,-1 3 13 0,3 2-8 16,0 2 6-16,0 3 2 0,-1 3-6 0,1 3 1 0,-2 0-7 0,1-1 10 16,1 3 4-16,0 0-8 0,0 1 12 0,-1 3-12 0,-1 1-2 0,1 1 3 15,-2 2 1-15,1 1 2 0,-1 3 0 0,-1 0-6 0,1-1 2 16,3 1-7-16,-2-1 11 0,2-3 11 0,-2 3-1 0,1-6 7 0,1-1-12 15,1-3-3-15,1-1 4 0,0-5-1 0,1 0-7 0,0-2 2 16,-1-3-3-16,0 1 1 0,-2-2 9 0,0-3-7 0,-2 2 6 0,1-3 1 16,-3-3-7-16,1 1 2 0,-1-2 2 0,-2-1-4 0,-1-2 2 0,-1 0 0 15,0-2-4-15,0-2-4 0,-4-1 4 0,4-2-5 0,-6-1 5 16,-1-1 2-16,-1-3 0 0,0-1-2 0,-2-1 2 0,1-3-2 0,0-2-3 16,-3 1 8-16,1-2-1 0,-2 2-6 0,1-2 6 0,-2 0 0 15,5-1-4-15,1 0 8 0,0-1-6 0,2 1 2 0,2-2 7 0,3 4-9 16,1-5 8-16,2 3-5 0,2 1-1 0,4 0 10 0,2 3-9 0,3-1 5 15,2 1-4-15,-1 0-3 0,5 0-2 0,1 1-11 0,3 0-1 16,1 0 2-16,4 3 2 0,2-4 10 0,3 2 1 0,2-1-2 0,0 3 0 16,1-2 4-16,1 5 5 0,1-4-9 0,-2 1 4 0,0 1-8 0,-2 2-7 15,-1-1 4-15,-4 4-8 0,-2-1-11 0,0 0-6 0,-4 1-3 16,-1 0-18-16,0 2-18 0,-3 2-44 0,-2-1-55 0,-1 0-73 0,-3 1-76 16,-1-2-146-16,-2 1-361 0,-2 0 45 0</inkml:trace>
  <inkml:trace contextRef="#ctx0" brushRef="#br0" timeOffset="100126.46">15289 12642 11 0,'0'-10'14'0,"0"-1"8"0,0-1 9 0,2 1 12 0,-4 3 7 0,2 1 4 0,0 3 2 0,-3-1 2 0,3 1 3 0,-1 0 3 0,-2 0 4 0,-1 1 0 16,1-1-1-16,0 2 2 0,2-3-1 0,-2 3-2 0,1 0 4 0,-1 0-2 16,0 0 0-16,3 0 1 0,-2 0 1 0,2 1-3 0,0 0 0 15,0-1 1-15,0 1-4 0,0 0 3 0,0-1 4 0,0 2-1 16,2 0-2-16,-2-1-3 0,3 1-6 0,-3 0-5 16,0-1-5-16,3 1-1 0,-3 0 2 0,1 0 0 0,-1 0 5 15,0 0 10-15,0 0 1 0,0 0 5 0,0 0-2 0,-1-2-7 0,-2 1-6 16,3 1-10-16,0 0-4 0,-3-3-5 0,3 3 4 0,0 0-4 0,-2 0 0 15,2 0-7-15,0 0-5 0,0-1 2 0,0 1-2 0,0 1-1 16,0-1-1-16,0 0-4 0,0 0-2 0,0 0 1 0,0 0-3 0,0 3-3 16,0-3 7-16,2 0-5 0,-2 1 3 0,0 1 1 15,3-1 3-15,0 0 0 0,-2 1 0 0,2 0-2 0,-1 1 4 0,2 0 4 0,2-2-2 16,-2 2 7-16,1-1-8 0,3 1 1 0,0 1 2 0,2-4-8 0,-1 3 6 0,0 1 4 0,1-1 6 0,5 2-3 16,-2 2-14-16,3-1-4 0,0 1-14 0,0 1 13 0,3 0 0 15,-2 1 0-15,4 4 7 0,-3-1-1 0,2 4 10 0,1-2-7 0,3 4 3 16,0 1-4-16,-1 1-2 0,1 4-4 0,-2 3-9 0,1-2-4 15,3 2 0-15,-3 0 4 0,-1 3 1 0,0-1 5 0,-2 0-8 0,3 2 0 16,-5 1 5-16,2 0-11 0,-2-2 8 0,2-1-8 0,-4 1 0 0,2-2 8 16,-4-1 2-16,-2 1-6 0,0 1 0 0,-2 1 2 0,-2 1-4 15,0 1 4-15,-3 0-4 0,1 0-6 0,-4 2-6 0,0-1 0 0,-1-2 20 16,-1 1-2-16,-1 0 2 0,-1-1 11 0,0 1-21 0,-4-2 0 16,1-1-2-16,-3 1-5 0,0-2 1 0,0-1 6 0,-2-1 4 15,2 1-2-15,-2-3 2 0,-2 2 8 0,2-5-3 0,-3 1-3 0,3-4-6 16,1 0-5-16,0-2-5 0,1-3-4 0,-2-1 7 15,3-1-5-15,-2-3-5 0,2 0 4 16,2-3-20-16,-2-1-10 0,1-2-21 0,0-2-35 0,0-2-38 0,0-2-49 0,1 0-81 0,-1-2-160 0,0-2-356 0,2-2-152 0</inkml:trace>
  <inkml:trace contextRef="#ctx0" brushRef="#br0" timeOffset="124601.9">2499 15677 376 0,'-6'-5'108'0,"4"0"-13"0,-1-2 4 0,2 0 1 0,1 1 14 0,0-1 14 0,1-1-6 0,-1 0-3 0,0 0-4 0,0-2-6 16,-1 0 5-16,1-1-5 0,-2 0-1 0,2 0-10 0,-1 2-1 0,0 0-5 15,-1-1 2-15,0 4 4 0,-2-1-9 0,1 2-6 0,-1 1-14 16,-1-2-7-16,-1 3-11 0,1-1-9 15,-1 2-3-15,0-1-8 0,0 3-1 0,2 0 3 16,-2 1-6-16,-1 2-7 0,-1 1-5 0,0 0-3 0,0 3-6 0,-2 2 8 0,1 1-2 16,0 6-4-16,-1 2-3 0,1 3 0 0,0 1 2 0,-1 1 2 0,1 1-1 15,1-1-3 1,0 1 7-16,0 2-1 0,2-1 2 0,2 2-6 16,2-3-2-16,0 3 2 0,2-3-12 0,3-1 8 15,1-2-6-15,1-2 3 16,2 0 7-16,2-3 0 15,2-3 1-15,0-1 1 16,1-2-2 0,1-2 0-16,5-2 14 15,1-2-4-15,-2-2 11 16,4-2-2 0,0-3-12-16,-1-2-1 0,0-1-1 15,1-3 1-15,1-2-3 16,-1-4 8-16,-1-2-13 15,-1 0 10 1,-2-5 4-16,1 1-4 16,-1-2 1-16,-3-1-4 15,2-2-4-15,-4 1 1 0,-2-1 0 0,-1 0-2 0,-3-3 2 0,0-1-2 16,-4-4 4-16,0-3-5 0,-4-2-1 0,0-3-5 0,-4-2 4 0,-2 0 3 16,3-6-2-16,-2 2-6 0,-1-3-1 0,0 5 0 0,-7 6 6 0,1 5 10 0,-5 9-8 0,1 2 1 15,0 2 4-15,-3 3-9 0,1 2 5 16,3 4-3-16,-5 3-6 0,2 3 4 0,2 2-2 0,-1 4 0 0,3 1-2 0,-2 2-2 0,1 4 3 0,-2 2-5 0,4 4-5 0,-1 1-4 0,2 5-6 0,0 0-9 0,1 5-9 0,1 0-15 0,4 2-37 0,0 4-45 15,0-1-48-15,1 3-68 0,4-1-85 0,2 0-133 0,2 3-219 0,2-3 32 0</inkml:trace>
  <inkml:trace contextRef="#ctx0" brushRef="#br0" timeOffset="124944.09">2949 15830 1039 0,'-1'-3'287'0,"-2"-1"-193"0,3 0-4 0,4-1 0 0,3 0 24 0,1-2 17 0,0 0 7 0,0-1-11 0,1 2-15 0,-3-1-19 0,3 0-12 16,-2 2-8-16,-1-1-11 0,0 2-9 0,1 0-9 0,-2 0-7 0,0 2-4 15,-1 0-6-15,-2 1 0 0,0 1 4 0,-2 0 2 0,-2 0 7 0,0 0-7 16,-2 1-1-16,0 1-10 0,-1 0-15 0,-3 1 2 0,2 1-3 15,-2 1 3-15,0 1 1 0,-4-1-3 0,4 2 0 0,0 0 0 0,-1 1-6 16,1 1 6-16,0-1-3 0,-2 1-8 0,2-1 8 16,2 2-4-16,0-2 0 0,1-1 1 0,2 1-1 0,1 0-5 0,-1-2 7 0,3 1 1 15,3 0 1-15,-1-2-2 0,1 2-2 0,1-1 0 16,3 1 1-16,1 1 6 0,1-1-2 16,0 0-3-16,2-1-5 0,-1 0 1 0,2-1 0 15,0-1 0-15,0 0 4 0,-2 1-2 16,3-1 7-16,-1 2 0 0,-3-1-2 0,3-1 9 0,-4 2-9 0,3-1 6 0,-3-1-1 0,0 1 0 0,-1-1-3 0,2 2 13 0,-4-2-15 0,2 0 2 15,-3 0 3-15,-1 1-10 0,2-1 16 0,-4 1 2 0,-1 2 1 0,0-3-6 0,-1 2 6 0,-2-1-5 16,-2 0 1-16,1 3-3 0,-1-4 2 0,-3 3-8 0,-3 0 1 0,3-2 6 16,-4 0-17-16,0-1 11 0,-3 0-10 0,0 2-8 0,-2-2 11 15,2 0-11-15,-4 0 4 0,6-1 1 0,-3-3-22 0,1 1 1 0,2-1-19 16,-2-1-53-16,3 1-42 0,1-3-83 0,2 2-117 16,2-1-123-16,2 0-289 0,1-1-29 15</inkml:trace>
  <inkml:trace contextRef="#ctx0" brushRef="#br0" timeOffset="125889.38">3861 15293 94 0,'2'-12'114'0,"0"0"-10"0,0-4 33 0,2-1 20 0,-2 4 11 0,-1-3 17 0,2 1 9 0,-3 2-7 0,2-1-6 0,-2 4-11 0,0-2-17 0,0 1-22 0,-2 0-17 0,2 2-13 0,-3 1-12 16,0 0-8-16,1 1-14 0,-2 0-5 0,0 3-10 0,0 2-8 15,-2 0 6-15,2 0-12 0,-3 0 0 0,1 1-2 0,-2 1-4 16,1 3-3-16,-2-1-8 0,-3 2-4 16,0 3-4-16,-2 0-5 0,-1 5 3 0,-1 0-1 15,3 4 0-15,-5 0-9 0,2 3-4 0,-1 2 3 0,0 1-7 0,-1 3 19 16,2 1 3-16,1 0-5 0,-1 4 2 15,1 1-7-15,-1 1-1 0,3 1-1 0,0 0-3 0,2-3-2 16,3 1-1-16,4-1-5 0,0-2 6 0,5 0-3 16,2-3 3-16,1-2 5 0,5-3-3 0,1-1 2 15,2-2 0-15,1 0-4 0,3-3 2 0,2-2 0 0,2-1-3 0,1-2 6 16,3-2-3-16,-1-2-2 0,2-3 8 16,-2-1-5-16,1-1 6 0,0 0 1 0,-1-1-2 0,-1-3 0 0,1 1-4 15,-2-5 3-15,0-1 2 0,-2 1 12 0,-1 0-4 0,-4-3 2 0,0 0-3 0,-1-1-10 0,-2 1 1 0,-4-1-5 0,2 2 2 0,-4 0-1 0,-1-3-6 16,-1 2 15-16,0-1-6 0,-5 1 3 0,2 2-4 0,-2-3-10 0,-1 3 9 0,-1-2-4 0,0 1 6 0,-3 1 5 0,2 4-8 0,0-3-2 0,-2 2 2 15,1 2 1-15,1-1-2 0,2 2 5 0,-1 1-1 0,2-2-4 0,0 4 1 16,1-2-6-16,1 2 10 0,0 0-10 0,0 0 7 0,0 2 8 0,1-1-6 16,2 2 10-16,1-3-5 0,0 2-8 0,-1 2 1 0,3 2-2 15,3-1-3-15,-1 0 4 0,1 1-1 0,2-1 4 0,-3 3 3 0,4-1-2 16,-3 3 4-16,1 0-4 0,2 1 6 0,-2-1 4 0,0 2 1 16,0-1 7-16,1 1-7 0,0 2 2 0,0-2 0 0,-2 2-2 15,2 1 6-15,-2 0-17 0,-1 0 2 0,-1-1-1 0,0 2-8 0,-1 0 6 0,0 1-3 16,-4-1-1-16,4 2-5 0,-2-2 0 0,-2 3-3 0,1 0-1 15,-2-2 2-15,1-1-5 0,-2 1-6 0,1-3-7 0,0 1 0 0,-1 0-14 16,-1-3-36-16,0-1-53 0,1-1-86 0,-2-3-94 0,1 0-131 0,1-2-183 16,-3-2-112-16,2-2 166 0</inkml:trace>
  <inkml:trace contextRef="#ctx0" brushRef="#br0" timeOffset="126194.02">2381 16586 1734 0,'-30'5'115'0,"1"2"-32"0,-5 0-22 0,12-2-11 0,7-1-1 0,7-1-8 0,4 1 7 0,2-2 4 15,4 1 7-15,2 0 10 0,5-2 8 0,6 0 1 0,2-1 6 0,7-1 4 16,5 0-6-16,5-1-6 0,7-2-16 0,6-1-9 0,5-3-8 15,4 0-11-15,8-1 1 0,3-2-4 0,5-1-9 0,4-2 6 0,3 2-9 16,5-2 1-16,2 0 5 16,1-1-7-16,2 2 5 0,-1-3-8 0,1 1 4 0,-2 0-4 0,-3 1-8 15,-1 2-1-15,-1 0-4 0,-3 2-2 0,-4 2 2 0,-4-1 2 0,-6 2-6 0,-4 0 2 0,-6 2 1 16,-5 1-7-16,-5 1 5 0,-6 2-2 0,-6 1-8 0,-7 0 10 0,-3 3-17 16,-5-1-21-16,-5 1-43 0,-4 1-88 0,-6-3-87 0,-2 5-112 0,-6-2-128 15,-3 1-241-15,-5 2 76 0</inkml:trace>
  <inkml:trace contextRef="#ctx0" brushRef="#br0" timeOffset="126753.26">3299 17241 782 0,'-8'-9'221'0,"1"-2"-110"0,-1-1-14 0,0-4-10 0,4 4 7 0,0 0 13 0,1 1 6 0,-1 2-3 0,0 1-10 0,0 1-13 0,-4 0-12 16,4 4-3-16,0-2-8 0,-1 2-4 0,1 2-12 0,-1 0-5 15,0-1-5-15,1 2-11 0,0 2-6 0,0-1-9 0,0 3-4 0,-1 1-1 16,0 0-1-16,-1 4-4 0,1 0-1 0,-2 3 2 16,-1 3 1-16,4 1 0 0,-3 3 2 0,1 1 2 0,-2 3 1 15,2 1-4-15,1 1 6 0,0-1-1 0,1 1 3 0,1-4 4 0,0 0-5 16,1 0 1-16,2-3 6 0,2-3-2 0,1-2 4 0,0-2-6 15,2-1-5-15,3-1 8 0,-1-2-4 16,5-1 13-16,-1 0 9 0,3-4-4 0,0 1 12 0,0-3-1 0,3-4 4 16,-1-1 3-16,2-2-8 0,1-2 1 0,1-2-4 0,-1-1-3 0,1-3-3 15,0-2 1-15,0-1-15 0,-1-2 5 0,-1 0-6 0,0-1-6 0,-3-3 6 0,0-2-21 0,-5 2 1 16,-1-3-2-16,-3 3 1 0,-2 0 6 0,-1 0 3 0,-2-2 4 16,-2-2-4-16,-2 0-5 0,-2-3 1 0,-2 0 12 0,-4-1-10 0,-1-1-4 0,-4 1 2 15,-2-1-9-15,-1 5-1 0,-3 3 14 0,1 3-4 0,-2 6-13 0,2 2 7 0,-2 4-10 16,0 3-4-16,0 3 4 0,3 3-5 0,-1 1-4 0,2 3-1 15,0 4-13-15,0-1-5 0,1 5-18 0,-1 2-28 0,4-2-28 0,2 4-46 16,3-2-51-16,4 2-57 0,3 1-106 0,6 3-139 0,1-2-91 0,5 2 123 16</inkml:trace>
  <inkml:trace contextRef="#ctx0" brushRef="#br0" timeOffset="127304.87">3866 17049 1540 0,'-15'-6'237'0,"6"-2"-143"0,-3 0-12 0,2 1-7 0,8 2-7 0,0-1-2 16,1 2 0-16,0 2-6 0,-1-1 10 0,0 2-4 0,0 2-9 0,1-2-11 15,1 2-19-15,0-1-12 0,1 1-7 0,-1 1 0 0,0 2-6 16,2 1 1-16,-1 3 3 0,-1 1-1 0,1 5 0 0,1-2-2 16,-1 4 2-16,0-1 1 0,1 1 6 0,-1-2-6 0,0 1-1 15,2 0 0-15,2-2-1 0,-1 1 1 0,2-1 2 0,-1-2-7 0,3 1 5 16,0-3-1-16,3 1 4 0,-2-1 4 0,3-4-6 0,-1 2 1 0,0 0-2 0,1-3 4 15,-1 0 3-15,1-3 3 0,-2-1 1 0,4 0-1 16,-2-1 1-16,1-2-6 0,-1-1 8 0,-1-3-4 16,4 2-1-16,-4-3 9 0,1-1-7 0,-2-2 2 0,1 0-7 0,-2-2 0 0,2 1 2 0,-1-2 1 0,-2 2 4 15,-3 0-5-15,0 0-5 0,1-1 3 0,-2 1 2 0,0-2-6 16,-2 1 7-16,1 2-6 0,0 1-5 0,-1-1 8 0,0 3-8 0,0 1-2 16,1 3 3-16,-3 1-6 0,0 2 1 0,0 1 6 0,0 3-3 0,0-2-2 15,0 3-3-15,3 0 1 0,-1 4 1 0,1 1 0 0,0 4 4 16,1 0-4-16,-1 3 2 0,1 0 2 0,0 3-5 0,1 0-1 0,0 2 8 15,1 2-10-15,0 2 10 0,2 1-1 0,-2 3-13 0,0 2 8 16,0 3-6-16,-3 3-1 0,2-3 11 0,-1 3-6 0,0-1-4 0,-3 2 6 16,2-2-3-16,-2-1 0 0,-1 0 7 0,0-3-2 0,-1-1-2 0,0-3-3 15,-1-4-4-15,1 0-1 0,-2-4 5 0,1 0-2 0,-1-2 9 16,-2-4-2-16,2 1-4 0,-3-4 13 0,1 0-2 0,0-3-2 0,-2-3 0 16,-1 0-7-16,-1-2 6 0,1 0-6 0,-2-3 4 0,-1-3 6 0,-1 0-8 15,0-2 9-15,-2-2-6 0,-2 1-5 0,-2-4 4 0,-2-1-9 16,3-1 11-16,-1-1-3 0,-3 0 1 0,3-1 5 0,0 1 0 0,-3-1 7 15,8 4-4-15,-3-2-2 0,4 2 5 0,0 4-13 0,1-5 6 0,2 1-6 16,1 2-6-16,4-4 7 0,1 4-1 0,3 0 5 0,1-2-1 16,5 0-4-16,2-1-4 0,1 1-8 0,4-2 7 0,1 1-12 15,1-1 3-15,3 0-6 0,2 0-6 0,1 0 2 0,1 1-15 0,1-2-19 16,-1 1-71-16,2-3-91 0,0 0-152 0,3 0-270 0,-3-1-172 0</inkml:trace>
  <inkml:trace contextRef="#ctx0" brushRef="#br0" timeOffset="127731.98">5379 15968 780 0,'-9'-1'245'0,"1"-1"-90"0,-2 0 3 0,2 0-2 0,6 2 4 0,-1-2-5 0,0 2-11 0,1-2-1 0,-1 2 1 0,2 0-9 0,-1 0-1 0,2-1-23 0,0 0-17 0,3 1-15 0,0-2-15 0,1 1 0 0,2 0 4 0,4-2-4 16,2 0-7-16,1 1-4 0,5-1-6 0,-2 2-6 0,2-3 2 0,3 2-5 15,1-3-9-15,4 1 5 0,1 1-5 0,1-1-3 0,0 0-11 16,3 0 1-16,-3 0-6 0,0-1-3 0,-2 2 2 0,-1-1-9 0,-1 1-2 16,-5 1 4-16,2-1-2 0,-2 0 4 0,-3 2-2 0,0 0-13 0,-2-1 9 15,-4 2-15-15,-2 0 2 0,-2 0-7 0,-2 0-18 16,-1 2-9-16,-3-1-43 0,-2 2-37 0,-3-1-48 0,-1 2-76 0,0 4-81 15,-5 2-90-15,-2 1-120 0,-5 1-99 0,2 1 154 0</inkml:trace>
  <inkml:trace contextRef="#ctx0" brushRef="#br0" timeOffset="127909.18">5393 16161 679 0,'-12'4'276'0,"1"0"-111"0,0 0-24 0,6-1-6 16,5-2-6-16,0 0-11 0,1 1-2 0,2-1 10 0,-1 2 13 0,2-2 12 15,2 1 4-15,2-1-13 0,3 2-11 0,1-2-20 0,2-1-17 16,0 1-9-16,3-1-13 0,2 0-12 0,1 0-4 0,3-1-15 0,1-2-11 15,1 1-9-15,2-1-12 0,3-1 0 0,-2 1-2 0,-3 2-7 16,0-1-2-16,-5 1-1 0,1 0-10 0,1-1-3 0,-2 1-10 0,1 0-23 16,1-2-34-16,-1 2-89 0,0-2-121 0,-2-1-179 0,-1 0-324 0,2 0 2 15</inkml:trace>
  <inkml:trace contextRef="#ctx0" brushRef="#br0" timeOffset="128254.51">6187 15811 1558 0,'-1'-9'231'0,"1"-3"-113"0,1-3 0 0,2 4 9 0,4 1 3 16,0 0 1-16,-1 1-8 0,1 1-13 0,0 3-9 0,-2 1-17 0,0 0-19 15,1 1-6-15,-2 3-16 0,-3-3-9 0,2 3 2 0,-5 3-10 0,4-3-3 16,-4 1-5-16,2 3-1 0,0 0 1 0,-2 4-1 0,0 0 1 16,0 3-2-16,-4 1-4 0,1 4 3 0,0 2-3 0,-2 2-7 15,0 0 2-15,1 1-5 0,-1 2-4 0,0 1 8 0,0 3-1 16,-1 0-1-16,2 0 1 0,-1-2-5 0,2 2 2 0,-2-3 9 15,3 1-4-15,1-1 2 0,2-1-4 0,2-1-3 16,2-4 5-16,1 0-7 0,4-1 6 16,-1-2-1-16,1 0-3 0,2-3 5 0,1-1 6 0,1-2 0 0,6-1 1 0,-1-1 10 15,2-2-6-15,1-1 1 0,0-1 10 0,-1-2-3 0,1-2 5 0,4 1 7 0,-1-6-1 0,1 1-10 0,1-2-1 0,2-2 3 16,-1 0-3-16,-1-4-1 0,-2 1-2 0,1-1-8 0,-4-2-7 0,2-2 6 16,-4 1-1-16,-2-3-3 0,-1 2-2 0,-1-1-14 0,-5-1 4 0,2 1-6 15,-5-2 4-15,0-2 16 0,-4-1-4 0,-2-1 5 0,0-3-1 16,-2 1-12-16,-2 0 4 0,-3 3 0 0,0 2-2 0,-3 2-1 0,-4 3-10 15,-1 3-13-15,-2 2-24 0,-2 2-13 0,-2 1-29 0,-3 2-41 0,-2 4-40 16,-2-1-81-16,-1 3-128 0,0 1-211 0,-1 3-404 0,0 0 110 16</inkml:trace>
  <inkml:trace contextRef="#ctx1" brushRef="#br0" timeOffset="121810.11">10429 18807 0,'0'0'0</inkml:trace>
  <inkml:trace contextRef="#ctx0" brushRef="#br0" timeOffset="139094.41">4192 8299 118 0,'-3'-1'63'0,"0"1"-2"0,1-1 18 0,-1-1 23 0,3 1 28 0,0-2 21 0,0 1-9 0,0-1-4 0,-1 0-11 0,1 2-9 0,1-6 0 0,-1 3-3 0,0 0-3 0,3-2-11 15,-1 0-9-15,4 1-3 0,-2-2-5 0,1 0 1 0,0 1-4 16,1-2-1-16,0 1-5 0,2-1-2 0,-1 1-3 0,0-1-2 16,0 2-5-16,-1 0-8 0,1 1-5 0,-2 2-5 0,1-4-8 0,-1 5 1 15,-1-1-4-15,-1 2-2 0,-1-1 3 0,0 2-7 16,-1 0 3-16,0 0-8 0,1 2-1 0,-2-2 2 0,0 1-3 0,0 2 1 0,0 1-6 15,0 1 3-15,0-1-5 0,0 3-6 0,-2 1 3 0,0 3-3 16,0-1 3-16,0 1-4 0,-1 1 0 0,0 0-5 0,-1 0-4 0,-1 2 9 0,2-4-7 16,3 4 2-16,-2-5-1 0,0 1-6 0,1-1 0 0,1-2 3 0,1 1 4 15,-1-2-2-15,2 0 3 0,0-1-4 0,1-1 1 0,2-1-2 16,-2-1 7-16,1 0-10 0,1-1 0 0,-1-1-6 0,1-1-10 0,0-1 7 16,2-3-10-16,-2-2-10 0,3 1-13 0,-3-2-10 0,5 0-16 0,-1-2-19 15,0 2-30-15,2-1-42 0,-1-1-52 0,-1 0-62 0,0-2-77 16,1-2-144-16,-1 1-96 0,1-1 130 0</inkml:trace>
  <inkml:trace contextRef="#ctx0" brushRef="#br0" timeOffset="139278.01">4378 7952 1153 0,'-13'-2'178'0,"-2"-1"22"0,0 0 11 16,4 2 24-16,3 0 10 0,2-1-34 0,-1 1-46 0,0 0-33 0,2 1-16 15,1-2-12-15,2 2-5 0,1 0-20 0,0 0-22 0,1 0-10 0,1 0-23 16,-1 0-9-16,1 0 3 0,1 2-13 0,0-2-1 15,0 1-3-15,3 0-6 0,-1 2-8 0,2 0-4 0,-1 1-21 0,0-3-20 16,1 3-47-16,0 1-77 0,1 1-122 0,1 0-284 16,-4 3-516-16</inkml:trace>
  <inkml:trace contextRef="#ctx0" brushRef="#br0" timeOffset="147746.87">8541 16018 613 0,'-13'-4'183'0,"2"1"-62"0,-4-2 13 16,6 2 14-16,2-1 30 0,0 3 27 0,2-1 7 0,1 1-16 0,0 0-21 0,1-1-18 0,2 2-18 0,0 0-20 0,1 2-8 0,1-1-11 0,0 0-10 0,2 1-9 0,0-1 1 0,-1 0-14 0,4 2-3 0,2 0-3 0,1 1-7 0,2-2-5 0,1 0-6 16,1 0-4-16,5 0-3 0,2-1 0 0,1-1-6 0,2 1-5 0,3-2-11 15,-1 1-4-15,3 0 1 0,2-1 1 0,-2-1-2 0,0 1 6 16,2 0-2-16,-5-1-11 0,3 1 9 0,-4 0-19 0,-1-1 5 0,-2 0-3 16,-2 0 4-16,3 1 0 0,-4 0-10 0,1-1-1 0,0 0-17 15,-3 0-2-15,0 2-2 0,-4-1-12 0,-2 1-10 16,-4 0-28-16,-3 0-22 0,1 0-27 15,-3 1-32-15,-2 1-21 0,-3 0-42 0,1 1-52 16,-3 1-57-16,-4 0-59 0,-5 1-57 0,1 1-15 0,-5 2 29 0</inkml:trace>
  <inkml:trace contextRef="#ctx0" brushRef="#br0" timeOffset="147965.09">8628 16177 159 0,'-9'4'109'0,"-2"0"2"0,-1 2 13 0,3-4 10 16,6 2 10-16,-2 0 9 0,2 0 1 0,0-1 6 0,2 0 18 0,1-1 11 15,1 1 10-15,-1 0 5 0,3-2-22 0,1 2-13 0,0 1-16 0,1-2-21 16,5 1-3-16,-1-2-18 0,2 1-9 15,4 0-9-15,1-2-9 0,2-2 7 0,8 0-16 0,-1 0-8 0,2 0-6 16,3-2-17-16,1 0-7 0,-1-1-11 0,1 1-11 0,0 0-5 16,-2 0-1-16,0 0 0 0,0 0 6 0,1 0-7 0,-1 1-4 0,-1-1 1 0,-4 3-8 0,-2-3 4 15,-2 2-2-15,-3 1-5 0,-1 0-4 0,-1-1-1 16,-4 1 0-16,1 1-10 0,-1 0 14 0,-3 0-29 16,-3-1-1-16,0 1-14 15,-2-2-12-15,-3 1-4 0,0 0-40 0,0 1-31 16,-1-2-67-16,-1 0-62 0,0 0-65 0,-2-2-104 0,0-1-137 0,-2 0-163 0</inkml:trace>
  <inkml:trace contextRef="#ctx0" brushRef="#br0" timeOffset="148379.87">8942 15688 1417 0,'-12'-4'136'0,"-2"1"-55"0,2 1 27 0,4 0 25 15,3 2 24-15,2 0 11 0,3 2-26 0,-2-1-27 0,2 0-12 0,-2 1-12 16,2 0-10-16,0 2 3 0,2 0-4 0,0 3-4 0,1 0-6 15,2 2-9-15,2-1-14 0,0 0-1 0,2 2-9 0,0-1 6 16,2 2-5-16,0-2 1 0,1 2 0 0,-1 2-5 0,1-3-3 0,0 2-10 16,1 1 1-16,2-1-6 0,1 2 1 0,0 0 7 0,0 0-1 15,-1 0-8-15,2 3 5 0,1-3-5 0,-2 2 2 0,4 0 2 0,-1 0-15 16,-2-1 2-16,5-1-10 0,-4-1 8 0,1 0 5 0,4 1-3 0,-3-1 2 16,-1-1 1-16,1 0 3 0,-3 0 1 15,-1 0 4-15,1 1-7 16,-4-3-7-16,-2 2-4 0,-3-1-1 15,0 2 0-15,-3-2 4 16,-1 3 0-16,-3-2-4 0,-1 1 2 16,-2 0 0-16,-2 1-2 0,-2-1-2 15,-3 1 0-15,0-1-5 16,-5 3-3-16,0-1-3 16,-3 2-6-16,0-1-4 15,1 0-11-15,-4 0-16 0,4 3-37 0,-3-1-47 0,-2-2-67 0,4 1-88 0,-1-1-118 0,-4 0-189 0,3 0-309 0,-3 0 137 0</inkml:trace>
  <inkml:trace contextRef="#ctx0" brushRef="#br0" timeOffset="149355.34">10624 15208 338 0,'-11'-1'101'0,"-1"1"4"0,-2-1 13 0,1-1 10 0,3 2 7 0,-1 0 2 0,3-1-6 0,-1 1 1 0,-2 0 6 0,4 0 3 0,0 1-3 0,2-1-5 0,1 0-14 0,1 0-8 0,1 2-8 0,-1-2-8 0,3 0-5 0,-1 0-6 0,1 1-1 16,0-1-2-16,1 0-5 0,-1 0-4 0,0 0-7 0,5 1-8 15,-1-1 2-15,3 2 8 0,3 0-4 0,2-2 1 0,4 0-11 0,2 0-5 16,4 0-6-16,2-4-1 0,4 4-3 0,0-2-5 16,6-2 0-16,2 2 2 0,2 1 0 0,4-3-1 15,0 0-6 1,4-1-8-16,-4-1-7 0,1 2 2 0,0-1-7 0,0 1 3 15,-4 0-3-15,-3 0-6 16,-4 1 3 0,-5 0-5-16,-3 2 2 15,-1 0 4-15,-3-1-12 0,-1 1 10 16,-3 0 0-16,-4-1 1 16,0 0 5-16,-4 0-12 0,-1 0-2 15,-3 0-3-15,-1 2-8 0,-1-1 3 0,-2 2-10 0,-2-1-1 16,2 0 1-16,0 0-10 0,-3-1-13 0,-1 1-16 0,-1 0-21 15,-4 0-24-15,-1 1-16 0,-4 1-25 0,-3-1-16 16,-2 2-25-16,-2-1-15 16,-2 1-23-16,-1 0-28 15,0 1-34-15,-4-2-46 0,-2 4-28 16,-2-1 31-16,0-2 79 0,1-1 91 0,0 1 79 16,-1-1 45-16,1-1 24 0,0-1 11 15,0 0 6-15,2 0 6 0,-2 0 9 0,0 0 8 0,2 0 6 16,1 0 2-16,2 1 2 0,1 1-1 15,1 0 7-15,1 0 8 0,1 0 6 16,1 2 4-16,1-1 3 0,1 1 5 0,2 0 6 0,0-1 17 0,5-1 11 0,3 2 10 0,2-2 5 0,2 0-2 0,2 0-4 0,1-1-6 0,2 0-11 0,0 1-10 0,0-1-5 16,1-1 2-16,-1 1 11 0,1 1 8 0,2 0 9 0,0 0-2 0,1 0-6 0,1 0-6 0,-2 0-13 0,3 2-2 0,0-1-9 0,-1 0-5 0,2 2-5 0,0-2-6 0,1 1 1 0,0 1 8 0,1-2-5 0,-1 1-3 0,3 0-7 0,-2-1-2 0,6-1-2 0,-2 2 0 0,5-1 6 0,-1 1-14 0,2-1-1 0,2 1-8 15,1-3-13-15,2 2-1 0,1-1 2 0,1 2-5 0,1-1 0 0,-3 3 0 0,1-4-10 0,-1 4 2 0,-1 0 2 0,0 0-5 0,-4 2 3 0,0-2-4 0,-2 4-2 0,-1-1 2 0,-1 1 2 0,-5 0-7 0,1 0 5 0,-1 2 0 0,-5-2-2 0,0 4 11 0,1-3-13 16,-5 2 4-16,-1 2-2 0,-3-1 1 0,-1 4 4 0,-1-1-8 0,-2 2 5 0,-1 1-4 0,-5 2-2 0,1-2 5 0,-4-2-9 0,0 4 1 0,-2-1 4 0,-2 1 6 0,1-1-2 0,-2-2-1 16,1 1-4-16,-4 0-1 0,1 2 5 0,1-2 4 0,-2-2-4 0,-1 1 0 15,1-1 0-15,0-1 2 0,2-1 2 0,3 0 2 0,1-1-10 0,-1 0 6 16,4-3-3-16,2 1 1 0,1 1 2 0,-2-4-8 0,6 1 3 15,1-2-1-15,2-1 12 0,2 0-2 0,1 0 5 0,2-1-2 0,4 0-3 16,-2 1 1-16,5-3-1 0,0 3-4 0,2-4 11 0,3 0-7 16,0 2 3-16,7-4-1 0,1 2 3 0,3-1 6 0,4-2 0 0,4-2 9 15,3 1-3-15,4-4 3 0,4 0 2 0,-2 0-5 0,5-3-8 0,0 1 5 16,-1-2-1-16,3 0 6 0,-3-2-8 0,3 2-2 0,-3-1-3 16,-2-1-4-16,-5 2-8 0,-2 0 6 0,-4 2-4 0,-4-1 0 0,-5 2 0 15,-3-2-16-15,0 1-7 0,-6 2-9 0,-1 0-4 0,-5 2-23 0,-2-1-45 16,1 2-72-16,-5 1-98 0,-1 0-148 0,-2 1-221 0,-3 0-403 15</inkml:trace>
  <inkml:trace contextRef="#ctx0" brushRef="#br0" timeOffset="150530.22">10647 16702 523 0,'-3'-4'207'0,"0"2"-105"0,-1-2 10 0,4 0 2 0,0-2 19 0,3 2 15 0,-2-1-13 0,1 0-10 0,-1 1-17 0,-1-2-7 0,2-1 0 16,-1 3-13-16,0-2-6 0,1 0-7 0,2 0-16 0,-2-2-4 16,2 1-2-16,2-1-5 0,-1 1-1 0,2 2-6 0,-1-2-6 0,-2 3-13 15,2 0-8-15,2 0 2 0,-3 0-6 0,2 3 2 0,-2-3 1 0,2 2-4 16,-2 2 3-16,1 2 5 0,-2-2 4 0,-3 4 1 0,2 0-2 16,-1 1 6-16,-2 2-10 0,0 1 4 0,0 1-1 0,0 3-5 0,0 0 5 15,-2 2-5-15,2 1 0 0,-3-1-4 0,2 2 4 0,-3 0-1 16,0 2-3-16,0-3-1 0,0 1-4 0,-2-2 0 0,4 0 0 0,-1-1-2 15,2-2-5-15,-1-2 2 0,1 1 2 0,1-4-5 0,1 1 1 16,1-3-5-16,0 1-5 0,0-3 1 0,3 0-1 0,0-4-5 0,3-1-9 16,-1-1-12-16,4-1-19 0,-3-3-45 0,1-4-63 0,2-2-68 15,1-2-94-15,1-1-68 0,-1-1-73 0,-1 0-84 0,3-3 131 0</inkml:trace>
  <inkml:trace contextRef="#ctx0" brushRef="#br0" timeOffset="150690.97">10855 16354 1440 0,'-14'3'114'0,"2"-1"-1"0,0 1-7 0,4-2 5 0,3 1-4 0,5-1-28 0,0 2-30 16,0 1-16-16,2 0-4 0,1 0-1 0,2-2-9 0,3 3-8 0,2-1-10 15,2 0-17-15,1 0-19 0,3 0-31 0,-1-2-67 0,4 1-132 0,-2-2-142 16,1 1-192-16,0-2 0 0</inkml:trace>
  <inkml:trace contextRef="#ctx0" brushRef="#br0" timeOffset="150917.88">11061 16527 924 0,'-7'1'262'0,"5"2"-148"0,-2 0 6 0,2 1 7 0,5-3 18 0,0 2 4 0,2-1-10 0,2 1-6 0,-1 0 3 0,4-2-5 0,1 0-3 0,1 1-14 0,5-2-17 0,-1 0-13 0,2-2-13 0,2 2-10 0,-2-1-7 15,1 0-4-15,3-2-15 0,-1 0 3 0,2 1-14 0,-3-1-11 16,1 2-12-16,-1-1-1 0,-2 0-5 0,1 0 3 0,-3 1 4 16,-2-2-7-16,0 3-2 15,-3 0-11-15,-1-1-6 0,-2 1-19 0,-1 0-12 0,-2 1-22 0,-2-1-28 16,-3 2-39-16,0-1-49 0,0 0-62 0,-1 2-51 0,-3 0-41 0,-2 1-53 0,-3 0-32 0,-2 2-6 0</inkml:trace>
  <inkml:trace contextRef="#ctx0" brushRef="#br0" timeOffset="151089.5">11124 16696 425 0,'-8'2'163'0,"-3"1"-26"0,5 1 11 0,2-1 7 0,4-1 3 0,2-2-12 16,1 3-15-16,0-2-12 0,-1-1-6 0,5 0-8 0,1 0-9 16,1 0-8-16,1-1-9 0,3 1-13 0,-1-3-17 0,4 3-6 0,0-4-15 15,2 0-1-15,-1 0-3 0,5 0-11 0,-1-1-8 0,2 1-8 16,0 1-18-16,-1-5-17 0,1 2-31 0,-1-1-48 16,1 0-88-16,-1-1-99 0,0 0-72 0,-1 1-88 0,-2-1-32 0</inkml:trace>
  <inkml:trace contextRef="#ctx0" brushRef="#br0" timeOffset="151329.21">11782 16408 1465 0,'-7'-4'183'0,"-1"0"-18"0,3-3-6 0,1 3 11 0,1 1-14 0,2 0-28 0,-2 3-27 0,1 0-14 0,0 0-7 0,0 2-11 0,2 1-3 0,0 1-14 0,0 2-8 0,0 1-4 0,0 1-7 0,0 4-4 0,0 1 5 0,2 2 3 0,0 3 3 0,-1-1-5 0,2-2-3 0,-2 2 0 15,0 2-11-15,1 1-3 0,-2 0 14 0,0-1-17 0,0 2 5 16,0-1 1-16,1 2-12 0,-2 1 2 0,1-2-3 0,-2 1-7 0,1-1 1 15,1 0-2-15,-1 0 4 0,1-1-4 0,0-3-7 0,-2-1-1 16,4 0-4-16,-2-2-8 0,1-2-7 0,2-2-9 0,-2 1-5 0,0-3-9 16,2-1-17-16,0-2-34 0,-1-1-58 0,1-2-76 15,0-1-151-15,1-2-159 0,-2-1-220 0,2-3 3 0</inkml:trace>
  <inkml:trace contextRef="#ctx0" brushRef="#br0" timeOffset="152907.78">10986 14566 664 0,'-7'-9'106'0,"-2"-3"-5"0,2-3 4 0,-1 1 5 0,3-1 17 0,1 1 7 0,-3 1-4 0,4 2-3 0,-1 1-15 0,0 0-8 0,0 2-11 0,2 1-10 0,-1 2-9 15,2-2-11-15,-1 3-5 0,2 2-5 0,0-1-3 0,-2 6-7 16,2-3-9-16,0 2-5 0,0 1-2 0,0 2-2 15,0 5 3-15,0-1-3 0,-3 6-2 0,3 2 3 16,-3 3 2-16,1 5-6 0,-1 0 1 0,0 3 2 0,-1 2-8 16,0 0 2-16,-3 0-9 0,5 1-4 0,-2-3 2 0,0-1-6 0,1-2 11 15,-1-2-7-15,0-3-1 0,0-1 2 0,1-2-5 16,1-2 3 0,2-2-4-16,-3-1-4 0,2 0-2 0,1-2 2 0,-2-3 1 15,1-1 4-15,1 0-2 0,0-4-9 0,0 0 0 16,0-2-1-16,0-2-5 0,-1 1 6 0,1-3-9 0,0 0-11 15,-2-4-6-15,1 1-12 0,1-5-12 0,-1 0-14 0,-1-1-14 0,2-2-8 0,-2-1-1 0,2 0 4 0,-2-3 2 16,1 2 5-16,-1-1 15 0,0-2 15 0,-1 1 12 0,3-2 13 0,-3-1 11 0,3 0 5 0,-2-1 6 0,0 0 4 16,1 0 4-16,-2 2 3 0,2 2-2 0,-2 0 7 0,2 5 1 0,0 0 5 0,1 2 8 0,-2 1 7 0,2 3 11 0,0 2 5 15,0-1 1-15,2 0-2 0,-1 2 2 0,2 0-4 0,1 1-1 0,0 0 0 0,1 1-6 16,0 0 0-16,2 2 0 0,1-1-3 0,0 2 2 0,2 2 3 0,0-1-5 16,1 2 4-16,1 1-1 0,-1 1 0 0,4 3 5 0,-2 0-3 15,2 3-1-15,-2 2-6 0,5 1-4 0,-5 2-2 0,3-1-5 0,-4 1 0 16,2 0 1-16,-2 1-11 0,-2 3 4 0,1-1-6 0,0 0-6 0,-2 0 4 15,1-2-3-15,-2 3 6 0,-2 0-5 0,0-1-1 0,-1-3-4 16,-2-3 1-16,-1 0 4 0,1-1 2 0,-3 0 0 0,3 0-2 0,-3 0 3 16,0-3 1-16,0-1-2 0,0-1 5 0,0-2 3 0,0-1 0 0,0-1 4 15,0-3 4-15,0 0 1 0,1-1 8 0,0-1 5 0,1 1-1 16,0-3-5-16,1 0-3 0,0-3-9 0,1-4-4 0,0 1-1 16,1-5-1-16,3 0-1 0,-1-1-1 0,-2-1-6 0,1-2 3 0,2-2-5 15,-2-2 10-15,1-1-4 0,3 0-4 0,-2-2 2 0,0 1-1 0,-2-2-1 16,4-3 4-16,-4 1-5 0,1-2 2 0,1 0 1 0,-1 3-3 0,0 1-6 15,-1 2-10-15,0 5 2 0,-1 1-2 0,0 4 5 0,-1 6-5 16,0 2-15-16,0 0-10 0,-1 5-14 0,0-2-8 0,2 4-14 0,-2 0-30 16,2 2-63-16,-1 2-79 0,2 3-96 0,-1-3-106 0,0 4-134 0,3 3-121 15</inkml:trace>
  <inkml:trace contextRef="#ctx0" brushRef="#br0" timeOffset="153701.94">12175 15521 547 0,'8'-13'151'0,"-1"1"-40"0,5-4 10 0,-2 2 7 0,1-1 20 0,-1 3 3 0,-2-2-7 0,0 4-19 0,0-1-17 0,-3 0-9 0,-1 2-12 0,1-1-11 15,-2 2-5-15,-2 0-10 0,1 2-9 0,-2 0 1 0,0 4-4 16,-2-1 2-16,-2 2-3 0,2 1 0 0,-2-2-8 0,-3 2-7 0,0 2-7 15,-3 0-7-15,2 2-6 0,-5 2-5 0,0 0 1 0,0 0-2 16,-3 3 5-16,-1 1 0 0,1-1-6 0,-1 2 2 16,-2-1-8-16,2 2 2 0,-1 0 1 0,4 1-3 0,-1 0 3 15,1-2-6-15,1 1 1 0,2-2 7 0,-1 2-2 16,4-2 0-16,0 1-1 0,3-1-2 0,1 0 0 0,1-1 6 0,0 0 2 16,3 1-3-1,3-3 7-15,0 1 0 0,2 1 0 0,2-4 2 16,0 2 1-16,2-2 0 0,2 1 3 0,-2-1 3 0,3-1-3 15,0 0 2-15,0 0 0 0,3 0-7 16,-2 0 2-16,3 0-3 0,1 0 2 16,-1-2-1-1,2 0-3-15,-2 2 2 0,-1 0 0 16,0-1-5-16,-2 1 3 16,-1 0-9-1,1 1 3-15,-3-2 3 16,0 2-2-16,-2-2-2 15,0 1-3-15,-3 1-2 16,-1 1-1-16,0 1 10 0,-1 1-7 0,-3-3 3 16,-2 3-1-16,0-1-4 0,-4 1 6 0,0 0-1 0,-4 1 2 0,-2 2 2 0,0-2-2 15,-1 2-3-15,-2 0 7 0,-2-1-9 0,-1-2 1 0,-1 2 3 0,-1-2-1 0,-1-1 7 0,-1 1-3 0,4-4 5 16,-1 0-3-16,1 1-4 0,1-5 2 0,0 3-5 0,1-3 0 0,1 0-1 0,0-2 1 0,3 1 3 0,1-2-5 16,2 1-7-16,4-1 4 0,-2-2-6 0,4 1-6 0,0-2 1 0,2 0-14 0,2-1-2 0,2-1-9 0,0-2-22 0,6-2-9 0,1 0-20 15,2 0-25-15,2 0-28 0,5 0-42 0,1 0-59 0,3 1-55 0,0-1-45 0,1 0-48 0,3 1-30 0,0 1-8 0</inkml:trace>
  <inkml:trace contextRef="#ctx0" brushRef="#br0" timeOffset="153839.2">12608 15463 1047 0,'-4'-4'168'0,"1"0"-27"0,0 0 3 0,3 3 8 0,0-1-6 0,0 4-23 0,0 0-27 0,0 1-10 0,0 1-5 0,-1 1 3 15,2 3-1-15,-1 0-18 0,0 3-7 0,3 1-13 0,0 2-1 0,-3-1-9 0,2 2 3 0,0 2-2 0,0 1-9 0,0-2 12 0,1 0-11 0,-2-3 4 0,0 0-6 0,1 0-13 0,-1-1 7 0,0-3-15 0,2 2-5 0,-2-3 0 0,1-2 4 0,-2 1-1 0,2-3 0 0,1 0-4 0,1-1-16 0,-1-2-5 0,-1-1-9 0,2 0-14 0,-1-2-17 0,1-1-36 0,1-1-89 0,2-3-127 0,0-2-131 0,1-2-151 0,-1-2-96 0</inkml:trace>
  <inkml:trace contextRef="#ctx0" brushRef="#br0" timeOffset="153973.76">12714 15236 1617 0,'-12'0'130'0,"-2"0"-31"0,2 0-16 0,4 2-2 0,3 0 4 0,2 0-19 0,0 2-14 16,3 1-19-16,0-1-6 0,3 3-5 0,0 0-4 0,2-2-9 0,2 2-6 15,1 1-9-15,1 0-18 0,2-3-15 0,0 2-36 0,2-2-54 16,-1 2-110-16,4 0-130 0,-4 1-140 0,3-2-116 0</inkml:trace>
  <inkml:trace contextRef="#ctx0" brushRef="#br0" timeOffset="160410.5">13156 15554 23 0,'0'1'30'0,"0"2"8"0,3-2 14 0,-3 2 14 0,4-3 6 0,-2 1 0 0,0 1-3 16,0-2 0-16,1-2 6 0,1 1 3 0,1 0 7 0,-2-1 4 0,3 0 4 0,-2-1 6 0,0 0 3 0,0 1 5 0,0-1 4 0,-3 2 3 15,2-3 8-15,-1 0 3 0,1 0 5 0,0-2 0 0,-1 2-12 0,1-2-13 16,-2-1-11-16,-1 0-20 0,2-1 0 0,-1 0-4 0,0-1-9 15,1 1-2-15,-1-3-9 0,-1 2-8 0,0-2-15 0,0 0-2 0,-1 2-2 16,-1-2 0-16,0 0 5 0,-1 2 2 0,-1 1-12 0,0 1 3 16,-1 0-5-16,2 1-2 0,-2 0 3 0,-2 2-4 0,-1-1-2 0,2 1-1 15,-2 3-3-15,2 1-4 0,-5 1-1 0,4 2 1 0,-3 1-4 0,-1 1-5 16,-3 2 0-16,0-1 2 0,3 2-1 0,-4 3 2 16,6 1 1-16,-2-1-1 0,0 2-3 0,2-2-4 0,0 3 7 0,-1-1-4 0,2 0-1 15,0 1 16-15,1-2-13 0,5 0 0 0,-1-1 5 0,2 1-12 16,-1 0-1-16,4-3 3 0,-1 0 5 0,2 1-4 0,-1-3 4 0,4-1-3 15,-2 0-1-15,3-2 6 0,-2 1 11 0,2-1-6 0,1-1-5 16,-2-2 8-16,2-1-9 0,0-1 9 0,2-2 2 0,-2-1-2 0,3-1 7 16,-1-1-5-16,0 0-1 0,0-1 4 0,1-1-8 0,-4 0 0 0,2 0 6 15,-1 1-6-15,-2 0 6 0,-1 1 6 0,0 2-4 0,-1-2 0 16,0 2-1-16,-1 2-2 0,0-2-6 0,-1 1 3 0,1 0-2 0,1 3-4 16,-1-1 0-16,0 2 2 0,-2 2 0 0,2 1 5 0,1 1 4 0,0 2-4 15,0 1 2-15,-3 0-16 0,2 5 4 0,2 1-3 0,-1 2 1 0,0 4 3 16,1 1-3-16,-2 1 4 0,1 2 1 0,1 1-3 0,-2 1 0 15,1 1 2-15,-1 1-6 0,-2 3 3 0,1 1 0 0,-1 4-4 0,-2-1-5 16,-2 4 0-16,-1 0-9 0,-4-3 4 0,2 1 2 0,-2-1 0 16,-1-2 8-16,0-2-2 0,-1-2 2 0,1-4 6 0,-2-2-3 15,2-3 5-15,-2-5 4 0,3-3 3 0,-1-2-2 0,-2-3 2 0,3 0-2 16,-3-4 2-16,-1-1 7 0,3-2-2 0,1-1 10 0,-3-1 3 0,4-2-10 16,-2-1 1-16,-1-3-1 0,2 0-6 0,-1-3 5 0,-2-1 0 15,5-4-2-15,-4-1 0 0,3 0-2 0,-1-3 6 0,2 1-2 0,0 0-5 16,2-1 3-16,0 1 0 0,4 0 4 0,0-2 10 0,0 1-3 0,0 2 0 15,4 2 1-15,-1 0 1 0,1 2-12 0,3-2-1 0,1 2-8 0,3 0-7 16,1-4 8-16,1 3-6 0,2-1-4 0,2 0-13 0,-1 1 5 16,4 0-13-16,0 1-10 0,1-1-9 0,-3 1-19 0,5 0-15 0,-3-1-28 15,3 1-44-15,-2-1-87 0,5 2-83 0,-2-2-98 0,2 0-170 16,-1-2-161-16</inkml:trace>
  <inkml:trace contextRef="#ctx0" brushRef="#br0" timeOffset="160838.04">13480 15357 616 0,'-1'-4'216'0,"1"-1"-104"15,0-2-5-15,3 3 4 0,-1 0 13 0,2 1 9 0,-1 1 1 0,4-1 0 0,-3 0 0 0,0 3 0 0,1-1-17 0,-2 2-19 0,2 1-19 0,-1-1-16 0,2 0-6 0,-2 3-13 0,0-1 1 0,-2 2-3 0,4 1-6 16,-4 0 5-16,2 2-2 0,0 2-11 0,0 1 6 0,0-1-6 15,-1 2-4-15,-1-1 4 0,0 1-7 0,-2 1-1 0,0 1 0 0,0 1-8 16,0-1-4-16,0 0 12 0,0 0-10 0,0 0 0 0,-2-1 7 16,0 1-24-16,-2-2 16 0,3 0-4 0,-2-1 0 0,0-3 12 0,1-2-9 15,-1 1 1-15,2-3 4 0,-1 0-8 0,0-1 4 0,2-1-1 16,0-2 1-16,0 2 3 0,0-2-4 0,0-2 3 0,0 2-3 0,2-2 4 16,1-1 0-16,1-1 7 0,0-1-5 0,3-1-2 0,-2-3-1 0,3 0-6 15,0-4 2-15,2 0 2 0,-1-2 5 0,-1 1-4 0,1-1 8 0,2 0-18 16,-1 0 5-16,-1 1 4 0,3-1-6 0,-1 1 20 0,-1 1-8 15,0 2-3-15,1 2-1 0,-3 1 3 0,1 1-7 0,0 1 2 16,-2-1 2-16,2 3-4 0,-2 0 0 0,0 1 4 0,4 2 2 0,-3 1-3 16,0 0 7-16,-2 1-6 0,4 0-1 0,0 2 3 0,1 1 0 0,0 2 0 15,-2 0-2-15,3 1 3 0,-2 1-10 0,-1 0 1 0,-1 1-1 0,0 2-9 16,-1 0 5-16,-2 0-4 0,2 2-7 0,-3-1 7 0,1 0-7 16,-1 1-7-16,-1-2 2 0,2 0-24 0,-2 1-18 0,0-1-20 0,-1-1-46 15,0 2-95-15,-1-1-104 0,-1 0-139 0,-1 1-262 0,-2-3-242 0</inkml:trace>
  <inkml:trace contextRef="#ctx0" brushRef="#br0" timeOffset="161470.19">14614 15035 315 0,'0'-8'92'0,"2"0"-18"0,0-2 15 0,0 2 19 0,-1 0 21 0,2 0 13 0,-1 1 4 0,-2-1-3 0,3 1 4 0,-3-1 4 0,-3 0 0 0,3 1 0 0,0 1-10 0,-2-2-13 0,-1 2-14 0,2 1-13 0,-2 0-10 16,-1 1-10-16,-1 1-10 0,-2 0-4 0,-1 0-11 0,0 2-7 0,-3 0-8 15,0 2-5-15,-1 0-3 0,-2 3-1 0,0 3 0 0,-2 1-5 16,-3 4-1-16,2 4-2 0,-3 3-2 0,-2 8-2 0,1 1 1 0,1 2-7 15,-2 4 0-15,4 1-11 0,-1 1 2 0,1 5 9 16,1 0 0-16,4 3 13 0,2 3-6 16,0-1-6-16,4-1-4 0,2 1-2 15,2-1-4-15,3 2-1 16,3-1 5-16,2-6-4 16,3-1 2-16,6-4 0 0,1-3-9 0,3-4 1 15,4-4-5-15,2 0-4 0,3-6-1 0,4-1-7 0,1-3-6 0,3-4-17 0,1-2-14 16,1-2-19-16,0-4-50 0,-1 0-73 0,1-5-104 0,-2-1-115 0,0-1-172 0,-2-5-293 0</inkml:trace>
  <inkml:trace contextRef="#ctx0" brushRef="#br0" timeOffset="162247.51">14835 15345 384 0,'-9'-5'128'0,"-2"-1"-15"0,3-2 8 0,3 2 12 0,1 0 12 0,-1-2-7 0,2 1-4 0,3 1 2 16,0-4 2-16,3 2 8 0,-1-1-2 0,2 1-21 0,0 1-11 0,2 1-13 16,0 1-11-16,4-3-9 0,-2 3-7 0,3-2-5 0,-2 1-6 15,2-1-2-15,-1 2-6 0,2-2-1 0,-1 2-9 0,3-1 0 16,-1 1 7-16,0-1-8 0,1 4-2 16,-1-2-4-16,1 1-9 0,-1 0 6 0,0 2-9 0,1 1-5 0,-1 1 2 15,2 1-9-15,-3-1-1 0,1 3-1 0,-3 1-4 0,-1 2 1 16,-2 3 0-16,0 0-2 0,-2 4 0 0,-1-1 6 0,0 2 3 0,-3 1-5 15,1 1-2-15,-2 2-9 16,0 0 0-16,0 1 4 0,-3 0 1 0,0 0 1 0,-1 0-4 16,0-2-4-16,0-2 6 15,-1 1-2-15,0-1-2 16,-2 0 4-16,0-1-5 0,0 0 4 16,-1-3-2-16,3 0-1 15,0-3 2-15,-1-1 0 16,4-2 2-16,0-2 5 0,0 0-5 15,2-3-6-15,0-1 2 16,2 0-1-16,0-1-8 16,0-1 13-16,4-2 0 0,0-1-9 15,1 0 12-15,4-5-12 16,-2 0 0-16,2-2 8 16,0-3-4-16,1 0 8 15,1-2-5-15,0 1 7 0,2-2-5 0,0-2-5 16,0 1 4-16,-2-2-6 15,1-1 5 1,-2 1 2-16,2 1-2 16,0-3 0-16,-1 2-11 15,-2 1 6-15,-2-1 3 0,2 4-1 0,-3 2 8 16,-4 2-7-16,1 3 4 0,1 4 8 0,-4 0 1 0,0 2 0 0,0 0-6 0,0 2-9 0,-2 0 1 0,0 2 5 0,0 2 1 16,0-2 1-16,-2 1 1 0,1 0-3 0,0 1-4 0,-2 0-1 0,0 4-3 0,-1-1 1 0,-1 4 1 0,1 2 4 0,-1 4 2 0,-3 4 0 0,0-1 9 0,1 4-3 15,-1 1 3-15,1-3 2 0,-2 3-15 0,2-1 2 0,2 2 0 0,-2-1-2 0,0-1 0 0,3-1-3 0,0-1 0 16,2 0 1-16,2 0 4 0,0 1 2 0,0-5-8 0,4 0 3 0,0-2-8 0,4 0-1 0,0-2-2 0,0 0-6 0,1-4-4 0,2 0-11 15,1-1-7-15,3-1-9 0,1-2-9 0,0-1-35 0,3-3-53 0,-1-1-78 0,5-2-73 0,-1-1-61 0,0-1-87 16,1-2-125-16,-3 0-62 0</inkml:trace>
  <inkml:trace contextRef="#ctx0" brushRef="#br0" timeOffset="162360.6">15633 15514 864 0,'-9'0'228'0,"1"-1"-72"0,-2 1 6 0,4 0 23 0,1 1 21 16,0 2-21-16,4-1-38 0,-2 2-37 0,-1 2-16 0,1-1-11 0,2 3-1 0,-2 1-5 0,2 2-7 0,1 1-3 0,0 2-7 0,-1-1-7 0,1 2-1 0,0-2-2 0,0 0-5 0,0 2-4 0,1-3-7 0,2 2-8 0,-2-2-7 0,2 0-3 0,1-1-7 0,1-1-8 0,0 1-6 0,4-3-2 0,-1-1 0 0,-2-1 2 0,2 1-7 0,2-6-7 0,-2 1-12 0,2-2-12 0,1-3-17 0,-1-1-36 0,4 0-60 0,0-4-72 0,0-1-89 0,0-3-81 0,-1-2-116 0,-1-2-173 0</inkml:trace>
  <inkml:trace contextRef="#ctx0" brushRef="#br0" timeOffset="162438.79">15767 15212 1453 0,'-16'0'193'0,"-1"-2"-29"0,0 2-46 0,5 2-11 0,4 0-7 15,2 0-27-15,0 2-25 0,1 2-15 0,0 0-15 0,2 2-7 16,2-1-7-16,-1 0-11 0,4 0-10 0,-1 1-23 0,2 0-32 0,-1 1-59 16,4 2-94-16,-1-2-187 0,0 1-402 0</inkml:trace>
  <inkml:trace contextRef="#ctx0" brushRef="#br0" timeOffset="163339.28">16116 15342 704 0,'-10'0'125'0,"1"-1"-6"0,-3 1 18 0,1 1 21 16,3-1 24-16,1 2-1 0,2-1-3 0,0 0-5 0,1 1-10 0,2 0 2 0,2 0-17 0,0-2-21 0,2 0-9 15,0 0-25-15,2 0-7 0,4 1-8 0,2-1-10 0,2 0 3 0,1 0-23 0,7 0 3 0,2-1-12 0,3-1-9 0,3 2 6 0,0-4-15 0,3 2 8 0,0 0-11 0,-1 0 2 0,-2 2 0 0,0-2-20 16,-3 1 11-16,-1 1-11 0,-1-1 4 0,-1-1 7 0,-4 2-10 16,0 0 1-16,-5-1 0 0,-1 1-2 0,-1-1 7 0,-3-1-3 0,-1 0-4 15,-2 2-4-15,-3 0-3 0,-1-2 0 0,-1 2-4 0,0 0 11 0,0 0-11 16,-1 3-5-16,-1 0-3 0,1-1-18 0,-1-2 1 0,0 2-16 16,-1 0-31-16,-1 0-40 0,-1-1-58 0,2 3-68 0,0 1-73 0,-2-2-115 15,0 1-185-15,-1 1-216 0</inkml:trace>
  <inkml:trace contextRef="#ctx0" brushRef="#br0" timeOffset="163890.37">16747 15253 1256 0,'-5'-7'309'0,"2"-1"-185"0,-1-2-25 0,4 4-2 0,2 0 2 15,0 2-17-15,1 0-9 0,-2 2-3 0,0 0-6 0,1 0 5 16,0 0-8-16,0 1-15 0,-1 2-9 0,0-1-10 0,1 3-9 15,0 0 0-15,-2-1 6 0,3 4-7 0,0-2 12 0,-1 2-4 0,1 2-9 0,-2 2 5 16,2 2-12-16,-2 0 2 0,2 1 7 0,0 1-5 16,-2-2 3-16,2 1-1 0,2 1-13 0,0-1 3 0,1-1-2 15,0 0 0-15,3-1 2 0,-3-2 3 0,4-1-4 0,-1-2 2 16,0-1 1-16,1-1 1 0,-1 0 4 0,2-1-2 0,0-2-4 16,1-1 6-16,0-1-5 0,-2-2-1 0,4 0 3 0,-2-1-2 15,-1-1-4-15,-1 0 0 0,0-2-1 0,2-1 3 16,-1 0 5-16,-1-3-3 0,2 0 0 15,-1 1-1-15,-2-2-1 16,-1 1 1-16,1 0-1 16,0 2-2-16,-1-2 2 15,0 0 0-15,1 2 7 16,-2-2-9-16,0 1 4 16,-2 1-3-16,3-1-8 0,-2-1 11 0,-2 4-7 0,0-1 4 0,0 3 8 0,-2 1-14 15,1 0 4-15,1 1 6 0,-3 2-16 0,1 2 4 0,-2 2-4 0,1 1-4 0,0 0 6 16,1 1 3-16,0 3 13 0,1 2-1 0,-2 2-2 15,3 3-2-15,-2 1-7 0,3 1 0 0,-1 2 4 16,0 1-5-16,2 1-2 0,-2 2 3 0,0 0 2 0,0 0 0 0,-2 2 0 16,5 2-4-16,-3 1 3 0,-1 3-10 0,-1 1 1 0,0 0 3 0,-1 2 1 15,-2-1 9-15,-2-2-1 0,0 1 6 0,-1 0-1 16,0-1-12-16,-2 0 10 0,-1-3-12 0,0-1-1 0,-1-2 11 0,1-2-3 0,-1 0 4 0,-1-4 2 0,1-2-4 0,0-2-7 0,-1-3 3 0,-2-1 2 0,1-2-1 0,0 2-1 0,-4-2 7 16,2-1-14-16,-1-2 1 0,-1-1 10 0,0-2-12 0,0-1 23 0,0 0 1 0,1-2-6 0,0-2 4 0,0 0-10 0,-2-1 5 0,3-4-7 0,-2 2 3 0,1-3 4 0,1-2 0 0,1 1 1 0,2 0 16 0,1-3-8 0,1 0-4 15,3-2 4-15,1-2-11 0,2-1-2 0,1-2 3 0,1 1-1 0,3 1-9 0,0 1 10 0,2 1-8 0,2 0 2 0,0 1 0 0,1 2 3 0,5 0-1 16,-2-2-5-16,3 2-4 0,-2 1-2 0,4 1-3 0,1 0 0 15,1 1 1-15,1 0-8 0,0 1 6 0,1 1-6 0,2-3-7 0,1 2-10 16,-1 0-16-16,0 0-17 0,-1 0-20 0,1 0-48 0,0 0-73 0,2 0-80 16,0 1-81-16,-1 1-87 0,0-4-117 0,3 1 3 0</inkml:trace>
  <inkml:trace contextRef="#ctx0" brushRef="#br0" timeOffset="164225.34">17384 14932 1006 0,'-3'-13'74'0,"0"0"-2"0,0-4 1 0,6 5 15 0,1 3 5 0,2 2-6 0,2 1-5 0,1 0 0 0,0 1 7 0,1 1 5 0,3 1 5 0,-1 0-2 16,0 2-7-16,2 2-7 0,2 2-9 0,-4 1-8 0,3 4 1 0,-2 3-5 16,2 1 2-16,-2 3 5 0,2 2-5 0,-2 3-1 0,1 3-3 15,-2 3-6-15,2 3-5 0,-3 2 0 0,4 2-1 0,-3 3-16 16,0-1 3-16,0 1 1 0,-1 1-1 0,-2 0 7 0,-1-1-4 0,0 2-8 15,0-2 0-15,0-1 6 0,0 0-5 16,-1 1-1-16,0-3 0 0,0 2-12 0,-3 0-4 0,1 0-4 16,-2 0 1-16,-1-2-8 0,-2 2 8 15,0 1-7-15,-5 0-11 0,2-1 7 16,-2 0-6-16,-2 0-3 0,-1 0 7 16,0-2-16-16,-3 1 1 0,-1-3 8 15,2-2-7-15,-1-1 10 0,0 0-10 0,-1-6-4 0,0-2-3 0,0-1-3 16,-1-5-8-16,1 1-21 0,1-3-34 0,0-4-53 0,0-1-53 15,2-4-73-15,0-2-109 0,-1-2-180 0,-2-3-217 0,3-4 99 0</inkml:trace>
  <inkml:trace contextRef="#ctx0" brushRef="#br0" timeOffset="164726.79">18748 15313 435 0,'-5'-4'363'0,"-2"0"-242"0,0 0 9 0,3 1 24 0,2 2 18 0,2-2 9 0,0 3-14 0,0 0-14 0,0 0-1 0,0-1-6 15,2-1-2-15,1 1-5 0,2 1-11 16,3 0-17-16,2 0-11 0,2 0-15 0,1 0-7 0,5 0-10 0,2 0-2 0,1-1-7 16,5 1-3-16,-1-3-6 0,6 2-10 0,0-1-4 0,-2 0-13 15,5 0-7-15,-1 1 3 0,-1-2-7 0,1 2-8 0,-3-2-4 16,-1 2-5-16,-1 0-1 0,-3-3 2 15,-2 2 3-15,-4 0-10 0,-1-1-11 0,-3 2-3 0,-1-2-6 16,-4 2-10-16,-2 1-11 0,-5-3-20 0,0 3-29 0,-3 0-28 0,0 0-34 0,-6 0-46 16,2 0-48-16,-4 1-65 0,-2-1-102 0,-2 3-111 0,-5 0-44 0</inkml:trace>
  <inkml:trace contextRef="#ctx0" brushRef="#br0" timeOffset="164912.31">18816 15417 608 0,'-9'4'128'0,"4"0"-20"0,-1 0 10 0,4 2 17 0,3-5 16 0,2 0 7 0,1 2-5 0,1 1-4 0,4-1-1 0,2 0-1 0,1-3-5 0,4 1-17 0,2 0-15 0,0-1-23 0,5 0-13 0,3 0-19 0,2-1-10 0,0 0-13 0,3-1-12 0,6 0-6 0,-2-1-7 0,3-1-7 0,-2 1-11 16,-3-1-22-16,1 0-17 0,-2 1-24 0,-1-1-31 0,2 0-26 15,-2-1-73-15,1 0-106 0,2-1-160 0,-3 2-270 0</inkml:trace>
  <inkml:trace contextRef="#ctx0" brushRef="#br0" timeOffset="165162.94">19988 15069 1505 0,'-1'-9'120'0,"1"-1"-18"0,1-2-7 0,2 1 4 0,-1 5-8 0,4-2-11 0,-4 4-8 0,1 0 1 0,0 1 8 0,-2 0 1 0,-1 2-10 0,1 0-6 0,-2 1-14 0,1 1-12 0,0 0-8 16,0 1-11-16,-1 0 2 0,1 1-2 0,-2 2-3 0,0 2 2 0,-2 2-6 15,1 2 1-15,-2 3-1 0,-2 3-3 0,-1 0-3 16,0 2-3-16,-2 1 4 0,4 2-4 0,-4 0 3 0,2 3 2 0,-1 0 5 15,-2 1 0-15,4-1 4 0,-1 2-2 0,2-2-9 0,-1 1 11 0,2-1-7 16,-1-1 8-16,2 0 3 0,3-1-6 0,0-3 3 0,3 0 1 16,2-1 9-16,0 0 1 0,0 0 2 0,4-2-3 0,2-1 0 0,-2-1-5 15,7-3 9-15,-3-1-7 0,2-2-3 0,0 0 10 0,2-1-14 0,0-1 13 16,4 0-6-16,-1-2-1 0,1-3 7 0,0-1-7 0,-3-4 4 16,5 1-9-16,-2-1-1 0,3-2-1 0,0-2-4 0,-2 0 2 0,2-2-2 15,-3 1 0-15,3-2 6 0,-5-2-13 0,-3 2 1 0,1-4-3 0,-4-1-8 16,2 1 8-16,-2-1-2 0,-3-1 5 0,-1-2-1 0,-1 1-4 15,-3-2 0-15,-1-1-4 0,-3 0 3 0,0-4-3 0,0-2-2 0,-3 0 6 16,-1-4-9-16,-3 1 5 0,1 1-4 0,-5 2-10 0,-1 2 3 0,-2 0-14 16,-3 4 2-16,-2 1-7 0,-4 2-8 0,1 1-9 0,-4 1-23 0,1 1-29 15,-4 2-44-15,3 4-52 0,-2 0-98 0,-5 4-158 0,1 0-287 16,-3 6-319-16</inkml:trace>
  <inkml:trace contextRef="#ctx0" brushRef="#br0" timeOffset="172236.37">14458 16642 10 0,'2'-3'13'0,"5"2"2"0,2 0 3 0,1 1 3 0,2 0 4 0,1 0 2 0,3 1 0 0,2-1 3 0,0 1 1 16,4 1 1-16,2 0 0 0,0 2-2 0,3 3 2 0,0-3 2 15,1 2 3-15,1 0 2 0,2 1 2 0,3 0 2 0,1-1 20 16,5 0 17-16,1-1 6 0,6-4 11 0,4-1-20 0,7-1-15 0,3-3-4 15,6-3-11-15,7-1-4 0,4-5 0 16,5 0-2-16,5-2-6 0,4 0-4 0,1 0 0 0,8 2-4 16,1-2 2-16,2 4-5 0,4 2 9 0,-2 1 0 0,1 1 5 0,0 1 13 0,-2-2-10 15,-1 1 6-15,-1 2-1 0,-4-1 4 0,5 1 2 0,-5-1 2 0,-3 4-6 0,0-2-5 0,-4 0-4 16,-2 0-1-16,-2 1 0 0,-1-2-1 0,-2 1 0 0,-3-2-8 16,-3 2-4-16,-6-2-6 0,-3 0-9 0,-4 2 1 0,-6 0-8 0,-6 0 0 15,-6 1-9-15,-5-1-3 0,-4 2-4 0,-7-2-6 0,-4 1-8 0,-6 0-7 16,-4 2-12-16,-6 0-17 0,-5-1-13 0,-6 2-27 0,-3-1-34 15,-9 0-49-15,-1 1-96 0,-10-2-124 0,-3 2-168 0</inkml:trace>
  <inkml:trace contextRef="#ctx0" brushRef="#br0" timeOffset="172885.66">11018 17500 21 0,'-15'0'23'0,"1"-2"3"0,-5 1-1 0,4-2 0 0,2 2-2 0,1 0 3 0,1-1 3 0,-1 0 8 0,-2 0 8 0,4 1 8 16,-1-2 7-16,-1 3 2 0,7-1 6 0,-1 1 2 0,4 0 5 0,0 0 6 16,4 1 0-16,2-1-5 0,2 0 0 0,6 3-4 0,2-3-8 15,9 0 3-15,3-3-4 0,5 1 6 0,8-4 8 0,7-2 3 0,6 0-6 16,7-3-8-16,8-2-5 0,4 0-9 0,4-2 1 0,3-1-1 0,3 1-8 16,5-1-6-16,0 0-9 15,1 0-3-15,-1 0-8 0,0 0 3 0,-2 0-8 16,-2 1-9-16,0 1-3 15,-5 1-16-15,-1 2-7 16,-4-1-17-16,-2 3-17 16,-6 1-21-16,-4 1-24 0,-1 2-34 0,-2 1-56 0,-4 0-225 0,-2 1-293 0</inkml:trace>
  <inkml:trace contextRef="#ctx0" brushRef="#br0" timeOffset="202636.73">5112 17811 730 0,'-6'0'94'0,"-1"2"-8"0,2 0-17 0,2 0-17 0,3-2-3 0,-1 0 1 0,2 0 5 15,0 2 7-15,1-1 12 0,0-1 12 0,1 1 10 0,4-1 3 0,-2-1 6 16,5 0 0-16,-1-1-3 0,4 0-6 0,-1-1-14 0,6-2-6 0,1-1-13 16,1-1-5-16,2 1-1 0,4-2-7 0,1-2-3 0,1 4-5 15,1-2-3-15,2 1-2 0,1 0 0 0,1 1 6 0,-3-1-6 0,3 0-9 16,-1 2-10-16,-3-2-12 0,2 2-4 0,-6 1-4 0,0 0 5 16,-5 2-3-16,-2-2 2 0,-1 2 0 0,-4 2-4 0,-1-2 0 0,-4 2-6 15,-1 2-3-15,-3-2-9 0,-3 0-10 0,-1 2-17 0,-3 1-18 16,-1 1-32-16,-4 3-45 0,0-1-35 0,-4 2-30 0,-2 2-22 0,-5 1-8 15,3-2-3-15,-4 2 11 0,-1 1 22 0,-1 2 33 0,-2 0 25 0,-2 1 23 16,2-2 18-16,-2 2 17 0,1-1 22 16,0 3 25-16,-2-3 23 0</inkml:trace>
  <inkml:trace contextRef="#ctx0" brushRef="#br0" timeOffset="202809.54">5245 17978 61 0,'-19'7'61'0,"2"1"16"0,-4 3 16 0,2-3 18 0,5-2 15 16,4 0 21-16,-1-2 10 0,2 0 1 0,5 0-15 0,1-3-29 0,1 2-23 16,2-2-12-16,3-1 2 0,0 1 6 0,2-1 12 0,5 0 2 15,-1 0 7-15,0 0 1 0,5 0-9 0,-2-1-3 0,5 0-17 0,2-2-6 16,1 0-10-16,3 1-8 0,2-2-2 0,4 0-9 0,-1 0-1 0,3-2-15 15,-1 0 0-15,4 0-11 0,-3-1-4 0,-1 2 1 0,1-2-10 16,0 2-2-16,-3-2-11 0,-1 2 2 0,-3 1 2 0,-5 0 1 16,-3 0-8-16,3-1-10 0,-4-1-12 0,-2 1-7 0,-1-2-3 15,-3 0-9-15,-1 1-37 0,1-1-48 0,-4 0-60 16,2-1-80-16,-3 2-65 0,0-2-39 16,0 0-10-16,0-3 5 0,-2 0 97 0</inkml:trace>
  <inkml:trace contextRef="#ctx0" brushRef="#br0" timeOffset="203078.48">5767 17464 1038 0,'-14'-6'262'0,"2"-1"-173"0,-4 1 9 16,4 2-14-16,1 0 14 0,5 2 10 0,0 1 0 0,-2 0 1 15,0 2-1-15,3-1-8 0,-3 3-7 0,-2-2-13 0,4 3-11 0,-2-1-11 16,2 1-13-16,1 0-4 0,2 1-9 0,0 1-1 0,3-1-5 0,0 3-2 16,3 1-3-16,0 2-6 0,2 2-4 0,1 1-1 0,0 1 3 15,0-1-1-15,4 2 9 0,0-1-4 0,-2 3-1 0,4-1 8 0,0 0-1 16,3 1 1-16,-1 1-7 0,5-1-2 0,-4 0-5 0,4 0-3 15,-1 1 8-15,1 0 1 0,4 1 4 0,-2-1 6 0,2 0-4 16,1-1-3-16,-1 0-10 0,1-1 0 16,-2 1 8-16,-1-2-12 0,-1 1 9 0,-1-1-3 0,-2-1-8 15,0 0 4-15,-3-1 4 0,-2 1-11 0,-1-1-2 0,-3 2 7 0,0-2-6 0,-4 1 4 0,-1 0 4 0,-5 1-10 0,-3 1 6 16,-3 2 2-16,0 1 6 0,-7 0-4 0,1 2-5 0,-5-2-6 0,-1 1-8 16,-4 2-4-16,-3-1-8 0,-1-1-20 0,-3 0-36 0,0 1-50 15,3-1-75-15,0 1-107 0,0-1-171 0,2-1-163 0,2 0-251 0</inkml:trace>
  <inkml:trace contextRef="#ctx0" brushRef="#br0" timeOffset="204728.57">7163 17790 352 0,'2'-2'136'0,"-1"-4"-25"0,3 1-8 0,-1 0 0 15,3-1 6-15,1 4 6 0,0-2-5 0,-2 1-9 0,0 0-12 0,1 1-13 0,-2 0-11 0,0 0-7 0,-1 0-4 0,1 1-5 16,-2 0-4-16,-2-1-12 0,3 2-8 0,-3 0-7 0,0-1-5 15,0 1-4-15,0 1-3 0,0-2-2 0,0 2 2 0,-3-1 1 16,3 2 2-16,0-2-1 0,0 0-2 0,-1 1-1 0,-2-1-1 16,2 1-1-16,0 1-5 0,-2-1 2 0,2 0-4 0,-2 1 4 15,-1-1 0-15,1 0 0 0,-2 1 2 0,2-1-2 0,-1 0 2 16,-1 1 8-16,-1-2-1 0,-2 4 3 0,3-4 2 0,0 2-6 0,-3 2 3 16,2 0 2-16,-1-1 1 0,1 1 0 0,0 0 1 0,1-1 4 0,0 1-1 15,2-2 5-15,-2 1 0 0,2 0-4 0,0 1-4 0,-1-1 5 16,3-2-5-16,-2 2 0 0,2-1 4 0,0 2-9 0,1-1 2 0,0 0-2 0,0 1-3 0,2 0 7 15,0 0-1-15,0 0-3 0,2 2-1 0,0-2 1 0,0 0 2 0,-1 2 3 16,4-2 4-16,-1 1 2 0,0 1-6 0,0-5 3 0,4 2 2 16,-2-1 4-16,0 0 2 0,3-1 3 0,1 0 1 0,-2-1-5 0,3-1-4 15,0 0 8-15,-2-3-4 0,2 0-6 0,0-2 8 0,0-1-5 0,0-1 6 16,-1 0 4-16,-3-1-9 0,3 0-2 0,-2-1-1 0,-3-3-4 0,2 1 4 16,-1 1-2-16,-3-1-3 0,1 3 5 0,-4-1 0 0,1 1 3 15,-3 0 2-15,0-2-4 0,0 1-4 0,-3 2-4 0,1 0 6 0,-1 0-9 16,0 0 6-16,-2 2-3 0,-2 0-2 0,1-1 2 0,-4 2-4 15,3 1 5-15,-2 1 0 0,0 2 3 0,-3 1 1 0,-2 0-13 0,1 1 0 16,-2 3-1-16,0 0-1 0,-1 2-1 0,3 2 7 0,-2-1-9 16,0 2 5-16,2 0 0 0,-3 3-8 0,2 0 4 0,2 2-1 0,0-1-3 15,2 1 3-15,-2 0 2 0,1 1-13 0,1 3 13 0,0-1 0 16,6 0-6-16,-2 1 13 0,5-2-6 0,0 0-8 0,2 0 10 0,3 0-12 16,0 0 0-16,4-1 11 0,0 0-9 0,4-1 6 0,4-3 1 0,-1 0-5 15,5-2-3-15,2-1 3 0,2-2-6 0,2-2 0 0,5-2-5 16,3 0-6-16,-2-4-5 0,6-2-12 0,-2-1-10 0,-1-2-32 0,-1 1-29 15,3-5-35-15,-1 0-43 0,-1-2-17 0,1-2-29 0,0 0-36 0,0-2-25 16,-1 2-29-16,-3 2 3 0,-2-3 51 0,-5 0 57 0,-2-1 62 16,-2 3 56-16,-2 0 43 0,-5 2 29 0,0 2 18 0,-3-1 18 0,-3 1 22 15,-1 2 34-15,-2 2 37 0,-2-2 26 0,-2 1 25 0,-1 2 14 16,-1-2 10-16,1 2 1 0,0-1-14 0,-2-1-13 0,1 2-15 0,1 0-19 16,-1-1-11-16,-1 2-10 0,1-1-14 0,0 1 7 0,-1 0 7 0,1-1 3 15,-2 2-10-15,-1 0-21 0,2-2-21 0,-1 2-19 0,-1 1-2 0,-1 0-1 16,1 1-2-16,-2 1 6 0,0 0-7 0,-1 1-2 0,0 1-3 15,-2 2-10-15,-1 0-2 0,0 1 1 0,-1 0-2 16,0 2 0-16,-1 1 3 0,0 0-8 0,0 1 0 0,0 2 3 0,0 1-5 0,1-1-1 16,-1 2 5-16,0 2-12 0,0 0 1 0,0 1 6 0,1 0-7 0,5 1 2 15,0-2 3-15,2 0-4 0,3 0 4 0,1-3 4 0,1-2-6 0,2 0 4 16,2-1-4-16,1-1 0 0,2-2 6 0,1-1-8 0,2-2 1 0,1-2 10 16,0 0-17-16,1-1 3 0,1-2 4 0,0-2-12 0,1-3 13 15,0 0 7-15,-2-2 0 0,1 2-3 0,-1-1-2 0,-2 0-3 0,0 0 3 16,-3 0 1-16,-2 1 9 0,0 1 3 0,-2-2 1 0,0 1 1 15,0 1-12-15,-2 0 9 0,1 2-9 0,0 0-1 0,-3 2 10 0,2 1-14 16,-2 1 5-16,0 0 7 0,0 0-10 0,0 1 2 0,0 3 6 0,4 0-4 16,-2 4 1-16,-1 2 0 0,0 2-10 0,-1 3 6 0,0-1 6 15,0 4-5-15,0 1 6 0,0 1-3 0,0 0-3 0,-1 1 2 0,0 1-4 16,-1 2 0-16,1 0-11 0,1 4 11 0,-3 1-5 0,3 2 0 0,-2 3 4 16,2-1-10-16,-3-2 11 0,3 1-5 0,-1-5 2 0,1 0-2 15,0 1-3-15,1-5-11 0,2 0-11 0,-3-2-5 0,5-4-11 0,-2 0-17 16,1-3-34-16,0-2-58 0,0-2-80 0,1-2-104 0,1-3-134 0,3-4-72 15,0-2-85-15</inkml:trace>
  <inkml:trace contextRef="#ctx0" brushRef="#br0" timeOffset="206078.76">8277 17815 376 0,'-4'-11'244'0,"1"0"-125"0,-2-4 0 0,4 2 3 0,1 4 18 0,0-1 12 0,1 2 9 0,-2 2-10 0,-1-1-19 0,1 3-20 0,0-2-11 0,-2 2-5 0,3 0-1 0,-3 2-3 0,3 0-9 15,0 2-7-15,-2 0-17 0,0 0-9 0,1 2-11 0,0 0-11 0,-1 1-7 16,1 4-5-16,0-1-2 0,-2 3-6 0,2 0-2 0,-1 2 6 15,1 1-3-15,1 4 2 0,0 0 2 0,-1 3-11 0,2 1 4 16,-1 0 1-16,1 0-7 0,1 0 6 0,-1 0-6 16,0 0 0-16,2-1-1 0,1-2 1 0,1-2-2 0,1 1 4 15,2-1-4-15,-2-3 4 0,2 0 1 0,0-1-2 16,2-1 3-16,-2 0-6 0,3-3 4 0,-2-2-2 0,2-2 1 0,1-2 6 16,-1 0-6-16,-2-2-1 0,3 0 7 0,0-2-4 0,0-2 5 0,-1-2-3 0,2-1 3 0,-1-2-4 0,0 0 0 15,-1-4 5-15,0 1-9 0,0 0 6 0,-2-2-2 0,-1 0 0 0,0 0-2 0,0 1 0 16,-3-4 1-16,-1 2-6 0,2 0 4 0,-4 0-1 0,1-2 0 15,-2 2 5-15,1 3-1 0,0 1 2 0,0 3-6 0,-1 2 3 0,1-1-4 16,-2 1-1-16,0 4 5 0,1 1-4 0,0 2 1 0,1-2 3 0,-2 2-1 16,1 2-1-16,-1-2 4 0,3 2-6 0,-1 2-4 0,1 0 5 0,1 3 3 15,0 0 0-15,1 0 1 0,2 2-4 0,-2-1 1 0,5 3 3 16,-5-1 4-16,2 3-1 0,1-1-1 0,0 0-3 0,1 1-4 0,2-1 1 16,0 3-4-16,-1-4 0 0,4 1 5 0,-2 0-9 0,5-2 3 15,-3 1 5-15,3-2-7 0,-1 1 12 0,2-2-1 0,-1-1-4 0,2-1 5 16,0 0-9-16,-1-2-1 0,3 0 2 0,0-3-5 0,3 0 4 0,0-1 3 15,2-2 2-15,0-2-6 0,1 0 7 0,-3-3-7 0,1 2-1 16,-4-3 7-16,-1 0-7 0,-1-1 4 0,-4 0 2 0,1 0-2 0,-4-1 1 16,0 0-1-16,-3-1 7 0,1-1-5 0,-2 0 5 0,-2 0-2 15,0-2-1-15,-1 4 4 0,-2-2-2 0,-2-1-3 0,-1 1-4 0,0 0 3 16,-1 0 0-16,-2 2 2 0,-2 0 8 0,2 2-9 0,-2 0 3 0,-2 1-1 16,-1 2 2-16,3 1 2 0,-3 1-1 0,1 2 6 0,-1 0-9 15,-2 1 2-15,2 2-2 0,-2 0-6 0,2 2 5 0,-2 1-9 0,-1 2 12 16,5-1-5-16,-2 4 2 0,0-2 11 0,0 0-15 0,2 1 6 15,0 2-1-15,0 1-10 0,1-1 12 0,2 1-6 0,0-1 1 0,2-1-2 16,0 4-5-16,1-2 9 0,0 0-4 0,1 1 1 0,0-1-6 0,-1-1 4 16,6 0-6-16,-3-2 11 0,2 0 0 0,0 1-4 0,1-2-1 0,0 0-4 15,1-1 4-15,0 1 0 0,1-4 3 0,-2 0-9 0,7-2 3 16,-4 1 1-16,2-2 3 0,-1-1 0 0,1-2 2 0,0-1-1 0,0-2-1 16,-2 1 2-16,2-4-3 0,-3 1 3 0,-2-1 1 0,2 0 1 0,0 0 5 15,1 0-9-15,0-2-1 0,-1 0 4 0,0 0-4 0,-4-2 6 16,4 3 2-16,-4-1-3 0,0-2 3 0,-1 3-2 0,-1 0-6 0,0 1 1 15,-1 0 2-15,0 1 4 0,-1 2 2 0,0-2 2 0,0 3-8 16,0 0 2-16,0 1-7 0,-1 0 10 0,1 3-3 0,0 0 1 0,-1 0 4 16,-1 2-11-16,1-1 4 0,1 2-5 0,0-1 2 0,0 4 5 15,0-2 1-15,0 3-5 0,1 1 6 0,-1 1-9 0,3-1-2 0,-2 1 6 16,2 2 1-16,0-2 1 0,0 2 1 0,1-1-4 0,0-1-1 16,1 0 5-16,0-1-4 0,-1 2 4 0,4-2-2 0,-1-1-2 0,0 1 0 15,-1-4 2-15,4 1-1 0,-2 0-1 0,0-2 4 0,3 1-1 0,-2-1 3 16,-1-2 0-16,4 2-4 0,0-3 4 0,0-3-8 0,0 0 0 0,-1 1 10 15,2-4-6-15,-1 0 10 0,2 0 0 0,-2-2-8 0,3-1 1 16,-2-1-5-16,2-2 6 0,-2 0-1 0,1-1 2 0,-2-2-2 0,1-1-1 16,-1 0 5-16,0-1-4 0,-1-2 11 0,0 0-9 0,-1-1-14 15,0-1 9-15,-2-2-8 0,0 3 9 0,-3-4 15 0,-1-1-5 0,-1 0-2 16,0-5-6-16,-2 0 1 0,0-2-6 0,-1-3 9 0,3 0-2 0,-3 0 3 16,-3-1 2-16,3 1-6 0,0 1 1 0,-2 0-2 0,-1 4-1 15,0 2 10-15,2 5 0 0,-2 7-2 0,2 5-3 0,0 5-9 0,-1 4 6 16,2 2-6-16,-1 0 5 0,1 3-1 0,1 2-5 0,-1 6 3 0,0 4-4 15,2 4 6-15,-1 5-7 0,0 1 3 0,1 2 4 0,-1 1-7 16,0 3 6-16,1 1-2 0,-1 4-3 0,0 1 4 0,2 1 0 0,-2 1 7 16,5 0-4-16,-2 0-8 0,0-2 0 0,1-3 0 0,0-2 0 0,2-1 13 15,1 0 1-15,0-4-12 0,-1-2 1 0,4-4-3 0,-2-2-2 16,-1-1 0-16,1-4-3 0,1-2-2 0,-1-1-12 0,1-1-6 0,-2-2-7 16,0-2-28-16,0 0-41 0,0-2-61 0,1-3-85 0,-1 0-151 15,0 1-119-15,0-4-75 0,0-2-18 0</inkml:trace>
  <inkml:trace contextRef="#ctx0" brushRef="#br0" timeOffset="206787.86">11364 17659 63 0,'-1'-8'58'0,"-1"-1"13"0,0-2 24 0,2 0 21 0,0 3 23 0,0 0 1 0,0 2-1 0,0-1 7 0,2 3 11 0,-2 2 6 0,0 0-5 15,2 2-13-15,-4 1-22 0,2-1-16 0,0 3-21 0,0-2-12 16,-2 0-5-16,2 1 7 0,0-1 5 0,0 2 1 0,0 2-7 16,0 3-14-16,-3 4-13 0,0 4-7 0,2 4 3 0,-4 3-11 0,-1 1-1 15,1 2-8-15,-3 2-8 0,1 3 10 0,-1 1-10 0,-3 1 10 0,5 4-9 16,-2-1-16-16,-2 1-2 0,1 1-3 0,1-2 3 0,-2 0 4 0,2 3 2 15,0-1-7-15,0-2-1 0,-1-3 0 0,2-2-1 0,0-4 3 16,3 0-1-16,0-5-6 0,0-1 1 0,2-3-6 0,2-2-1 0,0-1-6 16,0-3-5-16,2-2-7 0,2-4-19 0,0-2-20 0,2-1-7 0,-2-2-59 15,1-2-40-15,5-4-63 0,-1-3-96 0,0-4-51 0,7-6-17 16,-1-1 30-16,1-2 61 0</inkml:trace>
  <inkml:trace contextRef="#ctx0" brushRef="#br0" timeOffset="207101.23">11648 17531 623 0,'-4'-15'170'0,"3"1"-3"16,-3-2-4-16,2 7-3 0,0 4-4 0,2 2-6 0,0 3-5 16,-3 0-7-16,0 1-17 0,3 2-18 0,-2 2-25 0,-1 2-21 0,0 4-17 15,1 2-2-15,0 4-1 0,1 4 1 0,0 1 4 0,-2 4-8 0,-2 3-2 16,2 3-4-16,-1 2-4 0,0 2-8 0,0 3-2 0,-2 0 0 16,4 0 2-16,-1 1-6 0,0-1 3 0,1 0-15 0,-1-2 1 0,2-1 2 15,-2-2-9-15,2 1 7 0,-2-3-7 0,2 0 3 16,-1-4 2-16,1-4-5 0,0-2 6 15,-1-4-9-15,1-1 3 16,1-3-9-16,-1-2-9 16,-2-4-7-1,3 0-13-15,-3-4-23 16,3-1-49-16,0-2-47 0,0-1-59 16,0-2-54-16,0-1-34 0,0-4-35 15,-2-1-7-15,2-2-28 16</inkml:trace>
  <inkml:trace contextRef="#ctx0" brushRef="#br0" timeOffset="207263.4">11023 17969 688 0,'-17'2'411'0,"-3"2"-242"0,-1 2-20 0,6-2-37 0,7-2-27 0,5 1-13 0,3 0-2 0,3-2 12 0,2 2 16 0,3 1 12 0,2-1 2 16,7-2 3-16,2 0-8 0,3-2-4 0,4 1-7 0,5-3-8 0,4-1-3 0,2-3-6 0,3-1 1 0,3-1-12 0,3 0-13 0,3-2-5 0,0-1-13 0,-1 0-4 0,0 0-5 0,-1 0-16 0,1 1-10 0,-3-1 5 0,-4 3-9 0,-6 1 2 0,0-1 2 0,-6 3-9 0,-3 0 16 0,-1 0-6 0,-2-1 1 0,-3 3-2 0,-1-1-11 0,-4 1-11 0,-1 2-1 0,-6-2-12 0,0 3-4 0,-3 1-4 0,-4-1-19 0,-1 2-18 0,-3-1-38 0,-2 3-37 15,-2-1-32-15,-2 1-30 0,-6 2-33 0,0 3-28 0,-2 2-14 16,-2 2-3-16,-2-1 17 0,-2 2 15 0,-1 0 23 0,0 1 15 0</inkml:trace>
  <inkml:trace contextRef="#ctx0" brushRef="#br0" timeOffset="207440.86">11314 18089 238 0,'-17'7'181'0,"-2"-2"-2"16,-2 2-6-16,5 0 1 0,4-3 1 0,1 1-4 0,7-4-7 0,0 2-27 15,2-2-20-15,2-1-12 0,3 0-2 0,1 0 20 0,2 0 7 0,3-1 4 16,2 1-5-16,5 0-15 0,4-3-12 0,3-1-6 0,1 0-7 15,4-1-3-15,1-3-12 0,2 1-12 0,7-1-11 0,-1 0-11 0,1 0-7 16,6-4-10-16,-1 1-3 0,0 1-11 0,-2 0-4 0,-2 2-3 0,-7 0-2 16,2 0-2-16,-6 0-2 0,-2 1-1 0,-4 2-6 0,0 0-3 15,-3-1-11-15,-3 1-15 0,1 1-19 0,-4 0-38 0,-1 1-59 16,-3 1-91-16,-4 0-136 0,0 2-156 0,-1 0-98 0,-1 3-129 16</inkml:trace>
  <inkml:trace contextRef="#ctx0" brushRef="#br0" timeOffset="209127.08">13240 17927 859 0,'-2'-3'133'0,"-2"1"-20"0,1-2-19 0,2-3-13 0,1 2 8 0,2-3 3 0,0 0-8 0,-1-2-8 0,2 1-7 16,-1-3 0-16,1 0 2 0,1 1 5 0,0-2-2 0,-1 1-5 15,1-3-1-15,0 0-8 0,-3 2-6 0,5 1 0 0,-2-2-9 0,-2-1-4 16,1 1-8-16,-2-1-10 0,-1-1-3 0,0 3-4 0,-1-1-2 15,-2 2-3-15,1 3 1 0,-5-1 2 0,3 4 3 0,-3 0 2 0,1 2 2 16,-3 2-5-16,1 0-8 0,-1 4 3 0,-2-2-3 0,2 2-2 0,-2 2-1 16,0 0-6-16,2 3-3 0,-2 0 1 0,-1 1 2 15,2 2 4-15,-1 1-3 0,0 3-3 0,2 0-2 0,-2 2 0 0,0 0 0 16,3 1-4-16,2-4-7 0,0 2 0 0,4-1-2 0,0 4 0 0,2-1 5 0,0-1-3 16,3 2-1-16,1-4-3 0,-1 1 5 15,3-1-5-15,2-2 4 0,0-2 1 0,0-2-2 16,6-1 8-16,-5 0-5 0,5-3 7 0,-2 0-1 0,1-1 2 0,0-5 6 0,2 0 0 0,0-2 2 0,0-2-2 15,-2 1-2-15,2-2 5 0,-2-2 5 0,2 1-8 0,-2-6 4 0,1 1 1 16,-2 1-1-16,-1-3 9 0,-2 0 2 0,-1-1-3 0,-3 2 5 0,3-3-5 16,-2 5 5-16,-2 2 5 0,0-4-7 0,-3 4 4 0,2-4-13 0,-3 2-4 15,3 1 7-15,-3 3-3 0,0 0 5 0,0 2-4 0,0 0-3 16,-3 1 1-16,3 1 3 0,-3 3 0 0,3-1-3 0,-1 2 1 0,-1 2-3 16,2-2-6-16,0 1 6 0,-1 2-3 0,2 1-1 0,-1 2-1 15,0 0 1-15,2 2-3 0,-1 0 6 0,2 2 1 0,0 1-4 16,1 0 5-16,0 0-8 0,1-2 0 0,0 2 4 0,-1-3-8 0,4 0 5 15,-1 1 5-15,0 1 3 0,-1-2 7 0,2 2-5 0,1-4-1 0,-1 0-4 16,-2 1-2-16,4-2 6 0,0-1 4 0,-2 0-6 0,4-1 3 0,-2-2 1 16,-1 1-8-16,3-2 9 0,-1-2 3 0,1-2 4 0,2 0 0 0,-4-1-8 15,2 0-2-15,-1-2-1 0,1 0 5 0,-1-2 0 0,2-2 0 16,-2 0-4-16,-2-1 2 0,2 2 9 0,-4-1 4 0,1 0-3 0,-3 1 0 16,1-3-6-16,-2 1 3 0,0-1 3 0,-2 0-4 0,0-1 4 15,-2-1-4-15,2 5-4 0,-4-2 3 0,2 1-1 0,-2-1-3 0,0 3-1 16,-1 0-4-16,2 1-6 0,-1 4 9 0,0 0 0 0,-1 3-4 15,1 0 2-15,1 2-5 0,0 2-2 0,-1-1 4 0,0 4-2 0,-1 2-3 16,3 3-4-16,-3 2 2 0,2 2 0 0,0 2 6 0,-1 5-1 0,1-1 2 16,1 4 0-16,0 2-12 0,0 3 3 0,-1 1-3 0,-1 5 1 0,0 3 7 15,0 1 2-15,1 1-3 0,-2 1 0 0,-1 1-1 0,2 1-2 16,-1 4 4-16,0 0-2 0,-1 1 4 0,2-4 7 0,-2-3-7 0,0-1 0 16,1-3 2-16,0-3-11 0,0-5 9 0,3-4 0 0,-2-3-6 15,2-2-1-15,-2-5-1 0,2 0 6 0,-1-1-5 0,0-3 4 0,-1-2-9 16,0-2-6-16,0 0-4 0,1-4-9 0,-2-2 6 0,-1 1-13 0,-1-2-1 15,2-1-14-15,-2-1-33 0,0-2-40 0,-2 1-47 0,-4-2-38 16,4-4-35-16,-3-2-44 0,-4-1-51 0,2-5-37 0,-2-1 22 0,-1 0 28 16</inkml:trace>
  <inkml:trace contextRef="#ctx0" brushRef="#br0" timeOffset="209283.72">13286 18302 730 0,'0'-4'152'0,"3"0"-32"0,2-2-11 0,6-2 7 0,1 1 20 0,1-1 19 0,5 1 3 16,-1-1-16-16,3 0-14 0,2 0-12 0,0-3-7 0,5 2-3 0,0 1-15 15,1-3-9-15,3-1-4 0,0 1-18 0,4-1 0 0,1 0-12 16,0 2-15-16,0-1-6 0,-1 0-12 0,-1 2-13 0,-2-1-7 0,-3 1-11 16,-1 1-14-16,-2 0-9 0,-3 0-20 0,-2 1-24 0,-3 2-34 15,-2-2-66-15,-2 2-119 0,-2-3-160 0,-3 4-253 0,0-2 82 0</inkml:trace>
  <inkml:trace contextRef="#ctx0" brushRef="#br0" timeOffset="212511.42">22275 15053 54 0,'-6'-11'48'0,"3"2"-9"0,-1-3 6 0,2 1 8 0,-1 0 13 0,2 2 8 0,1-2 5 0,-2 0-1 0,1 2-3 15,0 1 3-15,-1-1 0 0,1 1 3 0,1 0 2 0,0 0-2 16,1-2-1-16,1 2 2 0,-1 0-4 0,2 1 0 16,-2 2-5-16,2-2-7 0,-2 2-9 0,2 0-2 15,-3 2-6-15,2 0-1 0,-2 2 1 0,3 0-3 0,-3 1 2 16,0 0 2-16,0 0 0 0,0 1-3 0,-3 2-7 15,3-1-9-15,-2 5-5 0,-1 2-4 0,0 5-4 0,-2 3-1 0,0 2-3 0,-2 5-1 16,2 2-1-16,-2 2-5 0,2 4-1 0,-1 1-5 0,1-1-1 0,0 2 0 0,-1-2-1 0,1-1 2 16,-1-2 2-1,0 1 0-15,0-2-3 16,0-1-3 0,-1 0 3-16,0-3 0 0,2-3 0 0,1-2 8 0,0-4-7 15,0 1 3-15,0-5-4 0,0-2-7 0,1 0 9 0,0-3-7 0,3-1 5 0,0-1 5 0,0-1-11 0,0-2 4 0,0-2 2 0,0 1-1 0,3-2 8 0,-3 0-7 16,5-4 0-16,-2 0-6 0,1-5 3 0,0-3 5 0,2-2-5 0,-2-1 1 0,4-3-6 0,-3-3 2 0,2-1 3 0,-2-1 4 0,0-2 1 0,1-1 4 0,-1-1-3 15,-1 1-3-15,-1-1 5 0,0-2-2 0,2-1 2 0,-2-3 1 0,-1-1-6 16,2 0 5-16,-1 2 4 0,0 1-1 0,-1 5-1 0,2-1 0 0,-2 5-1 16,3 3 7-16,-1 2-1 0,0 4 2 0,1 2-2 0,-1 4 0 15,2 2 1-15,-4 1-1 0,5 2 2 0,0 2-2 0,0 0-6 0,-2 4-2 16,4 2-1-16,-1 1-3 0,2 2 5 0,0 2 1 0,1 3-3 0,0 3 2 16,0 1 1-16,1 2-2 0,-2 0 2 0,0 2-6 0,1 3 6 15,-2 0-4-15,2 2 3 0,-3 0 1 0,4 1-5 0,-3 0 4 0,1-1-5 16,-2 2-2-16,-2-3 2 0,1-1-1 0,0-2-4 0,-3-1 5 15,0 1 5-15,-2-3-1 0,1-2 6 0,0-1 0 0,-2-3-2 0,-1-1 1 16,0 0-1-16,1-5 5 0,-2 1-2 0,2-3 9 0,-1 0 3 16,2-3 7-16,-2 1 7 0,0-2 4 0,1 0 4 0,-1-2 3 0,0 0-1 15,1-1-9-15,-1-2-3 0,3-2-6 0,1-2-11 0,0-3 2 0,2-2-5 16,-1-2-3-16,2-1-2 0,1-3-6 0,0-2 1 0,1-1 0 0,2-1 4 16,0 1-1-16,1-5-1 0,-2-2-2 0,2-1-8 0,0-1 1 15,-1-3 0-15,0 0-5 0,2 4 2 0,-1-2 0 0,-1 3-8 0,0 6 1 16,-2 3 0-16,1 3-7 0,-2 6-1 0,0-1-2 0,-2 3-6 0,0 2-10 15,-1 3-7-15,0 1-15 0,-2 2-16 0,4 5-5 0,-2 3-15 16,1 2-11-16,0 4-20 0,-2 1-64 0,3 4-66 0,-2 2-99 0,1 4-148 16,-1 0-182-16</inkml:trace>
  <inkml:trace contextRef="#ctx0" brushRef="#br0" timeOffset="212811.69">23392 15048 585 0,'-4'-10'360'0,"2"1"-287"15,-4-2-11-15,5 2 1 0,-2 2 12 0,6 0 6 0,-2 3-5 0,-1 3-11 0,0-3 5 0,-1 4 11 0,-2 0 11 0,1-1 5 0,-1 1-12 0,3 1-18 16,-1 0-16-16,-2 2-12 0,2 2-11 0,-2 2-3 0,-1 1-5 0,1 3 0 15,-1 1 1-15,0 1 4 0,-1 2 0 0,3 1 2 0,-2 0 7 0,2 2-5 16,-1-4 1-16,0 1-3 0,1-3-3 0,-2 1 5 0,4 1-3 16,-3-1-3-16,3 1-1 0,0-5-13 0,0 0 3 0,3-2-4 0,1 0-6 15,0-2 2-15,1 1-4 0,0-1-7 0,2-2-4 0,1-2-14 0,0-1-18 16,2-3-20-16,-1-1-33 0,3-1-36 0,0-3-51 0,3-2-50 16,0 0-56-16,-1-2-57 0,1-2-78 0,-1-2-56 0</inkml:trace>
  <inkml:trace contextRef="#ctx0" brushRef="#br0" timeOffset="212964.01">23498 14860 577 0,'-9'-1'123'0,"-2"1"-38"0,-1 0 7 0,1 2 7 0,5 1-2 15,0 0-16-15,1 2-23 0,0-1-15 0,2 1-8 0,0 2-3 16,3-2-1-16,0 2-6 0,3 1-7 0,-3 0-7 0,5 2-8 0,1-2-12 16,2 1-6-16,1-1-16 0,2 0-16 0,2 0-27 0,2 0-38 0,0-1-70 15,2-2-121-15,2 2-133 0</inkml:trace>
  <inkml:trace contextRef="#ctx0" brushRef="#br0" timeOffset="213262.3">23844 14934 828 0,'-3'-6'190'0,"2"1"-42"0,-2-3 7 0,3 1 13 0,0 2 6 0,2 1-15 16,-2 1-24-16,1 0-13 0,-2 1-1 0,1-1-5 0,-2 2-8 0,1-1-12 16,0 2-20-16,1 0-18 0,0 2-13 0,-2-2-17 0,2 1-7 0,-1-1-8 15,1 1-4-15,-1 2-4 0,-1 0-4 0,0 1 6 0,-4 1-4 16,1-1 9-16,2 4-1 0,-2-1-4 0,-2 1-1 0,-1 0-6 0,3 0-1 15,-1 0-1-15,0-1-4 0,-1-1 1 0,0 1 3 0,2 1 2 16,0 0 3-16,1 0 1 0,0-1-4 0,1 1 0 0,2-1 3 0,-2-1-5 16,3 2 4-16,3 1 1 0,-2-1-1 0,2-2 4 0,1 1 4 0,1 2 4 15,2-3 4-15,2 2 2 0,0-2-3 0,1 2-3 0,1-2-1 16,-1-1-4-16,0 2 2 0,2-2 1 0,-3 1-5 0,2-2 0 0,-2 0 5 16,1 1 0-16,0 2 5 0,0-2-1 0,-2 2-10 0,0-1 3 15,-2 0 0-15,-2-1-1 0,1 1 6 0,-4-2-7 0,0 0 14 0,-1 0-3 16,-1 0-4-16,0 0 7 0,-5 0-13 0,2 0 6 0,-4 1-8 0,0 0-3 15,-1 2-15-15,-5 2-4 0,2-3 2 0,-4 2-7 0,-3 0 0 16,-1-1-12-16,-3 1-14 0,1 0-18 0,-4 0-51 0,1 1-71 0,-6 1-95 16,1-1-162-16,0 0-250 0,-3-1-223 0</inkml:trace>
  <inkml:trace contextRef="#ctx0" brushRef="#br0" timeOffset="-209183.77">22382 16189 977 0,'-11'2'118'0,"2"2"7"0,-5-2 12 0,9 0 11 0,2-2 1 0,3-2-22 0,0 2-27 0,2 0-24 0,-1 2 2 0,0-2 13 0,3 1 14 0,-1-1 1 0,5 0-5 0,-1 0-19 0,1 0-10 15,2-1-10-15,3-1-7 0,1 1-4 0,2-3-8 0,2 1-10 0,1-1-3 16,-1-1 0-16,4 1-6 0,-2-4-1 0,-1 0-9 0,-2-2-2 15,-1 1-2-15,0-2-5 0,0 2 7 0,0-3-2 16,0-2-3-16,-1 2 4 0,0 0-1 0,-2-1-3 0,1 2 8 16,-2-1-4-16,-1 1 3 0,-3 1-9 0,-3-1 7 0,-1 2-7 0,-1 2 4 0,-3-1 3 0,-3 2 0 15,0 1 2-15,1 0-8 0,-2-1 2 0,-3 2 1 0,0 2-2 16,-1-1 4-16,-3 2 3 0,-1 1-9 0,2 1 2 0,-2 3-3 0,-3 1-4 0,-1 2 2 16,1 1-4-16,-1 2 5 0,1 0-3 0,-2 4-3 0,-1 0 8 15,1 1-15-15,-2 1 11 0,2 0 6 0,2 2-10 0,0 0 26 16,3 3-16-16,1 0-3 0,-2-2 6 0,5 1-24 0,0 0 9 0,-1-1-1 15,5-1-8-15,1 1 11 0,2-3 4 0,2-1-1 0,3-2 8 0,1-1-8 16,5-1-2-16,0 0 0 0,2-3-5 0,3-1 9 0,1-1-9 16,3-3 5-16,2 0-5 0,2-5-2 0,0 1 2 0,0-2 3 0,0-1 8 15,2-1-8-15,1-3 4 0,0-1-7 0,0-1-2 0,1-1 1 0,-1-1-3 16,-1 0 4-16,-3-1-3 0,0-2 4 0,-2 0-1 0,1 1-1 16,-2-1 4-16,-3-1-5 0,0 1 4 0,-4-1 12 0,2 3-10 0,-2-6 3 15,-1 3-2-15,-2 0-19 0,-4 0 16 0,1 1 7 0,-1 3 6 16,-1 0 10-16,0 0-11 0,0 2-7 0,-3 1-4 0,2 2 6 15,-2 2 3-15,-1 2 0 0,2 1-5 0,-2 0-3 0,0 2-4 0,-2 2 3 0,2 0 4 16,0 1 4-16,0 1 1 0,0 3 2 0,0 2-3 0,2 2-8 0,-2 1-6 16,1 1 4-16,-1 3 3 0,3 0 10 0,2 0 7 0,-1 2-12 15,2 1 8-15,-1-1 1 0,0 1-4 0,3-1 7 0,0-1-14 0,0 2 1 16,2 0 5-16,-1-1-6 0,-1 0-4 0,0-2-6 0,0-1 3 0,0-3 1 16,2 1 8-16,-2-4 0 0,-2-1 0 0,1 2 3 0,-3-4 0 15,1 0 0-15,0-2 2 0,-1-3 0 0,-2-1-1 0,2 0 4 0,0-1 3 16,0-2 1-16,2 1-2 0,-1-4 4 0,0-2 0 0,1 0-9 15,0-1 2-15,1-3-3 0,-2-2 8 0,2 1-7 0,-1-2 8 0,0 0-4 16,1-1-11-16,1-2 1 0,-1 1-4 0,-1-4 3 0,4 2-6 16,-2 0 10-16,0-1-4 0,-1 2-9 0,-1-4 2 0,1 3-2 0,-2 1 0 15,1 3 2-15,2 3 7 0,-4 1-11 0,1 2-2 0,0 2-8 0,1 2-23 16,-1-1-25-16,2 5-33 0,0-2-38 0,-1 1-37 0,2 2-33 0,0 1-40 16,-1 0-80-16,4 3-66 0,-2 0-68 0,-1 2 3 0,4-1 43 15</inkml:trace>
  <inkml:trace contextRef="#ctx0" brushRef="#br0" timeOffset="-208524.45">23619 16228 805 0,'-5'1'345'0,"-1"1"-218"0,1-2-6 0,1 1 4 0,4-2 5 0,0 1-9 0,3-2-30 0,-2 2-19 0,2-2-4 0,1 0 6 0,1 0 11 0,0-1-2 0,2-1-3 0,1-1-18 0,1-2-11 0,-1-1-6 0,2 1-5 0,-2-1-4 0,-3 0 1 0,5 1 5 0,-4-1-5 15,1 0 3-15,-3 0-1 0,0 0-14 0,-1 2 5 0,1-2-2 0,-3-1-10 16,0 1 6-16,-1 0-7 0,0 2-6 0,-1-1 0 0,0 0-1 15,-1 1-3-15,0 0 3 0,-1 0 2 0,-1 0-1 16,1 2 1-16,-1 0 2 0,-1 4-5 0,1-3-4 0,-1 3 2 0,-2 0-4 0,2 3 1 16,-1 0-1-16,-2 1-3 0,1 3-5 0,-1-1 1 15,-1 2 6-15,0 2 0 0,-1 0 6 0,2 2 1 0,0 2-7 0,1-1 1 16,1 2-5-16,-1 0 2 0,2-1-1 0,-1 3-3 0,4-3 8 16,0 2-6-16,1 0 4 15,0-4 1 1,2 1-13-16,0-1 3 0,2-3-2 15,1 2 3 1,4-5 6-16,-1 1-4 16,2 0 2-16,1-3-1 0,2 0 0 15,-2-1-1-15,5-3 2 16,-2 0-1-16,1-3 5 0,1-1-2 16,-1 0-4-16,0-2-1 15,3 0 2-15,-1-2-6 16,2 0 9-16,-4 0-5 15,2-2-5-15,-2 1 10 16,1-2-7-16,-1 0 5 0,0 1 6 16,1-2-6-16,-2 1 0 0,-1-1 1 15,-1 1-3-15,-1 0 4 0,0 2-3 0,1-2 8 16,-2 2-2 0,0 0-1-16,-2-1 0 0,2 1-11 0,-1 1 11 15,-1 2-7-15,0 1 12 0,0 1 1 0,-2 1-8 0,0 1 2 0,1 0-6 0,-4 2 3 0,5 0 6 0,-3 0 0 0,1 2-2 0,-1 0 2 16,2 2-1-16,-1 0-1 0,1 3 1 0,0 0-6 0,1 1-7 0,-3 0 3 0,1 1 2 0,1 1 3 0,-2-1 2 0,0 2 8 0,0-1-8 15,1 1-4-15,-2 1 6 0,3 0-3 0,-3-2 0 0,1 0 6 0,-1 0-12 0,1-1 6 0,-1-1 4 0,-1 2 1 0,1-5 0 16,-3 2-1-16,3-1-1 0,-3 1-3 0,4-2 0 0,-3-1 2 0,0-1-2 0,2 0 3 0,-2-1-3 0,2 0 4 0,0-2 2 0,-1 0-2 16,2-2 4-16,-1 0-1 0,2-1 0 0,-1-1-5 0,2 0 3 0,0-1 0 0,-1-1-3 0,4 0 7 0,-4-1 1 0,2-1-3 0,0 1-2 0,-1-2-1 0,2 1-3 15,0-3 3-15,0 0 1 0,2 1-2 0,-2-1-1 0,3 0 0 0,-2 0 1 0,0 2 3 0,1 0 4 0,-1-1-1 0,-2 1 0 0,0 2-6 16,2 2-3-16,-4 0 5 0,3 2 4 0,-2 0 9 0,2 3-4 0,0 0 5 0,-1 1-6 0,1 4 6 0,0-1 8 0,0 1-6 0,-2 0 6 0,4 1-3 16,-2 0 5-16,1 4-10 0,2-4 3 0,-2 4 4 0,1 2-10 0,2-4 8 0,-2 1 2 0,2 1-9 0,1-1 1 0,-4 0 1 0,3 1-6 0,0-2 6 0,-3 0-10 15,-1-1 0-15,-1-1-1 0,-1 1-4 0,-1 0-1 0,2-1-3 0,-2 1-5 0,-1-2 1 0,1-1 2 0,-1 0 10 0,-1-1-6 0,2-2-1 0,-2 2-6 0,1-2-12 0,-3 1-7 0,2-2-21 0,-2 0-29 0,1-2-41 16,-2 0-56-16,0 0-75 0,1 0-106 0,-1-2-188 0,1-2-240 0,-2 0-160 15</inkml:trace>
  <inkml:trace contextRef="#ctx0" brushRef="#br0" timeOffset="-206058.17">14685 17727 415 0,'-10'0'253'0,"2"-1"-197"16,-4 1-8-16,6 0-2 0,4-1 11 0,2 1 8 0,1-2 5 0,0 2-4 0,2 0 3 0,0 0 1 0,1 0 10 0,0-1 11 16,4 1 5-16,-2-1 2 0,6-1-2 0,0 1 1 0,3 0-1 15,0-1 4-15,4 1 1 0,-1 0-7 0,1-1-8 0,5 1-9 0,-2 0-11 16,1-1-7-16,-1 0-11 0,0-1-9 0,3 0-12 0,2 1-8 0,-3 0-4 15,2 0-6-15,-2-1 1 0,-1 2-1 0,-3 1-1 0,-2-2-6 16,0 2 1-16,-3 0-1 0,1 0 1 0,-4 0-5 0,-3 0-2 0,1 0-1 16,-4 0-6-16,0 0-1 0,-2 0-2 0,0-1-7 15,-3 1-12-15,0 0-5 0,-2 1-11 0,1-1-7 0,-1 0-26 16,-1 0-47-16,-2-1-58 0,-1 1-72 0,1-1-53 0,-3-1-43 0,-1 1-8 0,-1 0 23 0,-2-1 63 16</inkml:trace>
  <inkml:trace contextRef="#ctx0" brushRef="#br0" timeOffset="-205876.54">14971 17589 293 0,'-7'-4'106'0,"-1"2"-1"0,1-4-7 0,2 0 7 0,1 0 8 0,0 1 7 16,1 0 10-16,1 1-2 0,-1 0-8 0,3 1-5 0,-3 0-3 16,3 3-3-16,0-2 1 0,3 0 2 0,-3 2-1 0,0 0-5 0,0-1-10 15,0 2-18-15,0 1-14 0,0 0-11 0,0 1-8 0,3 2-5 0,-1 3-7 16,0 2-7-16,-1 2 1 0,2 2-2 0,-2 3-1 0,-1 3 0 16,0 1-8-16,1-1-1 0,1 4 3 0,-1-1-12 0,2 0 2 15,-1 0-5-15,2 1 2 0,-1 0 7 0,2 0-4 0,1-3-3 0,-1 1-10 16,2-2-3-16,-2-1-4 0,2 0-6 0,0-1-6 0,-1 0-1 15,0-2-17-15,3 0-12 0,-2-3-30 0,-2 1-40 0,2-4-62 0,0 1-76 0,-1-2-97 16,1-2-134-16,-2 0-122 0</inkml:trace>
  <inkml:trace contextRef="#ctx0" brushRef="#br0" timeOffset="-205633.83">15339 17541 1083 0,'0'-10'85'0,"-2"1"-16"0,0 0-9 0,2-2 12 15,2 5 10-15,0-1 19 0,1 3 2 0,0 0-6 0,0 1-5 0,-1 2-3 16,1 1 3-16,1-1 5 0,-1 2-1 0,1 2-11 0,0-1-13 0,1 1-7 16,0 4-17-16,1 2-6 0,-1 3-4 0,2 0-6 15,-2 4 0-15,2 3 0 0,0 4-2 0,-1 1 0 0,0 4-6 16,0 2-2-16,0 0-8 0,-1 0-5 16,-2 1 1-16,1-1 0 0,-3 3 3 0,2-1 0 0,-1-1 2 0,1 2-10 0,-2-2-3 0,1 1-1 15,-2-1-4-15,0 0 3 0,1-3-2 0,0 0 1 16,-1 0-6-16,3-1-11 0,-2 0 0 0,1-3-17 0,1-1-8 0,-1-6-9 15,1-2-39-15,-2-3-55 0,5-3-91 0,-4 1-130 0,2-4-175 0,2-2-247 0</inkml:trace>
  <inkml:trace contextRef="#ctx0" brushRef="#br0" timeOffset="-204980.13">16522 17961 208 0,'-8'0'166'0,"0"-2"-105"0,-2 1-11 0,4 0 12 0,0-1 22 0,-1 1 24 0,3-2 9 0,-1 1-9 0,-2-1-21 0,1-1-7 0,0 0 6 0,1-2 11 0,-2 0 10 0,2-1 3 0,0 0-7 0,-1-1-11 0,2 0-16 0,0-1-6 0,0-2-9 0,1 1-8 15,-1-3 1-15,0 0-7 0,4 0-4 0,-2-1-2 0,2 0-4 0,0-1 2 16,0 0-4-16,2-1 1 0,-2 1-3 0,4-1-9 0,0-1 4 16,2-2-5-16,-2 0-3 0,1 0 1 0,1 1-13 0,2 2 5 0,1 0-4 15,-1-2-1-15,1 3 1 0,2-1-1 0,0 3 0 0,1 1-3 16,1 2 1-16,1 4 0 0,-2-1 2 16,1 0-3-16,-1 3 3 0,-1 0-5 0,-2 3-1 0,-1 1-1 15,3 1 1-15,-3 1-2 0,0 0-3 0,-4 2 4 16,3 2 1-16,-2 0-2 0,-2 1 9 15,0 1-7-15,-1 3 3 0,-2 1-1 0,0-1-8 0,-1 3 4 0,-2-2-2 0,1 5 0 0,-2-4 2 0,-3 2-3 0,0 1 5 0,-1 0-2 0,-1 1 0 0,-1-1 0 16,0 0-5-16,-2 0 2 0,0-1-7 0,-5 0 2 0,3 0 4 0,-2-1-6 16,0 3 5-16,-2-4-7 0,1 2 6 0,2-3 1 0,-4-3 5 0,6 2 0 15,-2-2-2-15,2 1 1 0,-2-4-4 0,3 0 10 0,-2-1-5 16,2-1 9-16,3 1 2 0,2-2 2 0,1 0 6 0,2-1-10 0,1 0 4 16,1-1-10-16,1-1 0 0,2 1-3 0,1-1 2 0,1 2 8 0,2-1-6 15,0 0 8-15,3 1-4 0,3-1 6 0,1-1 2 0,5 0 5 16,1-1 3-16,1-1-4 0,1 0 1 0,3-1 1 0,2-1-4 0,3 0-2 15,2-1-1-15,-1-1-10 0,3 0-2 0,1-2-4 0,0 0 4 16,3-2-8-16,-1 1-3 0,-1-1-19 0,-4 2-19 0,-4 2-14 0,2-1-30 16,-5 0-23-16,-2 2-82 0,-2-2-106 0,-2 1-188 0,-2 0-311 15</inkml:trace>
  <inkml:trace contextRef="#ctx0" brushRef="#br0" timeOffset="-204408.27">17626 17642 638 0,'-11'0'66'0,"1"-2"-4"0,-1 2 15 0,4-1 26 0,7 1 21 0,-2 0 5 0,0-1-13 0,2 2-19 0,0-1-10 0,0-1-6 0,2 1-1 0,-2 0 7 16,2 0 3-16,4 2 2 0,0-2 1 0,2 2-2 0,3-1-1 0,1 0-2 15,-1 1-4-15,5-1 2 0,-1 0-6 0,3 2-5 0,1-6-3 16,3 2-7-16,0 0-9 0,3-2-4 0,-1 2-10 15,1-2-10-15,1 0-2 0,-1 1-13 0,1-1-6 0,-2 0-1 0,0 1-13 16,-3-1 6-16,1 2-1 0,-5-3-4 0,-2 1 5 0,1 0-4 16,-4 1-8-16,-1 0-6 0,-2 1-7 0,-2 0-16 0,0-1 1 0,-1 1-16 0,-2 0-10 0,-1 1-17 15,0-2-35-15,-1 1-48 0,0 0-57 0,0 1-86 0,-2-5-123 0,0 4-129 16,3-3-92-16</inkml:trace>
  <inkml:trace contextRef="#ctx0" brushRef="#br0" timeOffset="-203850.72">18369 17690 1065 0,'-10'3'235'0,"4"-1"-205"0,-1 1-22 0,4-2 10 0,3 1 16 0,2-2 22 0,-1 1 20 0,2-1 1 0,-2 1-10 0,3-2-13 0,0 1 2 16,3-1 2-16,1-1 22 0,1-2 16 0,-1-1-1 0,3-2-6 0,-2-1-10 0,-1 0-15 15,4-1-5-15,-1-2 0 0,2-1-5 0,0 0 0 0,0 0-8 0,-1 0-7 0,-4-3-7 0,3 0-11 0,-2-1 10 0,-1 0-7 16,-1-1-4-16,1-1 3 0,0 1-8 0,-3-2 2 0,1 0-7 0,-2-1 5 0,0 0-2 0,0-1-4 0,0-2 2 0,0 0-1 16,-1-4-1-16,-1 1 4 0,1-1-1 0,-2 4-3 15,2 2 1-15,0 5-2 0,-3 1-1 0,1 4 0 0,0 2 0 0,1 2-11 0,0 2 8 0,0 2-3 0,0 2-6 0,-2 1 12 0,0 1-7 0,3 2-7 0,-3 1 6 16,5 2-5-16,-2 2 1 0,1 4 2 0,-1 2 1 0,-1 2-5 0,1 1 9 0,0 5-2 0,-2 3-3 0,0 2 1 0,2 0 0 0,-3 0-3 0,3 1 7 15,-3-1-5-15,0 1-4 0,4 1 5 0,-4-1-5 0,0 3 6 0,0 0 1 16,-2 0-2-16,0 0-1 0,-1-1-2 0,0 0-6 0,2-1 1 16,-3 1 4-16,1-3 2 0,-1 1 3 0,0 1-1 0,2-3-1 0,-2-2-14 15,1 3 8-15,-1-9-4 0,1 3 13 0,1-3 3 0,-2-4 2 16,1-2 2-16,2-3-9 0,-1-1 4 0,1 2-4 0,-2-5-4 0,1 0-1 16,-1-1-1-16,3 0 6 0,-3-2 2 0,2-1-2 0,-1-1 2 0,0-1-6 15,-1 1 2-15,-1-2 3 0,-1 1-4 0,-1 0 0 0,1-2-5 16,0 0 0-16,-3-1-1 0,-2 2-4 0,1-1 7 0,-3 2-6 0,1-2 8 15,0 0 3-15,-2 2-6 0,4 0 13 0,-4 1-8 0,3 0 1 0,0-2 3 16,1 4-3-16,1-2 6 0,1 0 5 0,3 0-1 0,0 0 4 16,3 0-6-16,1 0 7 0,-1 0 1 0,2 0-5 0,-1 1 0 0,1-1 1 15,2 0 4-15,1 0 5 0,3 0 7 0,2 0-8 0,2-1-4 0,3-1-1 16,3 1 3-16,1-1 7 0,1-2 0 0,4 2 4 0,-2-4-1 16,2 2-4-16,1 0 12 0,2-1-9 0,-2-2 2 0,1 2 7 0,1-3-1 15,2 0 9-15,-1 1 7 0,-2-1-18 0,1 0 1 0,-1 1-8 16,-2-1-3-16,0 3 5 0,-6-2 5 0,1 2-8 0,-8 1-11 0,4 0 1 15,-5 3-13-15,-1-2-5 0,-1 2 12 0,-2-1-8 0,-1 2-11 16,-3 2 11-16,1-2-20 0,-2 1-5 0,-2 0-6 0,0 3-37 0,-2 0-44 16,-2 2-69-16,-2 2-88 0,-2 2-96 0,-2 2-162 0,-3 2-230 0,-1 1-69 15</inkml:trace>
  <inkml:trace contextRef="#ctx0" brushRef="#br0" timeOffset="-201118.99">20013 17319 564 0,'-9'-4'130'0,"-2"1"-19"0,-1 0 4 0,1 1 14 0,6-1 17 0,0 2-1 0,2-1-10 0,0 1-21 0,-1 1-14 0,3 0-3 0,1 0 1 0,0 0 1 0,1 0-5 0,2 1-3 0,0-1-10 0,1 2-5 0,4-1-3 0,2 0-8 0,3 1 0 0,0-1-1 0,0 0-7 0,3-1-2 0,1 0-4 0,4 0-8 0,2 0 5 0,0-1-11 0,2 1-4 0,3-3 1 0,2 2-14 0,0 0 1 0,1-2-7 0,-1-1-1 0,-3 1-7 16,-2 1-3-16,-2-2-1 0,-2 2-11 0,-2 0 6 0,-2 0-1 0,-2 0-1 16,1 0-3-16,-4 0-3 0,-1 0-16 0,-3 1-10 15,-2 0-12-15,-5-1-13 0,2 2-10 0,-6 2-43 0,2-2-38 0,-4 1-41 0,-1-1-55 16,-2 1-18-16,-3 1-15 0,0-1-20 0,-3 2 7 0,-1 1-10 15,-3 0 16-15,0 1 61 0</inkml:trace>
  <inkml:trace contextRef="#ctx0" brushRef="#br0" timeOffset="-200925.25">19987 17450 441 0,'-17'4'138'15,"7"4"-19"-15,-4 0-8 0,8-2 2 0,2-1-2 0,2 0-3 0,2-1-6 0,2 0 3 0,2-1 12 0,-2 0 5 0,6-1 5 0,0 1-8 0,2 0-12 0,5-2-8 0,-2 0-6 0,4-1 3 0,-3 3-6 0,6-6-8 16,1 3-8-16,3-1-9 0,3-3-8 0,3 1-1 0,2-1-9 0,1 2-6 15,4-2-6-15,-5-2-11 0,1 0-9 16,-2-1-7-16,-1 2 4 0,-2-2-7 0,0 3-5 0,-3-3 0 0,-1 2-2 0,-1-1 1 16,-3 1 6-16,-1 0-7 0,-1 1-8 0,-4-2 0 0,0 0-11 0,-2-1-1 15,-2 2-9-15,-1-4-13 0,-1 4-5 0,-4-2-13 0,1 2-29 0,-1-3-39 16,0 1-40-16,-3 1-38 0,1-1-30 0,-4-1-15 0,0 0-16 16,-1 1-22-16,-1-1-25 0,1-1-9 0,-2-1 48 0</inkml:trace>
  <inkml:trace contextRef="#ctx0" brushRef="#br0" timeOffset="-200649.68">20508 17036 812 0,'-11'-7'157'0,"5"2"-5"0,-5-3 6 15,0 0 0-15,6 1 2 0,-2 1-22 0,0 0-27 0,1 3-22 16,-2-2-12-16,1 2-3 0,-1 1 5 0,0-1 6 16,0 3-10-16,1 1-7 0,2 2-8 0,-1 0-10 0,1 1-6 0,1 0 1 0,0 1-9 0,0 1-2 15,0 0 2-15,1 4-7 0,-1-4 5 0,4 2-7 0,-3 2-6 0,6-1-4 16,-3-1 1-16,4 3 4 0,2-2 1 0,-1 2 6 0,3 1-7 15,0-3 2-15,0 2-7 0,4 0-4 0,3 1 3 0,1-1-1 0,3 1 11 16,-1-2 5-16,4 1 4 0,1 1-2 0,1-1-8 0,1 0 0 16,1-1-8-16,-1 1 1 0,1 0-13 0,0 0 4 0,1-1 6 15,-1-2-7-15,-1 3 12 0,-1 0-9 16,-5-2-11-16,0 2 7 0,-4-2-7 0,-1-1 2 16,-3 2 3-16,0-2-10 0,-3 1 1 0,-3 0-3 0,-3 2 0 0,0 0 5 15,-4 0-3-15,0 1 1 0,-3 0-8 0,-5 1-1 0,-3 0 1 0,-2 2-17 0,-3 1-8 0,-4 2-17 0,3-1-17 0,-5 2-19 0,0-2-31 16,-1 1-45-16,-1 1-63 0,2-3-101 0,-1 1-108 0,0-1-147 15,0 2-150-15</inkml:trace>
  <inkml:trace contextRef="#ctx0" brushRef="#br0" timeOffset="-199742.54">21297 17367 3 0,'3'-4'2'0,"1"1"-3"0,1 1 1 0,1-1 0 0,1-1 0 0,-1 1 0 0,1-1 0 0,1 2 0 0,-1-1-1 0,-1 0 0 0,4 1 1 0,-2-2-1 0,0 1 1 16,0-1 0-16,0 0 0 0,-1-2 0 0,1 1 0 0,-2 0 3 0,0-1 5 15,-1 0 11-15,-2 0 20 0,2 1 24 0,-2 1 24 16,-2-1 23-16,1-1 17 0,-2 1 13 0,-2-1 10 16,1 1 8-16,-2 0 9 0,3-1-2 0,-3 0-8 0,1 0-4 15,-2 1-13-15,0-2-10 0,1 2-12 0,0-4-17 0,2 0-12 16,-2 3-14-16,2-1-8 0,0 0-7 0,-2 2-6 0,3-2-2 16,0 2-4-16,-3-2-4 0,3 2-6 0,3 0 0 0,-3-1-3 0,0 2-4 0,0-1-7 15,0 2-4-15,0-1-1 0,0 1-4 0,0 1 1 0,3 0 2 0,-2 1-4 0,-1-2-1 16,1 3 2-16,-2 2-9 0,1-2-2 0,-1 2-1 0,1 1 0 0,0 1-1 15,1 1 10-15,0 2-6 0,2 1 3 0,0 4-3 0,-1 3 0 0,2 4 4 16,0 0-4-16,0 2-2 0,2 3-1 0,1 2-1 0,-1-1-2 16,4 2 5-16,-1-2-5 0,-1-1 0 0,0 1-4 15,1-3-2-15,4-2 7 0,-1 0 3 0,2-2-6 16,2-1 4-16,-2 2-2 0,1-6 8 16,1 2 4-16,-2-4 3 15,0 0-1-15,1-3-13 0,-1-2 3 16,1 1-6-16,-2-3 0 0,2-1 6 15,-4-1-8-15,1-3 13 0,-1 0-2 0,-3-1-2 0,-2-2 7 0,1 0-5 0,-2-1 3 0,2-2-1 0,-1 1-1 16,-2-2-6-16,0 0-2 0,0-2 3 0,-2 1-3 0,1-3 9 0,-2 1-4 0,1-1-2 0,-2 0-1 0,1 0-5 0,-1 1-2 0,-1-1-2 0,1 1 3 0,-2 1 3 16,2-1 1-16,0 2-2 0,-1-2-3 0,-2 3 5 0,2 2 1 0,0 4 3 0,-1 2-2 0,1 0-6 0,1 0 1 0,-1 2-8 0,1 1 6 15,0 2-3-15,0 4-3 0,1 0 5 0,2 3-3 0,-2 0 4 0,0 1 0 16,1 2 3-16,-1 0 0 0,-1 1 11 0,1 1-4 0,1 1-5 0,-2 2 0 16,0 0-8-16,0 0 2 0,-2 3 6 0,2 0-1 0,-1 2-4 15,0 2-4-15,-2 0-3 0,2 0 1 0,-3 1 12 0,0-3-4 16,0 5 1-16,-2-1-3 0,1-1-8 0,1-1 8 0,-3-3 0 0,0-2 6 15,2-4 1-15,0 0 1 0,-2-4-3 0,-1 0-3 0,0-2 16 0,0 0-16 16,0-3 6-16,-2-1 4 0,1-1-15 0,0 0 16 0,-2-3 1 0,0-3-4 16,0 1 6-16,3-1-9 0,0-2 3 0,0-2 2 0,-1-1 0 15,0-3 8-15,-2-2-3 0,2-2 0 0,0 0-2 0,1-1-1 0,0-1 1 16,4 1 2-16,-1-3 0 0,2-1 7 0,3-1-1 0,2-2-1 0,0-1 0 16,2 1-1-16,0-1-11 0,6-2 2 0,-1 4-8 0,1-1-10 15,4-1 9-15,0 2-3 0,2 2-2 0,1 0 18 0,1 1-6 0,2 2 2 16,0-2-2-16,-1 3-14 0,1 2 11 0,-2-3-9 0,3 4 7 0,0 0-2 15,-2-1-24-15,1 2 0 0,-3 0-15 0,1 2-25 0,-1-1-16 16,1 2-58-16,-1-4-61 0,-1 4-79 0,0 0-134 0,-4 1-149 0,3-2-222 16</inkml:trace>
  <inkml:trace contextRef="#ctx0" brushRef="#br0" timeOffset="-199090.46">22666 17517 553 0,'-1'0'168'0,"-1"1"-42"0,1-1-8 0,2 0 8 0,1 0 8 0,0 0 2 0,0 0-9 0,0-1-16 0,0-2-5 0,-1 2-1 0,2-3 6 15,-1 0 10-15,0-1-14 0,3-2-4 0,-1 0-22 0,1-2-13 16,1 0-11-16,-1-1-4 0,3 1-7 0,-1-1-8 16,0 0 3-16,-2-1-12 0,-1 0 7 0,3 1-7 0,-2 0 1 0,-1-1 4 0,0 3-4 15,-1-1 5-15,-1 0 0 0,1-1-8 0,-3 2 5 0,0 1-1 16,0 2-7-16,0 0 2 0,0 1-7 0,0 1 5 0,-3 2-3 0,3 1 0 16,-1 0 3-16,0 0-6 0,1 1-1 0,-2 3-8 0,1 0-7 0,1 3-6 15,-1 1 6-15,-1 3 2 0,1 1-4 0,1 1-4 0,0 2-5 0,0 2 9 16,0-1 0-16,1 2-3 0,-1-4 1 0,2 3-10 0,-1-1 5 15,0 0 2-15,2-2-1 0,-2 0 6 0,2-1-15 0,0-3 2 0,3-1 1 16,0-1-9-16,1-3-1 0,-1-1-8 0,1-1-6 0,1-2-18 0,0-2-5 16,0-3-16-16,5-1-45 0,0-5-35 0,1-2-57 0,0-1-57 0,2-3-65 15,-1-2-43-15,-1-2-43 0,2 0-13 0,0-1 35 0</inkml:trace>
  <inkml:trace contextRef="#ctx0" brushRef="#br0" timeOffset="-198941.48">23000 17071 636 0,'-12'-4'230'0,"1"3"-74"0,-4 1-7 15,7-2 8-15,3 2-2 0,-1 2-21 0,1-1-28 0,1 3-33 0,-1-1-24 16,3 3-11-16,1 0-11 0,0-1 0 0,1 2-5 0,1 1 1 16,0-2-9-16,1 2-7 0,0 1-3 0,1-1-8 0,4 0-6 0,-2 0-11 15,0-2-29-15,1 1-47 0,3 1-74 0,2-1-83 0,0-1-74 16,2 1-50-16,-1-1-63 0</inkml:trace>
  <inkml:trace contextRef="#ctx0" brushRef="#br0" timeOffset="-198617.92">23323 17226 770 0,'-6'-4'510'16,"2"-1"-315"-16,-1 0-22 0,2-2-7 0,3 2 4 0,2-1-18 0,-1 1-38 0,-1 1-24 15,1 1-18-15,1 2-17 0,-2-3 2 0,1 2-2 0,-2 1-7 16,-1 1-2-16,2 0-5 0,-1-1-10 0,1 2-5 0,-1-1-3 0,-2 0-6 16,0 3-4-16,-3-2 0 0,3 3-3 0,-4 1-1 0,0 2-4 0,-1 0 1 15,-2 1-4-15,0 0 3 0,-2 0-1 0,3 1-4 0,-2 1 5 16,0 0-12-16,1 1 10 0,-1 1-1 0,-1 2-5 0,1-2 3 0,-1 1-2 15,4-4-2-15,-1 2 8 0,-2 0 1 0,4-2-5 0,1 1 2 0,0-1-4 16,2 0-1-16,2-1 4 0,2 3-2 0,2-4-1 0,2 0 2 16,3-1 7-16,1 1-2 0,1-2 6 0,2-1 5 0,0 2-6 0,2-1 5 15,2-1 7-15,0 0-7 0,-1 0 6 0,4 0-2 0,-2-1-4 16,1 1 9-16,2-1-6 0,-1-2-1 0,-2 2-3 0,1-2-5 0,0 3-2 16,0-3-2-16,-3 2 5 0,0 1-3 0,-2-1 0 0,-4-2 0 15,0 2-1-15,-1-1-1 0,-5 1 0 0,1 0 4 0,-3-1-4 0,0 1-1 16,-3 0 3-16,-1 1-9 0,-2 0 2 0,-4 1-7 0,1 1-12 0,-5 2-2 15,0 0-7-15,-2 1 3 0,-3 0-15 0,-3 1-22 0,1 0-34 16,-5 1-59-16,4 1-66 0,-4-1-105 0,2 2-131 0,-4-2-165 0,0 1-173 16</inkml:trace>
  <inkml:trace contextRef="#ctx0" brushRef="#br0" timeOffset="-197452.28">22138 18459 606 0,'-7'-3'304'0,"2"-1"-143"0,-1-1-20 0,2 0-6 0,2-2 9 0,0 2 1 0,2-2-16 0,0 2-22 0,0-2-17 0,0 0-3 0,2 0-4 0,-1 1 6 0,0-2-3 0,2 1-13 0,0 3-10 0,1-3-11 0,1 2-11 0,2 0 2 15,-2-1-11-15,3 2-5 0,0 0 5 0,3 2-4 0,1-1-4 16,1 1 4-16,2 1-10 0,0 1 0 0,-2 3 4 0,5 1-6 15,-1 1-1-15,-2 1 0 0,1 0-12 0,-4 1-3 0,0 1 12 16,0 1-10-16,-4 2 6 0,4 1 6 0,-4 2-9 16,0 0 3-16,-5 0 1 0,1 0-4 0,-1 1-5 0,-3 0-2 15,0 0 4-15,-2-1-2 0,1 1 3 16,-3-3-3-16,-1 0 7 0,2-2-4 16,-4 0-1-16,2-2 1 0,0 0-8 0,-2-2 9 0,2-1-1 15,-1-1-6-15,1-2 1 0,-1 0 0 0,4-2-5 0,-1 0 21 0,2 0-2 16,-2-2 0-16,2-1 0 0,-1-1-19 0,0-2 12 0,0 2 3 0,2-5-2 0,-1 0 2 0,2-3-8 0,-1-2-12 0,2-1 5 15,0-1 4-15,1 0-4 0,1-1 5 0,-1 1-3 0,-1 0-3 0,5 0 6 16,0 1 0-16,0 0-1 0,-2 2 1 0,4-1-3 0,-1 1 2 0,0 2 1 0,3 1 0 0,-1 2 2 0,-2 1-1 0,2 0 4 16,1 2-3-16,-2 1 2 0,3-2 0 0,-1 2-4 0,0 2 2 0,0-1-2 15,-2 2 2-15,2 1 2 0,1 1-2 0,-1 2 2 0,-1-1-6 0,0 4-3 16,2-2 7-16,-3 2-3 0,0 1 3 0,-1 0-5 0,1 1 0 16,-3 1 3-16,0 1 11 0,2 0-9 0,-2 1 1 0,0 1 1 0,-1 0-10 15,-2 2 13-15,2-2 0 0,-2 1 0 0,-2 0-4 0,0-2 6 16,-2 3-3-16,1-2-1 0,-1-2 4 0,-2 2-16 0,0 0 3 0,-2-1-3 15,1-1 7-15,0-1 4 0,0-1 0 0,-1 0 1 0,1 0-1 0,-3-1 5 16,4-2-9-16,-1-1 5 0,0 0 1 0,2 0-11 0,-1-2 10 16,1 0-3-16,1-2-1 0,2-1 9 0,-1 0-5 0,2-2-3 0,-2-1 9 15,0 1-1-15,1-2 4 0,1-1-1 0,-1 1-4 0,0-4-4 0,2 1-1 16,0-4 3-16,-1 0-2 0,4-1 2 0,-2-1-3 0,1 0 14 16,0 0-13-16,1 0 7 0,-1-1 1 0,0 1-15 0,2-1 8 0,-2 0-11 15,2-1 9-15,0 3 1 0,-2 1 2 0,3 1 2 0,-1 2-3 16,1 1-4-16,0 1-6 0,0 0 5 0,-1 2 6 0,2 1-12 0,-1 0 9 15,0 2-2-15,0 0 0 0,-1 0 3 0,1 1-3 0,-3 1 2 0,3 1-7 16,-1-1 12-16,-1 2 3 0,-1 0-1 0,0 2 1 0,1 0-10 16,-1 2-3-16,-1 1 3 0,0-1-9 0,0 2 7 0,1 0 2 0,-2 0-10 15,2 2 13-15,1 0-4 0,-2 1-8 0,0-1 12 0,0 0-4 0,-1 1-1 16,2 0 5-16,-2-1-4 0,2 1 2 0,-2 0 1 0,1 0-4 16,1-3 6-16,-2 1-6 0,1-1 0 0,1 0 2 0,-1 0-1 15,1-1 1-15,-1 0-2 0,2-2 2 0,1 2-2 0,-2-3 2 0,2 0 2 16,-1-2-6-16,1 0 4 0,1 0-3 0,0-2 1 0,0 0 0 0,3 0-4 15,-2-4 4-15,2-1 2 0,-2 0 2 0,2-1 1 0,1 0-5 0,-1-4 2 16,0 1 5-16,-1-2 4 0,0-1 2 0,2 1-5 0,-3-3-6 0,1 1-6 16,-1 0 0-16,-1 2 1 0,0-1 3 0,0 0 4 0,0 0 3 15,-3-3 4-15,1 3-7 0,-2 2 8 0,-2-1-12 0,3 3 2 0,-4 0 7 16,0 1-1-16,-1 0 6 0,2 3 0 0,-2 2-5 0,0-1 2 0,0 2 1 16,-2-1-4-16,4 1 6 0,-4 2 0 0,2-1-6 0,-1 2-1 15,0 0 4-15,-1 1-13 0,-1 0 4 0,1 2 4 0,2 2-8 0,-3 1 6 16,2 1 0-16,-1 1-9 0,0 0 1 0,0 0-3 0,1 2 15 15,0-2 4-15,1 1-1 0,-2 3-5 0,1-2-10 0,1-2-4 0,0 4-1 16,1-3 1-16,1 1-3 0,0-3 1 0,1 0-9 0,1-1 0 16,-1 2-5-16,4-2-7 0,-2 1-6 0,2-2-18 0,-1-3-15 0,2 0-25 15,4 0-37-15,-1-4-61 0,4 1-69 0,-2-3-88 0,2-1-90 0,1-1-86 16,0-3-89-16</inkml:trace>
  <inkml:trace contextRef="#ctx0" brushRef="#br0" timeOffset="-196499.13">23686 18400 188 0,'-1'0'176'0,"1"1"-58"0,1-1 8 0,0 0 19 0,2 0 12 0,0-1-4 0,-1 1-23 0,1 0-20 0,0-3-13 0,-1 2-4 15,1-2 5-15,2 1 12 0,-1-2 3 0,0 0-6 0,0-2-9 0,-1 1-7 16,3-2-11-16,-1 1-3 0,-1-1-4 0,1 2-9 0,-2-2-8 16,0 0-11-16,-1 0-3 0,0 1-7 0,-2-1 0 0,0 0 5 15,0 1-6-15,-3 0-5 0,0 0-2 0,1-2-8 0,-2 1-1 0,0 0-3 16,-2-1 8-16,-2 3-9 0,1-2 2 0,1 2 3 0,-4 1-9 0,4 1 2 16,-5 0-6-16,0 2 3 0,2 1-4 0,-5 1-2 0,2 2 1 0,-1 0-4 15,-2 2 0-15,-1 2 1 0,1 1 4 0,2 0-3 16,0 1-9-16,-2 1 4 0,3 0-4 0,-2 1 11 0,1 1 4 15,-2-1-1-15,6 1-2 0,-2 1-5 16,3 2-7 0,3-2 2-16,-1 2 2 15,2-3-11-15,0 0 12 16,3 0-9-16,1-2 6 0,1-1 1 16,3-1-2-16,2-1 2 15,-1 0 2-15,2-2 1 0,2 2-4 16,1-6 3-16,3 2-5 15,0-5 7-15,3 1 2 16,-1-3-4-16,4-1 1 16,1-2 1-16,0-3-4 15,2 0 3-15,0-1 2 16,1-2-6-16,-1-1 2 16,-4-2-7-16,2-1 8 0,-1-1-1 0,-1 1 5 15,-1-3 6-15,-1 0-8 0,-2 0 3 0,-2-1-4 16,0 0 4-16,-2 1-6 0,1-2 3 0,-1 0 3 15,-4-1-5-15,1-1 7 0,0-2-1 0,-3 2 9 0,1-1-3 16,-2 1-6-16,-2-2-4 0,0-1-7 16,-1 1 7-16,0-4 5 0,0-2 3 0,-1 0-6 0,-2 1-2 15,2 2 3-15,-2 0 11 0,1 5-2 0,-2 1 1 0,0 7-6 16,1-1-9-16,0 4 6 0,1 2-8 0,-2 3 6 0,0 2 0 16,0 2-2-16,1 2 1 0,1 2-1 0,1 0 2 0,0 2-4 15,-3 2 2-15,1 2-3 0,0 1-1 0,1 3 4 0,-1 4-1 16,0 0 6-16,1 4-12 0,-1 1 0 0,2 2-1 0,-2 3-2 0,0 2 8 15,3 2 2-15,-2-1 0 16,2 2-5-16,-3 0-2 0,2 1 1 0,-1-1 2 16,0 1-1-16,0-1 3 15,0 1 1-15,0 1-3 0,1-2 4 16,0 1 0-16,3-4-6 0,0-1 4 0,2-4 2 0,0-1-2 16,0-1 2-16,2-2-1 0,1-5 1 0,2 0-4 0,1-2 6 0,-1-1-5 0,1-1 1 0,0-2 2 0,0-1-2 15,-2-2 6-15,2-1-3 0,1 0-2 0,-1-2-1 0,-1-3 2 0,2 0 0 0,-3-1 5 0,2 0-3 0,0-1-2 0,-2-2 1 0,0-1 3 16,0 0 6-16,-1 0-9 0,1-1-1 0,-2-1 0 0,1 1-1 0,0-2 8 0,-2 0-2 0,1 1 0 0,-2-1-7 0,0 0-5 0,0 1 7 0,0-1 4 0,0 0 1 15,-2 2-2-15,2 1 2 0,-1 1-5 0,0 2 0 0,-1-1 0 0,0 1 0 0,-1 4 2 0,2-1 3 0,-2 5-7 0,0-2 4 0,1 1-2 0,-1 0 0 0,2 1 1 0,-1 1-1 0,-2 3 0 0,4-1-1 0,-1 2-3 0,0 2 6 0,-1-1-9 0,1 1 1 0,0-1-3 0,-2 0 2 0,2 2 2 0,-2-2-1 0,2 2-1 0,2-1-6 0,-2-2-1 0,-2 1 0 16,2-1-8-16,0 0-8 0,-1-1-4 0,1-2-18 0,-2 0-12 0,2-1-38 0,-2-1-53 0,5 0-63 0,-2 0-66 0,0-3-56 0,0 0-49 0,1 0-39 0,-2-5-32 0</inkml:trace>
  <inkml:trace contextRef="#ctx0" brushRef="#br0" timeOffset="-196412.85">24238 18001 1361 0,'-13'0'220'0,"-1"0"-72"0,0 0-17 0,2 3 7 0,4-2 6 0,1 0-27 0,1 2-34 0,2 0-32 0,0 1-14 0,2 0-18 0,-1 2 4 0,0 0-3 0,3-1-7 0,3 2 4 0,-3-2-19 0,3 2 2 0,2-1-4 0,-2 1-12 0,2 1-7 0,0 0-34 0,2 3-38 0,0-4-81 0,2 2-123 0,1-1-123 0,-1 0-152 16,2-1-105-16</inkml:trace>
  <inkml:trace contextRef="#ctx0" brushRef="#br0" timeOffset="-195704.99">24607 18234 650 0,'-3'-5'240'0,"0"1"-121"15,2-2-20-15,1 2-6 0,1 0 19 0,2 0 51 0,-2-1 7 0,2 1 2 16,-2-2-26-16,2 1-68 0,0 0-28 0,-1 1-1 0,3-4 1 16,-3 4 18-16,1-2 13 0,-2 0-5 0,-1-1 2 0,0 0-22 0,0-1-3 15,0 1-5-15,0 1-3 0,0 0 7 0,0 0-14 0,-1 0 3 0,-2 1-4 16,1 0-5-16,-1 2 7 0,0 0-9 0,0-1-4 0,-1 2-11 16,0-1-1-16,2 0-5 0,-2 3 3 0,1-1 2 0,-2 1-4 0,2 0 4 15,-4 1-9-15,2 3-5 0,-3 0-3 0,1 0 3 0,-1 0-7 0,-1 3 12 16,-3-2-3-16,1 3-6 0,-1 2 9 0,0-1-3 0,2 3-4 0,0 0 1 15,0-1 1-15,1 4-2 0,1-6-2 0,1 3 3 0,1 2-5 16,-1-1 3-16,1 0 6 0,5 2-4 0,-2 0-6 0,1-2 2 0,0-1-6 16,4-1-1-16,0-2 7 0,1 1-5 0,1-2 3 0,-1-1 12 15,4 1-10-15,-1-3 5 0,1-1-5 0,1-1-7 0,0-2 12 0,1-1-9 16,2-1 9-16,1-3-5 0,2 0 0 0,-2-2 0 0,1 0-4 0,0-1 4 16,0-1-5-16,1 0 0 0,-2-2 3 0,-1 1-5 0,1 0 7 15,-2-2 2-15,0 0-2 0,0 0 6 0,-2 1 1 0,0-1 1 16,-3 2-1-16,-1-1-2 0,-1 1 2 0,-1-1-2 0,1 1 0 0,0 1 3 0,-1 1-1 15,0 1-5-15,-1-1 6 0,2 2-3 0,-3-1 7 0,1 2-7 16,-1 0 1-16,-1 2 4 0,1 0-13 0,0 2 6 0,0 0 4 0,-1 0-2 16,2 4-2-16,-1-2 4 0,0 2-5 0,0 1 3 0,0-2 8 15,1 2-8-15,-1 0 0 0,2 1-2 0,-1 2-1 0,0-3 3 0,1 0 5 16,0 1-7-16,0 0 4 0,-1 0 0 0,2-1-2 0,-3 1 5 0,2-1-3 16,1 2 6-16,0-2-1 0,-1 2-2 0,1-2-2 0,0 0 7 15,-1-1-15-15,1 0 7 0,1 0 0 0,1 0-2 0,-2 1 17 0,4-3-5 16,-3 0-4-16,0 0-8 0,1 0 6 0,-2-2-8 0,2 1 2 15,3-2 2-15,-2-1-9 0,0 1 8 0,0-3 1 0,2 0 5 0,0 0 2 16,0 1-6-16,0-5 7 0,1 3-6 0,3-3 3 0,-1-2 1 0,0 2-4 16,-2-2 4-16,2 0-1 0,0 1 0 0,-2-1 2 0,0 1 5 0,-1-2-2 15,0 1 0-15,1-1-5 0,-1 0 4 0,-3 3-6 0,2-1 9 16,-1 2 2-16,1 3-13 0,-2-1 10 0,-1 2-4 0,3 0 1 0,-3 2 5 16,0 1-14-16,2 1 3 0,-4 2-2 0,4-2-1 0,-4 6 10 15,4-2-9-15,-1 5-2 0,0 0 12 0,2 3-3 0,-2-1-2 0,3 1 6 16,-2 0-13-16,0-1-2 0,0 2 2 0,2-2 0 0,-1 0-2 15,-1-1 2-15,1 1 4 0,1-3-6 0,1 1 8 0,-1-2-5 0,0 0-1 16,1-2 8-16,-3-2-7 0,0 2-4 0,2-4 6 0,0 1-6 0,-3-3-1 16,2 1 2-16,-1-1-10 0,0-1-8 0,-1-2-23 0,1-1-15 15,-1 0-40-15,2-2-45 0,-1-2-60 0,1-2-84 0,1 1-106 0,0-3-116 16,0 0-111-16,0 0-77 0</inkml:trace>
  <inkml:trace contextRef="#ctx0" brushRef="#br0" timeOffset="-195600.6">25340 18103 1165 0,'-4'0'344'0,"0"0"-126"0,0 0-39 0,1 0-15 0,1 0-22 0,0 0-36 0,1 1-37 0,0 2-30 0,1-1-24 0,0 0-10 0,0-1-8 0,1 2-24 16,0 1-49-16,1 1-139 0,-1-1-233 0,0 1-365 0,-1 1 96 0</inkml:trace>
</inkml:ink>
</file>

<file path=ppt/ink/ink19.xml><?xml version="1.0" encoding="utf-8"?>
<inkml:ink xmlns:inkml="http://www.w3.org/2003/InkML">
  <inkml:definitions>
    <inkml:context xml:id="ctx0">
      <inkml:inkSource xml:id="inkSrc0">
        <inkml:traceFormat>
          <inkml:channel name="X" type="integer" max="19200" units="cm"/>
          <inkml:channel name="Y" type="integer" max="10800" units="cm"/>
          <inkml:channel name="T" type="integer" max="2.14748E9" units="dev"/>
        </inkml:traceFormat>
        <inkml:channelProperties>
          <inkml:channelProperty channel="X" name="resolution" value="554.91327" units="1/cm"/>
          <inkml:channelProperty channel="Y" name="resolution" value="552.14722" units="1/cm"/>
          <inkml:channelProperty channel="T" name="resolution" value="1" units="1/dev"/>
        </inkml:channelProperties>
      </inkml:inkSource>
      <inkml:timestamp xml:id="ts0" timeString="2024-07-30T06:34:05.768"/>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1" timeString="2024-07-30T06:34:06.499"/>
    </inkml:context>
  </inkml:definitions>
  <inkml:trace contextRef="#ctx0" brushRef="#br0">5498 5770 0,'0'0'0,"0"0"0,0 0 0,0 0 15,0 0-15</inkml:trace>
  <inkml:trace contextRef="#ctx1" brushRef="#br0">1188 1517 730 0,'-14'-3'74'0,"1"0"-7"0,1-1 27 0,4-1 17 0,3-2 15 0,2 2-3 0,3-2-24 0,0 0-28 0,0-1-11 0,0-1-11 0,0 0 0 0,3-2 3 16,-1 0 6-16,5 0-5 0,-2-1-4 0,3 2-1 0,0-2-7 0,2 1 1 15,-1 0 1-15,1 0-5 0,3 1 1 0,-4 0 0 0,6 1-3 16,-1 0 1-16,0-1-3 0,2 2-1 0,-1 0-3 0,-2 1 3 15,1 2-4-15,-2 1-3 0,0-1-3 0,0 1 1 0,0 1 2 0,-1 2-1 16,1-1-1-16,0 2-1 0,-1 2-1 0,-1 0 2 0,0 2-3 16,1 0 0-16,-2 3-3 0,-1 0-2 0,0 1 3 0,1 2-4 0,-1 3 4 15,0 1-5-15,-2 1-6 0,2 2 0 0,-4 2-3 0,-3 1 2 16,2 0-6-16,-4 2 7 0,-1-2-8 16,0 1-1-16,-4 1-4 0,-2 1 3 0,1-1 2 0,-2 2 3 15,-3-1-1-15,0-3 1 0,-1 2-1 0,-1-2 1 0,-1-1-6 0,3-1 1 0,-4 0 4 0,4-3-4 0,-1-2 12 0,3-1-6 16,0-3-3-16,2 1 4 0,1-4-5 0,3 0 4 0,1-3-4 15,2-3-4-15,1 0 9 0,0-2-10 0,3 1 9 0,1-3 1 0,1-3-5 16,3-1 9-16,1-1-10 0,2-5 2 0,4 0-2 0,1-3-1 0,0-1 7 16,1-1-7-16,1 0 2 0,1-1 2 0,-1 0-7 0,1-1 7 0,0-1-1 15,-2-2-2-15,1 0 16 0,-2 1-2 0,-1 0-5 0,1 1 2 16,-4 0-11-16,1-1-1 0,-1 1 0 0,-2 0 2 0,-2 1 2 0,0-1-2 16,-3 5 12-16,-1 1-5 0,1 2-2 0,-2 5 8 0,-2 1-8 15,1 3 9-15,-2 2 1 0,-2 2-2 0,2 2 4 0,-1 0 0 0,1 1 2 16,-1 0 2-16,-1 1-6 0,0 2 1 0,-1 3-6 0,-1 3 8 0,1 2-5 15,1 1 1-15,-2 3 2 0,1-2-12 0,-1 4 1 0,-1 1 0 16,1 0 2-16,-2 0 4 0,2 0 3 0,0 0-6 0,0 2-4 0,1-1-1 16,1-1-6-16,0 0 21 0,2-1-4 0,0 1 4 0,3-4-1 15,-2 2-17-15,2-2 9 0,1-3-11 0,0 2-5 0,0-2 7 0,4 1-5 16,-1-2-4-16,0-2 6 0,-1 1-6 0,4-3 2 0,-1 0-2 0,1-1 5 16,-1-2-10-16,2-1-5 0,-3 0-8 0,4-1-16 0,-2 0-8 0,3-3-33 15,-1 1-42-15,-3-2-53 0,4-2-74 0,-3 0-71 0,3-1-47 0,-1-1-33 16,0 1-1-16,-1-1 37 0,0-2 23 0</inkml:trace>
  <inkml:trace contextRef="#ctx1" brushRef="#br0" timeOffset="196.85">2000 1620 580 0,'-5'0'236'0,"2"1"-34"0,2 0 3 0,-2 1-3 0,2 0-13 0,-1 2-26 0,1-1-30 0,-2 2-7 0,2 1-11 0,1 2-8 0,-1 0-5 16,1 1-7-16,0 2-4 0,0 0-4 0,2 2-6 0,0-1-7 0,0 3-5 15,1 0-11-15,-2 2-6 0,1 0-14 0,-1 1-11 0,2-1-1 16,-1 1-5-16,2 2-11 0,-2 0-6 0,1 1-1 0,-2-2-8 15,2 0 0-15,-1-3 10 0,0 0-15 0,0 1-15 16,0 0-19-16,-1-1-33 0,-1-2-34 0,0-2-97 16,1 1-126-16,-1-3-183 0,3 0-166 0,0-1-151 0</inkml:trace>
  <inkml:trace contextRef="#ctx1" brushRef="#br0" timeOffset="721.42">2820 1928 1019 0,'-8'-3'197'0,"0"1"-77"0,2-1 19 0,2 0 6 0,1 2-1 0,3-1-25 0,0 2-30 0,0 0-21 0,0 2-13 0,0 1 4 0,0-2-7 0,1 3-3 15,1 0-6-15,-1 3-11 0,-1-1-7 0,0 2-12 0,3 2-6 0,-3 0-8 16,0 4-4-16,-3-1 0 0,3 2 2 0,-1 0-3 0,-3-1-4 16,1 1-8-16,-2 0-24 0,-2 0-18 0,2 1-46 0,-2-4-56 15,1 1-65-15,1-1-69 0,0-1-60 0,-3 0-21 16,4-2-21-16,-3-2 112 0</inkml:trace>
  <inkml:trace contextRef="#ctx1" brushRef="#br0" timeOffset="1199.08">3395 1444 1159 0,'-6'-5'604'0,"2"-1"-578"0,0 1-6 0,4 2 15 0,6 1 12 0,2-1 24 0,3 0 7 0,0 1-5 0,1-1-11 0,-1 2-9 0,-1-1-7 0,2 2-2 0,5 2 1 0,-3-1-5 0,4 2-3 0,-1-1-5 0,-1 2-4 0,2 0-8 15,-2 2-2-15,0 0-6 0,0 2-1 0,-3 1-9 0,1 1 4 0,-2 1-1 16,-1 2-5-16,-3 2 11 0,-3 3-8 0,-1-1 2 0,-1 0 0 16,-3 2-3-16,-2 0 4 0,0-2-4 0,-2 3 7 0,-3-2-9 15,-1 2 0-15,-3 0-1 0,-1 0-1 0,0 2 2 0,-3-4 2 0,0 2-6 16,-2-1 3-16,2 0 1 0,-1 0 0 16,1-6 1-16,1 2-2 0,0-4-1 15,1-2-1-15,4 2 5 16,-1-5 1-16,3 0-3 15,2-2 1-15,4-4 1 0,-1-3-5 16,4-1 4-16,-1-1-1 0,4-2-3 16,2-5 2-16,3 0-1 0,-1-4 4 0,3 0-4 0,1-2 0 15,2 0 2-15,1-1-6 0,2-1 1 0,-2 0 4 0,1-2-3 0,2 1 8 0,-2-5-1 0,2 1 2 0,0-2-4 0,-3-1-1 16,1-2 5-16,-1 1-3 0,1-1 6 0,-1 4-4 0,-3 1-2 0,0 1 0 0,-2 2-1 0,-4 0 4 0,2 3-2 0,-2 3 2 0,-3 4 0 16,-1 3-2-16,-2 4 8 0,0 0-3 0,-2 4 4 0,1 0 5 0,-1 1 1 0,-1 0 0 0,1 1-5 0,-2 0-3 0,2 1-3 0,-2 1-2 0,1 2 5 0,-1 2-2 0,-2 2-2 0,-1 3 1 15,1 3-5-15,-1 1 3 0,2 1 0 0,-1 3-2 0,-3-1 2 16,4 3 0-16,-3 0 3 0,1 2 0 0,0 2 2 0,1-1-1 0,1 1-6 15,-1-1 2-15,1-1 2 0,1-1 5 0,1 0-7 0,1-2-2 0,1 1-3 16,1-2-5-16,1-3 3 0,3 2 4 0,1-3-5 0,-1-2-2 0,6-1-1 16,-1-2 5-16,2-2-4 0,3-1-2 0,1-1-5 0,2-2-8 15,2-2-6-15,1-2-7 0,-1-1-31 0,2-1-53 0,-2-3-84 16,1-2-99-16,1 0-100 0,-1-2-74 0,2 0-20 0,-2-2-19 0</inkml:trace>
  <inkml:trace contextRef="#ctx1" brushRef="#br0" timeOffset="1650.73">4272 1672 933 0,'-7'0'231'0,"3"1"-89"0,0-1-1 0,3 2 3 0,1-2-8 0,1 1-23 0,1-1-25 0,0 3-9 0,0-2 0 0,3 2-3 0,2 1-4 32,1-2-8-32,0 2-7 0,1 0-5 15,2 2-13-15,-3-1 0 0,3 2-10 0,-3-3-1 0,1 3 6 0,-1-1-7 0,0 2 3 0,-1 2-7 0,-4 0-1 0,2 0-1 16,-2 0-1-16,-2 1-1 0,-2 0-5 0,-2 1 4 0,0 1-10 15,-2 3 7-15,-3 1-5 0,-2 0-7 0,1 0 5 0,-2-1 4 0,-2 1 1 16,1 0-3-16,-1-1 3 0,-2-1-9 0,-1-2 2 0,2 1 5 0,0-2 0 16,0-2 3-16,-1 2-1 0,5-1 6 15,-2-3-7-15,4-1 5 16,0 1-2-16,2-1 1 0,2-2 1 0,1-1 2 0,3-3 0 16,3 1-2-16,1-2 5 0,0 0-4 0,3 0 3 15,1-2-2-15,5 0-5 16,2-1 2-16,2-2-2 15,2-1-10-15,1 1 6 16,3-2-12-16,0 1-8 16,0-3 6-16,0 3-3 15,-2-1 7-15,4 0-2 16,0-1 1-16,-1 0-13 0,0 0-9 16,-3 2-17-16,1-1-23 0,-2-1-44 15,-4 0-77-15,-1 1-120 0,-1-1-172 0,0 1-171 16,-1-1-164-16</inkml:trace>
  <inkml:trace contextRef="#ctx1" brushRef="#br0" timeOffset="2159.69">5411 1515 1 0,'-1'-5'0'0,"-2"-2"0"0,2-2 3 0,-2 2 5 0,3 2 4 0,0-1 1 0,0 4-7 0,0-1-9 0,0 2-11 0,3-1-6 0</inkml:trace>
  <inkml:trace contextRef="#ctx1" brushRef="#br0" timeOffset="2614.58">5155 2039 921 0,'-14'-5'718'0,"-2"-2"-583"0,1 0-7 0,4 3 13 16,4 0-7-16,5 0-4 0,0 2-22 0,2 0-38 0,2 1-25 15,0 1-10-15,0 0-4 0,3 1 11 0,0 1 0 0,1 0-5 16,0 2 1-16,3 3-9 0,-1-2-2 0,0 3-2 16,0 3 1-16,-2 1-7 0,1 2-7 0,0 2-1 15,-2 1-6-15,-1 2-3 0,-1-2 0 0,-3 3-2 0,3-1 2 16,-3 1 1-16,-3 0-3 0,-3-1-5 0,1-1-2 0,-2-1-8 0,-1 0-7 15,0 1-13-15,-1-5-6 0,-2 1-5 0,2-2-8 0,-1-4-17 0,-2 0-57 0,3-4-62 0,-2 0-76 16,1-3-113-16,0-2-80 0,1-2-134 0,-1-4 69 16</inkml:trace>
  <inkml:trace contextRef="#ctx1" brushRef="#br0" timeOffset="3044.8">5642 1433 1717 0,'-8'-8'111'0,"0"-1"-59"0,2-2 11 0,6 1 8 0,9-1 11 16,-1 0-4-16,2 0-8 0,2-1-19 0,2 2-10 0,2 0-2 0,0 1-5 0,5 1 3 0,-1 1 3 0,2 2-1 0,-1 2-3 15,5-2-2-15,-1 3-5 0,1 0-5 0,-2 2 1 0,0 1-7 0,0 0-2 0,-1 3-1 0,-3 2 0 0,0-1-2 0,-4 3 0 0,-1 2 0 0,-3 2 0 16,0 1 1-16,-3 2-4 0,0 1 1 0,-4 0-1 0,-1 3 2 0,-4 2-9 0,-1-2 0 0,-3 2 1 0,0 2-9 0,-5 1-2 0,3 0 7 0,-5-1-7 0,0 1 6 0,-1-4 6 16,-1 2-7-16,-1 1 2 0,0-6 5 0,2 0-7 0,-4-2 2 0,3-1 0 0,0-2-3 0,0-2 11 0,1 0-8 0,1-2 4 15,3-2 1-15,0-2-10 0,1 0 6 0,3-2 3 0,1-2-9 0,2-2 10 16,0 1 5-16,2-3-5 0,0 1 5 0,1-5-5 0,0-2-10 16,4-1 10-16,1-2-5 0,-1-4-5 0,4 1 3 0,2-2-6 0,2-1 3 15,1-3 1-15,3 0-1 0,-1-1 5 0,0-3 10 0,-1 0-1 0,3-3-1 16,-1 0 4-16,-1-2-10 0,1 0 1 0,0 1 7 0,0-3-6 15,-2 5-1-15,-1 0 2 0,-2 3-2 0,-2 2-3 0,-2 5 2 0,-1 2 1 16,-3 6 6-16,-1 0 4 0,-1 4 3 0,-1 0-4 0,-1 1-4 0,-1 2 4 16,0 2 4-16,-1 1 3 0,-1 1 1 0,2 1-2 0,-1 0-6 15,-2 4 0-15,-1 0-9 0,0 2 6 0,-1 6-2 0,-1-1 7 0,1 3 0 16,0 3-5-16,-2 1 5 0,-1 3-11 0,1 0 8 0,1 3-15 16,-3-1 6-16,0-1 0 0,4 2-7 0,-3 0 17 0,1 1-17 0,2-2 10 15,1-1 2-15,1-2-5 0,3-1 8 0,1-3-2 0,1-1-1 0,2-1-2 16,2 0-5-16,2-2-2 0,3-1-1 0,1 0 6 0,0-3-6 15,3-1 8-15,0-2-7 0,1 1-1 0,1-4 3 0,2 0-9 0,1 0 2 16,-2-1-11-16,3-2-7 0,-1-1-20 0,2-1-9 0,-4-2-29 0,5 0-63 16,0-1-84-16,-2-1-132 0,3-1-149 0,1-2-129 0,-3 0-121 15</inkml:trace>
  <inkml:trace contextRef="#ctx1" brushRef="#br0" timeOffset="3528.17">6584 1699 781 0,'0'-3'155'0,"3"0"-29"0,0 1 16 0,5-2 19 0,-2 1 12 0,4-1-11 0,-4 0-30 0,5 1-18 0,-2-1-7 0,2 2-15 16,1-1-6-16,-1 0-1 0,4 1-12 0,-2-1-7 0,2 2-7 15,-2-1-7-15,-1 1-4 0,0 1-3 0,2 0-5 0,-3 0-6 16,-1 1-4-16,-2 1-5 0,-1 2-2 0,1-3-2 0,-3 3-1 0,-1-1-3 15,0 1-10-15,-1 0 3 0,0 1-10 0,-3 2 5 0,0-2 3 16,0 2-9-16,0 1 4 0,0 0-1 0,-3-1-2 16,0 2 3-16,-1 0-3 0,-2 1-3 0,3-1 1 0,-2 0 2 0,-2-1 2 15,0 2 1-15,1-2-1 0,-2 0 1 0,1-1-5 0,-1 1-3 16,0 0 4-16,1-4-4 0,0 1 6 0,1 2 1 0,-2-1-5 0,2 0 3 16,1-2-7-16,0-1 7 15,1-1 3-15,-2 0-4 0,3 0 1 0,3-2-5 16,-1 2-2-16,2-1 4 0,-1-1-1 0,0 0-1 0,3 0 2 0,0 0 1 0,0 0 0 0,1 1 7 0,1-1-1 0,0 2-4 0,1-1 1 15,2-1 1-15,-2 0 3 0,1 1-8 0,0 1 3 0,1-2-2 0,0 2 2 0,0 1 7 0,-1 0-2 16,3-1 3-16,-2 1-3 0,2 0 5 0,-1-1 1 0,1 1 0 0,-1 2 1 16,-1-1-2-16,1 2 2 0,-1-2 4 0,3 1 3 0,-2 1 5 15,-1 2-4-15,2-4-3 0,-3 2-6 0,-1 1 3 0,0 1 0 16,-1-1 1-16,-1-1 5 0,-1 2-8 0,-1-1 4 0,0 1-8 0,-1 2-1 16,-2-1-1-16,-1-1-3 0,-2 0 3 0,-1 1-1 0,-3 1-2 0,3 1-1 15,-3-1 3-15,-2 1-8 0,-1 0 5 0,-2-2-4 0,0 0-5 0,-2 0 3 16,0-3-10-16,2 2-3 0,-1 0 3 0,1-1-13 0,0-2-4 0,-1-1-19 15,2-1-24-15,1-2-42 0,-1-1-36 0,3-1-42 0,0 0-59 16,-1-2-69-16,5-5-98 0,1 0-96 0,0-3-66 0</inkml:trace>
  <inkml:trace contextRef="#ctx1" brushRef="#br0" timeOffset="3736.74">7953 1579 2494 0,'-11'-2'126'0,"2"-1"-94"0,-2 3 2 0,8-3 17 0,3 3 11 0,0 0 0 0,3 0-22 0,0 0-16 0,-1 3-12 0,2-3-7 16,3 0 0-16,0 0-4 0,5-3-1 0,1 3-6 0,3-1-8 0,-1 0-16 16,4-1-41-16,-2 0-62 0,1-2-132 0,2-2-175 0,1 1-205 15,2-2-149-15</inkml:trace>
  <inkml:trace contextRef="#ctx1" brushRef="#br0" timeOffset="3900.58">10129 1417 1861 0,'-1'-6'121'0,"1"-1"-389"16,1-1-32-16,6 1 59 0,3 1 80 0,3-3 26 0,2 1-39 0,1-2-80 15,-1-4-73-15</inkml:trace>
  <inkml:trace contextRef="#ctx1" brushRef="#br0" timeOffset="4118.68">13069 1372 2053 0,'11'2'1157'16,"1"4"-1236"-16,6 5-73 0,3 6-56 0,7 4 33 0,4 5 51 0,4-2 68 0,3-1-32 0,5-2-211 0,3-3-230 15,0-2-100-15,4-6 29 0</inkml:trace>
  <inkml:trace contextRef="#ctx1" brushRef="#br0" timeOffset="4254.74">16452 1776 3147 0,'21'3'-23'0,"2"4"-33"0,8 4 8 0,1 2 7 0,-1-1 15 16,4 0 33-16,0-1-17 0,2 0-27 0,3 1-15 0,3-2-51 0,2-2-94 15,-1-1-109-15,-1-2-121 0,-2 1-41 0,2-1 20 0,-4 0 36 16,3-2-17-16</inkml:trace>
  <inkml:trace contextRef="#ctx1" brushRef="#br0" timeOffset="5203.1">22060 1593 701 0,'-4'-8'182'0,"1"1"-9"0,-1-2 18 0,2 1-5 0,2 0-24 0,2-2-19 0,1 2-31 0,1-1-30 16,1 0-13-16,2-1-3 0,3 1-3 0,-1-2 4 0,2 2-6 0,2-3-4 0,2 1-4 0,-1 1-6 0,3 1 4 0,0 0-4 0,2 1 0 0,-2 0 1 0,5 1-4 0,-1 0 3 0,1 2-1 0,-2 1-5 0,2 0-6 0,-3 1 1 0,-1 2-2 0,-2 1-4 0,-2 1-3 0,-1 2-13 0,-3 1 3 0,4 1 4 16,-5 2-9-16,0 1 0 0,-1 1 1 0,-1-1-8 0,-3 4 13 0,2 2-4 15,-4 1-6-15,1 2 1 0,-3 0 7 0,-1 4-4 0,-3-1 0 16,1 1-5-16,0-1-14 15,-4 2 5 1,-1-1-1-16,0-2-1 16,-2 1 3-1,-1 0-6-15,-1 0 3 16,0 0 1-16,-2-2 1 16,4-1 4-1,-2-1-4-15,1-1 7 16,-1-2-1-16,1-1-4 15,-1-1 0 1,1 0-4-16,5-3 4 0,-1 0-2 0,2-4 2 16,-1-1 2-16,2-2-4 0,4 0 4 15,0-1-4-15,0 0 1 0,0-1 4 0,3 0-1 16,0-3 0-16,1 1 1 0,4-5-3 0,0 0 0 16,2-4 7-16,2-2-14 0,2 0 5 15,1-3-1-15,-1 0-2 0,2-2 10 0,3 1-5 0,-1-3 3 0,-1 3-1 0,3-4-4 0,-2-1 8 0,0 2-8 16,0-4 4-16,-1 0-1 0,1 1-2 0,0-1 4 0,-2-1 1 0,3 1-1 0,-3 1 4 0,-2 2 2 0,-2 1 0 0,-2 2 3 0,-1 2-3 15,-1 1-4-15,-2 2-2 0,0 2 1 0,-2 3 1 0,-3 1-3 0,-1 2 7 0,1 2-2 0,-2 3 2 0,1-3 2 0,-1 4-10 0,-3 1 5 0,1 2-1 16,-2-2 2-16,-2 2 2 0,2 2 3 0,-4 4-4 0,0 1-1 0,-2 4 5 0,-1 3-6 0,-1 2-6 0,0 1-2 0,-5 3-2 0,5-1 4 0,-3 4 8 0,0-1-5 16,1 4 8-16,1-3-11 0,1 2 7 0,0-1-1 0,0-1-6 0,4-3 1 0,1-1 3 0,3 0-2 0,2-1 1 0,2-1 5 0,2 0-10 15,2-2 2-15,5-2 0 0,-2 0-7 0,5 0 3 0,3-1 0 0,-2-2 6 0,4-1-5 0,-2-2 3 0,7-1-6 0,0-1-8 16,2-1-1-16,0-3-8 0,2 0-9 0,1-3-21 0,-2 0-33 0,1-1-55 0,2-2-75 0,0 0-96 0,1-2-121 0,0 0-114 0,2 2-69 16,-2-2-61-16</inkml:trace>
  <inkml:trace contextRef="#ctx1" brushRef="#br0" timeOffset="5801.42">23177 1825 1054 0,'-12'-7'480'0,"-2"0"-314"0,2 2-30 0,4 1-3 0,5 1-6 0,1 2-8 0,2 1-15 0,2 0-25 0,-2 0-19 0,0 1 1 0,0-1-4 15,4 3-9-15,0 2 6 0,0-1-16 0,0 3-6 0,0 1 8 0,-1 0-15 16,0 1 1-16,-1 2 1 0,-2 1-5 0,0 3-2 0,0-3-5 16,-2 3 0-16,-1 0-1 0,0 1 1 0,-1 1 2 0,-2 0-5 0,-4 2-5 15,4 0 7-15,-2 1-6 0,0 0-1 0,-3 0-2 0,3-1-5 0,0 0 5 16,-2 1-1-16,2-3 1 0,0-1-3 0,-1 0 3 0,4-1 0 15,-3-1 0-15,2-2 4 0,1-3-12 0,-2 0 3 0,4-2-4 0,-1 0 1 16,3-3 1-16,1-1-2 0,0-1 1 0,0 0-9 16,0-1 10-16,1-2-1 0,1 1 1 15,-1-3 9-15,3 0-2 0,-4-1-3 0,8-3-2 16,-4 1 3 0,2-5-11-16,2 0 9 0,-3-3-4 15,3-1-7-15,-1-1 6 16,-1-3-6-1,1 2 5-15,-2-4 5 16,2 3-5-16,-2-2 5 16,1-2-4-1,-1-1 2-15,-1-1-3 16,0-1 4-16,2-1-1 0,-2 4 0 16,0-4 11-16,0 3-9 0,-4 2 3 15,2-1-3 1,2 4-2-16,0 0 4 15,0 2 3-15,0 4-1 0,-1 3-3 16,1-1 1-16,-1 4-2 0,-1-1 5 16,5 0-1-16,-1 1-1 0,-1 0-1 0,-1 1-4 15,0 1 6-15,3 0-1 0,-1 1 4 0,1 0 7 0,-2 1-9 0,3 0 7 0,-1 1-3 0,0 1-6 0,0 1 6 0,-1 1-11 16,1 2 2-16,1 3 2 0,-1-1 0 0,3 5 6 0,1 0-1 0,1 2 4 0,-1 2-2 0,-2 1-1 0,1 3 3 0,-1-1-8 0,0 2 4 16,0 1 0-16,-1-1 2 0,-2 0 0 0,0 0 0 0,-1-1-4 0,2 1 2 0,-2 0 0 0,0-1 0 0,1-1 1 0,0 0-1 15,0 1-4-15,-1-3-1 0,-2 0 0 0,0-2-4 0,-1 0 4 0,1-2 1 0,2 0-1 0,-2 0 2 0,0-4-4 0,-1 0 5 0,0 0-7 0,0-2 8 16,1-2-5-16,-2 0-1 0,2-3 6 0,-2 0-5 0,2 1 7 0,-3-2-3 0,3-2 6 0,-1 0-4 0,0-1 6 0,-1-1-1 0,3-3 3 0,-1-1-6 0,2-1 2 0,-2-2-1 15,0-2-6-15,2-2 5 0,-2 0-2 0,2-1-8 0,-1-1 2 0,1-1 7 0,1-2-1 0,0 0-3 0,0-3 1 0,0-2-3 0,1-1 2 16,1-2-1-16,0 0 1 0,2-3 1 0,-2 2 5 0,4 1-1 0,-2 1 0 0,0 3-7 0,-1 4-11 0,-1 5 9 0,2 1-2 16,-4 5 2-16,1 1 3 0,0 3-4 0,-2 1-3 0,-1 0-5 0,1 2-6 0,1 1-1 0,-1 0-14 0,1-1-9 0,0 4-17 0,-3 0-23 0,0 4-36 0,-1 0-63 0,0 2-105 15,-1 2-149-15,0 0-192 0,1 4-226 0</inkml:trace>
  <inkml:trace contextRef="#ctx1" brushRef="#br0" timeOffset="8490.75">17132 537 566 0,'-8'-12'98'0,"-2"-1"-26"0,3-2 19 0,5 1 19 0,-1 4 22 0,3-1 10 0,0 2-8 0,1-1-23 0,1 2-19 0,-1-1-9 15,0 1-6-15,2 1 1 0,0-2-2 0,-2 1-5 0,2 2-4 0,2 1-4 16,-1 2-1-16,-1 1-3 0,0 0 1 0,-2 2-1 0,0-1 2 16,-1 2 4-16,0-1-6 15,2 3 0-15,-4 2-8 0,2 3-5 0,-1 3-9 0,-2 1-4 16,-1 3-5-16,0 1-4 0,-1 3 1 0,-2 2-3 0,0 2-3 0,1 1 0 0,-5 1-6 15,4 0-3-15,-2-1 2 0,0 2-9 0,-1-3 6 0,2 3-13 0,0-2 1 16,0-1 1-16,0-2-6 0,0 0 10 16,1-3 1-16,1 1-1 0,0-3-2 15,1-2 0-15,1 0-2 0,0-5 0 0,1-1 9 0,0-1 0 16,3-2-11-16,-1-2 8 0,1-2-6 0,1 1 0 0,-1-1 2 0,0-1 2 0,3-1 1 0,-3-2 1 0,0 0 2 0,3-5 0 0,1-1-5 0,1-3-1 0,0-3-3 16,1-4-2-16,2 1 6 0,-1-5 3 0,1 0 1 0,0-1 7 0,0 0-9 0,1-3 6 15,0 0 2-15,-2-2-7 0,1 1 6 0,0-1-1 0,-1-1-9 16,2-2 3-16,-1 2-3 0,-1 1 0 0,0 3 5 0,0 5-8 0,-1 3 3 15,1 3 1-15,-2 5-2 0,1 0 2 0,-1 4-7 0,0 2 0 0,1 0 0 16,-2 0-3-16,1 2 13 0,3 0-8 0,-2 3 6 0,2 0-2 16,-2 2-5-16,2 0 12 0,0 1-2 0,-1 0-5 0,2 4 5 0,1 2-2 15,-1 3 2-15,1 1 4 0,-1 2-2 0,-1 3 3 0,1 1-1 0,-2-1-3 16,1 2 6-16,-3 2-3 0,4 1-4 0,-1-1 4 0,-3 0-2 16,2 0-7-16,-1-3 5 0,1 0 0 0,0-1 0 0,-2-1 7 0,-2-2-13 15,2-1 2-15,-1 0-1 0,0-3-1 0,-1-1 8 0,0-3 3 0,-2 0-1 16,2-3-2-16,-1-1 5 0,-2-1 2 0,3-1 4 0,-3-2-4 15,0 0 3-15,3-2-1 0,-1-1 2 0,1-1 2 0,1-3-4 0,0-2 0 16,1-3-4-16,-1-3-1 0,2-1 5 0,-1-1 6 0,0-3-10 16,1 0 7-16,-1-2-3 0,-1-2-5 0,3 1 0 0,0-4-2 0,-2 2-9 15,-1-1 0-15,4 0 2 0,-1 0-2 0,-2-1-4 0,0 2 4 16,-2 4 0-16,3 2 7 0,-4 3 6 0,2 4-11 0,-1 2 0 0,0 2-9 16,-1 2-1-16,1 1-8 0,1 1-12 0,-3 3-15 0,2 0-18 0,2 2-23 15,-1 0-21-15,3 3-27 0,-2 1-39 0,2 1-39 0,0 4-50 0,1-1-73 16,1 3-110-16,3 0-99 0,-1 1-34 0</inkml:trace>
  <inkml:trace contextRef="#ctx1" brushRef="#br0" timeOffset="8768.27">18129 605 643 0,'0'-10'122'0,"2"-1"-13"0,2-4 24 0,3 3 28 0,-1 4 17 0,0-1-2 0,1 3-23 0,-3 1-16 0,1 1-8 0,-1 1-7 0,-1 2-13 16,0 1-13-16,-2 0-16 0,0 0-12 0,2 1 1 0,-2 2-2 15,1 1-8-15,-2 1-5 0,0 2-8 0,0 1-5 0,-3 1-2 0,2 2-9 16,-2 1-5-16,-1 0-10 0,0 2-2 0,-1-1 4 0,-1 2-10 0,2-3 4 16,0 0-17-16,2-1-1 0,-2-2-3 0,2 0-5 0,-2 1 10 15,4-2-2-15,0-1 7 0,0-2-10 0,0 0-10 0,3-2-13 0,0-2-21 16,2 1-47-16,0-2-48 0,1-2-60 0,0 0-87 0,4-4-87 15,-1-2-90-15,3-1-23 0,-1-2 17 0</inkml:trace>
  <inkml:trace contextRef="#ctx1" brushRef="#br0" timeOffset="8882.78">18365 398 843 0,'-8'-2'193'0,"0"2"-54"0,-2 2-14 16,5-1-2-16,1 2-3 0,-2 1-20 0,4 1-22 0,-2-1-22 0,1 1-17 15,2 2-10-15,1 0-16 0,0 0-6 0,4 2-4 0,-2-1-6 0,5 1-6 16,-3-1-9-16,6 0-14 0,-2 2-34 0,1-2-85 0,2 0-140 15,-1 0-127-15,1-1-73 0,3-1 134 0</inkml:trace>
  <inkml:trace contextRef="#ctx1" brushRef="#br0" timeOffset="9206.94">18625 528 899 0,'-2'-4'187'16,"0"-3"-21"-16,0 0 5 0,4 2 15 0,-2 1-1 0,1 0-14 15,-1 1-17-15,0 0-11 0,0 1-13 0,0-1-23 0,1 0-22 0,-1 1-29 16,0-1-15-16,0 3-10 0,0 0-5 0,0-1 4 0,-1 2-2 15,0-1 2-15,-2 1-7 0,-2 1-8 0,2-2-3 0,-1 1-2 0,-1 0-5 16,-2 2 3-16,-2 1-4 0,0-1-8 0,-3 2 6 0,-1-1-5 0,0 2 4 16,-2 0 3-16,0 1 1 0,0-2-2 0,-1 2 1 0,3 1-4 15,1-3-9-15,1 1 9 0,3-2-5 0,1-2 2 0,2 2 8 0,2 2-12 16,1-2 7-16,2 1-2 0,2 1 2 0,1-1 4 0,1 2-1 16,3-1-1-16,-1 0-1 0,5 2 3 0,1-3-6 0,2 2 4 0,3-1-4 15,0-3 7-15,0 3-10 0,1-1-2 0,-3-1 4 0,2 3 0 16,-2-1 13-16,0 1 3 0,-2-2 13 0,-1 1-6 0,2-1 9 0,-2 0 2 15,-3-1-7-15,2 2 0 0,-3-1 6 0,-1 1-15 0,-2 0 12 0,-1-2-15 16,-1 3-2-16,-2-2 8 0,-1-1-13 0,0 3 11 0,-1-2-12 0,-2 1 6 16,-1-1-4-16,-1 0 3 0,-2 1-2 0,-2-2-11 0,-5 1 1 15,0 1-13-15,-3-1 5 0,-1-1-5 0,-2 0-10 0,-3 1-6 0,-3-2-31 16,-1 0-28-16,-1-2-39 0,0 0-68 0,0 2-83 0,0-2-147 0,1 1-168 16,-1-1-96-16,1-2 127 0</inkml:trace>
  <inkml:trace contextRef="#ctx1" brushRef="#br0" timeOffset="10101.12">20582 561 532 0,'1'-1'97'0,"0"-2"0"0,2-1 10 0,1 0 25 0,0 0 15 15,1-1-2-15,-1 1-19 0,-1-2-20 0,2 1-14 0,-2 1-10 0,0-1 3 0,1-1-3 16,-1 1-1-16,-1 1-3 0,1-2-10 0,-3 2-8 0,3-1-9 0,-1 1-6 16,1-1-2-16,0 1-1 0,-2 0 2 15,0-2 0-15,-1 1 2 0,0 0 2 0,-2 1-1 0,0-2-3 0,-2 2-3 16,2-1-7-16,-2-1-3 0,-2 2-4 0,1-1-1 0,-1 1-4 15,1 1 1-15,-2-1-4 0,-1 2 3 0,0-1-1 0,-2 0-1 0,2 3 1 16,-2 0-10-16,-1-1-1 0,-1 2-5 0,2-1 2 16,-1 2-2-16,0 0 2 0,2 1-5 0,-1 1 3 0,0 1-2 15,0 2-5-15,2 1 6 0,-1 0-2 16,0 0-2-16,2 3-2 16,0 0 2-16,0 1-4 0,2 1 3 0,1 1 2 0,0-1-2 15,1 2-6-15,1-2 4 0,2 0-2 0,-2 2-2 0,5-3 8 0,0 0-2 16,1-1 2-16,1-2 1 0,3-1 5 0,0-2-5 15,0-1 1-15,3-2 2 0,0-2 2 0,-1-2 0 0,4-2 6 0,-2 0-1 16,4-1-3-16,-1-2-3 0,2-2 3 0,1-3 0 0,-2 0-3 16,1 1 3-16,-4-2-7 0,1 1 1 0,-2-1 2 15,-3 0 4-15,-1 1-7 0,-1 0 6 0,-3-1-4 0,-1 1-3 0,-1 1 5 0,-2-1-6 0,0-1 1 0,0 1-1 0,-2 1-1 0,-1 0 4 0,-1 1-5 16,0 2 1-16,-1 3-3 0,1-3-6 0,-2 6-1 0,0 0-4 0,-1 1-6 0,-1 0-6 0,-2 0-2 0,2 1-3 0,-1 3-2 0,-2 1-7 0,5 1-19 0,-2 0-18 0,0 0-23 16,2 1-30-16,3-1-29 0,-1 2-35 0,3-1-47 0,1 2-58 15,1-3-96-15,3 2-64 0,2 0-25 0</inkml:trace>
  <inkml:trace contextRef="#ctx1" brushRef="#br0" timeOffset="10609.69">21335 546 1317 0,'-15'-6'177'0,"-1"-2"-65"0,-1-3 9 0,5 0 10 0,4 2 8 0,1 1-13 0,2 1-27 0,-1 2-29 0,-2-2-13 0,5 2-5 0,-1-2-1 0,2 2-1 0,0 1-5 0,1-2-4 0,1 1-9 0,-1 0-8 0,-1 0-1 15,1 3-7-15,0-2 5 0,-1 1-5 0,0-1 1 0,-2 1-4 0,0-1-2 16,-2 3 6-16,0-2-7 0,-1 1 1 0,-1 2-2 0,-2 0-4 16,0 0 4-16,-4 1-4 0,-3 0 4 0,2 3-1 0,-4 0-5 0,2 2 1 15,-4 0-4-15,-1 3 3 0,3-3 0 0,-1 1 2 0,1 1 0 16,2 1-3-16,0-1 0 0,0 3-1 0,1-2 1 0,3 2 2 16,0-1-8-16,-1 2 1 0,5 0-2 0,1-3 0 15,2 2 6-15,4-1-7 16,0-1 2-16,5 0-1 0,1 0-3 0,3-1 8 15,2 0 3-15,1-1-6 0,4-3 0 0,2 0-1 0,0-1-4 0,2-1 10 0,-1-2-4 0,6 0 2 0,0 0 0 16,0-4-7-16,2 0 6 0,-1 0-4 0,-1-1 0 0,1-3-3 0,-2-1-2 0,-4-1 1 0,0 0 0 0,2-1-1 0,-4 0-2 16,0-1 9-16,-1 0 3 0,-3 0 2 0,-4-5 3 0,3 0-9 0,-3 1 3 15,-2-1 2-15,0 0-1 0,-2-1-1 0,0 1-1 0,-3 1 4 16,2 0 1-16,-5 1 0 0,2-5 4 0,-1 2-4 0,-3-2-3 0,1 3 3 16,1-2 2-16,-4 3-1 0,2-4 0 0,0 4 1 0,0 2 0 0,-1 2 0 15,1 4 4-15,0 2-4 0,-1 0 3 0,2 3 0 0,-1 3 0 16,1 0-1-16,1 0-2 0,-3 2 0 0,1 2-3 0,2 1-2 0,-4 1 0 15,4 2 1-15,-2 0-1 0,1 2 0 0,-1 4 0 0,1-2-1 16,1 4 2-16,-2 0 1 0,1 1-4 0,3 1 4 0,-1-1-2 0,-1 3-2 16,1 2 6-16,1-2-8 0,0 4 3 0,0 0-1 0,3 2-6 0,1 2 8 15,0-1-10-15,2-2 3 0,2-1 0 0,2 0-6 0,1-2 8 16,1-1-1-16,4-4-6 0,1 0-1 0,2-4-8 0,4 0-10 0,-1-3-13 16,5-2-30-16,1-2-32 0,3 0-38 0,1-1-33 0,1-3-29 0,-3-1-52 15,5-2-42-15,-3-3-37 0,2-2-3 0,-2 1 49 0,-1-3 66 16,0 0 78-16</inkml:trace>
  <inkml:trace contextRef="#ctx1" brushRef="#br0" timeOffset="11048.88">21919 596 78 0,'12'-13'110'0,"3"-2"30"0,-1-4 18 16,-1 4 7-16,-5 2-10 0,-3-2-16 0,-1 0-10 0,-1 1-5 16,-3 0-1-16,0 1-5 0,-3 0-12 0,1 0-6 0,-4 1-7 0,2 2-9 15,-1 2-4-15,0-2-3 0,-3 4-7 0,4 0-2 0,-2 1 1 16,1 1-11-16,-1 0-7 0,1 0-7 0,1 1-6 0,0 2-8 16,0-1-4-16,1 1-1 0,-1 1-9 0,-2 0-2 15,3 0-3-15,-2 1-4 0,-1 1 0 0,0 2-4 0,0-3-2 0,-2 4-1 16,0-1 5-16,-1 1 3 0,-2 0 3 0,2 3-2 0,-2-3-1 15,3 3-5-15,-3 0-1 0,-1 2 0 0,4-1-7 0,-1 3 5 0,-2-1-3 0,1 0-2 0,1-1 5 0,-3 2 0 16,4 0 5-16,-1-1 4 0,1 3 2 0,4-4-11 16,0 1-1-16,0-2-6 0,1-1 4 0,3-1 8 0,1 1-5 0,2 0 6 0,2-1-7 15,1 0 5-15,2-2 4 0,1-1-6 0,2-1 4 0,2-1-9 16,-1-2 3-16,3 0 5 0,-2-4 3 0,3 2-3 0,2-4 0 0,-1 1 3 16,2-2-8-16,-2-1 11 0,4-1-5 0,-3-1-1 0,2 0 6 0,-1-1-8 15,-3 0 4-15,0-2 4 0,-2 1-9 0,-2-4 6 0,1 2-2 16,-1-4-4-16,-1 1 1 0,-3 1-1 0,0-2-4 0,-1 0 6 0,0-1-3 15,-3-1 1-15,1 0 6 0,-4 0-3 0,2-3 1 0,-2 1 2 16,-2-4-4-16,0 2 2 0,-3 0-1 0,1-2-1 0,-2 4 0 0,1-1 5 16,-5 1-1-16,3 4 2 0,-2 4 10 0,-3 2-10 0,4 2 4 0,-1 0 3 15,0 1-14-15,0 3 14 0,0 2 2 0,1 3-9 0,-1 2 8 0,3 1-9 16,0 0-4-16,-2 4 7 0,-1 2-4 0,3 4 2 0,1 7 2 16,-2 5-5-16,2 0 5 0,1 3 2 0,2-1-2 0,0 3 10 0,1-1-3 15,1 4 5-15,-1-1 0 0,3 0-3 0,2 1 0 0,2-1-1 16,1-1 6-16,1 0-5 0,2-3 6 0,0-1-4 0,-1 0-18 0,3-5 1 15,1-2-8-15,0 0-2 0,2-2 8 0,0-1-8 0,1-1 1 0,-2-2-4 16,0-2-13-16,-1 0-3 0,0 0-25 0,2-6-30 0,-1 2-46 16,1-3-77-16,1 0-80 0,1-2-136 0,0 0-195 0,1-4-109 0,0-2 101 15</inkml:trace>
  <inkml:trace contextRef="#ctx1" brushRef="#br0" timeOffset="11174.2">22579 479 1325 0,'-11'-2'310'0,"2"-1"-232"0,-5-1-40 0,9 4-15 0,4 0-1 0,-2 1-4 0,2 2-8 0,-2 1-8 0,2-1-3 0,-1 2-19 0,4 0-42 16,-1 2-115-16,2 0-301 0,-2 0-299 0</inkml:trace>
  <inkml:trace contextRef="#ctx0" brushRef="#br0" timeOffset="20284.95">8711 14416 0</inkml:trace>
  <inkml:trace contextRef="#ctx1" brushRef="#br0" timeOffset="21896.31">2064 3719 255 0,'-6'-2'71'15,"-4"-2"-11"-15,4 0 13 0,0-4 20 0,4 2 20 0,-1 0 10 0,0-2 1 0,1 0-19 0,2-1-17 0,0 1-4 0,0 2-4 0,0-4-1 0,0 2 4 0,4-2 0 0,0 0-5 0,0 0-3 0,2-1-12 0,1-1-8 0,1 0-6 0,1 1-4 0,0 0-3 0,1 2-4 0,1-1 0 0,-2 2-2 0,3 2 3 0,-1 0 2 0,1 0-2 0,-1 2 2 16,0 0-3-16,1 2-5 0,-2 2-2 0,4 2-4 0,-3 2 0 0,-2-2 2 16,3 4-3-16,-4 0-1 0,0 2-4 0,0 3 1 0,-1 3 0 15,1-4-2-15,0 8-7 0,0-1-1 0,0 1-4 0,-1 3 5 16,1-5 0-1,-2 3-2-15,0 0-3 0,-1-1-5 0,-2 0 5 0,2-1-3 0,-2-1-1 16,-2-1 4-16,1 0-3 16,-1-2 0-16,0-1 0 15,-1-1-7-15,0-2 4 16,0-2 9-16,-1-2-5 16,1 1-4-16,-1-2 0 15,1-2-10-15,0 1 3 0,0-2 8 0,0-1-1 16,-2 0 4-16,2-1-1 0,-1 1 1 15,1-3-2-15,-1 1-1 0,1-4 2 16,-2 1-2-16,0-2 2 16,-1 1-5-16,3-5 0 0,0-1 3 15,0 0-5-15,0-3 6 16,0 2-1-16,0-1-2 16,0-1 4-16,0 1 2 15,0-1-4-15,3-1-1 0,-3 0-1 0,2 1-1 16,0-2 0-16,2 1 2 0,-2 0 1 15,2-1-1 1,2 4 1-16,-1-2-1 16,2 2 1-16,-1 2-1 0,2 0-2 0,-1 3 1 0,5 0 2 0,-4 2-4 0,6-1 4 15,-4 2-1-15,2 1 1 0,2 1 4 0,-2 2-7 0,1 1-2 0,-1 0 2 0,3 2 0 0,-1 1 0 0,2 1 8 16,-2 1-9-16,0 2 1 16,-2 0 1-16,3 2-7 0,-2 2 9 0,-1 1-10 0,-3 1 1 0,2 3 4 0,-3 2-3 0,0-1 8 0,0 2-1 15,-1-2-4-15,0-1 4 0,-2 1-2 0,-1-1 0 0,1 0-2 0,-1-2-2 0,0 1 2 0,-1 0 4 0,0-3-6 0,-2 0 6 0,2 0 0 0,-2-3-2 0,2 2 11 0,-2-1-6 16,-1-4-3-16,3 1 4 0,-3-2-9 0,3-2-4 0,-3 0 4 0,0-1-2 0,2-2 3 0,1 0 6 0,0-2-4 0,1 0-2 0,1-2-1 0,0-1 1 0,2-2-9 0,0-1-4 0,1-2-3 0,-1-1-9 15,2-3-8-15,-1 2-15 0,0-1-24 0,3 1-33 0,-1 0-16 0,0 0-19 0,1 2-13 0,-1 0-6 0,0 0-23 0,2 2-11 0,-3 0-7 0,0 2-1 16,2-1 2-16,-1 3 4 0,0-2 22 0,1 1 25 0,-2 0 30 0,3 1 32 0,-2 1 26 0</inkml:trace>
  <inkml:trace contextRef="#ctx1" brushRef="#br0" timeOffset="22930.23">2854 3829 206 0,'-5'-4'71'0,"-5"2"8"0,-1 0 24 0,2-2 20 0,2 2 17 0,2-1-4 0,-2 0-19 0,2 1-14 0,1-2-3 16,-1-1 1-16,1 1-1 0,1 0-4 0,0 0-12 0,2-1-13 15,1 1-3-15,0-1-5 0,0-1 1 0,0 1 0 0,1 0-2 0,1-2-1 16,-1 0 0-16,2-1-1 0,-1 0 3 0,2 0-4 0,0-1 1 16,-1-1-3-16,2 0-5 0,2-1-4 0,1 0-4 0,0 0-5 15,2 2 2-15,-2-2-2 0,1 3-5 0,0-1-5 0,1 0-2 0,-1 1-5 16,0-2 6-16,2 2-7 0,-1 0 0 0,2 0 1 0,0 1-9 16,-2 1 4-16,2 0-5 0,1 2 0 0,0 2-1 0,-1-1 0 15,3 2 0-15,-2-1 0 16,1 5-5-16,0 0 1 0,2-2-4 0,-1 4 6 15,0-1 3 1,-4 3-4-16,1 1-2 0,-2 1-1 16,-2 2-7-16,2 0 7 15,-2 1-1-15,-3 0-3 16,3 1 10-16,-2 1-17 0,-1 0 10 16,-2 1-6-16,1 0 2 0,-2 0 2 0,-2-1 0 15,3 0-4 1,-3 1-5-16,0-2 7 0,0-1-5 15,0 0 1-15,-3 0 1 0,3-1-6 16,0-2 3-16,0-1-13 0,0 0-7 16,3-1-29-16,-3-2-56 0,3-1-51 0,-2 0-61 15,2-1-58-15,1-3-78 0,0 0-105 0,1-1-122 0,1-2 14 0</inkml:trace>
  <inkml:trace contextRef="#ctx1" brushRef="#br0" timeOffset="23070.36">3434 3599 945 0,'-4'-3'106'0,"2"-1"0"0,-2-1 13 0,2 1 25 0,4 1 22 0,-2 2-2 0,0-1-22 0,1 2-22 0,-1 0-27 0,0 0-24 0,0 3-21 0,0-2-9 0,1 3 3 0,1 3 3 0,-1 0 3 0,0 2-3 0,-1 3-3 0,0 2-8 0,0-1 1 0,0 2-3 0,-1 0-7 0,0-1 1 0,1 1-9 0,0 0-7 0,0-3 1 16,1 1-4-16,2-2-1 0,-1 1 1 0,1-3-6 0,2 1-1 15,1-2-1-15,0 0-1 0,2-3-4 0,2 1-1 0,-2-4-2 0,3 0-8 16,-1-2-11-16,2 0-23 0,0-2-34 0,2-2-66 0,-1-1-76 16,-1-2-116-16,2-1-119 0,0-4-86 0,0 0-47 0</inkml:trace>
  <inkml:trace contextRef="#ctx1" brushRef="#br0" timeOffset="23208.1">3634 3395 1033 0,'-9'-3'143'0,"-1"3"-4"0,-2-1-15 0,6 1-2 0,0 1-8 0,1 1-29 15,-1 0-23-15,1 3-16 0,2 0-10 0,1 0-4 0,2 1-11 16,0-1-6-16,2 3-7 0,1-1-1 0,0 1-5 0,2 1-4 0,0-1-1 16,4 2-17-16,-3-2-16 0,5 1-56 0,0 0-150 15,-2 1-212-15,0-2-256 0</inkml:trace>
  <inkml:trace contextRef="#ctx1" brushRef="#br0" timeOffset="23824.17">3826 3572 1176 0,'-7'-8'109'0,"2"0"-39"0,1-1-4 0,4 2 13 0,2 0 13 0,2 2 3 0,0-1-10 0,-1 2 0 0,4 0-2 0,-3 0 3 0,2 2-3 0,0-1-9 0,-1 0-14 0,3 3-17 0,-1 0-5 0,0 0-10 0,-3 2-5 0,2 0-2 15,0 2-2-15,-2 0-1 0,0 2-2 0,0 0-2 0,-3 3-5 0,2 0 5 16,-1 3-1-16,-2 0-3 0,0 0 1 0,0 1 2 0,3 1-2 0,-6-2 0 15,6 0 3-15,-3 1-3 0,2-2 2 0,-1 1-3 0,2-1-2 0,-2 0-2 16,4-1-1-16,1 0 3 0,-1-2 0 0,4 0-3 0,-2-3 1 0,2 2-3 16,-1-3-1-16,2 0 1 0,-1-1-1 0,2-2 1 0,1 0 0 15,0-2-1-15,0 0 0 0,2-2-1 0,-4-1-1 0,2 0 5 0,0-2-5 16,-1 0 2-16,0-2-1 0,0 0-2 0,-2-2 1 0,-1 1 3 0,3-2-3 16,-3 1 0-16,-4-3 3 0,1 0-3 0,2 1 2 0,-2 0 1 0,-1 0-5 15,0-2 6-15,-1-2 0 0,0 2-2 0,-1-2 3 0,-2 1-3 16,3 0-2-16,-3 3 6 0,0 1-3 0,0 2 4 0,0 2-4 15,0 2 0-15,0 1 2 0,0 1 0 0,0 0 5 0,-3 3-5 0,3-1-2 16,0 1-4-16,0 0-4 0,0 1-2 0,0 1 4 0,0 1 1 0,0-1 0 16,0 4 4-16,0-1 0 0,3 2-4 0,-2-1 2 0,-1 1-2 15,2 1 1-15,-1 1-1 0,0-1 2 0,1 1 3 0,-1 0-4 0,0 0 4 16,1 1-5-16,-1-2 1 0,0 0 1 0,1-2 6 0,0 0-7 0,-2-1 1 16,3 1 3-16,0-2-8 0,-3 0 5 0,0 1-3 0,2-2 0 15,-2-1-1-15,2 0 3 0,-1-1-1 0,0 0 0 0,1 2 4 0,-2-3 0 16,0 0-2-16,0 0 0 0,0 0 0 0,0 0-4 0,0 0 4 0,0 0 5 15,0 0-1-15,0 0-6 0,0 0-1 0,0 0-7 0,0-3 0 16,0 3 7-16,0-1-2 0,0 0 0 0,1-2 0 0,-1 2 5 0,0-2 2 16,0 0 0-16,0 1 1 0,0-1-3 0,0 2-3 0,0-2 6 15,0 0-5-15,1 2 4 0,-1-2-1 0,2 2-4 0,-2-1 6 0,1 0-3 16,-1 0 2-16,0 1-2 0,1 0-2 0,1 1 4 0,-2 0-2 0,1-2 2 16,1 2-1-16,-1 0-1 0,0 0 0 0,-1 0-1 0,2 0 1 15,-2 0 0-15,0 0 1 0,0 0-2 0,0 0-1 0,0 0 2 0,0 0-2 16,2 2 7-16,-2-2 0 0,0 0 0 0,0 0 0 0,0-2-3 0,0 2 2 15,0 0-2-15,3 0 0 0,-3 0-2 0,0-1-4 0,3 1 1 0,-3 0 6 16,0 0-4-16,0 0 7 0,0-1-4 0,-3 1-4 0,3-2 9 16,0 2-9-16,-3 0 5 0,3 0-3 0,0 0-9 0,0-1-4 0,-2 1-10 15,2-1-19-15,0 1-41 0,0 1-44 0,0 0-51 0,0-1-49 0,0 2-75 16,-2-2-88-16,2 0-109 0,0 2-108 0</inkml:trace>
  <inkml:trace contextRef="#ctx1" brushRef="#br0" timeOffset="24424.7">3983 3644 142 0,'-7'-5'95'0,"1"0"-28"0,0-2 22 0,0 2 32 0,5-1 30 0,0 0 13 0,-1 0-8 0,1 1-11 0,1-3-13 0,0 2-12 0,0 1-13 15,3 0-15-15,-1 1-5 0,1-2-4 0,2 1 2 0,1 0-1 0,-1-1 1 16,1 1-5-16,-2 1-6 0,1 0-5 0,2 1-5 0,-3 0 1 16,1 2-9-16,0 0-5 0,-1-1-2 0,-1 2-15 0,2 0-1 15,-1 2-2-15,0-1-7 0,0 3 5 0,2 0-7 0,-3 2 8 16,2 0-3-16,-1 4-4 0,0-1 4 0,0 3-9 15,0 0 0-15,0-1 5 0,-1 2-6 0,1-1 0 0,-2 3-5 0,0 0-4 16,-1 0-1-16,0-1 0 0,-1 0-4 16,2 0 2-16,-4 0-3 0,2-2-2 0,-1 1 1 15,0-1 3-15,-2 0 1 16,0 0-3-16,-2-2 4 16,2-1-4-16,2-2-2 0,-3 0 2 0,0-1-1 15,1-2 8-15,1 0-4 0,-1-1-2 16,0 0-1-16,1-2 2 0,-1-1 4 0,3-1 2 0,-3 1 4 0,2-2 0 0,-2 1-4 15,2-2 2-15,-1 1-7 0,1-4 1 0,0 0 0 0,-1-2-7 16,2 0 2-16,0-2-1 0,3-1-1 0,-2-1 6 0,2-1-2 0,1 0 3 0,-1-1 1 0,2-1-2 0,1 1-2 0,-1-1-5 0,2 2 6 0,-2-1-4 0,3 2-4 0,1 0 17 0,-2 0-10 0,3 1 4 0,-1 1 2 0,-1-1-13 16,0 1 6-16,3 1 0 0,-1 1-2 0,1-1 7 0,0-1-9 0,0 4 6 0,-1-4-1 0,1 3 6 0,0 2 5 0,1 0-4 0,-3 1 3 15,5 1-6-15,-4 2 0 0,1-1 3 0,-2 2-6 0,1 3 10 16,1 0 6-16,-1 1-8 0,0 0 9 0,-1 1-6 0,0 0-10 0,1 2 10 16,-2 0-5-16,0 1-6 0,-1 1 5 0,1 1-5 0,-2 0-1 0,2 0 12 15,0 1 1-15,2-1-5 0,-2 2 0 0,0 0 2 0,-3 0-4 16,5 2-2-16,-4-1-2 0,1-1-3 0,-2 0-5 0,3 2 8 15,-2-2-5-15,-1 0-2 0,-1 0 4 16,2 0-6-16,0 0 4 0,-3 0 8 0,1 0-5 0,-3-1-3 0,2-2-5 0,0 1-8 0,-2-1-14 0,0 0-51 16,-1-2-59-16,0 1-79 0,0-1-103 0,-1 1-153 0,-2-4-283 0,1 1-269 15</inkml:trace>
  <inkml:trace contextRef="#ctx1" brushRef="#br0" timeOffset="25334.05">3249 4688 841 0,'-6'-8'81'0,"0"-1"10"0,2-5 4 0,2 4 20 0,2-1 0 0,1 2-4 0,0-1-11 0,1 2-10 0,-2 0-7 0,1 3-1 0,0-1-9 0,2 2 1 0,0 0-10 0,-1 0-6 16,1 2-6-16,0-1-12 0,-1 2-3 0,1 1-2 0,-2 0 1 0,1 0-2 16,0 2 2-16,1 1-4 0,-2 1-4 0,2 1-2 0,0 2 3 15,2 2-2-15,-2 1-3 0,1 2 5 0,0 0-15 0,0 1 10 0,-1 1 0 16,2 1-4-16,2-2 4 0,-2 2-11 0,3-1-3 0,-3-2-5 16,6 2-2-16,-1-3 7 0,0 1 3 0,1-2-4 0,1 1 6 0,1-3-2 15,2-1 2-15,1-2 0 0,-1-1-4 0,0 0-1 0,1-4 2 16,-1 0-4-16,1-2 3 0,1-1-4 0,-1-3-2 15,-1 1 5-15,1-2 0 0,-1-2-3 0,1-3 11 0,-3 1-8 0,1-1-3 0,-1-3 5 0,-1 2-9 16,-1-2 7-16,2-1 4 0,-3-1-1 0,-2-1-3 0,1 1 4 0,-2 1 0 16,-3 0-11-16,1 0 4 0,-1 1-5 0,0-1 3 0,-1-1 3 15,0 0 3-15,-1 4-3 0,0-3-4 0,-1 7 1 0,0-1-3 0,-1 6-1 16,2 1 6-16,-2 2-3 0,0 1-4 0,0 1 1 0,0 1 6 16,0 1 2-16,1-1 3 0,-1 5-3 0,0 4-16 0,3 1 0 0,-1 6 0 15,-2 3-3-15,4 1 3 0,-2 4 3 0,-1 2 1 0,0 0 4 0,1 0 1 16,-1 4 0-16,0 2-6 0,2 2 6 0,-2 0-2 0,1 3-10 15,-1 1 12-15,2 2-9 0,-2-1 3 0,-1 2 6 0,0-4-4 0,0-1 4 16,0-2-2-16,0-1 2 0,0 1-2 0,-1-4 0 0,-1-1 3 0,0-2 2 16,-2-3 2-16,0-4-7 0,0-1-2 0,-2-4-1 0,1 0 3 0,0-2 5 15,-1-1 0-15,1-2 2 0,-2-4-3 0,-1 0 1 16,0-2 0-16,-1-2-3 0,2-1 7 0,-1-2-6 0,-1-2 0 0,-2-2 8 16,-1-1-6-16,0-1 0 0,0-3 1 0,-2 0-6 0,-1-3 0 0,-1-2 10 15,0-1-1-15,2-2 0 0,-3 0-2 0,1 2-13 0,3-1 1 0,-2-4-2 16,5 0 7-16,-1 1 4 0,3 0 4 0,0 1-1 0,1 1 0 0,2 0-5 15,2 1-4-15,2-3 4 0,1 5-2 0,1-2 2 0,2 0 3 16,2 1 2-16,4-1-7 0,2 0 5 0,1 1 1 0,4-1 1 0,2-1 0 16,3 0 0-16,2 0 2 0,2 1-9 0,1 0 3 0,2 4-6 15,3-3-17-15,-3 2 6 0,0 0-2 0,0 2 2 0,0-1 11 0,1 2-2 16,-1 1-2-16,-3 0-7 0,1 3-18 0,-1-1-11 0,-3 2-38 16,-5 2-86-16,-2-1-118 0,-2 0-262 0,-1 3-482 0</inkml:trace>
  <inkml:trace contextRef="#ctx0" brushRef="#br0" timeOffset="28631">12311 14418 0</inkml:trace>
  <inkml:trace contextRef="#ctx1" brushRef="#br0" timeOffset="28443.97">5818 3348 668 0,'-7'-9'215'0,"0"1"-148"0,0-2 7 16,2 2 2-16,5 2 27 0,-3 0 32 0,3 1 18 0,-2 0-3 0,2 2-14 0,0 0-30 0,0 2-12 0,0 0-14 0,-2 1-20 15,4 0-10-15,-2 1-17 0,0 0-3 0,0 2 4 0,2 4 3 0,1 1 5 16,1 4 2-16,1 7 1 0,-1 1-2 0,3 2-2 0,-1 7-3 16,-1-1 0-16,3 2-6 0,-3 7 3 0,2 3-8 0,0 3-2 15,-1 1-6-15,0-2-7 0,0-1 2 0,-3 1 3 0,4 0-11 0,-3 0 6 16,0 1 0-16,-1-2-4 0,-2-2 0 0,2-1-3 0,-2-2-7 16,0-4 4-16,-1 0 8 15,2-1 0 1,-2-4-2-16,0 0-4 15,0-6-4-15,-2 2-4 0,1-4 3 0,1-1 1 16,-1-4-5-16,1-2 3 0,0-1-1 0,0-3-11 16,1-2 3-16,-1 0-9 15,1-5-18-15,1 0-27 0,-2-2-52 0,2 0-81 0,1-3-113 16,1-3-195-16,0-4-286 0,0-2 146 0</inkml:trace>
  <inkml:trace contextRef="#ctx1" brushRef="#br0" timeOffset="28903.65">6167 3726 1200 0,'-4'-4'48'0,"3"1"-25"0,1-2 5 0,4 1 18 0,1-1 29 0,-1-2 19 16,6 0 4-16,-4 1-3 0,4-2-9 0,-1 1-6 0,3-3-9 0,0 1 2 15,6 0-14-15,-2-1-3 0,-1 1 3 0,1-2-9 0,-2 2 7 16,1-1 3-16,-1 2-6 0,0 3-2 0,0 1-3 0,-2 0-13 0,-1 3-8 16,1 1-5-16,-3 0-4 0,0 2-3 0,-1 2 5 15,-1 0 1-15,1 2 3 0,-3 0-3 0,1 4 1 0,1 1 0 0,-3 2-5 16,0-4 1-16,-3 5-5 0,0 0-5 0,1 1-1 15,-1 1 0-15,0 2 1 0,-1-1-1 0,0 1-3 0,-1-1-2 0,0 0 1 16,-2 2 1-16,0-1-2 0,-1 0 2 16,2-2-1-16,-5-1-4 0,1-1 0 15,4-2-4-15,-4 0 3 0,4-2 1 0,-2 0 1 0,0-2 1 16,0-1 1-16,1-2-3 16,0-1 0-16,3 0-1 0,-1-1 4 15,0-1-5-15,1-2 1 16,0-2 6-16,0-1-4 0,1 0 3 15,0-1 1-15,-1-4-5 0,6 0 0 0,-2-3 3 16,0-2 1-16,4-2 1 0,1 2-5 0,-1-6 1 0,3 0 3 0,-2 1-6 0,2-4 7 0,0 3-3 0,-1-1-4 0,0 0 4 16,-1 0 1-16,2-1-1 0,-2-1 8 0,2-2 0 0,-2 0-5 0,1 0 5 0,-3 1-3 0,2 2-2 0,-2 3 7 0,-1 5 0 15,-2 3 2-15,-2 4-2 0,0 2 4 0,1 0-11 0,-3 1 0 0,3 2 4 0,-3-1-1 0,0 2 1 0,0 2 3 0,0-1-7 0,0 0-3 0,0 3 7 0,0 0-2 0,-3 3 2 16,3 2 1-16,0 4 1 0,-3-3-4 0,1 5 1 0,-1 2-1 0,0 2-5 0,-1-1 9 0,0 0-4 0,0 1-2 0,-1-1 2 0,2 2-3 16,-1 0 3-16,0 0-2 0,-1 1 4 0,1 2 2 0,0 0-6 15,0-2 4-15,1-1 0 0,3-1-7 0,0-1 3 0,3-1-5 0,1-2-2 16,1-1-3-16,1 0-1 0,0-2 1 0,1-1 0 0,0-2 5 0,-1-1-7 15,2 1-15-15,3-2-4 0,-2-1-13 0,4-2-26 0,-1-2-36 16,-2 1-74-16,5-4-76 0,-3-1-87 0,2 1-140 0,0-3-186 0,0-2-158 16</inkml:trace>
  <inkml:trace contextRef="#ctx1" brushRef="#br0" timeOffset="29146.83">6958 3918 957 0,'-8'0'178'0,"5"-2"-55"0,-1 2-1 0,3 0 13 0,2 0 10 0,-1 2-5 0,2-1-8 0,0 0 2 0,1 2-3 0,2 1-12 0,4 0-12 0,-4 3-14 0,2 1-21 0,-2-1 0 0,3 1-2 0,-3 1-6 0,2 2 1 15,-4 1-13-15,2 0-6 0,-1 1-3 0,-1 2-11 0,-1 0 8 0,1 2 0 16,0 1-5-16,0-1 2 0,-2 0-9 0,-1 2-10 0,1-1-8 16,-2 0 1-16,1 0-4 0,-1-2 2 0,1 0 0 0,-2 0-9 0,2-3-4 15,0 2-3-15,0-4 4 0,0 1 1 0,-1-4-3 0,1 0-4 16,0 0-7-16,0-1-13 0,0-5-9 0,0 1-32 15,0-2-73-15,1 1-88 0,-1-4-119 0,2 1-207 0,-1-4-265 0,0-3 32 16</inkml:trace>
  <inkml:trace contextRef="#ctx1" brushRef="#br0" timeOffset="29561.1">7364 3744 882 0,'-1'-3'161'0,"-2"0"-75"0,1-1 15 0,2 3 30 16,1-2 30-16,-1 0 21 0,1 3-2 0,-1-2-7 0,0 2-12 16,0-2-25-16,2 1-19 0,-1 1-28 0,0-1-8 0,2 1-8 0,-3-2-1 15,5 2-2-15,-1-1-5 0,0 1-5 16,2 0-7-16,-1 0 2 0,2-1-8 0,-1 2-5 15,3-1-4-15,-1 1-3 0,2-1 3 0,1 0 3 0,1 0-3 16,1 2 0-16,0-2-3 0,3 0-2 0,1-2 0 16,0 2-5-16,5 0 2 0,-2-1-2 0,0 1-4 0,2 0 3 0,-1-1-3 15,2-1 3-15,-2 2-6 0,-1-1-4 0,0 1-6 16,-3 0-3-16,-3 0-2 16,-2-1-1-16,-1 1 1 0,0 0-4 0,0 0 6 0,-3 0-10 0,-2-2 2 15,0 2 0-15,-1 0-6 0,-2 2-2 0,-2-2-7 16,0 0-2-16,-1 1-4 15,0 0-15-15,-1 1-39 0,0 0-48 0,-3 1-70 16,1 1-90-16,-4 1-121 0,3 2-226 0,-4-1-373 16,0 2 211-16</inkml:trace>
  <inkml:trace contextRef="#ctx1" brushRef="#br0" timeOffset="30566.62">8332 3673 879 0,'-7'-9'86'0,"1"1"5"0,-2-2 12 0,2-1 28 0,4 0 22 0,-2 1 6 0,1-2-17 0,0-1-28 0,0 4-15 0,3 0-14 0,-1-2-2 0,2 2-8 0,-1 1-8 0,2-2-10 15,-1 3-9-15,2 1-14 0,0 0-5 0,-1 2 0 0,1 2-5 0,-2-1 5 16,2 2-8-16,-3 1-7 0,3 0-1 0,-1 2 7 0,0 1-1 16,2 0-6-16,-2 2 5 0,1 2-12 0,1 1 4 0,-1 3 8 0,-1 3-2 15,4 4-2-15,2 0-1 0,-3 3-6 0,2-3-2 0,-2 1 8 16,3-1-5-16,0-1 2 0,2-1 0 0,-1 0-7 0,2-3 4 0,-1 1 1 16,3-3 8-16,-1-1-1 0,1 0 3 0,-1-4-4 0,3 1-4 0,0-3 5 15,-2 0-5-15,2-3 5 0,1-1 2 0,-1-1-4 0,-1-3 4 16,0-1-5-16,0-2 0 0,0 0 5 0,1-2-5 0,-2-3 0 0,0 0 2 15,-1-2-2-15,2 0 0 0,-3-1 0 0,-1-1-3 0,0 1-2 0,-2-1-2 16,-2 1 3-16,0 1 1 0,-1-4-4 0,1 1 2 0,-4 1-1 16,2-2-6-16,-1 2 10 0,0 1-3 0,-3 3-7 0,0 0 9 15,0 3-14-15,0 1 8 0,0 3-1 0,-3 1-4 0,3 2 11 0,0 4-2 0,-3-2 0 16,3 2 0-16,-1 2-5 0,0 4-4 0,-1 4-5 0,1 4 7 16,0 3-4-16,-1 5 3 0,1 3 2 0,0 3-6 0,-1-1 2 0,2 2-4 15,-1 0 3-15,-1 4-3 0,1 1 7 0,-2 3-5 0,-1 2-2 16,2 1 5-16,-1 2-1 0,-1-1-8 0,0-2 8 0,0 2-1 0,0-4 2 15,0 0 13-15,-1-3-8 0,-1-1 3 0,0-3-5 0,0-2 1 0,-2-5-4 16,3-1-8-16,-3-5 6 0,0-3-3 0,-2 0 7 0,4-5 9 16,-1-1-4-16,2-1-1 0,-2-4-1 0,3 0-3 0,-3-2-1 0,0-2 2 15,-1-2-1-15,0-2 4 0,2-1-8 0,-4-1 10 0,1-1-5 16,1-2-1-16,-2-2 2 0,0-1-4 0,0 0 1 0,1-1-3 0,-2 0 2 16,2-1-1-16,-1-2 3 0,2 2 2 0,0-1-1 0,0 1 5 0,2-1 1 15,2 1-6-15,0 0 8 0,1-1-9 0,2 1 4 0,1-1-3 0,1 1 5 16,2 0-6-16,2 1 3 0,0 0 4 0,3-2-14 0,2 2 16 15,2-1-21-15,1-1 10 0,3 2-9 0,0-1 4 0,4-1 9 16,1 1 7-16,-1 2-2 0,1 1-5 0,1-1 6 0,-1 3-16 0,-1-2 4 0,6 4-5 16,-5-2-10-16,1 1-4 0,-2 2-6 0,-2-2-9 0,2 2-13 15,-1-1-16-15,1 2-61 0,-4 0-63 0,2 0-72 0,-2-3-106 0,-1 2-150 16,-1 0-199-16,0-1 109 0</inkml:trace>
  <inkml:trace contextRef="#ctx1" brushRef="#br0" timeOffset="30833.42">9054 3210 1336 0,'-5'-13'53'0,"4"-1"-1"0,-1-2 12 0,5 7 22 0,0 1 22 0,-1 4 17 0,1 1 8 0,3 1-1 0,-2 0-6 0,0 2-11 0,0 2-16 0,1 0-11 0,0 4-13 15,1 2-16-15,0 2-7 0,1 5-7 0,-3 1 5 0,4 6 4 0,-2 0-3 16,-1 4-2-16,0 5-13 0,-1 1-2 0,-1 3-5 0,2 4-3 15,-1-1-2-15,0 3-3 0,0 3 0 0,0-1 7 0,0 1-5 0,-1-1-1 16,2-2-6-16,-1 0-15 0,0-3 14 0,-1 0-19 0,1-2-5 16,-1-2 6-16,0-1-6 0,2-2 3 0,-1-2-3 15,1-2-1-15,-1-3 3 0,0 0 14 0,0-2 0 0,0-1-2 0,2-5-12 16,-2 0-18-16,1-1-11 0,-1-1-19 0,0-2-51 0,-1 0-82 0,2-4-106 0,-2-2-201 16,0 0-336-16,-1-2-71 0</inkml:trace>
  <inkml:trace contextRef="#ctx1" brushRef="#br0" timeOffset="31524.65">9947 3703 714 0,'-13'-1'48'0,"-2"1"11"0,0-1 23 0,2 1 37 0,8-2 37 0,-2 2 18 16,1 0-10-16,4 0-23 0,-1 2-27 0,0-1-19 0,3-1-10 0,2 1-3 0,-1 2 1 0,3 0 9 16,3 1 3-16,0 0 2 0,5 1 0 0,1 0-9 0,4 1-4 15,2-1-5-15,1-1-1 0,6 0-8 0,-1 0-4 0,3 0-11 0,3 0-7 16,3-1 1-16,-1 1-14 0,2-4-2 0,1 0-10 0,0 0-7 0,-1 0-2 16,-3 0-3-16,-2 0-8 0,-3 0 1 0,-2 0-6 0,1 0 4 0,-4-3-2 15,-4 2-5-15,-1 0-4 0,-3-2-2 0,-1 0 0 0,-2 2-3 16,-2-3-4-16,-3 3-11 0,-2-2-12 0,-2 0-4 0,-2 1-27 0,-2-1-38 15,-2-1-46-15,-4 0-48 0,1-2-57 0,-4 2-89 0,0 2-87 0,-1-2-84 16,-4 1-50-16</inkml:trace>
  <inkml:trace contextRef="#ctx1" brushRef="#br0" timeOffset="31742.1">10175 3608 691 0,'-8'-6'180'0,"3"0"-60"0,-3-1 26 0,2 2 31 16,2 0 24-16,-1-1 4 0,2 4-19 0,-1-5-20 0,-1 4-16 0,2-1-14 15,2 0-9-15,-1 3-20 0,2 1-11 0,0 0-18 0,0-1-13 16,0 1-10-16,2 0-15 0,-2 2-6 0,1 1-3 0,0 4-2 0,2 1 0 16,0 0 3-16,-1 2-5 0,1 4 1 0,0 3-3 0,1 3 7 15,0 2 5-15,-1 2-7 0,-1 0-5 0,1 3-7 0,0 1-11 0,1 0 4 16,-4 2-11-16,5-1-2 0,-5 1 0 0,4 2-10 0,0-1 3 0,-3-1-2 16,2 1-3-16,0-3 5 0,-2-2 3 0,3 1-6 15,-1-6-4-15,2-1-27 0,3-1-27 0,0-3-68 0,-1-3-91 16,5-1-99-16,0-2-198 0,1-2-338 0,2-3 50 0</inkml:trace>
  <inkml:trace contextRef="#ctx1" brushRef="#br0" timeOffset="32184.85">11482 3304 903 0,'-8'-12'103'0,"0"0"-26"0,-2 0 14 0,5 2 18 0,2 4 21 0,1 0 12 0,0 4 2 0,1 0-18 0,-2 1-19 0,3 2-22 0,0-1-19 0,0 4-17 0,0 3-1 0,0 7-3 0,0 2 3 0,0 9-2 0,3 5 1 0,-3 3-4 0,1 5-8 0,-1 0 1 0,0 5-10 16,0 3-2-16,0 2-7 0,0 0 1 0,0 1-9 0,2-5 5 0,-2 0-7 15,2-1-7-15,0-2 5 0,-1 1-7 0,3-3-1 0,-1-3-7 16,2-2 2-16,-2-2-3 0,2-4 10 0,-1-1 1 16,0-3-4-16,2-3 0 0,0-1-18 0,0-2-11 0,2-4-14 0,0 0-21 15,-2-3-25-15,4-2-56 0,-2-2-109 0,0-1-184 0,0-6-207 0,4 0-5 0</inkml:trace>
  <inkml:trace contextRef="#ctx1" brushRef="#br0" timeOffset="32697.72">11778 3706 745 0,'-5'-9'444'16,"2"-1"-382"-16,0-3 7 0,6 2 3 0,4-1 17 0,2 0 7 0,1 1 3 16,3-1-1-16,0 2 1 0,2-3 3 0,0 3-1 0,2-2 0 15,2 1-10-15,-2 0-11 0,4 5-15 0,-3-4-7 0,2 6-10 16,-1 0-7-16,0 0-3 0,-3 3-8 0,-1 1-1 0,-2 1 0 15,1 2-8-15,-2 1 1 0,-3 1-8 0,0 1-5 0,1 0-1 0,-5 4 2 16,5-1-1-16,-4 2 6 0,0 1 0 0,-2 0-5 0,-2 0-3 16,2 4-1-16,-4-4 1 0,2 4-4 0,-4 0 1 0,2 0-4 0,-1 0 1 15,-2 0 3-15,1 2-3 0,-4-2 1 0,1 3-5 0,-2-3 1 16,-1 0 4 0,1 1-2-16,1-3 3 0,-1-1-1 0,-1-1-1 0,3 0 3 15,-1-1-4-15,0-2 3 0,0-1-5 0,1-2 4 0,2-2-2 16,1 0-2-16,0-3 6 0,1 0-8 0,1-1 6 15,0 0 0-15,1 0-4 0,1-1 10 0,-1-2-6 0,0-1 2 16,5-1-1-16,-2-2-10 0,2-2 9 0,1-2-7 0,-2-1 5 0,2-3 0 0,1 2 0 0,0-2-2 0,0-1 4 0,4 0-1 0,-2-1 1 0,-1-2 5 16,2-1-5-16,-2 0-1 0,-1-2 1 0,3 0-4 0,-3-3 7 0,1-1-3 0,-1-1 1 0,0 0-3 0,-4 0-1 15,3 4 4-15,-3 3 0 0,-1 4 1 0,-2 3 1 0,0 5-5 0,-1 0 1 16,0 2 3-16,-1 2-2 0,1 2 3 0,-1 0 1 0,1 0-1 0,-2 2 1 16,1 0 0-16,0 0 1 0,-1 0-5 0,1 1 5 0,0 2-9 15,-2 1 2-15,0 2 0 0,2 4 2 0,-3 1-1 0,1 2-2 0,-1 3 4 16,0 1-1-16,2 5 3 0,-2-1-2 0,1 1 1 0,0-2-3 15,2 1-2-15,0-2 7 0,-1 0-2 0,2 1-2 0,2-3 4 0,0 1-6 16,1-2 6-16,2 0-6 0,1-1 0 0,0-2-4 0,2-1 1 0,0 1 3 16,2-2-4-16,1 1 1 0,2-1-7 0,-1-2-2 0,3 1-10 15,-2-1-16-15,3-1-10 0,-4 2-38 0,6-2-59 0,-5-2-74 0,3 2-100 16,0-2-157-16,0-1-209 0,-1 0-50 0</inkml:trace>
  <inkml:trace contextRef="#ctx1" brushRef="#br0" timeOffset="33091.25">12565 3914 999 0,'-4'-3'135'0,"1"0"-27"0,1 1 3 0,2 0 11 0,1 2 2 0,0 0-19 0,1 0-9 0,-2 0-12 0,1 2 1 0,2-1 2 0,-1 3-5 16,2-1-4-16,2 2-3 0,-2 0-11 0,1 2-4 0,-1 0-3 0,1 0-1 16,-1-1-7-16,-1 2 4 0,0 2-14 0,1-2-7 0,0 2 0 15,-1 1-10-15,-1 1 1 0,0 2 2 0,-1-2-4 16,-1 0 6-16,0 0 0 0,-1 0-4 0,-1 1-11 15,0-1 3-15,0-2-5 0,1-2 2 0,-1 0-2 16,1-2 0-16,0 1-3 0,-1 0-2 0,0-3 6 0,2 0-10 16,-3-1 8-16,3-2-6 0,3 0 1 0,-3 1 1 0,0-2-2 0,0-2 8 0,0 1 2 15,2 0 3-15,0-2-7 0,0-1 8 0,1-1-5 0,1-4-3 16,0 1 3-16,2-2-3 0,-1-2-6 0,-1 0 4 0,1-2 4 0,2 2-13 0,-2-1 2 0,2-1-10 16,0 1 3-16,-2-2 5 0,1 3 11 0,-1-1 5 0,0 2-2 0,2 2-2 0,-2 1-4 15,1 0-12-15,-1 2 6 0,0 1 4 0,1 1-1 0,-1 1 6 0,-1-1 0 0,0 4-7 16,0 0 0-16,-1 1-4 0,2 2 4 0,-1-2 1 0,2 4-1 0,-2-1 0 15,0 2-4-15,1 1 4 0,2 0-6 0,-2 2 4 0,2-1-3 16,-3 4-4-16,4 0 15 0,-1 2-8 0,-1-1 11 0,4 0 5 0,-2 1-9 16,0 1 6-16,0-1-6 0,-2 1-6 0,2 0 1 0,-1-1 0 0,-1 1 5 15,-1 1-2-15,2-1-3 0,-5 1-7 0,1 0 0 0,0-1-8 16,-2 0-8-16,-1-1-4 0,0 1-16 0,0-1-32 0,-3 0-66 16,1 0-102-16,-1-2-133 0,-1 0-276 0,0-1-347 0</inkml:trace>
  <inkml:trace contextRef="#ctx1" brushRef="#br0" timeOffset="34034.37">12678 4042 198 0,'-2'-6'111'0,"1"-2"4"0,1 0 12 0,0 0 16 0,0 0 10 0,1 2 3 0,-1 1 1 0,0 1-9 0,0 0 3 0,0 1-4 0,2-2-10 16,-1 2-7-16,2 0-21 0,-2 2-16 0,-1 0-17 0,3 1-9 0,-3-2-14 16,2 2-6-16,2 0-4 0,-2 2-4 0,-1-1-9 0,0 0 4 0,1 3-9 15,-1 0-3-15,0 2 2 0,-1 2-2 0,0 3-2 16,0 2 4-16,-1 3-5 0,1 3 2 0,-3 0 7 0,2 2-7 0,0-1-5 16,-2 0-3-16,0 2-5 0,3-1-5 0,-2 0 7 0,2 1-3 15,-3-1-6-15,3 1 7 0,0-3-4 0,-1 1-8 0,-1 0 6 16,2-4 0-16,0 1-4 15,0-2 4-15,0 0-1 16,0-2-1-16,0-1 0 16,0-2 0-16,0-2 0 0,0-2 2 15,-1-2 5-15,1-1-2 0,0 0-2 16,0-3 8-16,0 0-4 0,-1-2 6 16,1 1 0-16,-2-2-3 0,1-2-1 0,-2 0-6 15,2-3-1-15,-2-3-4 0,2-1 0 0,-2-2 6 16,2 0-3-16,-2-2 4 0,0-2-6 0,3-1 6 0,-2 1-4 0,0-2-2 0,1-1 6 0,1 1-4 15,0-4 1-15,0 0-2 0,0-1 0 0,1-2 7 0,1 0-9 0,-2 0-1 0,2 0-2 0,1 2-2 0,1 2 14 16,-1 4 3-16,1-1 2 0,0 6-7 0,0 0-2 0,0 3-1 0,1 2-2 0,1 1 3 0,0 0-1 0,2 1 1 0,-2 2-1 0,4-2 3 0,-2 2 2 0,2 1-4 16,-1-1 7-16,2 3-1 0,-3 1-1 0,1 1 0 0,1 0-2 0,-1 4-8 0,1 0 7 0,0 1 2 0,1 3 0 0,0 3-1 0,1 2-4 0,-3 3-2 0,2 1 0 15,0 1-5-15,-2 0 0 0,0 2 8 0,-2 0-8 0,4 0 21 0,-5 4 6 0,0-1-7 0,2 1 8 0,-3 0-15 16,2-1-6-16,1 0 0 0,-3-1-2 0,1 1-5 0,-1-3 1 0,-1-1 8 16,0 0-1-16,0-2 4 0,-4 1 0 0,3-4-5 0,-1 1 5 15,-2-3-1-15,0-1 1 0,0-3 2 0,0 1-2 0,-2-2 2 0,4 0-4 16,-2-2 6-16,0-2-1 0,0-3 2 0,0 0 6 0,0-1-6 15,0 1 2-15,0 0 4 0,0 0 5 0,0-3 4 0,0-1-2 0,0-3 2 16,0-1-5-16,0-1-4 0,3-2-2 0,-3-2-7 0,2-2-2 0,-2-1-7 16,0-2 10-16,1-2-1 0,0 0 11 0,2-1 0 0,-2-2-4 0,1-1-4 15,-1-2-5-15,2-3 0 0,-1-1-9 0,2-2-5 0,-1-1-6 16,2 1 9-16,1-1 10 0,-1 5 9 0,0 1-4 0,2 5-9 16,0 2 1-16,-2 4-3 0,1 2 0 0,-1 3 4 0,0 2-4 0,1 1 2 15,-1 1 0-15,-1 1-6 0,0 2 4 0,0 0-2 0,-1 0 0 0,-1 2 2 16,2 1-7-16,-1-1-2 0,1 2-6 0,0 2-2 0,0-1-5 0,-1 2-3 15,1 0-4-15,-1 1-11 0,1 2-12 0,0 0-36 0,0 0-41 16,-2 1-64-16,2 1-56 0,-1 0-75 0,-2 1-160 0,2 1-290 0,0-2-44 16</inkml:trace>
  <inkml:trace contextRef="#ctx1" brushRef="#br0" timeOffset="34931.54">13643 3821 812 0,'-7'0'105'0,"0"-4"4"0,2 3 26 0,3 0 26 0,2 1 17 0,-1 0-3 0,1 0-29 0,1 0-16 0,1 0-4 0,0 0 3 0,1 0 5 0,7 1-3 0,-1-1-7 0,4 0-12 15,5 0-15-15,1 0-8 0,3 0-6 0,1 1-11 0,4-1-5 16,2 2-4-16,2-2-9 0,3 0-10 0,-1 0-4 0,1 0-4 0,2 0-6 16,-4-2-2-16,0 1-1 0,-1 1-12 0,-3-1 1 0,0 1-12 0,-2 1 0 15,-2-1-2-15,-1 0-4 0,-4 0 2 0,1 0-4 0,-4 1 4 16,-3-1-5-16,-3 2 5 0,-4-2 1 0,0 0-4 16,-4 2 5-16,0-2-6 0,-4 0-7 0,1 0 2 0,0 0-11 15,-2 0 0-15,-1 2-11 0,0-1-29 0,-3-1-28 16,0 0-40-16,1 0-40 0,-2 0-43 0,-2 0-63 0,2-1-117 0,-2-1-169 0,-1 0-210 0,-1-1 154 15</inkml:trace>
  <inkml:trace contextRef="#ctx1" brushRef="#br0" timeOffset="35466.37">14455 3760 953 0,'-11'-6'710'0,"2"0"-612"0,-2-2 10 0,6 1 6 0,3 1 13 0,1 0 3 0,2 0-16 0,-1 1-25 0,3 0-8 0,-2 1-18 0,3 0-14 0,0 0-7 0,2 1-14 16,0 0-2-16,1 1-5 0,-2 0-8 0,0 2 0 0,3 0 1 16,-3 2-6-16,-1 0 7 0,1 1 3 0,-2 1-6 0,2 0 1 0,-1 1-1 15,2 1-7-15,-4-1 7 0,4 2-1 0,-1-1-6 0,0 1 14 0,2 1-9 16,0-2-1-16,0 0 9 0,2 0-8 16,-1-1 8-16,1 2-3 0,1-3-1 0,1 0 1 0,1-2 6 0,-2-2 1 0,4 2 1 0,-2-4-6 15,1 1-10-15,-1-2-1 0,2 1-3 0,0-4 2 16,0 1 4-16,1-2-4 0,-1-1-3 15,0 2 3-15,0-1 2 0,-2-4-5 0,1 2 5 16,-4-2 0-16,3 0-5 0,-1 1 5 0,-3-2 2 0,2 1-2 16,0-1 0-16,-5 0 5 0,3 1-13 15,-2 2 8-15,-1-1-4 0,2 1-1 0,-5 1 7 16,4 0-7-16,-4 0 5 0,1 4-4 0,-2-3 1 0,1 4 1 0,-1 1-1 0,-1 2-6 16,0 0 0-16,0 1-7 0,0 3 8 0,0-1-8 0,0 2 7 0,1 0 4 0,-1 5-4 0,2 2 0 0,-2 3 0 0,1 2 4 0,-1 3-9 0,1 3 7 0,-1 2-3 15,2 2-8-15,-4 3 7 0,2 0-1 0,0 3 1 0,-1 3 8 0,1 3-9 16,-1 2-9-16,-1 3 5 0,-2 1-2 0,2 0 2 0,-5 2 18 0,-1-1-11 0,3-2 1 15,-2 0 1-15,0 0-6 0,-2-5 5 0,2 0-6 0,-1-4 0 16,0-6 7-16,3-1-6 0,-1-5 6 0,0-3 2 0,-2-2 0 0,2-1-4 16,2-5 2-16,-1 0-3 0,-2-4 8 0,0 0 7 0,-1-1-7 0,3-3 1 15,-2 0-10-15,-1-4 1 0,3 0 1 0,-3-1-5 0,0-3 2 16,-4-3-1-16,2-1 1 0,-3-3 0 0,1 1 3 0,-1-2-1 0,-1-2 4 16,-1-1 8-16,3-2-5 0,-4 1 3 0,4 0 0 0,-1 0-6 0,1 0 6 15,1-2 2-15,0 1-5 0,2 1 4 0,2 2 1 0,2 0-2 16,1 2 6-16,4-2 1 0,0 2-12 0,5 1 5 0,-1 1-5 0,3 0-8 15,2 1 12-15,5-2-8 0,0 2 2 0,5 1 0 0,0-2 5 16,0 2-12-16,4 0 2 0,-1 0 1 0,2 0-5 0,2 0 13 0,-1 3-2 16,1-2-1-16,-3 2-1 0,-1-1 9 0,3 2 0 0,-5 0-12 0,-2 0 3 15,-2 3-16-15,-1-2-4 0,-1 2 6 0,-4 0-21 0,0 1-5 16,-1-2-11-16,-2 1-11 0,0 0-9 0,-2-2-43 0,-2 0-46 0,2 2-46 16,-2 0-61-16,-1-2-66 0,4 2-126 0,-5-2-134 0,2-1-47 0</inkml:trace>
  <inkml:trace contextRef="#ctx1" brushRef="#br0" timeOffset="36094.21">15476 3090 419 0,'0'-11'112'0,"3"-1"-3"0,1-2 16 0,0 2 21 0,-1 2 25 0,-1 0 12 0,1 1 1 0,-2 1-8 0,1 1-12 0,-1 2-17 0,2 1-21 0,-2 0-18 16,2 1-8-16,-1 0-13 0,1 2-8 0,0 0-6 0,-2 1-16 16,0 1-6-16,1 0-9 0,0 2-5 0,1 4 5 0,1 1-2 0,0 5 6 15,-1 3 1-15,0 4-3 0,-1 3-4 0,-2 4-9 0,0 2-5 16,3 4-6-16,-2 1 1 0,-1 4 5 0,2 1-7 0,-2 2-2 0,1 4-1 16,0 2-7-16,1 1 5 0,0 3 0 0,1 1-4 0,-2 2 5 15,2-1-14-15,0 1 8 16,1-1-7-16,-2 2-7 0,2 2 5 0,-1 0-7 15,1 1 10 1,0-2 8-16,1 0-2 16,1-2 5-16,-1-4-16 0,1-1-2 15,-1-1 4-15,0-1-3 0,-1-1 6 0,2-5 5 0,0 0-5 0,1-7 4 16,-2 1-3-16,2-3-2 0,-2-2 6 0,2-2-8 0,-1-3 2 0,-1-3 5 0,0-3-7 0,1-1 0 0,-2-3 6 0,1-1-15 0,-1-4 7 16,-1-3 0-16,-2-2-1 0,2-2 3 0,-1-3-13 0,-2-1-6 0,0-1-27 0,3-2-35 0,-3-1-62 0,1-4-86 0,-1-5-132 0,-1-3-188 0,-2-3-290 15,-2-4 46-15</inkml:trace>
  <inkml:trace contextRef="#ctx1" brushRef="#br0" timeOffset="41884.18">7426 4958 1431 0,'-12'-26'-67'0,"2"2"16"0,1-1-11 0,6 12 4 0,6 12-5 16,5 4-15-16,6 2-28 0,3 2-56 0,7 4-67 0,6-1-103 0</inkml:trace>
  <inkml:trace contextRef="#ctx1" brushRef="#br0" timeOffset="42062.88">15424 4846 1664 0,'5'11'-75'0,"2"9"-50"0,1 14-33 0,3 14-52 0,1 6-204 0,1 3-113 0</inkml:trace>
  <inkml:trace contextRef="#ctx1" brushRef="#br0" timeOffset="62551.78">18528 4227 398 0,'-8'-8'129'0,"0"2"-17"0,1-5 27 0,2 1 20 0,2 0 16 0,3-1 0 0,0 0-19 0,0-1-14 0,3 2-5 0,0-1-9 0,1-1-9 0,0 1-5 0,2 0-22 16,3 2-11-16,0 0-4 0,0 0-17 0,1 1-1 0,0-1-3 16,2-2-10-16,2 2-4 0,1 0-3 0,-1 1-10 0,1 1-2 0,0 1 4 15,0 2 7-15,-1 2 0 0,0-1-2 0,-1 3-3 0,2 0-21 16,-2 3-2-16,1 1 4 0,-2 0-4 0,0 4 14 0,0 0 1 15,-3 3-1-15,1 2 0 0,-5-1 0 0,3 4-3 16,-3 3 1-16,-1 2 1 0,-1 1-4 0,-4 2-5 0,-2 0-2 16,0 1-5-16,-3 0-2 15,-1-3 4-15,0 4-5 0,-1-3-1 0,0 3 1 16,-3-1-4-16,2-1 3 0,-2 0-1 16,3-1 1-16,-2-2 8 0,0-2-2 0,4-4-2 0,-1-2-5 0,3-4-6 0,1-1 1 15,0-4 10-15,2 0-7 0,1-1-2 0,1-3-2 0,2 0-1 0,0-3 9 0,1-1-1 0,1-2 3 0,3-4 1 0,2-2-7 0,0-3 0 0,2-3-2 16,0-5-3-16,2-3 8 0,2 0-1 0,-1 0-2 0,1-2 3 0,0 1-3 0,-1-1 0 0,-1-1-3 0,0-2-1 0,2-3 6 15,-4 1 2-15,3-3-11 0,-5-1 1 0,1 4 15 0,0 1 0 16,-4 4 14-16,1 6-2 0,-3 5-21 0,-1 3 0 0,-1 2-3 0,-1 3 12 16,0 0 2-16,-1 3-6 0,-1 2 11 0,0 3-10 0,-1 1 4 0,1 0 5 15,-3 1 1-15,2 1-1 0,-2 0-8 0,-1 4 0 0,3 0-5 16,-3 4 7-16,-2 2-3 0,1 4 1 0,-1 1-2 0,1 3-7 0,1 0-1 16,0 1-1-16,0 0 6 0,-1 2 11 0,2 1 7 0,-1 0-2 15,1 1-1-15,1 2-6 0,0 0-2 0,2-1 2 0,0 0-9 0,0-3 7 16,0-1-5-16,3 0 0 0,0-2 5 0,2-1-7 0,0-3 0 0,3 0 0 15,0 0-4-15,2 0-2 0,1-1 2 0,-1-1-7 0,0-2 0 16,4 0-12-16,-3-6 5 0,3 2-6 0,-1-2-15 0,2-2-3 0,-1 0-29 16,4-4-36-16,-2 0-40 0,3 0-63 0,-1-3-87 0,4-1-114 0,1-3-180 15,-2 1-180-15,3-2 104 0</inkml:trace>
  <inkml:trace contextRef="#ctx1" brushRef="#br0" timeOffset="62824.28">19483 4401 1338 0,'-6'3'244'0,"1"0"12"0,-1 4-29 0,6-2-4 0,0 0-23 0,3 1-26 0,0-1-7 0,2 2-17 0,-1-1-10 0,2 4-17 0,-1-2-13 0,0 1-19 15,3 3-16-15,-2 0-6 0,2 3-7 0,-4-2-5 0,1 2-5 0,-1 3-12 16,-3-1-9-16,2 3-6 0,-1-1-7 0,-2 4-9 0,0-2-3 16,-2 2 0-16,1 0-6 0,-1-2 2 0,2 2-2 0,-1 0-8 15,-3-2 2-15,1-1 1 0,3-1-9 0,-2-2-7 0,0-1-5 16,1-1-2-16,1 0-11 0,1-4-10 0,-1-2-35 15,2-1-40-15,-2-3-60 0,2 1-72 0,4-2-110 0,-4-2-207 16,4-3-335-16,-1-3-33 0</inkml:trace>
  <inkml:trace contextRef="#ctx1" brushRef="#br0" timeOffset="63655.44">20799 3827 493 0,'0'-6'129'0,"0"-3"-19"0,2 1 22 0,2 0 23 0,1 2 19 0,0 1 3 0,-2 1-10 0,1 1-8 0,-2 1-7 0,1 0-10 15,0 1-9-15,1 1-16 0,-3 0-18 0,0 0-14 0,-1 1-14 16,2 1-11-16,-4-1-6 0,2 2 1 0,-1 1-7 0,-2 1 3 0,-2 2-8 16,1 1-10-16,-1 0-1 0,-2 3-7 0,-3-1-6 0,1 4-6 15,-3-1 7-15,0 2-6 0,-1 1 1 0,-2 3 2 16,0-1-3-16,-1 0-2 0,-1 1 9 0,2-2-7 0,-4 2-8 0,6 1-2 16,-5 0 1-16,1-1 9 0,-1 0 3 0,0-1-1 0,0-2-2 0,1-1-3 0,1-1-4 15,1-2 12-15,2 0-5 16,3-2-3-16,1-2 10 15,-1 0-12-15,4-2 12 0,0 0-9 16,2 0-3-16,3-2 2 16,1-1 5-16,4-2 2 0,-1 2 7 15,3 1-5-15,1-2-7 0,4 0 9 16,1 2-11-16,1-2 7 16,2-2 0-16,5 2-3 0,0-1 0 15,4-1-2-15,2-1 1 0,-3 2 1 16,5-1-6-1,3 0-3-15,-2 0-6 16,3 0 0-16,-1 0 2 16,0 0-2-1,-2 0 3-15,-2 1-6 0,-1-1 3 0,-4 3-4 16,-1 0-11-16,-1-1 6 0,-3 2-13 16,-1 0-6-16,-2 0-12 15,-4 0-16-15,0 0-13 0,-5 0-27 0,-1 2-38 0,-1-2-43 16,-3 3-55-16,-2-2-72 15,0 0-60-15,-4 3-98 0,1-1-134 0,-2 1-71 16</inkml:trace>
  <inkml:trace contextRef="#ctx1" brushRef="#br0" timeOffset="63735.37">20627 4568 1459 0,'-1'-2'190'0,"0"4"23"0,2-2-3 0,0 0-3 0,5 0-31 0,0 0-19 0,4 1-6 0,2 0-10 0,2-1-6 0,3 0-18 0,4 0-18 0,2 0-17 0,2 0-24 0,2 0-7 0,1-1-14 0,-1 1-13 0,-2 0-7 0,1 1-10 0,-2 1-5 0,0 0 0 0,-1 0-4 0,1 0-2 0,-1 1-12 0,1-2-10 0,-3 2-13 0,0-2-17 0,-1 1-19 0,-3 0-21 0,-1 1-55 0,0 1-75 0,-4-1-118 0,0 1-155 0,-4-2-264 0,-2 3-177 0</inkml:trace>
  <inkml:trace contextRef="#ctx1" brushRef="#br0" timeOffset="64590.15">21650 4006 852 0,'-8'-5'99'0,"1"-2"20"0,-1 0 8 0,4 1 20 0,0 2 8 0,1 1-8 0,1 0-17 0,-2 2-10 0,1 0-2 0,0-1-4 0,1 2-1 0,-1 2-8 0,0-1-15 0,2 2-15 0,0 1-12 0,-1 1-15 0,1 2-11 0,-2 2 2 0,3 5-15 0,-1 0 6 0,2 4 6 0,1 2-8 0,-1 1 7 0,0 2-5 0,1-2-3 0,0 4-7 16,1-7 4-16,2 2-7 0,2 1-5 0,0-4 3 0,-1-2-6 0,2-2 1 15,3-1 2-15,0-1-3 0,1 0-4 0,0-5 3 0,4 1-1 16,2-3 0-16,-2-1 0 0,1-2 0 0,1-2-3 0,-1-2 2 0,2-1-4 16,1-4 5-1,0-1-2-15,-1-3-1 0,1-1-1 16,0-1-3 0,-1-2 0-16,-2 0 7 15,2-5 0 1,-4 3 2-16,-1-2 7 15,-3-2-4-15,2 2 2 0,-3-3-3 16,1 1-6-16,-3 0-1 0,-2-1 3 16,0 2 1-16,2-2 5 0,-3 2-2 15,0-2-8-15,-1 3 4 0,-4 2 0 0,3 4-5 16,-3 3 12-16,0 3-7 0,0 4 1 0,0 1 4 0,0 3-6 16,0 0-6-16,-3 3 1 0,3 1 3 0,0 4-4 0,0 0 5 0,0 7-5 0,-1 3-1 0,0 5 2 0,-2 3-6 0,0-1 3 15,2 5-1-15,0-2 19 0,1 3-2 0,-2 1-3 0,1 1 7 0,0 5-22 0,-1-3 10 0,1 2 1 16,0 3-18-16,-3 0 9 0,1 3-1 0,0 0-4 0,2-1 12 0,-2-1-3 0,-1-2 0 0,-1-3-2 0,-2-1 0 0,2-1-4 0,1-1 2 0,-2-5 4 0,0-1-9 0,2-3 1 0,-2-2 5 0,2-5-1 0,-1-1 4 0,-2-5 3 15,2 0-1-15,-2-1-6 0,2-4-4 0,-2 0 5 0,0-2-12 0,1-2 9 0,-2-1 3 0,1-2 2 0,0-2 8 0,1-1-5 0,-2-1-4 0,1-3-2 0,-3-2-1 0,1-2-1 0,0 0 6 0,-2-3 0 0,3 2-2 0,0-2 1 0,1 1 5 0,2-3 5 0,-1 1 3 16,2 2-7-16,2-1 4 0,-1-1-14 0,0 1-1 0,3 0 11 16,2 1-5-16,-2-1 2 0,6 3 3 0,1-2-5 0,0 2-4 0,2 0 4 15,1 0-11-15,2 0 1 0,0-3-2 0,4 3-9 0,3-1 0 16,2 0-12-16,2-1-5 0,-2 2-21 0,2-4-11 0,1 1-29 0,-1-1-46 16,2 1-52-16,0-1-99 0,0 2-117 0,-1-1-206 0,0 0-225 0</inkml:trace>
  <inkml:trace contextRef="#ctx1" brushRef="#br0" timeOffset="64989.06">23004 3723 998 0,'-6'-14'608'0,"2"0"-462"0,0-4 5 0,7 4-6 0,1 2 0 0,3 1-17 0,-1 2-19 0,2 0-6 0,0 1-6 0,-1 1-3 16,1 3-5-16,2 0-4 0,-4-2-11 0,4 5-7 0,-5-2-13 0,3 3-12 15,-3 2-2-15,1-2-5 0,-2 2 3 0,-4 1-5 16,3 1 12-16,-3 0-10 0,-3 2-4 0,2 0-2 0,-4 5-18 16,0-2 2-16,-3 5-2 0,-3 0-6 0,1 3 4 0,-4 0-3 15,1 0-6-15,-2 1 5 0,3-1-1 0,-4 2 0 0,1-2-1 0,0 2 1 16,-1 0-2-16,2 0 0 0,-2-1-8 0,-1 3 3 0,3-4 6 0,-1 0-5 31,-1 1 8-31,4-3-8 0,-2-1-2 0,6-2 8 0,-2-2-9 0,0-1 1 16,4-1-5-16,-1 0-8 15,1-1 15-15,2-2 4 0,2 1 7 16,-1-1-3-16,3-1 3 16,0 1-11-16,3-2 0 0,1 2 10 0,0 1-6 0,1-4 11 0,2 2 1 15,-2-1 3-15,2 1 0 0,2-2 1 16,-1 0 5-16,-1 0-8 0,4 0 4 16,0 1-4-16,-1 0-6 0,2-1 4 0,0 1-5 0,2 0 0 0,-2-1-3 0,5 2 3 0,-1-2 1 0,0 0-3 0,3 2-4 0,-3-1 0 15,4 0-6-15,-2-1 2 0,-2 1-5 0,3 0-7 0,-2-2 3 0,-2 2-17 0,2-1-4 0,-3 1-8 0,0 1-18 0,0 0-4 0,-2-1-33 0,-3 1-38 0,1 0-37 0,-4-1-39 0,1 1-53 16,-2-2-68-16,-1 1-79 0,-1 1-103 0,-3 0-59 0,-3 0 15 0</inkml:trace>
  <inkml:trace contextRef="#ctx1" brushRef="#br0" timeOffset="65170.89">22927 4254 439 0,'-16'5'251'0,"1"2"-72"0,-1 0 29 0,6 0 31 0,3-2 8 15,3 2-18-15,0-1-24 0,3 0-16 0,-1 0-23 0,4 0-12 16,2-1-8-16,1 0-14 0,2 1-5 0,1-1-14 0,2 2-11 0,1-2-9 16,4-1-5-16,0 0-14 0,5-1-5 0,-1 0-10 0,1 1-18 0,5-3 4 15,-1 0-13-15,3 1-2 0,3-4-6 0,-2 1-10 0,1 0-7 16,-1-2-9-16,-4 2 1 0,1-2-9 0,-3 0-1 15,0 1-25-15,-2-1-11 0,-1 0-30 0,-3 2-37 0,-2-3-64 0,0 0-89 16,-2 1-150-16,-5 0-238 0,1-1-395 0</inkml:trace>
  <inkml:trace contextRef="#ctx1" brushRef="#br0" timeOffset="65897.3">23772 4060 668 0,'-4'-14'145'0,"-2"0"-18"0,4-2 19 0,2-3 10 0,2 3 5 0,1-2-17 0,4 1-27 0,-2-1-13 0,2 1-8 0,-1 0-6 16,4 1-4-16,1-1-7 0,-1 4-1 0,5 1-10 0,0 0-6 15,1 3-5-15,0 1-1 0,1 1-7 0,2 1 0 0,0 1-5 16,0 2-7-16,3 2-2 0,-1 1-1 0,-1 1-3 16,-2 2 2-16,4 2-6 0,-3 1-2 0,-3 1-10 0,1 2-2 15,-3 2 1-15,-2 1-4 0,-2 2 6 0,-2 3 3 0,-1 0 11 16,0 3 1-16,-3 4-2 0,-4-4-9 0,3 3-16 0,-3-2-3 0,0 2-1 0,-5 0 11 0,0 0-10 15,-2 1-2-15,-2-3 1 0,2 1-5 0,-2 1 8 0,-3-5 2 0,1 1-7 0,-1 1 2 16,0-2 11-16,3-1-8 0,-3 0 1 0,2-4 4 0,1-1-10 0,-1-2-3 16,6 0 10-16,-1-2-13 0,1-3 10 0,1-1-1 0,2-3-4 15,4-1 3-15,-2-1-10 0,3-2 6 0,1-2 1 0,2-2 4 0,1-2-2 16,3-3 2-16,1-1-7 0,1-2 0 0,5-4 3 0,-2 0-6 16,1-1 8-16,1 0 1 0,-1-1-4 0,-1-2 13 0,2-1-9 0,-2-2-2 15,-2-2 9-15,5 0-7 0,-3 0 12 0,0-2 5 0,-1 1-7 0,-1-2 4 16,-4 2-2-16,0-1-3 0,-2 3 1 0,0 2 4 0,-2 2 4 15,0 7 3-15,-2 0 7 0,-3 7-5 0,2 2 2 0,-6 3-8 0,3 2-1 16,-1 2-7-16,0 0-2 0,1 2-3 0,-2-1 5 0,-1 0 3 0,1 5-4 16,-1-1-5-16,-1 3 3 0,0 3-3 0,-1 4 8 0,1 2 3 15,0 1-5-15,-2 0 4 0,1 2 3 0,-2 2-3 0,3 1 9 16,-1-1-15-16,0 3 1 0,-1-1-7 0,1-2 7 0,2 1 8 16,3 0-8-16,-3 0 3 0,3 0-4 0,3-2-3 0,-3-1 7 0,3 0-6 0,2-1 1 15,1-3-6-15,0 0 5 0,0-4-1 0,3 0-6 0,-1-1 8 16,0-2-10-16,4-3-3 0,-1 0-3 0,0 0-10 0,3-2-6 0,0-2-5 15,-2 2-14-15,1-4-24 0,2 0-39 0,-2 0-58 0,2-2-88 0,1 0-127 16,0-2-181-16,0 0-265 0,-1 0 21 0</inkml:trace>
  <inkml:trace contextRef="#ctx1" brushRef="#br0" timeOffset="66752.2">24694 4340 898 0,'3'-11'155'15,"1"-1"9"-15,-2-1-4 0,6 1-4 0,-2-2-17 0,-1 3-25 0,-1 2-8 0,-1 0 5 0,-1 2-4 0,1 2 2 0,0-1-3 0,-2 4-11 16,-1-1-4-16,0 2-6 0,0 2-8 0,-1-1-2 0,1 0-6 16,-3 1-15-16,3 1-5 0,0 0-12 0,-3 4-10 0,3 0 1 0,-2 2-3 15,2 4 1-15,-2 3-3 0,0 3-2 0,-2 2-6 16,0 2 3-16,1 3 3 0,-1 0 0 16,0 3-2-16,-1-1 1 0,2 1 3 0,-1-2-2 15,0-1-1-15,-1 1 2 0,2-1-10 0,-1-2 3 0,1-2-3 0,3-1-3 0,-3-1 4 16,3-2-2-1,0 0-6-15,0-4-3 0,0 0-2 0,0-2-4 16,3 0-1-16,-3-3 7 0,0-1-4 0,3-2-5 16,-1-1-8-16,1 0-3 15,0-4-2-15,0 0-14 0,-1-1 0 0,1-1-7 16,-2-2-10-16,2-1-3 0,0-3-17 16,-1-3-18-16,4 0-17 0,-4-1-14 15,0-2-4-15,0 0-14 0,0-2-2 0,0 0-8 16,0-1-12-16,-2-1 5 0,1-1 2 15,0 1 19-15,1-1 26 0,-2 0 24 0,1 2 23 16,-1-2 11-16,1 2 15 0,1-2 14 0,-2 1 10 16,2 0 9-16,-2-1 4 0,3 0 5 0,-3 2 6 0,3 1 10 15,-1 1 12-15,1 1 14 0,0 1 12 0,0 1 6 16,-1 0 6-16,1 1 1 0,0 1 1 0,1 0 6 16,-2 2 0-16,5 1 9 0,-4 1 0 0,2 0 1 15,-1 2 9-15,0 0 1 0,-1 0-6 0,2 2-1 16,0-1-10-16,1 0-12 0,-1 1-1 0,2 0-9 15,-2 4-9-15,1-1-6 0,0 2-3 0,0-1-2 0,-1 2-6 0,2 2 7 16,-2-1-3-16,2 2 4 0,-3 2-2 16,1 2-10-16,1 1-2 0,-1 3-3 15,-1 1 1-15,1 1-3 0,-2 2 2 0,2 1-10 16,-1 1 3-16,-1 2 2 0,1 1-6 16,-1-1 8-16,-1-1-8 0,0-1-3 15,-1-1 4-15,0 0-6 0,2-2 0 0,-3-1 2 0,3-2 0 16,-1-1-6-16,1-1 5 0,0-1-11 0,-2-3 9 0,2-1 1 15,-2 0-2-15,-1-3 1 0,2 1-10 16,0-4 5-16,0 0 7 0,0-2 1 0,0 0-4 0,0 0-5 0,1-3 7 16,0-1-3-16,1-1 9 0,0-6-2 0,0-1-7 0,0-1 1 15,1-4-1-15,-1 0 1 0,4-2 1 16,-3-1 1-16,2-3-7 0,1-1 0 16,0-3-2-16,2-1 7 0,-2-4 7 0,2 1-10 15,1-2 1-15,1-2-3 0,-1 2-4 0,1-2 6 0,0 1-4 0,-1 5 0 0,-3 1-2 16,4 2 4-16,-4 7-3 0,-3 3-1 0,5 3-3 0,-4 2-5 0,1 2-6 0,-2 2-5 0,1 2-2 0,-2 1-4 0,0 2-9 0,-3 1-8 0,2 1-16 0,-2 1-26 0,1 2-51 0,-2 0-78 0,0 2-120 15,-2 3-214-15,1 2-388 0,-3 2-89 0</inkml:trace>
  <inkml:trace contextRef="#ctx0" brushRef="#br0" timeOffset="69965.56">5923 16098 0</inkml:trace>
  <inkml:trace contextRef="#ctx1" brushRef="#br0" timeOffset="69573.78">739 3907 263 0,'-1'-11'79'0,"-1"2"-9"0,1-2 25 0,1 3 20 0,0 1 30 0,0 1 15 0,0-1-2 0,0 3 7 0,-2-1-2 0,2 1 6 15,-1 0 12-15,0 1-16 0,1 0-13 0,-2 2-16 0,2 0-13 16,-1-1-13-16,1 2-13 0,0 0-5 0,-1 0-8 0,1 0-8 0,0 0-3 16,-3 2-1-16,3-1-2 0,0 4-4 0,0 3-14 0,0 2-1 0,0 4-9 15,-3 3-1-15,3 5-7 0,-2 2-5 0,0 5-13 0,0 0 1 16,-2 2 6-16,1 4-3 0,-1 0 4 0,1-1-2 0,1 3-13 15,-4-4-9-15,4 2 0 0,2-3-2 0,-3 2 2 0,2-2-1 0,-1-3 1 16,1 2-10-16,1-3-6 0,0-1 7 0,1-2-4 0,2-4-5 0,0-3 3 16,-1-2-8-16,1-2-3 0,0-1-6 0,1-5-14 0,-2 0-29 15,5-2-23-15,-3-1-24 0,-1-2-27 0,2-1-27 0,-2-2-45 0,-1-2-47 16,1-2-53-16,0-3-85 0,0-1-87 0,-2-3-37 0</inkml:trace>
  <inkml:trace contextRef="#ctx1" brushRef="#br0" timeOffset="69927.45">609 3831 451 0,'-12'-16'123'0,"-2"1"-3"0,0-3 17 16,0 5 2-16,6 2 7 0,-1 2 0 0,1 1-4 0,0 0-7 0,-2 1 3 15,2 0 1-15,0 3-2 0,2 0-3 0,-1 2-8 0,0-1-12 16,2 3-23-16,-1 3-14 0,2-2-18 0,0 4-9 0,-1 1-2 0,2 4 1 16,-1 5-5-16,-1 4-3 0,2 1-6 0,-1 6-7 0,0 0-6 15,0 7-5-15,2 0-2 0,-4 3-2 0,3 0-3 0,2 2 1 0,-2 2 5 16,-1-1-2-16,3 2 1 0,-2 2 1 0,2-1-8 0,1-2-2 0,-1 2 0 15,2-5 1-15,3 3-2 16,0-2-1-16,4-3 3 0,3-2-6 0,1-5 3 16,3-1 1-16,1-1 0 15,3-5 4-15,-1-1 7 0,1-1-3 0,3-3 1 0,0-3 2 0,2-1-2 0,2-4 5 0,2-1 1 16,-1-3 3-16,2-1-2 0,2-4 0 0,0-2 2 0,1-2 1 0,0-2 3 0,-1-3 1 0,-3 1 7 0,4-6-2 0,-3-1-2 0,0-1 2 16,1-2-7-16,-4 0 1 0,1-1-10 0,-3-1-9 0,-1 1 8 0,-4-3-1 15,-3 0 2-15,0-1 6 0,-4-3-18 0,-1 2-1 0,-3-3 8 0,-3-1-9 16,-1 0 9-16,-1-3-3 0,-2-2-5 0,-2-2 3 0,-2-1-16 15,-3-4-2-15,-1 0-1 0,-4-1 9 0,-2-1 12 0,-2 2 2 0,-2 1-3 16,-5 1-10-16,2 4-11 0,-4 4 7 0,-2 3-15 0,1 8-14 16,-3 4-5-16,0 6-30 0,-2 6-42 0,-1 3-47 0,-1 5-57 0,0 3-101 15,-3 6-135-15,0 3-273 0,-1 6-351 0</inkml:trace>
  <inkml:trace contextRef="#ctx1" brushRef="#br0" timeOffset="70808.7">783 6170 130 0,'-5'-1'59'0,"-2"0"19"0,-1-2 29 0,1 2 26 0,1-2 12 0,0 2-14 0,1-2-14 0,-1 1-7 0,2 0-6 0,-1 0 4 0,2 1 9 16,1 0 12-16,-1 1 8 0,2-2 2 0,1 2-7 0,0 2-17 0,0-4-16 0,1 2-19 0,0-1-13 0,1 1-6 0,3 0-1 0,-1-1 3 0,3 1-7 0,1 0-2 0,-1 0-3 0,2 1 0 0,-1-1-6 0,3 3-3 16,-2-1-4-16,2 1-3 0,-3 0-1 0,4 0-2 0,-4 2-7 15,0 0-6-15,1 1-2 0,-2 0-6 0,0 1 3 0,-2 1-4 16,1 0 0-16,-4 1-1 0,0 2-9 0,-1 0 8 0,-2 1-6 0,1 1 7 0,-3 2 3 15,-1 0-11-15,1 1 8 0,-2-1-7 16,-2-1 8-16,2 4 2 16,-2-2-3-16,0 0-1 15,1 0-8-15,-1-3 5 16,2 0 1 0,-2-3 9-16,2 1-10 0,-1-2 11 15,2 2-7-15,-1-4-7 0,2 1 6 16,-2 0-8-16,2-3 7 0,3 1-1 15,-3-2 6-15,6 0 0 0,-3-2 4 0,0 2 0 0,3-1-7 0,1-2 3 16,0 2 0-16,1-2 8 0,3 1-2 0,3-1 1 0,1-2-2 0,0-2-5 0,5 0-5 0,2-1-1 0,-1 0-3 0,2 0 6 0,-1-2 0 16,1 0-9-16,0-1 8 0,4 1-14 0,-4-1 1 0,1 0 1 0,1 1-10 0,-2-1-2 0,0 2-8 0,0-1-10 0,-4 1-14 0,-1 0-15 15,-2-1-8-15,-2 2-29 0,1-3-48 0,-4 2-54 0,2-2-63 0,-2 2-56 0,-2 1-60 0,-2-4-115 0,2 1-82 0,-2-1 81 0</inkml:trace>
  <inkml:trace contextRef="#ctx1" brushRef="#br0" timeOffset="71283.4">898 5782 618 0,'-20'-16'330'0,"-1"-1"-241"0,-2-3 14 0,2 7 15 0,4 4 7 0,1-1 1 16,0 4-4-16,-1-1-6 0,3 1-9 0,0 5-7 0,-1-2-6 16,2 3-10-16,-1 3-7 0,-1-3-16 0,5 5-15 0,-2 1-8 0,-2 2-11 15,2 4-5-15,-1 1 4 0,-2 5-5 0,2 5-4 0,-5 1 18 0,5 5-6 16,-2 3 5-16,0 2 1 0,2 3-18 0,-2 2 10 0,2 1-2 16,2 1 7-16,-1 1-3 0,3 4-3 0,-1 0-1 15,4-2-7-15,-3 1 0 0,7 0-3 0,-1 0-6 0,2-1 2 16,2-1-2-16,3-1 2 15,0-2 1-15,4-3-7 0,3 0 2 0,1-5 5 0,4-3 8 16,4-2 5-16,0-4 4 0,0-2 1 16,7-2-3-1,-3-3 2-15,4-1 3 16,1-2-4-16,-1-2-7 16,3-2 7-16,-1-2-4 15,7-2 5 1,-3-3-3-16,3-2 1 15,0-3 2-15,2-2-4 0,0-1 6 0,0-2-4 16,1-2 1-16,-1-2 3 0,-2-3-5 16,0-1 1-16,-1 1-3 0,-4-2-1 0,0-2-5 0,-1 1-12 0,-2-2-4 15,-2-1 2-15,-1 3-1 0,-3-3 20 16,-3 1-1-16,-2 0-3 16,-2-3 10-16,1 0-14 15,-4-1 4-15,-1 0-2 16,-3-1-7-16,-1-4-3 0,-1 3-1 0,-3-3 0 0,2 0 5 0,-4 0-1 0,-2 0-4 0,-2-1-5 15,-4 0 9-15,2-1-4 0,-3-2 2 0,-2-1-7 0,-3 1-6 0,-1 2 3 0,-3 4-2 0,-2 2-2 0,-1 2 0 0,1 3-5 0,-7 0-5 0,3 1 5 16,-4 3-12-16,-1 1 0 0,1 4-11 0,-3 1-17 0,1 2-28 0,-3 5-46 0,-2 2-55 0,1 3-64 0,-3 4-100 0,-3 2-140 16,1 4-255-16,-2 3-292 0</inkml:trace>
  <inkml:trace contextRef="#ctx0" brushRef="#br0" timeOffset="72840.92">9809 17517 0</inkml:trace>
  <inkml:trace contextRef="#ctx1" brushRef="#br0" timeOffset="72860.93">3324 6525 86 0,'-4'-8'79'0,"0"-1"-4"0,0-3 23 0,2 0 17 16,0 2 15-16,2-2 11 0,0 2-7 0,-1-1-6 0,1 0-6 0,1 0 4 0,1-1 5 0,-1 3 14 0,0-4 2 0,2 3-4 0,0 1-7 0,1 1-16 0,-2 1-9 0,4-1-13 0,-1 3-12 0,1-1-5 0,0 1-8 0,0 0-2 0,2 1-6 0,-2 0-7 0,1 0-9 0,0 1-9 0,-1 2-6 0,1-1-2 0,0 1-5 0,-2 1 0 0,5 1-5 0,-2 2-4 0,-2 0 3 0,1 1-6 0,1 0-1 15,0 2-9-15,-1 2 0 0,1 2 2 0,0-1 2 0,0 5 9 16,1-1-4-16,-1 2-3 0,0 1 3 0,-2 1-9 0,-2-2 3 15,2 1 1-15,-2 0-2 0,1 0-9 16,-1-1 8-16,-2 0-5 0,0-1 3 0,0 0 6 0,-2-2-8 16,3 0-4-16,-3-3 4 0,3 1-4 0,-2-5 2 0,-1 0 4 0,0 1-6 0,0-2 0 0,-1-2 1 0,1 0-1 0,0-2-2 15,0 1 8-15,0-1-2 0,0-1-4 0,0-1 9 0,-3 0 3 16,3-2-4-16,0-2 1 0,-3 0 0 0,3-2-13 0,0-3 6 0,0 0-3 16,0-2-1-16,3 1 10 0,-3-3-3 0,4 0-3 0,-3 1 5 15,2-1-8-15,1 0 6 0,0 0-3 0,1-2 0 0,-1 1 4 0,2 0-8 16,-1 1 3-16,0 2 2 0,2 1-4 0,-1 1 5 0,3 3-1 0,-1-3-1 15,0 3 6-15,1 3-6 0,1-2 1 0,-1 3-2 0,1-1 4 0,-1 1-8 16,0 1 10-16,3-1-3 0,-1 2-7 0,0 1 13 0,1 1 1 16,-1 0 2-16,2 3 1 0,2 0-3 0,-2 1-9 0,2 2-2 0,0 0 1 15,-2 2-8-15,2 0 7 0,-2 1-3 0,1 0-6 0,-2 2 11 16,-2 1 0-16,0 2 4 0,-2 0 1 0,0 1-2 0,-1 1-1 0,-2-1 0 16,0-2 5-16,-2 2-3 0,2 0-4 0,-2-2-8 0,-2 1 7 0,1-1 2 15,-2 0-1-15,0 1 8 0,0-3-7 0,-2-1-2 0,2 0 6 16,-1-2-3-16,0-2-2 0,1 1-4 0,0-3 4 0,-2 0-3 0,2-1 3 15,0-3 1-15,-2 1 5 0,2-2-5 0,2 1-2 0,-4-2 8 0,4 1-5 16,0-2 5-16,-1-1 0 0,2-1-7 0,-1-2 3 0,1-3 1 16,0-2 1-16,2-1-3 0,-1 0-9 0,1 0 5 0,-1-1-1 15,2 0 4-15,-2-1 5 0,0 1-6 0,-1 0 5 0,2 2 4 0,2 0-6 16,-2 2 5-16,0-2-1 0,1 3-9 0,-1-1 6 0,3 2-4 0,-1 0-9 16,-2 2 3-16,5 0-8 0,-2 2 12 0,-2 0 6 0,1 1-8 0,1-1 6 15,0 3-7-15,-1 0-4 0,1 1 11 0,-1 1-1 0,-1 0-4 0,1 2 6 16,-2 0-8-16,3-2 5 0,-1 3 5 0,0 0 1 0,-3 0-3 15,4 2-3-15,-3-1 0 0,1 2-7 0,-2 2 11 0,1-2-6 0,0-1-3 16,-1 4 6-16,2-2-1 0,-4 1 0 0,2 2-1 0,-1-2-1 16,-2 1 0-16,5 0 2 0,-4 1 2 0,0 0-2 0,0 1 2 0,0 1-2 15,0-2-2-15,1 1-4 0,0-1 5 0,0 0 1 0,-1-2-7 0,2 0 7 16,-1-1-15-16,4 0-2 0,-3-1-3 0,1-2 1 0,2 1-4 16,-2-2-5-16,3 0 2 0,-1-3-24 0,1-1-19 0,0-1-35 0,3-2-41 15,-2-1-41-15,3-1-32 0,1-3-44 0,1 0-57 0,-1-2-97 16,2-4-95-16,0 0-42 0</inkml:trace>
  <inkml:trace contextRef="#ctx1" brushRef="#br0" timeOffset="73029.27">4512 6304 848 0,'-9'-1'148'0,"1"0"0"0,-3-1 49 0,4 4 44 0,3-2 19 0,0 0-37 0,3 1-69 0,-1 0-33 0,1-1-20 0,1 2-14 0,1 0-9 0,2 1-12 0,0 1-16 15,-1 0-16-15,1 1-11 0,1 2-4 0,-1 0-11 0,1 1 2 0,3-2-9 0,-2 3-7 16,2-3-1-16,-3 2-16 0,1 0-6 0,2-1-22 0,-2 1-31 15,2-4-38-15,-1 1-85 0,0 2-103 0,1-3-138 0,-2 0-203 16,2 0-59-16</inkml:trace>
  <inkml:trace contextRef="#ctx1" brushRef="#br0" timeOffset="73397.32">4634 6190 1094 0,'-8'-1'182'0,"4"-2"-132"0,-1 2 29 0,6 2 39 0,2-1 39 15,-1 3 13-15,4 1-22 0,-1 0-17 0,2 4-24 0,2 0-13 0,2 0-6 16,1 3-4-16,0 0-7 0,1 1-8 0,-1 1-11 0,3 0-8 16,-1 1-5-16,0 2-5 0,0-1-5 0,-4-2-5 0,-2 3-11 0,-1-1-2 15,0 1-2-15,-3 0 0 0,0 0-1 0,-1 0 0 0,-1-2-2 0,0 0-6 16,-1 0 1-16,-1-2-5 0,0 1-2 0,1-2 5 0,-1 0-5 16,-1-2 10-16,0-2-6 0,-1-1-4 0,1 0 3 0,0-4-3 0,-1 1 2 15,2-3 2-15,0 1-1 0,-1-1-3 0,2-1 5 0,-1 1 2 0,0-3 2 16,0 1-4-16,2-2-8 0,0-3 1 0,1-2 2 0,0-1-5 15,2-2 10-15,-1-1-9 0,1 1-1 16,2-4 5-16,0 2-3 16,-2 0 1-16,4-4-3 0,-2 2 5 0,0-1 0 15,1-2 0-15,0 1 0 0,-1 4-2 0,-2 0 2 0,3 2-2 0,-1 0 6 0,-2 3 3 0,1-1-7 0,2 4 10 0,-3 0-5 0,0 2-5 0,1 3 9 16,-2 0-2-16,1-1-7 0,2 4 2 0,-1-2 5 0,2 2-9 0,-1 1 7 0,3 1 0 0,-1 1-5 16,-2 3 7-16,3 1-8 0,0 0 2 0,-2 2 5 0,4-1-8 15,-1 1 11-15,-1 0-4 0,1 1-5 0,-2 0 3 0,5 0-3 0,-3 0-5 16,-1-1 7-16,1-1-7 0,0 3-1 0,-1-4-6 0,-2 3-7 15,-1-3-18-15,1 2-18 0,-4 0-16 0,0-1-43 0,-2 3-69 16,-1-1-98-16,0 1-122 0,-1 3-209 0,-1-1-276 0</inkml:trace>
  <inkml:trace contextRef="#ctx1" brushRef="#br0" timeOffset="74009.3">4420 7234 792 0,'-6'-8'142'0,"3"0"-48"0,-2-3 13 0,5 3 33 0,0 0 28 0,0 2-4 0,0 0-20 0,3 2-29 0,-3-2-24 0,1 0-19 0,2 3-4 0,-2 1-7 16,0 0-4-16,1 1-1 0,-1 0-6 0,1 2 0 0,-1-1-11 0,-1 1-2 0,1 3-6 0,1-1-3 0,0 3 2 0,1 0-3 0,0 0-2 0,-1 2-5 0,2 2 0 0,-1 2-2 15,1 0 0-15,0 2-1 0,1-1-4 16,1-1 7-16,2 2 3 0,-2-1 1 0,1 1 3 0,0-2-9 16,4-2-7-16,-2 0 1 0,2-2 0 0,2-3-1 0,-1 0-4 15,2-2 5-15,-2 0-5 0,1-2 3 0,-1-2 3 0,3-2-3 0,-3-1-3 16,1-1 5 0,-1-3-7-16,2-2 2 0,-1-2 1 0,-2 0-5 15,2-1 4-15,-1-1 2 16,-1 0-2-16,0-1-2 15,0 0-2-15,-2-1 4 16,0 0-2 0,1 0 0-16,-2 0 4 0,0 0-9 15,-3-2-2-15,2 2 4 16,-2 2 1-16,-1-1-1 16,0 1-4-16,0 2 2 15,0 3-1-15,-1 2-5 0,-3 3 6 0,4 0-6 0,-4 3-1 0,1 0-2 0,-1 2-5 0,0 2 8 0,2 1-5 16,-1 1 6-16,2 2-1 0,-2 2-3 0,3 3 7 0,-1 1-4 0,-1 4 6 0,2-1 1 15,-1 0-4-15,2 2 3 0,-2 3-3 0,3-1-1 16,-2 1 4-16,-2 1-5 0,4 2 3 0,-4 1-1 0,1 3 0 16,-2 2 3-16,1-1-10 0,-2 5 1 0,0-3 1 0,0 3 13 0,-2-3 7 15,1 1-1-15,-2 3-2 0,-2 1-14 0,2-1 3 0,-1-1-3 0,0-3 10 0,0-2-7 0,0-2 6 0,0 0-3 0,-1-2-2 0,1 1-1 0,-2-4 5 0,1-3 4 0,0-3 0 0,-1-5 5 0,2-2-7 0,-1-2 3 16,0-2-1-16,-2 1 2 0,0-2 3 0,0-3-6 0,-2 2-4 0,0-6 8 0,-1 0-10 0,0-1 2 0,-1-1 2 0,0-3-4 0,-1-1 1 0,0-1 4 0,1-2-1 0,-1 0-4 0,0-1 7 0,0-2 1 0,1 2 3 0,2-2 2 0,1 1-2 0,0 2-3 0,3 2 5 0,-1 2-1 16,3-2 0-16,-1 2 4 0,4 0-6 0,3 0 4 0,0 0-5 0,1 0-4 0,1 0 6 0,3-1-8 0,4-1 1 0,2-1 1 0,3 2-7 0,-1-2 4 0,4 2-2 15,0-2 2-15,3 1-2 0,1-1-2 0,-1-1-10 0,3 1 1 0,-4 0-1 16,0 1 1-16,-2 0-10 0,-3 1-24 0,2 1-29 0,-4 1-46 0,0 0-55 15,-2-1-77-15,0 2-134 0,-1-4-210 0,2 1-298 0</inkml:trace>
  <inkml:trace contextRef="#ctx1" brushRef="#br0" timeOffset="74948.86">6539 5921 730 0,'-6'-7'102'0,"4"-1"-2"0,-4 2 9 0,4 3 21 0,0 3 23 0,0 3 16 0,0-3 5 0,-1 4-1 0,2 0-13 0,-2 4-12 16,1 4-10-16,-1 1-12 0,3 3-13 0,0 4-10 0,3 3-14 15,-3 3-10-15,2 3-3 0,1 4-5 0,1 5-9 0,0 2-14 16,-1 4-8-16,1 2-7 0,0 1-12 0,-3 1 5 0,5 2-3 15,-2-2-16-15,0 2 7 0,0-4-12 0,0 3-9 0,0-4 19 0,1-1-3 0,-2-1 6 16,2-2-3-16,-2-1-14 0,1-4-5 0,-3 0-2 0,2-2-1 0,1-4-6 16,-3 1-2-16,1-4-9 0,0 0-2 0,4-6-10 0,-4-1-9 15,2-4-7-15,-1-2-25 0,0-2-31 0,1-3-44 0,0-1-59 0,-2-4-74 16,4-4-91-16,-1 0-137 0,0-5-159 0,1-3 162 0</inkml:trace>
  <inkml:trace contextRef="#ctx1" brushRef="#br0" timeOffset="75455.03">6937 6383 1320 0,'-6'-12'64'0,"2"0"2"0,2-3 9 0,7 1 21 16,2 2 18-16,-1 0-1 0,4 0-6 0,-1 2-2 0,2-1-4 0,1 3-7 15,1 0-9-15,3 0-10 0,2 0-10 0,1 2-10 0,1-1-10 16,0 0-8-16,3 0-5 0,-2 2-4 0,1 0-4 0,-1 1 5 0,-1 2-9 15,3 1 5-15,-4 2-4 0,-2 2-1 16,2 1-2-16,-3 1 0 0,-1 2 1 0,-3 1-7 0,-2 2 3 16,-3 0-5-16,-1 5-5 0,-1-2 3 0,-2 2 1 0,-3 4-2 0,0 0 1 15,-4 2-5-15,0 2 1 0,1 0-4 0,-1 1 3 0,-2-1-5 0,0-2 6 0,-4 2-6 0,2 0 0 16,-1-2 2-16,-2 0-6 0,3-2-1 0,-1-1 5 0,1-2 2 0,-2-3-3 16,2 2 5-16,2-3-1 0,-1 0-2 0,0-3 19 0,2-2-1 15,1-2-3-15,1-2 1 0,3-2-16 0,1 1-1 0,-1-4 0 0,2 1 7 16,1-2-18-16,1-2-8 0,1-2 4 0,2-3-5 0,3-2 14 15,0-5 16-15,2 1-5 0,1 0 1 0,2-4 3 0,0-1-12 0,1-1 5 16,0-2-7-16,3 1-2 0,-5-2 11 0,2 0-5 0,-1-1 6 0,0-1 5 16,-2 0-6-16,1 1 0 0,-5-1-2 0,3 0 2 0,-4 2 1 15,0 0-1-15,0 3 4 0,-2 3 1 0,-2 3-5 0,-2 4-2 0,1 4 8 16,-3 2-3-16,0 4-1 0,0 0 10 0,0 2-13 0,0 2-1 0,-3-1 7 16,3 0-14-16,0 3 18 0,-2 2-6 0,-2 3 0 0,0 2 3 0,0 1 1 15,0 4-4-15,0-1 4 0,-2 1-4 0,4 1-2 0,-1 1 6 16,-1-1-2-16,-2 2 7 0,1 0-7 0,2 1 5 0,-2 3 4 0,1-1 1 15,-1 1-1-15,-1 1 1 0,1 0-3 0,2-2 1 0,1 1-10 0,0-2 4 16,2-1-2-16,0-1-9 0,2 0 11 0,0-5-11 0,4 1-7 16,-2-2-3-16,1 2-1 0,0-1-2 0,1-2 13 0,3-2-9 15,-2-2-10-15,1 0-7 0,1 1-20 0,1-3-21 0,-1 1-19 0,2-3-34 16,-1-1-48-16,1-2-52 0,1-1-64 0,0-1-79 0,0-2-125 0,2-1-118 16,1 0 60-16</inkml:trace>
  <inkml:trace contextRef="#ctx1" brushRef="#br0" timeOffset="75829.97">7770 6716 384 0,'-2'-2'301'0,"-1"2"-196"0,2 0 11 0,2 0 19 0,0-1 23 0,1 1 6 0,0-1-15 0,2-1-9 0,0 1-6 0,2 0-10 0,2-2-12 0,0 0-8 0,-1 1-9 0,2-1 0 0,-1 2-1 0,0-2 1 0,0 1-12 0,3 0-2 0,-3 0-12 0,-1 1-16 0,2 0 0 16,0 1-13-16,-2 0-4 0,2 1-1 0,-2 0-6 0,0 1 2 0,-2 2-7 16,-2 0 2-16,4 1-5 0,-5 1-4 0,1 0 2 0,-2 1-5 15,-1 2-1-15,0-1-5 0,0 3-2 0,-1 0-6 0,-3 0 0 16,1 2 5-16,-2-1-2 0,1 0-3 0,-2 0 2 0,1-1-5 0,-2 0-3 16,1-1 10-16,-1 2-6 0,0-1 4 0,-1 0-4 15,2-1 4-15,-1 1 1 0,-1-3-1 16,1 2 5-16,0-5-5 15,3 2-6-15,0-1 3 0,-1 0-1 0,2-2 2 0,1 0 3 16,-1-2 3-16,2 0-1 0,-2 0-3 0,3 1 7 0,3-3-4 0,-3 2-2 0,1-4 5 0,0 2 0 0,1 0 3 0,2 0 0 0,0 0-1 0,2-1-4 0,4-1-3 16,-1 0 4-16,2 0-3 0,1 0 5 0,0-1-7 0,1 2 3 0,1-5-12 0,1 4 0 0,-1-4-6 15,2 1-10-15,0 1-5 0,1-1-22 0,-3-1-14 0,2 1-19 16,-1 0-33-16,0-2-60 0,-2 1-77 0,1 0-110 0,-5 2-140 0,4-2-187 16,-2 1-45-16</inkml:trace>
  <inkml:trace contextRef="#ctx1" brushRef="#br0" timeOffset="76174.36">8265 6391 1096 0,'-1'-2'131'0,"1"-2"13"0,0 0 10 0,4 0 35 0,0 1 19 0,1 2-10 16,0-1-8-16,3 1-29 0,2 1-29 0,1 0-21 0,2-3-12 16,2 3-14-16,2-1-4 0,1 0-9 0,0 1-11 15,1-3-3-15,1 3-12 0,0-1 0 0,-1-2-12 0,0 3-7 16,-3-2-7-16,1 2-11 0,-1 2-2 0,-1-2-3 0,-1 1 1 16,-1-1 4-16,-4 0-5 0,3 0-3 0,-2-1-15 0,-2 1-2 15,0-2-13-15,-1 2-11 0,-1-1-11 0,0 0-20 0,0 1-23 16,-2-2-52-16,0 2-55 0,0-1-69 0,0 0-88 0,-1-1-115 0,1 1-168 15,-2-2-125-15</inkml:trace>
  <inkml:trace contextRef="#ctx1" brushRef="#br0" timeOffset="76693.17">9021 6196 1731 0,'-5'-10'134'0,"-1"2"-17"0,2-1-19 0,2 4 11 0,2-1 14 0,2 2 0 0,0 1-9 0,-1 1-20 0,2 0-20 0,-1 1-15 0,2 0-16 0,2 1-5 0,-1 1-2 0,-2 2-6 0,3-1-10 0,0 2 4 0,-1 3-3 0,0 0-3 16,1 2 10-16,-1 2-7 0,1 1-4 0,-2 1 9 0,-2 1-14 15,2 1-5-15,-2-1 7 0,0 0-9 0,4 0 9 0,-5 0-3 16,2-1-4-16,-1 1-2 0,1-2 0 0,0 0-1 0,-1-1-6 0,1-2 2 16,2-1 2-16,2-1 7 0,0 1-2 0,-2-3-2 0,2-1-5 15,2-1 5-15,-1-1 3 0,0-2-7 0,2-1 5 0,1 0-6 0,2-3-6 16,-1-3 12-16,1 0-3 0,1-1 1 0,-2-1-2 0,0-3-2 15,0 0 0-15,0 0 0 0,-1-3 8 0,-2 2 1 0,3-1-2 0,-2-1-3 16,-1 1-2-16,-2-1-4 0,-1-1 2 0,1 0-5 0,-2 0 8 0,2 0 3 16,-1 1 1-16,-2 3 5 0,0 0-10 0,0 2-4 0,-3 4 2 0,4 0 2 15,-2 5-7-15,-2-2 3 0,1 3-5 0,-2 3 1 0,0-2 6 0,1 5-3 16,-1 2-3-16,0 2 3 0,0 1-6 0,0 4 11 0,-1 1-2 16,1 1-6-16,-2 2 1 0,1 1 0 0,1 3-2 0,-3 0 5 15,3 2 4-15,0 2-1 0,-2 1-2 0,-1 3-3 0,2 3 4 0,-2 0 0 16,-1 3-5-16,0 0-1 0,1 1 15 0,-1 0-5 0,0 4 7 0,-1-2 6 15,3-2-17-15,0-3 0 0,-1-3 2 0,3-4-5 0,-1 1-5 0,-1 1 5 16,0-5 5-16,0 1-4 0,0-3 5 0,0-5-1 0,0-2-4 16,-4-2 2-16,4-2-1 0,-1-3 4 0,-1-2-5 0,0 0 8 0,-1-3-4 15,-2-3-2-15,0 0 0 0,-1 1-2 0,0-5 5 0,-3 0-1 0,1-1-2 16,-2-2 2-16,-1-4-4 0,0 1 2 0,0-5 2 0,-5 1-2 16,3-2-2-16,-1-1 6 0,0 0-6 0,2 0 5 0,-3 1 6 0,3 2-2 15,-1 1 2-15,3 0 2 0,1 2-5 0,3 1-5 0,1 0 7 16,2 1-3-16,1 0 4 0,3 0 2 0,2 1-4 0,2-1 2 0,1 1-7 15,2-1 0-15,8-1-2 0,-1 1 1 0,3-2-1 0,0 2 0 0,2 1-3 16,1-2-4-16,1 1 1 0,3 0 3 0,-1 1-5 0,2-1 1 16,1 0-9-16,0 2 0 0,1-1-4 0,-1 0-15 0,2 2-13 0,-2-2-19 15,1-1-18-15,-3 0-31 0,-1 0-50 0,-3-1-68 0,-2-1-98 16,1 1-125-16,-2-1-114 0,-3 0-150 0</inkml:trace>
  <inkml:trace contextRef="#ctx1" brushRef="#br0" timeOffset="77010.92">9828 5759 390 0,'-4'-8'57'0,"0"1"-41"0,-2-2 8 0,5 2 21 0,0 2 31 0,-1 1 30 0,1-2 23 0,2 2 13 0,-1 0-3 16,3 0-6-16,0 3-12 0,0-2-8 0,-1 2 1 0,2 0 7 15,-1-1 6-15,-2 4 10 0,2-1-2 0,0 0-13 0,1 1-8 0,0 0-11 16,-2 0-10-16,1 0 1 0,0 1-12 0,-2 2-6 16,2 3-1-16,-2 4-7 0,0-1 0 0,2 7-4 0,-3 0-5 0,3 4-15 0,-1 2-5 15,0 3 0-15,0 2-1 0,2 5-6 0,-1 2 6 0,1 4-16 16,0 6 4-16,0-2-1 0,3 4-14 0,0 2 4 0,1-2-2 16,-2 0-9-16,1 0-2 0,-2 1 5 0,2-1-11 0,0 0 1 0,1-2-1 0,-1-2-18 15,-2-3 27-15,0 0 3 0,1-5 1 0,-2 0 0 0,-2-4-31 0,1-2-7 16,-2-1-10-16,2-3-10 0,-2-2-43 0,1-2-51 0,-1-4-91 15,0 1-145-15,-1-3-204 0,-1-2-334 0,0-2 95 0</inkml:trace>
  <inkml:trace contextRef="#ctx1" brushRef="#br0" timeOffset="77602.32">10625 6465 1204 0,'-8'-1'121'0,"3"1"24"0,0 0 19 0,5 0 4 0,0 0 3 0,6 1 1 0,0-1-20 0,4 1-5 0,2 1-11 0,6-1-18 0,1-1-22 0,5 1-16 0,4 1-6 0,3-2-19 0,2 1-9 0,2 0-8 15,-1-1-8-15,2 0-5 0,0 0-8 0,-1-1-6 0,2 1-8 0,0-1 1 16,-4-1-1-16,2 1-8 16,-3 0-2-16,-2-2-12 0,-4 0-9 0,-1 1-4 0,-1-1-18 0,-2 0-8 0,0-2-19 15,-1 1-28-15,-5 0-37 16,1-3-43-16,-5 2-44 0,0-2-30 0,-3-1-53 0,-2 0-66 16,-3 0-52-16,-4-3-27 0,-4 1 106 0</inkml:trace>
  <inkml:trace contextRef="#ctx1" brushRef="#br0" timeOffset="77834.75">10978 6197 698 0,'-11'-1'109'16,"4"-2"33"-16,-2 0 24 0,4 2 44 0,1 1 29 0,4 1-14 16,-3 1-27-16,3-1-36 0,0 0-26 0,3 1-20 0,-3 2-6 15,4 0-12-15,0 2-9 0,1 2-8 0,0 3-8 0,2 1 1 0,0 4-2 0,0 2-9 16,1-1 0-16,-2 3-14 0,1 2-14 0,-2 2-6 0,1 0-11 16,-1 1-1-16,-2 4 0 0,2-1-5 0,-1 0-1 0,-1 1-6 15,0-2-3-15,-1-1-11 0,1 0 6 0,1-2 6 0,0 2 10 0,-1-2-2 16,2-2-8-16,0 0-21 0,1-3-14 0,-1 0-7 0,2 0-20 0,1-3-15 15,-1-2-40-15,1-3-45 0,2 0-58 16,1-4-87-16,1-1-74 16,0-3-154-16,2-2-193 0,2-2 140 0</inkml:trace>
  <inkml:trace contextRef="#ctx1" brushRef="#br0" timeOffset="78055.42">12070 5833 1582 0,'-8'-7'123'0,"0"-1"-18"0,0 0 0 0,4 4-13 0,4 2 26 0,0 1-2 0,0 1-5 0,0 0 11 0,0 0-30 0,2 1-6 0,-1-1-19 0,0 2-16 0,5 0-8 15,-2 2-17-15,0 2 7 0,1 2-2 0,-1 3-4 0,1 1 7 0,-2 4-5 0,2 4 2 0,-2 4-4 0,0 3-10 0,-1 2-3 0,1 6-2 0,-2 3 4 16,2 3 0-16,-2 3 0 0,1 3-1 0,0 0-8 0,1-1 9 0,1 1-11 15,2-2 1-15,-4 2 1 0,2 1-9 0,2-1-5 16,-5-1-11-16,4-2 17 0,2 0 6 0,-3-4 4 0,1 1 5 0,-1-4-25 0,-1-3-12 16,2-1-19-16,-1-3-19 0,2-4-21 0,-1-2-53 0,2-2-71 0,0-3-89 15,-2-3-113-15,3-3-186 0,-3-2-255 0</inkml:trace>
  <inkml:trace contextRef="#ctx1" brushRef="#br0" timeOffset="78912.37">12707 6155 608 0,'-9'-12'140'0,"-1"2"-42"0,4-1 12 0,0-1 20 0,3 4 26 0,2 1 25 0,1 0 3 0,1 2-17 0,4-2-24 0,-1 1-25 0,2 2-18 0,2-4-19 0,4 2-6 0,2 1-2 0,0 0-10 0,1 1-4 0,1-2-10 16,3 0-15-16,0 2 3 0,0 1 0 0,1 0-2 0,0 4-1 0,-1-1-4 16,-1 3 3-16,0 1 0 0,-1 2-7 15,2 2-1-15,-3-2-10 0,0 4-8 0,0 2-4 0,-4-3-1 16,2 4 1-16,-5 4 1 0,-1 1 1 0,-3 2-5 0,-2 1-2 0,-2-1 5 0,-1 0 1 15,-1 0-3-15,-2 0-1 0,-2 0-5 0,0-1 4 16,-2 0-4-16,0-2 5 16,-2 0 0-16,0 2-2 0,-1-4 2 15,1 1-3 1,-2-3 3-16,2-2 1 16,-2 1-7-16,6-2 2 15,-3-1 3-15,2-2-6 0,0-1 7 0,3-3 0 0,1 0 0 0,2-2 1 16,0-1-6-16,0-1 0 0,2-1-6 0,-2 0-4 0,3-2 8 0,2-3-6 0,2-1 8 0,2-3-3 0,0-2-2 0,2-2 5 0,1 0-5 0,0-2 11 0,2-1-1 0,0 0-1 0,0-1-1 15,2-1-3-15,-1 0 4 0,-2 0-1 0,2-2 5 0,-1-1-1 0,3-1 1 0,-3-1-1 0,0-2 1 0,0 0 4 0,-3 2-4 0,4 2 2 0,-4 2-3 16,-2 3 8-16,0 1-5 0,-2 3 3 0,-2 4-2 0,1 0-2 0,-2 2 6 0,0 3 1 0,-1-1 8 0,-2 2-7 0,0 3 4 0,-1 0-4 16,0-1-5-16,0 2 6 0,0 0-4 0,0 0-6 0,0 2 9 15,-1-1-10-15,1 2-2 0,-1 1 2 0,-1 0 1 0,1 3 5 0,0 1 3 16,-2 2 4-16,-1 5-8 0,-2 2 3 0,4 1-1 0,-2 3-6 0,-2 1 13 16,2 2-8-16,0 1 3 0,0 1 1 0,0-2-3 0,2 0 10 15,-1-3-2-15,3 1 2 0,0-1-5 0,3-2-5 0,-1 0-2 0,2 0-10 16,3-1 6-16,-2 1-10 0,2-3 0 0,2 0 9 0,1-1-13 0,-1 0 3 15,5-2-12-15,-2 2-8 0,0-2-13 0,3-2-4 0,1 0-14 16,0-1-29-16,0 0-44 0,1-2-62 0,-2 0-75 0,0-1-79 0,-1-1-108 16,1 0-173-16,-1-1-36 0</inkml:trace>
  <inkml:trace contextRef="#ctx1" brushRef="#br0" timeOffset="80128.27">13577 6767 269 0,'-4'-3'95'0,"1"-1"-16"0,1-2 10 0,0 1 21 0,1 0 25 0,-1-1 21 0,1 1 6 0,1 0-1 0,-1-1-12 0,1 1-20 0,0 0-22 0,0-1-12 0,1 2-9 0,-1-1-8 0,1 1-5 16,-1 1-6-16,2 0-4 0,-1 1-4 0,-1 0-3 0,2 1-1 0,-2 0-3 16,0 2-3-16,0-1-7 0,-2 0-5 0,2 1-2 15,0 1-6-15,0 0 1 0,2 1-1 0,-2 3-7 0,0 0 5 0,0 0-6 0,0 4 2 16,0 2-4-16,0 4-1 0,0 3 5 0,0 3-7 0,0-2-3 16,0 1-1-16,0 1-4 0,0-1 2 0,0 2-2 0,0-2-3 15,0 1 2-15,0-1-2 0,0 2-1 0,2-3 0 0,-2-1-4 0,0-3 1 0,0-1-1 16,0-2 2-16,0-2 0 0,0-1-1 0,0-2-2 0,0 1 1 15,0-3 3-15,-2-2 2 0,2 0-3 0,-3-1-2 0,1-2 0 0,0 1 0 16,-1-2 1-16,2-2 1 0,-2 1-2 0,2-4-5 0,-2 1 2 0,-2-3 1 16,2-1-3-16,0-2 5 0,1-2-2 0,-2 2-1 0,0-5-2 15,0-1 0-15,1-2 2 0,0-2-2 0,1 0 3 0,2-1-3 0,0-1 4 16,-3 1-3-16,3-2-1 0,3 0 7 0,-3-1-4 0,0 1 2 16,2 1 0-16,-2 0 0 0,4 3 2 0,-1-1 0 0,1 4 3 0,0 0-5 15,0 0 1-15,0 1 6 0,-1 2-19 0,3 1 4 0,-2 1 0 16,3 2-4-16,-1 1 17 0,-1 0-3 0,0 1 3 0,-1 3 0 0,2-1 0 15,-1 1 0-15,0 0-5 0,2 1 1 0,0 0 1 0,-2 2 5 0,0 0-1 16,-1 1-2-16,2 2-6 0,-2 1 4 0,1 2-2 0,1 1 0 0,-1 3 6 16,0 2-12-16,2 1 7 0,-3 1 16 0,1 3-1 15,-1 0 3-15,-1 3 1 0,2 3-18 0,-1-2 1 0,1 1-1 0,-3 2 1 0,2 0 2 16,0-2-3-16,-2 1-6 0,3-4 4 0,-2 1 5 0,1 0-1 0,0-3 6 16,0-1-2-16,-2-3 1 0,2 0-2 0,-2-2 1 0,3 1 2 15,-2 0 0-15,-1 0 2 0,0-5 0 0,0 1-5 0,0-3 2 0,-1-3-1 16,2 1 1-16,-2-1 10 0,1-1-7 0,-1 1 7 0,2-1 3 0,-2-2-1 15,2 0 4-15,-1-3-4 0,1-2-4 0,1-1 3 0,0-1-6 16,1-3-9-16,-1 1 4 0,2-2 0 0,-4-2 5 0,4 0 4 16,-2-2-4-16,1-2-3 0,0 0-4 0,-2-1-5 0,3-1 0 0,0-2-2 15,0 0-7-15,-1 0 7 0,0 1 2 0,1 2-6 0,-2 2 8 0,0 2-8 16,0 3 0-16,0 1-10 0,-2 1-9 0,2 3 7 0,-1 1-11 0,1 2 11 16,-1 1 0-16,-2 0-5 0,2 0-5 0,-2 2-7 0,2 0-12 15,0 2-8-15,-2 0-12 0,2 1-8 0,-2 0-14 0,2 2-36 0,-1 1-30 16,1 1-37-16,-2 2-37 0,2 0-23 0,-2 1-18 0,2 1-55 15,-2 2-76-15,1 1-117 0</inkml:trace>
  <inkml:trace contextRef="#ctx1" brushRef="#br0" timeOffset="80434.02">14094 6856 317 0,'-4'-4'284'0,"3"2"-146"0,-2-2-15 0,2 1 10 0,2 0 33 0,-1 2 17 0,2 0 4 0,-1-1-6 0,0 1-18 0,1 1-16 0,0-1-11 0,1 1-14 0,0 0-13 15,3-2-9-15,0 2-5 0,-1 0-7 0,0 2-2 0,3-2-12 16,-1 0-3-16,1 1-9 0,0-1-5 16,2 1 2-16,0 1-12 0,1-2-5 0,0 1-5 15,1-1-11-15,-1 1 1 0,-1-1-7 0,0 2-8 0,-1-1 1 16,-1 0-2-16,0 1-4 0,2-1-4 0,-4 2 3 0,2-3-4 0,-1 1-8 15,1-1 4-15,0 0-7 0,-3 0 2 0,-1 0-4 0,2 0-1 0,-4 1-10 0,1-1-8 0,0 2-7 0,-2-4-18 0,1 2-11 16,-1 0-23-16,0-1-47 0,1 1-47 0,-2 0-71 0,-2-1-75 0,2-2-95 16,-1 0-103-16,0-1-117 0</inkml:trace>
  <inkml:trace contextRef="#ctx1" brushRef="#br0" timeOffset="80988.52">14542 6839 654 0,'-3'0'123'0,"3"0"-47"0,0 0 7 0,3 1 29 16,0-1 33-16,-2 0 7 0,2 0-2 0,-2 2-7 0,2-2-24 0,2-2-22 16,-1 1-19-16,1-2-12 0,2 1-4 0,-2-4-5 0,1 1 0 15,1-1 2-15,-3 0 3 0,2-1-2 0,1 0 5 0,-3-2-10 0,1 0 0 16,1-1-3-16,-4-1-2 0,5 1-4 15,-3-2-5-15,0 0-4 0,0 0-4 0,-1 2-5 0,-2-5-1 16,5 2-4-16,-4-2-2 0,2 1-18 0,0-1-8 16,-1 0 3-16,1 0-4 0,-1 1 14 0,-1 2 2 0,1 2-3 0,0 3-1 0,-2 2 1 15,2 1-3-15,-2 0 4 0,0 1-11 0,-1 2 3 0,0 1-2 0,0 0-3 0,-1 1 5 16,1 1-9-16,0-2 3 0,0 2 1 0,1 2-7 0,-1 2 4 16,2 1-3-16,-2 2 3 0,1 0 3 0,0 5 0 0,1 0 2 15,-2 2 18-15,0 2-5 0,0 1-2 0,0 2 2 0,0 2-20 0,-2 0 3 0,2 2 4 16,-2 1-2-16,0-1 3 15,0 1 1-15,-1-1 6 16,2 0 0-16,-2 1-4 0,0-1 5 16,3-1-3-16,-2-1-3 0,2 0 3 0,0-3-8 0,0-2-3 0,2 0 4 0,-2-2 1 0,0 2 1 15,3-6 2-15,-3 0-1 0,3 1-1 0,-2-3 5 0,0-1-4 0,-1-1-4 0,2-1 1 0,-1-2-4 0,-1 1 6 0,1-2 1 0,-1-3-4 0,-1 0-2 16,1 1 4-16,-1-2 1 0,1 0 2 0,-2 0-2 0,0-2-4 0,-1 2 1 0,0-2-2 0,1 0 4 0,-2 0 3 16,1-1 2-16,-1 2 1 0,-1-1 0 0,-2 1 1 0,3-1-6 15,-3 1 4-15,0 1 2 0,-1 0 0 0,3 0 7 0,0 0-2 0,-1 0 2 16,1 1-1-16,2 1 2 0,-1-1 2 0,2 1 2 0,2-1-2 0,0-1-7 15,0 1-1-15,2 1-4 0,-2 0 0 0,6 1 8 0,-1 0 5 16,0-1 1-16,2 1 8 0,4 0 0 0,-1-1 1 0,3 0-2 16,0 0 1-16,-1 0 6 0,4-1-11 0,2-1 0 0,-1-1 2 0,3-1-8 15,0 1-1-15,2-2 4 0,-2 2 7 0,0 0-3 0,1-1-2 0,-1 1-9 16,2 0-7-16,-2-1-2 0,-5 2-2 0,2-1-4 0,-2 1-1 0,-2-1-2 16,1 1-5-16,-4 0 0 0,-3-2-16 0,2 2-13 0,-5 0-18 0,0 0-27 15,1 0-53-15,-3-1-77 0,0 1-113 0,-2 0-127 0,-2-1-177 16,0 1-189-16</inkml:trace>
  <inkml:trace contextRef="#ctx1" brushRef="#br0" timeOffset="81763.77">14967 6125 145 0,'-8'-3'102'0,"2"0"1"0,-2 1 8 0,3-1 3 0,0 2 8 0,1-1 12 0,-2 1 17 0,4 0 22 0,-1 1 19 0,0 0 8 0,2 0-8 0,0 0-17 0,-1 1-23 0,2-1-16 0,0 1-22 0,2 1-10 0,-2-2-4 0,1 2-9 0,0 0-3 15,3 0 1-15,0 1-6 0,4-2 3 0,2 2-4 0,0 0-11 0,4-1-8 16,1 1-13-16,2-3-2 0,4 1 7 15,4-1-9-15,-1 0 3 0,4 0-9 0,-3-1-7 0,3 0 1 0,1-2-8 16,-1-1-6-16,0 3-5 0,-3-2-2 0,0 3-1 16,-3-4-3-16,0 1-5 0,-3 1-4 15,-1 0 3-15,1 0-1 0,-3 0-2 16,-2 2 0-16,-2-1 0 0,0 0-7 16,-4-1 3-16,0 1 0 0,-3 1-3 15,-2 0 3-15,-1-1-2 16,0 1-7-16,-1 1 2 0,-1-1-11 15,0 0-6-15,0 0-6 0,0 0-13 0,-1 0-14 0,1-1-22 0,0 1-27 0,-3 0-32 0,0 1-38 0,-1-1-48 0,2 0-67 0,-1 1-82 0,0-1-103 0,1-1-171 0,-2 2-27 16</inkml:trace>
  <inkml:trace contextRef="#ctx1" brushRef="#br0" timeOffset="82305.57">15740 6001 1344 0,'-9'-5'87'0,"1"1"3"0,0 0 11 0,4 1 16 0,2 2 9 16,2 1-4-16,0 0-16 0,2 1-12 0,-2-1-13 0,1 3-10 0,2 0-15 15,-1 2-10-15,4 2-6 0,-1-1-8 0,3 4-4 0,-1 1-9 16,-2-1-3-16,2 4-2 0,-3 0 2 0,3 0 8 0,-1 2-5 16,1-3 2-16,1 1 2 0,3 0-5 0,-2-2 9 0,-1-1-4 15,4-1 5-15,-1-4-6 0,0 1 4 0,1-2 1 0,-1 1-3 0,1-2 4 0,-2 0-6 16,5-4-3-16,-1 1 5 0,-1-2-2 0,2 1-5 0,-2-4 5 16,-2 0-13-16,1-2 5 0,0 1-5 0,-1-3-6 0,3 0 2 0,-3-1 6 15,1-2-6-15,-1 0-2 0,-3-1 1 0,3-1-9 16,-2-1 6-16,-1 2 8 0,1 0-4 15,-2 3 1-15,0-5 1 0,-2 4-6 0,1-2 6 0,-1-1 0 16,0 5-7-16,-1-4 2 0,-1 4 3 0,0 0 6 0,-1 2-4 0,0 0 9 0,-1 4-11 0,0 0-5 16,-1 1 0-16,0 1-9 0,0 0 6 0,-1 3-3 0,1-1 1 0,-1 2 3 0,1 2-5 15,-2 2 4-15,2 2-1 0,-2 5 1 0,2 1-1 0,-3 4-1 0,0 3-2 0,1 3-2 16,-1 2 4-16,0 0 2 0,-1 3-4 0,0-2 3 0,0 3 8 16,-1 2-15-16,2 1 13 0,-1 1-7 0,-1 1-4 0,1 4 7 0,-3 0-1 15,4-2-2-15,-2 0-4 0,2-3 5 0,1-4 10 0,0 2-3 0,1-6 8 16,-2-3 1-16,1 1-16 0,0-5 1 0,0-1-1 0,-1-1-3 15,0-2 6-15,1-3 4 0,0-1 2 0,1-2-5 0,-2-2 0 0,-1-1 0 16,2-2 0-16,-1-2 4 0,-1-2-3 0,0 0-1 0,-2-2 4 16,4-2 3-16,-5 1 7 0,2-2-7 0,-3-2-2 0,1 1-3 0,-2-4 0 15,1 1 5-15,-3-1-14 0,0-1 7 0,-2-2-6 0,1-1 1 0,-2-1 14 16,2-2-4-16,-1-1 6 0,2 0-8 0,0-2 1 0,2 1-3 16,1-1-1-16,1 0 9 0,3 2-11 0,0 0 6 0,1 1-2 0,3 1-8 15,0 1 15-15,6 2-2 0,-2 2 5 0,1 0 6 0,3 1-13 0,4-1 4 16,2-1-12-16,2-1 1 0,1 2-3 0,5-2-2 0,-2 3 12 15,1 0-7-15,1-2 2 0,0 2 2 0,0 0-18 0,-1 0 7 0,1 3-8 16,-2-2-13-16,1 2 0 0,-1 0-10 0,-2 1-23 0,1 0-12 0,-3 0-29 16,0-1-40-16,1 3-42 0,-1-2-64 0,0 1-51 0,-4-1-68 15,2 0-88-15,-5 1-58 0,3-1 8 0</inkml:trace>
  <inkml:trace contextRef="#ctx1" brushRef="#br0" timeOffset="82667.6">16457 5678 896 0,'-5'-14'192'0,"2"2"-88"0,2-4 16 0,2 5 13 0,2 3 16 0,0 1-7 0,2-1-21 0,-1 3-10 0,0-1-16 16,0 2-15-16,-1 0-12 0,2 2-12 0,2 2-5 0,0-2 0 15,-2 4 0-15,-1-1 1 0,1 0 1 0,-2 3 1 0,1 2 0 0,-1 2-9 16,1 4-1-16,0 4-3 0,-2 4-6 0,1 1-7 0,0 5 3 15,-3 2-5-15,0 4 11 0,0 3 7 0,0 5-2 16,0 2 1-16,-3-1-11 0,6 2-5 0,-3 1 0 0,0 1-3 16,2 3-1-16,-2-3 0 0,3 1 0 0,1 1-2 0,0-4 1 15,0 1-8-15,2-1-3 0,-1 1 3 16,2-1-5-16,1 1 2 0,-2-1-6 0,1-4 13 16,1 1-8-16,0-2 8 15,0-1-6-15,2 1-15 16,-4-5 3-16,2-1-4 15,-2-4 0-15,0-2-1 0,1-2-4 16,-2-1-6-16,1 1-8 0,-2-1-11 0,-2-1-16 0,4 0-37 16,-6-5-67-16,1-1-95 0,-1-2-133 0,0-2-140 0,0-3-269 0,0-2-48 0</inkml:trace>
  <inkml:trace contextRef="#ctx0" brushRef="#br0" timeOffset="87007.4">21764 11725 0,'0'0'0,"0"0"16</inkml:trace>
  <inkml:trace contextRef="#ctx1" brushRef="#br0" timeOffset="86999.68">18622 6470 290 0,'-7'-1'78'0,"-1"-2"-9"0,3 1 16 0,0-1 19 0,2 2 17 0,0-1 13 0,-1 1 4 0,2 1-3 16,2-1 1-16,-3-1-5 0,3 0-5 0,0 0-11 0,0 1-13 0,0-2-13 0,3 1-10 0,2-2-10 0,-1 0-7 0,3-2-3 0,2 2-1 0,0-4-1 0,3 1-6 0,2 1-9 0,-1-1-4 0,2 0-10 0,1 1 6 0,0 0 2 0,2 0-3 0,-1 3 3 0,-1-2-5 0,0 2 6 0,0 0-5 0,0 2-2 0,-1-1 1 0,-2 2-3 0,2 2 4 0,-4-1-2 0,1 3-3 0,-1 0-3 0,-3 0-4 15,-2 4 4-15,1-1-4 0,-3 1-1 0,-1 1 6 0,-2 2-1 0,-1 1-11 16,0 0 5-16,-1 4-12 0,-3 2 0 0,-2-2-5 0,-2 3-1 16,3-1-1-16,-6 0-6 0,2-1 2 0,-3-1-1 0,0 2 1 0,0 0 4 15,-2 0 6-15,0-2 2 0,3-1-2 0,-1-1 7 0,2 0-9 16,-2-1 2-16,3-3-6 0,-2 0-3 0,2-2-1 0,1 2 5 0,0-4 0 15,1 0-3-15,3-2 8 0,0-2-5 0,1-2 1 0,1 0-1 0,4-2-1 16,-2-1-1-16,3-1 0 0,1-4-5 0,1-1 6 0,4-3 1 0,1-2-7 16,5-1 5-16,1-2-10 0,-1-3 4 0,4 0-1 0,-2-3 4 15,3 2 12-15,3-1-9 0,-4-1 16 0,1 2-7 0,-1-3-2 0,-3 0 2 16,-2 0-7-16,-2 0 0 0,0-1-4 0,-1 5 4 0,-1-2-2 16,-2 0 2-16,0 2 4 0,-2 0-6 0,0 2 0 0,-4 2 2 0,1 3-1 15,-3 2 4-15,1 5 6 0,-1-1 1 0,-1 3 0 0,1 1-1 0,0 0-2 16,-1 3 1-16,1-1-1 0,0 1 2 0,0 1-6 0,-2 1 10 15,1 0-3-15,1 3 4 0,-1 1 0 0,-1 1-5 0,0 4 1 0,0 1-6 16,-2 1 1-16,2 5 2 0,-1-1-4 0,-2 3 8 0,1 1 10 0,-2 1 2 16,2 2 11-16,0-3-8 0,4 1 1 0,-2 2-1 0,-1-4-14 15,3 3 14-15,0-2-19 0,-1-1 9 0,2 1-5 0,2-3-2 0,-1 2 6 16,2-2-15-16,3-1 11 0,0-1-4 0,1-1 2 0,2-3-9 0,1 0-16 16,1-1 7-16,2-2-4 0,-2 1 7 0,4-2 3 0,0 0-16 15,0-2-4-15,4 0-6 0,-1-2-11 0,1-3-13 0,0-1-32 16,0-1-38-16,-1-1-49 0,4 2-74 0,-1-4-92 0,0 2-121 0,1-2-192 15,-1 2-130-15</inkml:trace>
  <inkml:trace contextRef="#ctx1" brushRef="#br0" timeOffset="87333.34">19362 6797 678 0,'-8'-1'91'0,"0"0"8"0,0-1 33 0,1 2 33 0,4 0 18 0,3 0-16 0,0 0-25 0,3 0-13 0,0 0-9 0,-1 0-16 0,2 2-12 0,5-2-16 0,-1 1-5 0,1 0-7 0,2-1-2 16,2 0-4-16,-1 2-2 0,2-1-3 0,-1 0-5 0,-1 1-5 0,0 0-4 16,0 1-4-16,-2 1-4 0,-1 0-6 0,0 0 1 15,-2 1-6-15,0 0 3 0,-2 0-1 0,-2 0-5 16,-1 2 5-16,1 0-2 0,-3-1-3 0,-1 4-2 0,-1-2-5 0,0 2 0 16,-1 1 1-16,-1 0-5 0,-1 1 1 0,-3 0-2 0,0 1-5 15,-2 1 2-15,-1-1 0 0,1 3-2 0,-5 0 2 0,2 0-2 16,-2-1 1-16,3-1 1 0,-2-2 0 0,2 1 3 15,-1-1-9-15,1 2 4 16,1-4 0-16,0 0 0 0,2-1 4 0,1-2-2 16,0-1 1-16,4 0-3 0,0-2 7 0,1 0 0 0,3-2-2 0,2 1 9 0,-1-2-2 0,2 1 2 0,-1-2 5 0,4 1-4 0,2-2-1 0,1-1 0 0,4 0-5 15,1-2-4-15,2 1-1 0,0-2-4 0,1-1-4 0,2 1 4 0,1-2-10 0,3 1-6 0,-1-1-10 0,0-2-14 16,1-1-18-16,3 1-31 0,-1-1-44 0,1 1-71 0,-2 0-96 16,-2-3-128-16,3 1-216 0,-1 0-195 0</inkml:trace>
  <inkml:trace contextRef="#ctx1" brushRef="#br0" timeOffset="87762.16">20398 6335 829 0,'4'-7'248'15,"0"-1"-152"-15,3-1 27 0,-1 4 28 0,0-1 27 0,1 2 2 0,-3 2-16 16,1-1-7-16,-5 0-13 0,4 3-10 0,-3-3-16 0,1 1-23 0,-2 2-13 16,1-2-16-16,-2 2-10 0,1 0-11 0,0 0-8 15,-2 0-5-15,1 2-5 0,1-2 4 0,-1 1-7 0,-2 0 7 0,0 2-7 0,1-2-3 16,-2 4-2-16,-2-1-3 0,-1 1-4 0,1 2 2 0,-4 1-7 16,2 0-7-16,-2 0 3 0,-2 2-3 0,1 1 4 0,-4 0 3 0,-1 1-7 15,3 1 0-15,-5-1 9 0,1 0-8 0,1 1 3 0,-4-1 1 0,1 2-10 16,-1-2 12-16,0 4-7 15,1-2 2-15,0-1-2 0,3 1-2 16,0-4 7-16,1 1 1 0,2-2-8 16,1 2-5-16,4-4 7 15,1 1 5-15,-1-1 6 0,5-1 3 0,1 1-9 0,0 0 1 0,2-2 6 0,2 4 2 0,0-3 1 0,1 1-5 0,1 1 16 0,1-3-10 16,2 0 7-16,2-1 17 0,1 0-14 0,0 3 1 0,1 0 3 0,3-2-19 0,-2 0 5 0,5 1-1 0,1-2-11 0,-2 0-2 0,5 1-2 0,0-1 2 0,1 0-4 16,-2 0 5-16,3 0-6 0,-2 0 1 0,-1 2 7 0,0-2-3 15,-1 0-2-15,0 0-5 0,-3-2-14 0,-1 2 4 0,-4 2-5 0,2-2-11 16,-4 0-13-16,-1-1-41 0,2 1-38 0,-5-2-41 0,-1 1-47 0,-1 0-57 15,-2-1-70-15,-1 2-89 0,-1-1-148 0,-3 1-172 0</inkml:trace>
  <inkml:trace contextRef="#ctx1" brushRef="#br0" timeOffset="88022.72">20153 6970 1180 0,'-4'2'198'0,"1"-1"-56"0,0 2 5 0,6-1 6 15,1 1-4-15,1 1-8 0,2-1 2 0,3 1 11 0,0-2 0 0,4 1-14 16,2 1-22-16,1-1-24 0,6-1-21 0,-3 1-11 0,4-2-7 16,-1 1-2-16,-2-1-13 0,2-1-6 0,-1 1-15 0,0-1-8 0,-1 0-6 15,-4 2-8-15,0-2-1 0,-1 0-8 0,1 0-2 0,-3 0-11 16,0 0-14-16,-1 0-19 0,-1 1-35 0,-1-1-68 16,-2 0-92-16,-1 1-113 0,-2-1-157 0,-1 3-250 15,-2 0 18-15</inkml:trace>
  <inkml:trace contextRef="#ctx1" brushRef="#br0" timeOffset="89077.67">21241 6536 470 0,'-9'-8'228'0,"-1"-1"-125"0,-2-1 25 0,3 2 21 0,4 2 11 0,-1 0-5 0,1 1-23 0,2 1-16 0,-1 0-10 0,0 0-3 0,-1 1-3 0,2-1-7 0,-1 1-7 0,1 2-10 0,-1-2-10 0,2 2-12 0,-1 1-7 0,0-3-6 0,1 3-4 0,0 2-1 0,0-2-6 0,0 2-10 0,0 0 2 0,-1 0-6 0,-2 2-5 0,3 0 10 0,-2 3-5 0,0 1-2 16,0 2 7-16,0 0-6 0,-1 2-1 0,-1 0 4 0,5-1-6 0,-2 1-1 15,1 0 5-15,3 0-4 0,2 0 3 0,-1 3 4 0,6-2 0 0,-1 1 12 16,1-1-1-16,0 1 0 0,3-4-9 16,1 1-8-16,0-2 2 15,1 0-6-15,4-3-1 0,0 1 1 16,0-3-1-16,1-1-1 0,1-2 0 16,-2-1 0-16,2-1-4 0,0-2-1 15,-2-1 7 1,0 0-6-16,-1-3 2 15,1 0 0 1,-1-2-6-16,0 0 4 16,-2-2 1-16,0-1-16 15,-2 0 3-15,-1 0-5 16,-2-2 6-16,-1 1 9 16,-3 0 1-16,2 1 3 15,0 2 0-15,-2-2 4 16,-2 3-4-16,1-2-3 0,-4 0 0 15,3 3-1-15,-3 0 1 16,2 2 0-16,-2 2-1 16,-2-1-2-16,2 4-3 15,-3 1 1-15,3 1-2 16,0 1 0-16,-3 2 1 0,3 3 2 0,-1 2 1 0,0 4 2 16,-1 2-11-16,1 2 2 15,0 4-3-15,-1 3 3 0,1 0 20 0,0 3-2 16,1-2 2-16,0 3 2 15,0 2-16-15,0 2-1 0,0 0-1 16,-2 0-1-16,2 2 3 0,0 2-5 16,-3 1 2-16,1 5-3 0,-1-5-4 15,-2 2-4-15,-1-1 1 0,0-1 2 16,-2-3 1-16,-3-2 8 16,4-1 1-16,-2-3-2 0,-3-3 2 15,2 1-2-15,-3-5 0 16,2-2 3-16,-2-4 4 0,2-3-1 0,-1-3-1 0,0-1 0 15,3-2-1-15,-2-2 2 0,0-2 4 0,2 0 4 16,1-2-6-16,0-3 0 0,-2-1 3 16,2 0-6-16,-2-1 5 0,2-2 0 0,-1-1-2 0,0 3 0 0,1-5 4 0,0 2 0 0,1 0 1 0,1-3 6 0,0 1-7 0,2 0 3 0,0-3 0 0,3 3 2 15,1 0 4-15,1-1-4 0,2 0 0 0,1 1 3 0,3-2-1 0,1 1 2 0,2-1 0 0,1 1-8 0,1 0 1 0,2 2 3 0,2 0-3 0,4-2-4 0,0 1 6 0,1 1-9 0,3-2 3 0,2 2-2 0,-1 1-4 0,2-1 4 0,-1 0-8 0,-4 3-2 0,1-2-4 0,-1 1-8 0,-2 2-5 0,-3-1-6 0,1 1-8 0,-2 1-13 0,-2 1-17 0,1 1-30 0,-4-1-51 0,-3 0-52 16,-1 2-74-16,-2 0-81 0,-1 1-101 0,0 0-162 0,-3 1-8 0</inkml:trace>
  <inkml:trace contextRef="#ctx1" brushRef="#br0" timeOffset="89956.2">22292 6401 579 0,'3'-10'192'0,"2"-2"-61"0,0-2 28 0,2 0 15 0,0 2 10 0,-1 0-19 0,3 3-19 15,-3 1-14-15,-2 1-11 0,-1 3-4 0,-2 0-8 0,2 0-9 0,-3 2-9 0,0 1-17 0,-3 1-10 0,3 0-9 16,0 0-15-16,-1 0-4 0,0 0-14 0,-1 1-1 0,0 4-3 15,-1 0-6-15,-1 2-4 0,0 2 0 0,-4 2 0 0,1 5-3 0,-2-4 5 16,-1 4 2-16,1 0-6 0,0 0 8 0,-4 0-5 0,4 2 1 16,-3 0-3-16,0 0-5 0,-1-1 6 0,-1 3-1 15,1-2-2-15,-2-1 8 0,0 1-8 0,-1-4-1 0,3 2 2 0,-2-1-2 16,3-2 9-16,1 1 4 0,-1-2 12 16,0-1 0-16,4-2 2 0,-1-1 5 0,3 0-12 15,1-3 9-15,2-1-3 0,1-1-1 0,0-1 3 0,4-1-2 0,-2 0-5 0,1-1 5 0,0 2-6 0,2-2-3 0,4 0 3 16,-1 0-6-16,1 2 6 0,1-2-10 0,3 0-1 0,2 0 0 0,1 0-2 0,0 0 0 15,2 0 3-15,1 0-6 0,3 3-1 0,0-3 1 0,0 1-7 0,1 1 9 16,1-1-5-16,1 2 3 0,-2 1-1 0,0-2-5 0,0 2-4 16,-4 0-5-16,-1 0 1 0,3 2-11 0,-3-2-1 0,0 1-4 0,-1 0-7 15,-2 1-6-15,-1-1-16 0,-1 1-24 0,-3-4-35 0,0 2-25 0,-1 0-36 16,-2 0-34-16,-2 2-30 0,-1-4-46 0,-2 2-34 0,0 0-54 16,0-1-90-16,-2 1-90 0</inkml:trace>
  <inkml:trace contextRef="#ctx1" brushRef="#br0" timeOffset="90180.66">22173 6917 765 0,'-8'0'498'0,"0"0"-322"0,4 1 9 0,2 0-4 0,4 1-13 0,-1-2-25 0,2 0-18 0,5 1 5 0,-3 2 5 0,4-3 8 0,2 2-16 0,2 0-15 16,4 0-12-16,1 1-21 0,8-2-10 0,1 2-14 0,-1-2-14 15,1-1-8-15,0 2-13 0,-1 0-9 0,0 1-2 0,-2 0-7 0,-1 1-2 16,-1-3 1-16,-2 0 3 0,-1 2-9 0,1 0-3 0,-3-2-15 15,2 0-20-15,-4 1-19 0,1-1-34 0,-4 2-54 0,0-2-61 0,-1 1-82 16,-2-2-78-16,-2 0-103 0,1 1-200 0,-2-1-43 16</inkml:trace>
  <inkml:trace contextRef="#ctx1" brushRef="#br0" timeOffset="91070.43">23151 6570 755 0,'-8'-6'133'0,"0"-1"14"0,-1-1 19 0,3 0 4 0,5 0-10 0,0 0-34 0,1-1-20 0,1 0-15 0,0-2-9 0,2 0-4 0,0-1-2 0,2 1-5 0,2 1-8 0,1-1-7 0,0 0-9 0,5 0-3 0,-1 3-9 0,0-1-1 0,2 1 0 0,2 0-5 16,-1 0 4-16,2 0 0 0,0 3-2 0,1-1-1 0,1 3-4 16,-1 1 1-16,-2 2-6 0,2 0 2 0,-3 2 5 0,1 3-10 15,-4-1-3-15,1 4 1 0,-1 0-11 0,-2 1 3 0,-4 3 1 0,0 1-11 16,-1 1 9-16,-4 2 1 0,2 1-6 0,-3 3 4 0,0-2-2 0,-3 1-6 15,2 1 7-15,-2-2-3 0,-1 0-14 0,0-1 7 0,0-1 0 0,-2 0-2 16,-1 2 16-16,-1-2 4 0,0-1 2 0,0-1 5 0,0 1-8 16,0-4-7-16,-2 1-5 0,5-1-3 0,-2-1 6 0,1-2-6 0,0 1 4 15,2-4 4-15,-1 0-5 0,3-2 2 0,1 0-4 0,0-3 2 0,2 0 0 16,0-2 4-16,1 1-6 0,-2 0 0 0,5-2 1 0,-1-1 1 16,2-1 8-16,0-4-3 0,1 1-3 0,5-2 1 0,0-1-4 0,0-2 1 15,0-1 6-15,-1 2-23 0,2-3 2 0,-1 1 5 0,2-2-2 0,-2-2 19 16,0 1 5-16,1-2 0 0,-1-1-7 0,2-2 5 0,-3-3-8 15,3-2 4-15,-3 0 1 0,4-1-2 0,-5 1 7 0,4 2-7 0,-3 0 7 16,-2 3-3-16,0 2 3 0,-3 1 3 0,-1 3-3 0,-2 3 2 16,-1 2-11-16,4 2 6 0,-4 2 1 0,0 2-6 0,-1 2 6 0,0 0-3 15,-2 3-2-15,1 0 4 0,0 0-1 0,0 2 5 0,0-1-3 0,-1 0-6 16,-2 2 1-16,2 2-3 0,-2 3 1 0,0 2-3 0,-1 2 9 16,0 1-6-16,0 1 3 0,-1 2 4 0,0 1-8 0,-3-1 3 0,2 3 2 15,0 1 0-15,0 0 7 0,-2 2-3 0,5-2 0 0,1 0 3 0,-2 0-4 16,2-1 5-16,2 1 1 0,0-2-4 0,3 1-1 0,0-1 2 15,-1-1 3-15,4 0-5 0,2-3-1 0,0 1-1 0,1-3 8 0,1 0 3 16,2 0 5-16,0-1-14 0,1-1-5 0,1 0-8 0,2-2-4 16,0-2 3-16,1-2-5 0,3 0 1 0,-2-1-6 0,0-2-3 0,4 1-13 15,-1-5-18-15,-1 0-33 0,2 1-41 0,-3-2-71 0,1 0-99 0,0-2-107 16,0 0-162-16,0-1-239 0,2 0 92 0</inkml:trace>
  <inkml:trace contextRef="#ctx1" brushRef="#br0" timeOffset="91688.84">24182 6787 771 0,'-5'-6'264'0,"2"2"-134"0,0-2 4 0,0 0 12 0,3 1 3 0,2-1-26 0,-2 2-15 0,1 0 2 0,-1 0 4 0,0 2 2 0,1-1-11 0,-1 2-17 15,2-1-11-15,-2 1-18 0,0 1-4 0,3 0-8 0,-6 1-8 16,3-1-5-16,0 2-12 0,-2 0-1 0,1 1-3 0,0 2-1 0,-2 2-3 16,0 3-4-16,1 0 0 0,-2 4 0 0,0-1-3 0,1 3-1 0,-2 0-2 15,1 3-1-15,0-2 2 0,-2 3 1 0,4 1-2 0,-2-1 1 16,1-2-5-16,0 1 1 0,-1 0-1 16,0 1 5-16,1-3-1 0,-2 0-1 15,2-1-3-15,-1-3 0 16,2-1 0-16,2 0 2 0,0-2-2 0,0-1-2 0,-3-1-1 15,3-1-1-15,0-2 3 0,3-2-1 0,-3-1-1 0,0 0 1 0,0-2 2 0,0 1 0 0,0-2 0 16,0-1 0-16,0 1 2 0,0-3-4 0,0 0 2 0,0-1 0 0,0-3 0 0,-3-2 3 0,3-1-1 0,0-1 0 0,0 2 1 0,-1-4-3 0,2 0 2 0,-1-1 3 16,0-4 0-16,0 0-7 0,3-2 4 0,-3 1-1 0,2-3-2 15,2 2 7-15,2-2-6 0,-1-1-1 0,-1 0 7 0,0-1-6 0,2 4-1 16,0 1 2-16,-2 4-4 0,2 4 6 0,-1 2 2 0,-1 4-5 0,3-1 2 16,-2 2-4-16,0 1 6 0,1 0 3 0,-1 0-6 0,2 2 3 15,-2 0-8-15,2 0 6 0,-3 1 1 0,1 1-1 0,2 1 5 0,-2 1-9 16,2 2 0-16,-3 0 4 0,4 0-5 0,-1 1 4 0,0 0 1 15,-1 3 3-15,0 0 0 0,0 4-5 0,0 0 2 0,-1 2-2 0,0 1-2 16,-2-1 0-16,0 2 4 0,2-1-2 0,-4 1-2 0,2 0 4 0,-1 0-5 16,-1 0 3-16,-1-1 3 0,0 0-6 0,-1 0 4 0,1-2 1 0,-2 1 3 15,1-1 2-15,-2-2-5 0,2 1 3 0,-3-3-2 0,1 0 4 16,3-2 3-16,-3 0 0 0,2-3 0 0,0 0 2 0,-1-3-3 0,2 1 3 16,0-2 1-16,0-2 5 0,2 2 4 0,-2-1-3 0,1-2 5 15,0-1-3-15,2-1 4 0,0-3 3 0,1-4-7 0,0 0 2 0,0-3-4 16,1 0-5-16,-2-1 1 0,2 0-5 0,1 0 5 0,-1-1-14 15,2-1 5-15,-2-1 1 0,3 1-7 0,0-2 5 0,0 1-10 0,2 1 1 16,-4 1 1-16,4 4-3 0,-4 0-1 0,0 3-5 0,0 2-8 0,0 1-3 16,-2 3-11-16,0 0-16 0,-2 1-13 0,1 2-15 0,4 0-38 15,-4 1-48-15,1 1-53 0,0 0-68 0,0 1-38 0,0 0-57 0,-2 1-103 16,4 1-84-16</inkml:trace>
  <inkml:trace contextRef="#ctx1" brushRef="#br0" timeOffset="91927.72">24568 6925 1195 0,'-3'0'312'0,"1"-4"-111"0,2 2-5 0,0 0 0 0,2-1-23 0,1 2-39 0,2-2-19 0,1 0-9 0,-1 1-9 0,2-2-14 0,3-1-10 0,2 1-4 16,-1 0-14-16,1 2-2 0,-1-2-15 0,1 2-13 0,-3 0 1 15,1 0-17-15,-3 1-1 0,1 0-6 0,-2 1-7 0,-2-2 1 16,4 1-3-16,-1 0-7 0,-2-1-12 0,-1 2-12 0,0 0-22 0,-1 0-22 15,1-2-45-15,0 2-70 0,-1-2-87 0,1 0-105 16,0 0-159-16,-3 0-202 0</inkml:trace>
  <inkml:trace contextRef="#ctx1" brushRef="#br0" timeOffset="92472.63">24962 6906 616 0,'0'0'267'0,"1"0"-118"0,1 1-6 0,2-1 12 0,-2-1-2 15,1 1-16-15,0-1-5 0,-2 1-1 0,3-3-7 0,0 2-14 0,-1-4-18 0,1 1-10 16,1-1-16-16,1-2-14 0,-2-1-4 0,4 0-10 0,-2 0-3 16,1-2 1-16,0-1-6 0,1-1 1 0,-2 1-9 0,2-1-2 15,-2-1 1-15,3-1-13 0,-1-1 5 0,-1 1-5 0,0-2 2 0,-2-2 1 16,2 1-3-16,-3-1 5 0,1 1-16 0,-1 0-7 0,1-2 9 0,0 3-1 15,-3 0 2-15,1 4 16 0,0 2-9 0,-1 1-7 0,1 2 11 16,-3 3-6-16,0 1-8 0,0 2 6 0,0 0-3 0,0 1-11 0,0 0 13 16,-1 1-16-16,1 0 5 0,-2 1 5 0,2 2-4 0,0 1 0 15,-1 3-2-15,0 0-5 0,-1 3 4 0,2 2 6 0,-1 3-5 0,1 3 19 16,0 0-1-16,0 0-3 0,-1 2 4 0,1 1-15 0,-2 0 9 0,1 4 2 16,0-2-2-16,-1 1 4 0,-1 0-9 0,1 0-1 0,-1-1 0 15,3 0 1-15,-3 0 2 0,3 0-2 0,3-1-1 0,-3 1-7 0,0-4 2 16,3-1 3-16,-3-4 2 0,0-2 1 0,0 1-1 0,0-4 0 0,0 3 1 15,0-4 4-15,2 0 0 0,-2-2-6 0,0-2 4 0,0-1-3 0,0-2 5 16,0-1-2-16,0 0 1 0,-2-1 3 0,2 0-3 0,0-1 4 16,-3 0 2-16,3-1 2 0,-3 0 3 0,2-2-1 0,-3 0 0 15,-1-2-4-15,-1 1 1 0,0 0 0 0,-1-2-3 0,0 2 4 0,-1-1-3 16,2 1 2-16,-4 2 2 0,1-1-3 0,-1 1-4 0,1 2-1 16,0-2 0-16,-3 3 1 0,4-1-1 0,-2 2 2 0,2 2 5 0,0 0 2 15,1 1 1-15,1 0 6 0,-1-3 1 0,4 3 1 0,2 0 5 0,0-1-3 16,1 0 1-16,1-1 1 0,0 1 3 0,2 1 7 0,0 0 3 0,3-1 8 15,2 1-8-15,0-2 4 0,4 1 0 0,2 0-4 16,3-3 3-16,2 1-6 0,0-1-1 0,2-1-5 0,1 1-5 0,0-4-4 0,4 1 1 16,-1-1-3-16,1 0-4 0,-1 0-4 0,1-1 2 0,1 1-7 15,-3-2 2-15,0 1-5 0,-3 1-4 0,-2-2 3 0,-1 2-2 0,-5 2-8 16,0-2-6-16,-5 2-14 0,-4 0-14 0,3 0-22 0,-4 2-56 0,-2-1-72 16,0 1-106-16,-3 0-157 0,-1 0-255 0,-4 4-316 0</inkml:trace>
  <inkml:trace contextRef="#ctx1" brushRef="#br0" timeOffset="93964.64">1595 8589 534 0,'-8'0'125'0,"2"-5"-69"0,-4 2 32 0,6 2 48 0,2-1 41 0,0 1 27 0,1 1-7 0,-1 0-23 0,2-2-11 0,-1 2-16 15,2-1-10-15,-1 1-11 0,2-1-16 0,1 1-12 0,-2-2-21 0,3 2-17 16,1 2-9-16,-2-1-10 0,5 0-15 16,-1 2-10-16,-1 0-16 0,1 1-10 0,0 1-3 0,-1 2-6 15,1 1-9-15,-1 0-9 0,3 1-14 0,-1 2-14 0,0 1-19 16,0 2-36-16,1 0-50 0,-2 5-47 0,0 1-76 15,-2 3-78-15,2 1-118 0,-2 2-119 0</inkml:trace>
  <inkml:trace contextRef="#ctx1" brushRef="#br0" timeOffset="94049.83">1739 9587 557 0,'-8'14'210'0,"-2"-1"-82"0,2 3 26 0,2-3 7 0,2 1 7 0,1-2-3 0,0 1 0 0,-1-2-7 0,2 1-9 0,2-3-12 0,-3 1-31 0,3-1-24 0,3 1-15 0,-1 0-13 0,1 1-15 0,1 1-14 15,1 0-15-15,2 2-9 0,-3-1-7 0,4-1-13 0,-1 1-15 0,-1 1-17 0,1-2-27 0,3 0-29 16,-4 1-64-16,2-1-78 0,-1 3-96 0,0-1-129 0,-2 0-132 0</inkml:trace>
  <inkml:trace contextRef="#ctx1" brushRef="#br0" timeOffset="94244.84">1845 10388 1299 0,'-19'9'481'0,"0"0"-459"0,-4 3-2 0,7-1 18 16,6-1 9-16,1 0 21 0,1-1-3 0,3 3 1 0,0 0-11 0,-1 0-22 16,0 0-6-16,3 0-17 0,3 1-13 0,3 0-12 0,-1-1-26 15,6 0-21-15,0 3-37 0,2-3-41 0,1 1-65 0,-1 1-81 0,2-2-111 16,0 1-137-16</inkml:trace>
  <inkml:trace contextRef="#ctx1" brushRef="#br0" timeOffset="94407.14">1924 11194 1920 0,'-16'15'45'0,"5"3"1"0,-4 5 12 0,10-1 6 0,3-4 16 0,2 0 29 16,2-1 21-16,-1-2 8 0,1 0-4 0,0-3-29 0,1 1-25 0,0 0-19 0,5 1-13 0,0-1-10 0,1 1-17 0,4 0-9 0,-1 1-10 0,5-1-11 0,-3-1-13 0,4-2-4 0,-4-1-22 0,1-2-27 0,-1-1-45 0,-2-2-95 0,0-1-118 0,1-1-198 0,-3-3-347 0,0-3 183 0</inkml:trace>
  <inkml:trace contextRef="#ctx1" brushRef="#br0" timeOffset="95884.05">1085 12999 314 0,'-3'-8'93'0,"-4"-2"-5"0,2-2 8 0,0 2 12 0,2 0 17 0,0 1 13 0,1-2 2 16,-1 0-7-16,-1 2-11 0,1 0-9 0,2-1-3 0,-2 1-10 0,2 1-11 0,-2 0-5 0,0 2-15 0,2 2-9 0,0 0-6 0,-1 3-3 0,2 1-6 0,-1 0-3 16,1 1-3-16,-3 1-8 0,3-1-1 0,0 3-6 0,-2 1-1 0,-1 3 1 15,2 4 2-15,-2 3 4 0,0 5-2 0,1 3 1 16,-1 4 1-16,0 4-7 0,1 0 4 0,-1-1 0 15,0 0-5-15,1-2 0 0,-1-1 1 0,2 0-7 0,-1-2 3 0,1 1-5 16,-2-2-2-16,3 1 4 0,-1-5-9 16,-1 2 7-16,1-2-7 15,-2-2 1-15,1-1 0 16,0-3-1-16,1-2-2 0,-3-2 3 0,4-2 0 0,-3 0-3 0,1-3 5 0,0-1-5 16,1-1 0-16,-2-3 2 0,2 0-3 0,0-1 1 0,-2-2 0 15,2-3-3-15,-2 1-4 0,-1-3 2 0,0-4 0 0,1 0-1 0,1-1-1 16,-1-2-1-16,0-1-5 0,2-2 4 0,1 0 3 15,-1-1-1-15,1-1 2 0,0-2-7 16,1 1 9-16,0-2-5 0,-1 0 1 0,3-1 2 0,-2-1-3 16,1 2 1-16,0-4 4 0,1-1-6 0,1 0 4 0,-1 1 4 0,1 3-9 0,0 4 10 0,0 4-5 0,0 1 0 0,-2 2 1 0,5 2 1 15,-2 2 0-15,1 0-1 0,1 4-1 0,-3-2 2 0,2 3 1 0,1 0-1 0,-2 2 5 0,1-1-6 0,0 3-2 0,2 1 5 0,-1 1 0 0,1 2-1 0,3 0 0 0,0 4-1 16,-2 2 1-16,4 1 6 0,-1 3-6 0,2 0 2 0,-2 4-3 0,0 2-1 16,0 3 6-16,1 1 1 0,0 0-1 0,-1 1 2 0,0-2 4 0,-2 0-6 0,4 0 3 0,-4-3 2 15,0 0-9-15,1-1 4 0,-2-1 6 0,-4-2-6 0,3-1 8 16,-2-3-1-16,-2-1-5 0,1-2 6 0,-2-1-5 0,-1-2 9 0,4-2 7 15,-5 0-2-15,1-3 4 0,0 1 2 0,0-4-5 0,-1 1 3 0,0-1 0 16,-1 0-6-16,3-4-3 0,-2 1-3 0,1-4 6 0,0-3-2 16,-2-2-11-16,6 0 0 0,-4-3-4 0,2 1-3 0,0-1 5 0,0 0-1 15,0-2-10-15,0-1 6 0,2 1 3 0,-2 0-10 0,1-2 8 16,1-1-8-16,-2 1-6 0,0-2 13 0,1 4-13 0,-1 1-3 0,-1 3 1 16,1 0-10-16,-2 4 3 0,1 3-5 0,-2 3-3 0,1 1-6 15,-1 1-12-15,0 2-9 0,1 0-20 0,-2 1-16 0,2 1-35 0,-2-1-14 16,4 4-17-16,-2 0-22 0,-1 4-11 0,0 3-27 0,1-1-32 0,-1 2-66 15,0 2-114-15,1 1-120 0</inkml:trace>
  <inkml:trace contextRef="#ctx1" brushRef="#br0" timeOffset="96133.98">1035 13579 308 0,'-7'0'199'0,"1"0"-78"0,-1 1 5 16,3 1 18-16,3-2 21 0,1 0 13 0,0 0-9 0,1 0-20 0,-1 0-22 0,1 0-9 0,2-2-2 0,1 4-3 0,0-4-1 0,5 2 1 0,1-2-3 0,2 0-3 16,1 2-5-16,2-2-9 0,1 0-5 0,1 1-10 0,1-2-5 0,2-1-6 15,1 0-6-15,4-1-11 0,-1-1-6 0,1 1-11 0,3 1-19 16,0 0-3-16,1 1-6 0,-4-1-6 0,-2 0 4 0,0 2-5 16,-2-2-3-16,-3 0 0 0,2 0-6 0,-6 1-8 0,1 0-7 0,-1-1-18 15,-4 3-8-15,-2-2-18 0,3 3-53 0,-4 0-64 0,-2 0-72 0,-2 2-81 16,-3-1-63-16,2 3-138 0,-4 1-218 0</inkml:trace>
  <inkml:trace contextRef="#ctx1" brushRef="#br0" timeOffset="96592.3">1169 13981 888 0,'1'-1'165'0,"2"-1"-23"0,1-2-5 0,2 0 12 0,0-1 15 0,2-1 8 0,2 1-9 0,-1-2-17 0,3 2-19 0,0 0-12 0,-1-3-20 0,6 2-12 0,1 0-15 16,-2 0-13-16,3 1-10 0,-2 1-4 0,-2 1-8 0,-2 1-8 15,1 0-6-15,-5 2 8 0,3 2-7 0,-3 0-3 0,-1 1 0 0,0 0-15 16,-2 1 1-16,-2 1-3 0,-3 0 0 0,2 3 2 0,0 2-4 0,-3-2 4 16,0 1-4-16,0 2 0 0,-3 1 4 0,0 0-5 0,-1 1-1 15,-1 2-3-15,-2-1 2 0,-2 0-5 0,-1 1 9 0,0 0-9 0,-2 2-4 16,-1 1 7-16,1-1-6 0,-1 0 3 0,1-2 3 15,-1 0-9-15,0 0 8 16,0-3 3-16,-2 2 6 0,5-4 4 0,-1-2 2 16,0 0-5-16,2-1 1 0,2-3 0 15,2 0-1-15,-1-2 4 0,5 0 1 16,-2-1-2-16,3-1 7 16,2-1-9-16,-1 1 4 15,3-2 8-15,-1 0-7 16,3-1 12-16,2-1 4 0,1-1-7 0,5-2-2 15,0 0-8-15,4-2-5 0,3-1-2 0,-1 0 0 16,1 0 7-16,1 1-11 0,0-2-1 16,2 0 2-16,2-1-11 0,-3 0-13 0,2 0-17 15,1-2-26-15,-1 2-28 16,-1-2-48-16,-1 1-68 0,-2-1-95 16,1 0-127-16,-1-3-176 0,-1 1-147 15</inkml:trace>
  <inkml:trace contextRef="#ctx1" brushRef="#br0" timeOffset="96985.11">1400 13019 722 0,'-19'-23'459'0,"1"-5"-443"0,-3-6-7 0,4 5 9 0,3 3 21 0,1-2 26 0,1 2 26 0,-3-3 15 0,2 1 2 0,-1-1-3 0,-1 1-7 0,2-2-10 0,0 2-9 0,-1 3-15 0,1 0-5 0,-2 4-2 0,4 2-6 0,-3 2 0 0,3 2-8 0,-4 4-7 0,2 2-5 0,-5 2-6 0,1 3-4 15,-2 2 1-15,-1 2-2 0,3 4-3 0,-4 1-3 0,1 4-3 0,-1 5-5 16,-2 2 4-16,-1 4-7 0,-1 1 0 0,0 5 4 0,0 1-1 0,-2 5 7 16,4 3-2-16,-2 3 3 0,5 1-3 0,-2 4 2 0,1 3 3 15,2 2-10-15,2 4 2 0,1 2-1 0,2 3-4 0,2 0-3 0,5 2-5 16,-1 1 0-16,3 3 1 0,2 0-6 0,3 1 5 0,0 1 0 0,3-2-1 15,2 0-4-15,2 0 6 0,0-4-4 0,2 1-4 0,3-3 8 16,-1 0-7-16,5-6 7 0,-1-3 1 0,4-3 6 0,1-2 8 0,1-5-1 16,1-2 4-16,3-2 6 0,1-4 0 0,2-3 6 0,0-3 11 0,3-2 1 15,-1-4 3-15,3 1 0 0,0-4-6 0,-1 0-3 0,3-2-6 16,3-1 1-16,-2-2-5 0,0-2 7 0,0-3 2 0,2-2 3 0,1-2-3 16,1-2-1-16,0-3 0 0,0-2 1 0,-1-2 5 0,-1-4-4 15,1-1 9-15,-3-7-10 0,-1-2-3 0,2-1 12 0,-2-2-12 0,0-3 5 16,-2-2-9-16,0 0-13 0,-5-1-6 0,-2-1 6 0,0-1-1 0,-3 0 6 15,0-2-5-15,-5 0 1 0,-3-1 3 0,1-2-8 0,-4 0 4 0,2-5 4 16,-5-1-11-16,0-5 4 0,-1 1-5 0,-2 0-5 0,-4-4 12 16,0-1-16-16,-4 0 8 0,1-4-2 0,-4 0-7 0,-2-2 10 15,-2-1 3-15,-2 2 5 0,-4 3 1 0,0 4-1 0,-3 3-7 0,-2 2-8 16,-1 5 11-16,-3 3-3 0,-4 3-6 0,-3 6-3 0,-2 2-7 0,-5 4-10 16,-2 6 3-16,-3 6-15 0,-2 4-14 0,-4 6-19 0,0 2-33 0,-6 6-29 15,-1 5-50-15,-6 2-55 0,-4 4-77 0,3 5-96 0,-2 3-150 16,-1 2-232-16,-1 3 165 0</inkml:trace>
  <inkml:trace contextRef="#ctx1" brushRef="#br0" timeOffset="98813.45">3787 12879 613 0,'-10'-2'132'0,"2"-2"-31"15,0-2-7-15,3 2 1 0,2-1 22 0,1 1 21 0,-1-3 6 0,2 2-2 0,-1-2-22 0,1-1-22 0,2 0-9 0,1 0-17 0,0 0-6 0,2 1-7 16,2-2-10-16,-2 2-3 0,0 1-2 0,4-1-4 0,-2 3 8 0,3 1-1 15,-1-1-5-15,1 3 5 0,2 0-7 16,-1-1-3-16,1 2 4 0,1 2-10 0,0 0 1 0,2 2 1 0,-1 2-10 16,-1 2 3-16,0-2-12 0,-1 4 4 0,0 2 2 0,1-2-5 0,-2 3 3 15,0 0-10-15,-1 2 1 0,-1 1 2 0,-1 1-6 0,1 1 0 16,-3-1 2-16,-1 2-6 0,0-2 3 16,-2 1 4-16,0-1-3 0,-2 2 2 0,0-3-2 15,0 0-5-15,-2-1 0 0,2-3 1 16,-3-2 4-16,2 0-1 0,-1-2 6 0,-2 0 2 0,3-1-4 0,-2-3 9 0,1-3-5 0,0 0-5 15,1-1 1-15,0 0 1 0,-2-1-1 0,3-2-1 0,0 1 0 0,0-2-4 0,0-2-1 0,0-2-2 0,0-1 5 0,3 1-2 0,-2-6 1 0,0 0-2 16,2-1-1-16,0-3-2 0,1 0 1 0,0-1 0 0,-3 2 5 0,2-1 0 16,2 2-10-16,-2 1 6 0,2-1-4 0,-1 1 6 0,1 2 4 0,1 1-10 15,-1 0 3-15,1 1-7 0,0 1 4 0,1-1 8 0,0 1-7 16,-1 2 5-16,2 2-1 0,0-1-4 0,1 0 2 0,-1 5-1 0,0-5 1 16,-2 3 1-16,2 1 1 0,0 1 0 0,-1 0 1 0,1 2 8 0,0 2-8 15,0-1 7-15,-1 3-5 0,2 0-5 0,-1 3 2 0,0-2-4 16,0 2 1-16,2 1-8 0,-1 1 2 0,-2 0-1 0,2 4 8 15,-1-3 0-15,-2 2 3 0,2 0-3 0,-2 0 4 0,1 2-1 0,-2-1-3 16,0 3 0-16,1-1 0 0,0 1-3 0,-2-2 6 0,-2-1-5 0,1 0 2 16,0 1-3-16,-2 0-2 0,2 0 6 0,-3-3-4 0,2 1 5 0,2-7-1 15,-2 2-2-15,0-2 8 0,0 0-9 0,-2-2 4 0,1 0 6 0,0-2-3 16,2 0 9-16,-2 1-4 0,1-2-8 0,-2 1-2 0,1-2 0 16,-1-1-3-16,1 0 6 0,1-1-1 0,-1 0-6 0,2 1 6 0,-1-2-9 15,1-2 4-15,0 1 3 0,0-3-4 0,1 3 8 0,0-3-6 16,-2 2 0-16,0 0-1 0,3-3-9 0,-2 3 5 0,1-1-5 15,1 0-2-15,-1 2 9 0,0 1-3 0,-1 0 1 0,2 1 5 0,-1-1-8 0,-1 2 3 16,-1-1 2-16,3 3-5 0,-4-3-4 0,2 2-4 0,-1 1-9 16,0 0-12-16,-1-1-16 0,2 1-20 0,-1 0-33 0,-2 0-29 0,3 0-49 15,-2 0-77-15,2 0-100 0,1-2-85 0,-1 2-102 16,1 0-3-16</inkml:trace>
  <inkml:trace contextRef="#ctx1" brushRef="#br0" timeOffset="99527.67">4418 13086 81 0,'-3'-2'87'0,"1"0"-28"0,-2-1-4 0,1 2 6 0,0-3 20 0,1 1 18 0,0 0 16 0,0-1 11 0,-2 2 1 0,1-2-2 0,0 0-1 0,-1 0-5 0,3 1-6 0,-3-1-9 0,4-1-9 0,-3-2-6 0,3 2-3 0,-2-1-2 0,0-1-7 0,1 2 0 0,0-2-9 0,-1 2-5 16,2-4-8-16,0 2-9 0,0-1 0 0,3 0-1 0,-2 0-4 0,1-2-3 15,0 1-4-15,4-2-5 0,-2 2 2 0,0-2-5 16,2 1 4-16,0 2-5 0,2-2 1 16,0 2-1-16,0-1-7 0,-1 2 9 0,3-1-3 0,0 1-4 0,-2 1 8 15,4-1-9-15,-2 2 6 0,3 0 3 0,-1 3-5 0,0-2-1 16,2 2-2-16,-3 1 2 15,4 0-7-15,-4 1 7 0,2 0-9 0,-1 0-3 0,1 2 4 16,1 0-12-16,-3 0 4 16,-1 2 5-16,-2 2-11 15,3-1 8-15,-3 2 1 16,0 1-7-16,-1 0 4 16,-2 1-6-16,1 2 2 15,-2 2 3-15,-2 0-5 0,-2 3 0 16,-1 0-3-16,1 0-2 0,-3 0 3 15,1 0-3-15,-1 1 1 0,-1 1-6 16,0-1 0-16,-1-1 0 16,2 0-12-16,-1-2-7 15,1-2-13 1,0 0-15-16,2-1-27 16,1-2-26-16,1-1-38 15,2 0-36-15,1-5-47 16,2 1-74-16,-1-3-54 0,4 0-53 0,2-2-27 0,2-3 2 15</inkml:trace>
  <inkml:trace contextRef="#ctx1" brushRef="#br0" timeOffset="99627.75">5062 12857 919 0,'-6'-3'196'0,"1"0"-69"0,1-1-9 0,0 2 8 0,4-1 27 0,0 0 9 0,-3 2-13 0,3 1-20 0,-3-1-22 0,3 1-19 0,-1 0-13 0,0 1-14 0,-1 2-13 0,2 1-17 0,-1 0-4 0,0 2-4 0,-1 2-7 0,1 4 6 0,0 2-6 0,-1 1 2 0,0-1 3 0,2 1-2 0,-2 1-1 0,2-1-7 0,0 2-1 0,0 1-2 0,0-2-3 0,2 1-4 0,0-2 4 0,1-2-3 0,0 1-2 0,2-4 1 0,-1 0-10 0,1-1-1 0,1-2-5 0,2-2-7 0,-1-1-4 0,1-1-12 0,0-2-24 15,0-1-41-15,1-1-66 0,2-4-79 0,0-1-100 0,1-2-77 0,0-1-54 0,-2-2-53 0</inkml:trace>
  <inkml:trace contextRef="#ctx1" brushRef="#br0" timeOffset="99694">5197 12687 994 0,'-9'-2'171'0,"-1"6"-48"15,-2-4-28-15,5 3-11 0,3 0-4 0,2-1-7 0,-1 2-15 0,0 0-15 16,2 0-14-16,0 2-11 0,1-1-6 0,1 0-8 0,0 3-4 16,2-1 0-16,2 0-10 0,2 0-5 15,0-1-17-15,2 1-54 0,-1 0-102 0,2 1-119 0,-2-3-98 0,2 2-112 0</inkml:trace>
  <inkml:trace contextRef="#ctx1" brushRef="#br0" timeOffset="100072.68">5342 12869 674 0,'-7'-2'457'0,"0"1"-292"16,1 1-37-16,3 0-23 0,3 0-3 0,0 1 1 0,3 2-3 0,-3 1 1 15,4 1-3-15,0 1-5 0,1-1-7 0,0 3-1 0,2 0-10 0,0 2-9 16,1 0-9-16,-2 1-6 0,1-2-2 0,1 4-4 0,-1-3-4 16,0 2-6-16,-3 3-6 0,4-4-3 0,-4 1-6 0,-2-1 6 0,1-1-2 15,-2 0-1-15,1-2-1 0,-1 0-2 0,-1-2-6 0,0 0-4 16,0-2-2-16,0 0-4 0,0-3 6 0,0 2 2 0,0-2-7 0,0-1 3 15,1 0-3-15,1-1 7 0,-1 0 7 0,-1-2-2 0,3-1 1 0,-1 0-8 16,3-3-3-16,-1-1 2 0,0-3-2 0,1 1-4 0,0-1 2 16,1-4-5-16,2 2 2 0,0-3 3 0,-2 0-5 0,2 1 2 0,0 0-7 15,2 2 3-15,-2-2 0 0,0 2 2 0,0 1 11 0,-1 1-10 0,1 1 3 16,-2 2 5-16,1 2-11 0,-3 0 7 0,2 2-7 0,0 2 2 16,-2 2 0-16,2 0 0 0,-2-2 4 0,-2 2-4 0,4 0 5 0,-4 3-5 15,4 1 7-15,-1 1-2 0,-1 1 1 0,1 0-3 0,-2 1-3 16,4 2 4-16,-4 2 1 0,1 0 0 0,1 1 0 0,0 0 1 0,2 0-5 15,1 1 3-15,-1 2 5 0,1-3-6 0,1 2 4 0,2-1 4 0,0-2-2 16,1 0 5-16,1-2-7 0,-1-1-2 0,2-1 4 0,-1-2-14 16,2-1 7-16,-2-1-6 0,-1-1-3 0,2 0 2 0,-2-2-15 0,0 0-5 15,-3-2-29-15,0 0-60 0,-1-1-94 0,-1-1-140 0,-1-1-200 0,-4-1-195 16,1 0-133-16</inkml:trace>
  <inkml:trace contextRef="#ctx1" brushRef="#br0" timeOffset="100807.83">4572 13891 621 0,'-8'-5'259'0,"0"-2"-158"0,2-1-27 0,0-1-7 0,3 2 21 15,3-4 23-15,3 5 20 0,-3-2 6 0,3 1-19 0,0 1-19 0,-1 0-16 0,1 0-15 0,1 1-11 0,1-2-8 0,1 3-6 0,-1-1-4 0,0 2 0 0,-1 2-1 0,0 0 2 0,2 3 2 0,-5 0-1 16,4 3 0-16,-2-1-6 0,0 3-4 0,1 1-6 0,-1 2-3 0,1 3 1 16,0 0-6-16,-2 4 1 0,1 1-1 0,4 1-6 15,-3-2 0-15,2-2-1 0,2 1 0 0,-2-2 1 16,3 0-5-16,-1-1 4 0,0 1-4 0,3-5-3 16,0 0 10-16,1-1-3 0,1-1 0 0,2 0-1 0,0-3-2 0,-2 1 3 0,0-3-2 15,1-2 5 1,-1 0-3-16,1-2 0 0,-1-2-2 15,-1-1-2-15,2 0 4 0,-2-5-3 16,0 2-1-16,-2-3 4 16,1 1-1-16,-2-4 0 15,0 1 3-15,0-1-4 0,-1 0 1 0,1-2 2 0,-2 0-2 16,1-2-3-16,-1 1 3 16,-3 1-2-16,0 0 1 0,-2 1-1 15,1 1 1-15,0 1 1 0,-2 2-8 0,-1 2 1 0,2 0 1 0,-4 2-3 0,4 1 5 16,-4 2 1-16,2 3-3 0,0 2 0 0,-1-1 2 0,1 3 0 0,-3 0-1 0,3 1-1 0,0 4-6 0,0 1-2 0,0 2 3 0,0 4 2 0,0 1 2 0,0 4-1 0,3 1-2 0,1 2-1 0,0 1 2 0,-1-1-5 0,-1 1 7 0,2 2-4 15,-1-2 0-15,2 3 2 0,-1-1 0 0,-1 1-3 0,0 0 3 0,-1 2 2 0,1 1-4 0,-2-1-3 0,-1 4 7 0,0-3-4 0,-1 1-5 0,-3-3 7 0,0 0-7 0,-1 1 1 0,-2-4 6 0,3 0-2 0,-4 1 0 16,1-3 2-16,-2-3 0 0,2-1 4 0,-2-5-3 0,-1 1 1 0,0-4 1 0,0-2-4 16,0-1 7-16,-1-1-2 0,-1-2-3 0,1-1 10 0,-1-1-8 15,0-3 4-15,0-1 3 0,-2-2-7 0,1-1-1 0,0-1 5 0,1-2 1 16,-2 2 4-16,5-4-1 0,-3 1-4 0,0-1-1 0,1-2 1 0,-1-1 4 16,5 0 2-16,-1 0-1 0,3-1-1 0,2 1-1 0,0 0 6 15,3-2 1-15,4 1-1 0,0-2 0 0,2-1-6 0,3 0-8 0,2 1 5 16,1 0-2-16,3 1-6 0,-1 2 11 0,3 0-3 0,1 0 2 15,2-1-7-15,0 1-2 0,2 0 0 0,-2 0 0 0,1 0 5 0,4 2-5 16,-1-1 2-16,0 1-6 0,0 1 1 0,-1 1-2 0,0 0-1 16,-3 0-4-16,0 1-20 0,-4 1-36 0,0 0-60 0,-4-1-77 0,1 3-83 15,-2 0-131-15,-4 0-165 0,2 0-171 0,-2 2 141 0</inkml:trace>
  <inkml:trace contextRef="#ctx1" brushRef="#br0" timeOffset="101579.32">7055 12593 437 0,'-3'-18'160'0,"2"1"-35"0,-2-6 8 0,3 2-1 0,0 1 8 0,0-1 19 0,-1 3 2 0,1-1-6 0,-2 0-11 0,1 0-22 0,0 2-13 0,-1 1-11 0,1 1-12 0,-2 3-6 0,3 1-2 0,0 2-2 0,-2 1 0 0,2 3-3 0,-3 1-1 0,3 1-5 16,-3 3-10-16,2 1-13 0,-2 3-11 0,2 3-13 0,-2 5-3 16,0 7 1-16,1 6-2 0,-1 7 4 0,-1 7-3 0,1 7-4 15,1 2 1-15,0 4-7 0,2 5 11 0,2 3 8 0,0 3 3 16,1 4-3-16,0-3-5 0,1 3-7 0,-2 0 1 15,1-2-1-15,1-1-10 0,-1-4-1 16,0-1-4-16,-2 0 4 0,2-3-3 16,-1-2 0-16,-2-2 2 15,3-6-6-15,0-2 6 0,-2-7-2 0,2-3-2 16,1-6-1-16,0-5 1 0,0-4-5 0,0-6 2 0,2-2-7 0,1-2-6 0,-2-3-9 0,1-2-11 0,1-4-32 0,-1-4-50 0,1-3-61 0,1-4-84 0,-1-1-88 16,3-5-107-16,-2-5-122 0,-1-2-93 0</inkml:trace>
  <inkml:trace contextRef="#ctx1" brushRef="#br0" timeOffset="102182.7">7548 12826 862 0,'-4'-10'208'0,"0"-2"-77"0,0-1-2 0,4 0-2 0,0 1 18 0,4 0 8 16,0 1-5-16,0 0-18 0,0 2-22 0,3-1-21 0,-2 2-11 16,3-1-11-16,0 2-8 0,1-2-11 0,2-1-7 0,1 4-8 0,2-2-8 15,0 1-1-15,2 2-1 0,-1-3 6 0,3 2 3 0,-2 1-4 16,0 2 3-16,0 2-7 0,-1 0-3 0,1 2-1 0,-3 2-4 0,3 1 1 16,-1 1 3-16,0 0 0 0,-2 3-1 0,1 2 11 0,-5 0-4 15,3 4 3-15,-4-1 3 0,0 2-12 0,-3 2-3 0,1 3-5 16,-2-2-6-16,-2 2-1 0,0 0-1 0,-2 0-4 0,-3-1 2 15,0 1 0-15,-2 1 4 16,0-2 2-16,-2 3-2 0,-2-1-1 16,-1-1 1-16,0 2-6 15,0-4 5-15,-1 3-3 16,1-3-3-16,-1-2 3 0,2-1-5 16,-2-1 7-16,2-5 3 0,0 0-5 0,3-2 5 0,0-2-7 0,1-2 2 0,2-2 0 0,1-1 0 0,-1 0 0 0,3-1 2 0,0 0 0 0,0-2-6 0,0-4 6 0,3 2-9 15,2-7 0-15,-1 0 5 0,3-2-3 0,1 0 4 0,3-4 1 0,1-1 0 0,0-2-6 0,1 0 6 0,-1 1 0 0,3-2 6 0,-2 1 2 0,2-2 2 16,-2 0-3-16,1 2-5 0,-2-3-2 0,3 1-3 0,-2-1-6 0,0-1 2 0,-1 5 2 0,2 2-4 0,-5 2 11 15,-1 1 0-15,-1 1-6 0,-2 2 3 0,-1 3-8 0,-1 0 1 0,0-1 8 16,-2 5 0-16,2-2 6 0,-1 3 5 0,-2 1-4 0,0-1-1 16,0 3 5-16,0 0-3 0,0 1 6 0,0 0-2 0,-2 1 6 0,-1-1-4 15,2 1-4-15,-2 3-1 0,-1-1-9 0,0 2 3 0,-1 2-3 16,-1 3 0-16,0 0 2 0,-2 4 5 0,1-1 4 0,-3 3 1 0,2 3-7 16,0 0 0-16,-1 3 1 0,2-1-5 0,1 1 3 0,0 0-8 0,2 1 6 15,2-2 5-15,-1 0 2 0,3 2 2 0,0 0-2 0,3-3 1 16,1-1 3-16,1-2 3 0,3-1 7 0,0-1-2 0,7 0-3 0,-2-3-5 15,3-1-2-15,-1-2 0 0,2-2-2 0,2-2 5 0,1-1-7 0,3-1-3 16,0-3 3-16,1 0-8 0,1-2-5 0,1 0 6 0,-1-4-13 16,-2 2 4-16,-3-2-3 0,2-1-32 0,-3-1-22 0,-3-3-55 0,1-1-80 15,-1 0-83-15,-2 0-144 0,-2-1-188 0,-2-1-237 0</inkml:trace>
  <inkml:trace contextRef="#ctx1" brushRef="#br0" timeOffset="103329.97">8490 13367 68 0,'0'-5'47'0,"0"-1"4"0,2-2 3 0,-1 0 4 0,0 3-1 0,1-2 1 0,-2 1 4 0,0-1 4 0,1 0 11 0,-1 1 10 16,1 0 11-16,-1 0 8 0,0-1 4 0,0-1 3 0,0 0-6 0,-1-2-3 16,1 2-3-16,0 0 0 0,0 0-2 0,-1-1 3 0,1 1 1 0,0 0-2 15,-2 1 1-15,1 2-11 0,0 1-5 0,-1 2-9 0,1 0-5 16,-2 0-4-16,2 2-3 0,-1 0-1 0,0 0-13 0,0 2 0 0,0 0-17 15,-1 2-8-15,0 2 5 0,1 3-18 0,-2 5 1 0,1 0-5 16,0 5 0-16,-1 1 1 0,2 2 1 0,-2 0 4 0,1 1-8 0,0 3 3 16,1-1-2-16,0-1-13 0,0-1 7 0,0 2-2 0,0-3 3 0,0 1 10 15,0-1-4-15,-1 0-2 0,0-1-9 0,0-2-1 0,1 0-1 16,0-3 2-16,1 0 4 0,-2-1-5 0,2-7 1 0,0 2 0 0,-2-3-1 16,2 0 0-16,1-2 6 0,0-2-6 0,0-3-4 0,0-1 0 0,0-1-1 15,1 1-2-15,-1-3-2 0,1 0 3 0,-1-3-1 0,0-1 1 16,2-3-2-16,-2 1 1 0,1-2-8 0,-1-2 3 0,1-2-6 0,1 1-3 15,-2-1-1-15,1-2 0 0,0 1-9 0,-1-1 5 0,2-2-1 0,-2 1 0 16,2-1 15-16,-2 1-1 0,0-1 8 0,0 1-1 0,0-2 1 16,-2 1 4-16,2 1-3 0,-2 3 14 0,2 2-6 0,-1 2 2 0,0 4 0 15,-1-2-3-15,2 3 5 0,0-1-2 0,2 1-1 0,-2 2 2 0,1-2-4 16,0 2 2-16,1-1 4 0,0 1-6 0,1 0 5 0,3-1 4 16,-2 2-7-16,1-1 5 0,0 1 0 0,1 0-6 0,-1 1 4 0,2 0-2 15,1 1 3-15,-3 0-1 0,4 1 3 0,1 0 0 0,-1 1-2 16,1 1 2-16,-2 0 5 0,2 3 1 0,0 2-1 0,1 0-2 0,-1 5-6 15,2 4 3-15,-1-2 2 0,0 5-1 0,-2-1 6 0,-1 2-1 0,0 0-1 16,0-1-6-16,0 3-1 0,-1-1-6 0,2 1 5 0,-2-2-3 16,0-2-6-16,-2 1 3 0,-1-2-4 0,2 0 7 0,-2 0 6 0,-2-1 3 15,2-2-3-15,-2-2 2 0,-1 1-7 0,-1-3-1 0,0-2 1 0,0 1 5 16,0-3 1-16,0-1-8 0,-1 0 8 0,-1-2-6 0,2 0 2 16,2-2 5-16,-2 0 3 0,1-4 3 0,-2 2 1 0,1-2 1 0,0 0-6 15,0-4-5-15,1-2 0 0,-1-2-2 0,0-3 6 0,3 1-16 16,-3-5 5-16,0 2-6 0,2-1 9 0,-2-1 5 0,0 1-1 0,3-1 2 15,-2-4-13-15,1 2 9 0,-2-2 0 0,1 0 0 0,0 0-3 0,1 2-2 16,0 1-8-16,1 1 9 0,0 2-2 0,-1 3-1 0,0 2-1 0,-1 3-4 16,2 3-3-16,-3 0 0 0,2 3-6 0,-2 0-7 0,0 2-22 15,3 1-22-15,-3 0-26 0,1 1-31 0,1 2-24 0,-2 0-46 0,1 3-64 16,2 0-50-16,-2 2-27 0,2 1-15 0,-2 2-7 0,1 1-13 16</inkml:trace>
  <inkml:trace contextRef="#ctx1" brushRef="#br0" timeOffset="103637.51">8301 13915 685 0,'-4'2'194'0,"0"-1"-52"0,1-1-22 0,3 0-9 0,3-1 17 0,0-1 13 0,0 1 10 0,2 1-1 0,-1-1-18 0,5-1-11 16,1 0-12-16,-1-1-5 0,4-1-3 0,2 0-2 0,1 0-2 15,3 0-5-15,2-2-8 0,4 0-6 0,0-2-8 0,3 0-7 0,2 1-8 16,1-1-8-16,-3 0-6 0,5 1-6 0,-3 2-5 16,-1-3-10-16,1 2-6 0,-4 1-5 0,-1 2-2 0,-4-1 2 15,2 2-9-15,-3-1-2 0,-1 0 4 0,-2 1-4 0,-2 2 4 0,-3-3-2 0,-1 2-7 16,-1-2 1-16,-2 0-4 0,0 3-3 0,-2-2-10 0,-1 2-19 16,-2-2-31-16,-2 1-30 0,-1 1-40 0,-1 0-54 15,0 0-64-15,-1 1-57 0,1-1-53 0,-3 3-39 0,-4 1-50 0,2 1-37 0</inkml:trace>
  <inkml:trace contextRef="#ctx1" brushRef="#br0" timeOffset="103944.57">8500 14123 984 0,'-4'0'177'16,"-2"1"-43"-16,2-1-19 0,1 0-9 0,5-1 8 0,-1 0 6 0,1 1-1 15,0-2 5-15,2 1-10 0,2-2-8 0,2 1-9 0,1-2-11 0,2-2-7 16,2 5-8-16,1-4-1 0,-1 2-3 0,2-1-3 0,-2 1-10 15,2 0-9-15,-2 1-5 0,-1 0-13 0,0 1 3 0,2 1-11 0,-5 3 1 16,2-2 1-16,-3 3-7 0,-1-1 5 0,1 1-4 16,-2 0-3-16,0 3-3 0,-1-1 0 0,-2 1-9 15,-1 1 3-15,2 1 0 0,-4 1 4 0,0 0 2 0,0 1-7 0,-4 0 5 16,2 1-11-16,-1 0 1 0,-1 1-1 0,-1 1 3 0,-1 2 4 0,-2-3-5 0,3 1 2 16,-3-2-5-16,0-2-4 0,1 3 8 0,-2-3-3 0,2 0 3 0,-1-2 2 0,1 0 4 15,1-4 4-15,0 2 5 0,4-3-5 0,-1 0 0 0,2-1-6 0,-1 0 1 16,1-2-1-16,2 0-1 0,-1-2 3 0,0 1 0 0,2 1-5 15,0-1 7-15,2-1 0 0,2 1-5 0,0 0 0 0,6-1-13 0,2-2 3 16,1 0 2-16,1-1 8 0,2 0 0 0,2-2-4 0,1 0 0 16,0 1-5-16,0-1 4 0,2-1 5 0,1 0-15 0,-1 0-4 0,-3-2-47 15,3 1-57-15,-1-2-72 0,-1 1-90 0,0 0-123 0,1-2-153 16,1 0-148-16,-3 0 61 0</inkml:trace>
  <inkml:trace contextRef="#ctx1" brushRef="#br0" timeOffset="104310.17">9176 13622 904 0,'-9'-3'532'0,"2"0"-320"0,-1 2-62 0,4 0-37 0,2 1-3 0,2-2-1 0,0 2 1 0,0 0 5 16,2 0-4-16,1 2-1 0,2-2-5 0,2-2-10 0,2 2-12 15,2 0-7-15,1-2-11 0,6 0-9 0,-2 0 2 0,1 0-18 0,2-2 4 16,1 2-7-16,0-1-10 0,3-1 0 0,-3 3-13 0,1-2-3 16,0 2-4-16,-1-1-5 0,-3 0 9 0,-1 0-11 0,0 2 0 0,-4-1 0 15,0 0-6-15,-2-1 3 0,-1 2 1 0,-1-4 0 0,-1 3-5 16,0-2-2-16,-3 3-9 0,-2-1-14 0,1 1-11 15,-2 0-19-15,-1-1-33 0,0 1-49 0,-1 0-69 0,1-2-85 16,-3 2-85-16,3-2-87 0,-2-1-69 0,-1 0-96 0</inkml:trace>
  <inkml:trace contextRef="#ctx1" brushRef="#br0" timeOffset="104851.03">9746 13620 727 0,'-8'0'416'0,"3"0"-309"0,-1 0-44 0,4-1-13 0,6 0 13 0,-2 1 12 0,1-2 16 0,0 0 11 0,2 0-4 16,0-2-1-16,1 0-2 0,3-1-9 0,-2 0-10 0,2-2-6 16,-1-2 2-16,2 1-2 0,-2-3 2 0,-2 0 4 0,1 0-8 0,0-2-1 15,-2 1-5-15,3-1-9 0,-1-1-1 0,-2 1-8 0,2-1 2 0,-3 2-9 16,3 0-5-16,-2 0-5 0,0-3-4 0,1 1-3 0,-3-1-4 15,2-1 5-15,2 0-13 0,-3 1-3 0,-2 0 2 0,1 2-1 0,-2 2 1 16,2 2 0-16,-2 1 0 0,1 2-2 0,-2 2 2 16,2 3-2-16,-2 0-3 0,0 1-2 0,-2 1-2 0,2-1 2 15,0 1-2-15,0 1 1 0,0 0-1 0,0 2 0 0,2 4 2 0,-2-1 0 0,3 5-3 0,0-1 3 16,-2 4 3-16,0 1-5 0,3 3 4 0,-1-1-14 0,0 2 10 0,-1 0-7 16,0 2 4-16,-1 1 9 0,2-1-11 15,-1 4 8-15,1 1 3 16,-1 0-6-16,-2 1 4 0,1-2-2 15,-1 3-5 1,0-3 3-16,0 1-3 16,0 0 3-16,1 0 0 0,-1 1-5 0,0 0 6 15,0-1-6-15,0-2-2 0,-1-1 5 16,1-3-4-16,-1-4 4 16,-4-1 1-1,5 0 6-15,-2-2-3 16,-1-4-1-16,0 1 1 0,1-3-6 0,-2 0 3 15,0-3 1-15,0-1 4 0,-2 0 0 0,1-1-1 0,0-2-4 0,-3-1 0 0,1 0-1 16,-3 0 2-16,2-2 4 0,-2-1-4 0,0 0 2 0,1 1-5 0,-3 0 4 0,1-2 1 16,0 0 5-16,-1 0-7 0,0 0 0 0,-1 2 4 0,4 0 0 0,-2 1 1 0,3-3 1 0,0 1-1 0,0 2-1 0,1-2 5 0,2 2-2 0,1 1 3 0,0-1 3 0,2-1 1 0,0 2 0 0,2 0-1 0,1-1 3 0,-1 1-6 0,3 0 5 0,-2-1-1 0,2-1-9 0,2 2 8 0,2-2-1 15,1 0 1-15,2 0 5 0,3-1-7 0,1 0 7 0,4 0-6 0,0-1 5 0,1 0 4 0,4 0-8 0,0-2 5 0,2 2 0 0,2-3-5 0,0 0 2 0,-2 1-2 0,1-1-2 0,-1 0 5 0,1 2 1 0,-2-2 1 0,0 3-7 0,-3 0-3 0,-3 0-4 16,1 3-2-16,-6-3-2 0,-2 2-2 0,-3 1-3 0,-3 2 0 16,2 1-6-16,-4-1-9 0,-2 0-18 0,0 1-37 0,-3-2-38 0,-1 2-88 15,-4 2-113-15,2 0-139 0,-3 3-171 0,-4-1-252 0</inkml:trace>
  <inkml:trace contextRef="#ctx1" brushRef="#br0" timeOffset="106582.43">10249 13000 549 0,'-14'-3'168'0,"0"2"-57"0,0-4 14 0,5 2 4 0,3 0 7 0,4 2 7 0,0 0 0 0,2 1-2 0,0 0-10 0,0 0-11 16,2-2-2-16,3 2 0 0,1 0 2 0,4 0 0 0,2-1-12 16,6 1-17-16,2-1-13 0,1 1-13 0,2 0-4 0,3-2 0 15,2 1-9-15,0 1-10 0,0-1-5 0,0 1-8 16,0 0-7-16,0 0 6 0,-2 0-4 0,2 0-10 16,0 0 5-16,-2 0-7 0,-1-2-3 0,2 2 2 0,-3 0-10 15,-1 0 1-15,1 0 0 0,-4-1-2 0,0 1 2 0,-1 1-6 0,-7-2 1 16,3 1-1-16,-5 0-3 0,-2-1-3 0,1 1-13 0,-4 0-8 0,-1-2-11 15,-3 2-9-15,1 0-10 0,-2 0-16 0,0 2-40 0,0-2-57 0,-2 0-73 16,0-3-87-16,0 0-96 0,0-1-150 0,-1-1-126 0</inkml:trace>
  <inkml:trace contextRef="#ctx1" brushRef="#br0" timeOffset="107071.86">11183 12804 730 0,'-9'-6'603'0,"-3"-1"-519"0,2 0 8 0,3 3 3 0,5 2 5 0,0 0 12 0,2 1-8 0,0 0-12 0,-1 1-18 0,1 0-21 0,0 1-12 0,0 0-18 0,3 2-1 0,-2 1 0 0,2 1 2 0,1 2 3 0,0 1-4 0,0 1-4 0,4 1-1 15,-3 1 1-15,2-2-3 0,0 2 9 0,-1-2-11 0,5 0 4 16,-3-1 1-16,-1 1-3 0,2-1 4 0,2-2-1 0,0 0 6 0,1-1-1 16,1-2 1-16,-1-2 1 0,-1 0-6 0,4-1 0 0,-3-1-1 0,0 0-3 15,0-3-3-15,-1 0 5 0,1-3-3 0,-2-1 0 0,4-2-2 16,-2 1 0-16,0-2-5 0,0 1 1 0,-3-2-1 0,2-2 5 0,-3 1-5 15,-1 1 1-15,1-4-4 16,-1 1-2-16,-2 2 2 16,0-2 2-16,1 1 3 15,-1 2-7-15,-1-1-5 16,0 2 6-16,-3 0-6 0,2 2 4 0,0 0-6 0,-2 3-1 0,0 1-3 16,-1 2 5-16,0 2 6 0,0-2 2 0,0 5-3 0,0 0-6 0,0 2 9 0,0 6-8 0,0-2 11 0,3 4-1 0,-3 5-8 0,3 3 6 0,-3 4-9 0,4 5-1 0,-2-1 5 0,1 0-3 0,3 5 3 15,-1 1 0-15,-2 3-4 0,2 4 3 0,0 0-4 0,-1 2-2 0,2 1 5 0,-2-1 6 0,0 3 4 0,-2-2-1 16,1 3-6-16,-2 0-6 0,-1-2-6 0,-4 1 2 0,-1-1 4 0,0-4 2 15,-2 0 0-15,-1-2 1 0,-1-3-1 0,-2-2-1 0,-3-2 4 16,2-8-3-16,-1 0 5 0,2-1-4 0,-4-4 5 0,5 1-4 0,-4-7-3 16,0 2 4-16,0-2-1 0,1-2 1 0,-1-2-2 0,2-2 4 0,0-4-9 15,0-3 6-15,0 0 1 0,1-4-4 0,-1-2 6 0,0-3 1 16,-1-3-1-16,0-3 3 0,0 0 0 0,0 1-2 0,0-2 0 0,2 1 2 16,2-1 2-16,2 1 5 0,0-1-1 0,3 1 0 0,0 2-5 0,1-3-1 15,3 0 5-15,0 0 2 0,3-1 7 0,0 3-4 0,1-1-5 16,1 2-3-16,2 1-9 0,2-1 2 0,3 1-5 0,2 2 3 0,2 0-1 15,1 0-2-15,2 2 0 0,0 0 0 0,1-3 0 0,0 1-2 16,0 2 0-16,6 0-1 0,-4 0 3 0,1 2 1 0,-1-1-6 0,-2 2-1 16,1-1-8-16,-2 1-9 0,0 1-5 0,-2-3-18 0,-1 3-15 0,-1-3-23 15,2 1-43-15,-1-2-81 0,-1 0-84 0,-1-2-103 0,-1 1-155 0,-1-1-133 16</inkml:trace>
  <inkml:trace contextRef="#ctx1" brushRef="#br0" timeOffset="107353.79">11990 12448 976 0,'-8'-12'203'0,"2"0"-154"0,1-3 5 0,1 4 9 0,7 3 13 0,-2-1 18 0,2 1 6 0,-1 1 2 0,1 1-2 0,0 3-7 0,0-2-7 0,1 2-13 0,-3 2-7 0,2 1-14 15,-1 0-8-15,4 4 1 0,-1 1-2 0,-2 3 4 0,2 4 0 16,-2 1-3-16,1 6-4 0,-2 4-1 0,2 5-1 0,-2 7-3 15,0 2-6-15,1 4-10 0,-2 1 9 0,2 3-2 0,0 4 0 0,0 0 10 16,-1 0-10-16,1 1 1 0,0-1 3 16,-1 1-5-16,0-1-7 0,0-2 1 0,2-2-4 0,-1-4-1 0,1 1-2 0,-1-1-4 15,-1-2-3-15,1-1-1 0,-3-2-3 0,4-1-4 0,-1-3-7 16,-1-3 1-16,1-1 1 0,0-2 6 0,-1-2 7 0,1-3-5 16,0-2 0-16,2-3-12 0,-1-2-10 0,0-2-5 0,-1-3-20 0,1 0-12 0,0-2-20 0,0-3-45 15,-1-1-67-15,-1-5-96 0,2 0-133 0,-1-4-205 0,1-2-151 0</inkml:trace>
  <inkml:trace contextRef="#ctx1" brushRef="#br0" timeOffset="107874.33">12732 12875 695 0,'-12'-2'190'0,"0"0"-99"16,2 0 10-16,3 0 8 0,2 1 13 0,5 0 11 0,-3 1-3 0,3 0-10 0,0-2-9 0,3 2-11 0,-3 2 1 0,2-2 5 0,5 1-2 0,1 0 11 0,3 1-5 0,1-1-10 0,4-1-3 0,1 0-18 0,5 0-9 0,2 0-7 0,4-1-4 0,3-1-12 0,0 0-4 0,2-1-2 0,3-1-11 0,-1 0 1 0,1 1-5 0,1-1-8 0,-3 2-8 0,-1-1-6 0,-3 0-4 16,-1 2 5-16,-4 0-3 0,1-1-1 0,-6 2-4 0,1 0-4 0,-2-1-5 15,-3 1-6-15,1 0-8 0,-2-1-7 0,-4 1-10 0,-3 0-7 0,0 0-11 16,-4 1-19-16,0 0-11 0,-3-1-37 0,-1 2-38 0,0-2-52 16,-1 0-46-16,-2 0-54 0,-2 0-59 15,0 0-88-15,-5-2-69 0</inkml:trace>
  <inkml:trace contextRef="#ctx1" brushRef="#br0" timeOffset="108159.16">12899 12711 833 0,'-14'-7'120'0,"2"0"-4"0,-3-1 19 0,5 0 13 0,4 1 9 0,1 2 9 0,1 0-12 0,3-2-14 0,-2 2-10 0,0-1-14 0,3 1-6 0,3 1-19 0,-2 0-13 16,3 3-15-16,0-2-8 0,3 2-3 0,-3 1 0 0,5 1-7 15,-1 3-7-15,-1 1-1 0,3 2-11 0,-2 4 15 0,0 1-1 0,-2 4-7 16,4 4 9-16,-4 3-9 0,2 4-5 0,-1 3-2 0,1 2-7 15,-1 1-5-15,1-1 5 0,-3 1 6 0,2 2 0 0,-2 0-4 0,1 0-1 16,-1-2-12-16,0-1-11 0,2-1-1 16,-3-1-5-16,0 1 1 15,2-3 0-15,-4-1-2 0,1 1-6 16,2-3-7-16,-1 1-7 0,0-1-14 16,0-4-9-16,0 0-19 15,0-4-28-15,2-4-47 16,-1-3-104-16,1-4-111 15,2 0-167-15,-2-5-279 16,5-2 162-16</inkml:trace>
  <inkml:trace contextRef="#ctx1" brushRef="#br0" timeOffset="108900.98">14289 12305 576 0,'-6'-7'60'0,"2"-1"9"0,-1-1 10 0,2 3 18 0,1 1 21 0,-1-1 14 0,0 4-1 0,0-1-6 0,2 2-12 0,0-1-12 0,-1 2-10 0,2 2-15 0,-1-1-19 0,1 3-16 16,0 3-4-16,0 2 3 0,0 6 1 0,0 5 6 0,0 5-3 0,0 8-2 15,0 4 2-15,1 7-2 0,1 5-4 0,0 4-3 0,1 2-10 16,0 1 1-16,2 5 1 0,1-1 3 0,0 0 2 0,0 5-4 16,2-6-8-16,-2 1-4 0,1-4-8 0,-2-2 1 15,2-5 0-15,-2 0-7 0,0-1 6 0,0-3-4 16,-2-3-11-16,-1-3 2 0,4-4 0 0,-1-3 1 0,-1-3 10 0,0-2 0 0,-1-4-9 15,1-4-6-15,-2-5-5 0,4 0-10 0,-4-5-4 0,1-1-12 0,-2-2-16 0,-1-2-19 0,3-4-29 16,-2-3-61-16,1-3-125 0,-1-2-163 0,2-4-249 0</inkml:trace>
  <inkml:trace contextRef="#ctx1" brushRef="#br0" timeOffset="109772.03">14746 12689 965 0,'-12'-5'112'15,"2"-1"-41"-15,0 1 15 0,4 0 14 0,6 1 9 0,3-3-4 0,1 0-14 0,1 1-21 0,1-2-6 0,2-2-1 0,1 1 1 0,2-1 1 0,2-2 3 0,2 0 1 0,2 2-16 0,2-2-8 0,0 2-9 0,1-2-16 0,0 3 3 0,-1 2-4 0,2-2 4 0,-1 2-2 0,-1 2 1 0,1 1 3 0,-1 1 2 0,-2 2 0 0,4 1-4 0,-3 1 2 0,0 2-3 0,-1 2-2 0,-1 2 4 0,-1 2-10 0,-2 3 0 16,1 3 2-16,-1 1-6 0,-1 1-1 0,-2 2-7 0,-4 4 0 0,1 0 9 16,-2 3-2-16,-2 0 3 0,-2-2-1 0,-1 1-9 0,-2 0-2 15,-2-1 3-15,0-2-3 0,-3 0 1 0,-1-1-1 16,0-2 0-16,-1 0-4 0,-2 0 2 15,0-5 2-15,-1 1-3 0,0-1 6 0,1-4-1 0,1 1-2 0,0-3 1 0,2 0-1 0,0-3-5 0,1-2 5 0,2-2 2 16,2-1-2-16,3 0 2 0,0 0-4 0,2-1-5 0,0-2-4 0,1-1 2 16,1-1-1-16,3-3 5 0,-2-4-1 0,3 0-2 0,2-3 3 0,0 0 3 15,2-2-1-15,2 0 0 0,2-1 3 0,-1-1-6 0,-1 1 9 16,1-1-3-16,-2-1-2 0,1-2 7 0,-1 1-8 0,1-2 6 0,-1 2-3 16,-1-1-3-16,0-1 4 0,0-1-2 0,0 2 4 0,-1-1 7 0,-3 3-2 15,0 1 3-15,-1 1 0 0,-2 2-3 0,1 4-3 0,-2 0 0 16,-2 2 6-16,1 2-5 0,-2-2 7 0,-1 3-5 0,0 2-3 0,0 1 5 15,-1 1-5-15,0 2 8 0,-2 0-7 0,-1-1-1 0,0 2 2 16,-2 2-5-16,2 0-2 0,-2 2 6 0,-4 2 2 0,2 3-1 0,-2 1-2 16,-2 3-3-16,-1 3-1 0,0 4 4 0,-2 2-5 0,2 3-5 0,-2 2 0 15,2 2 5-15,2 1 15 0,-1-1-3 0,1 2 11 0,5-1-8 16,0-1 1-16,2 0 3 0,0-2-7 0,4-1 1 0,3-3 0 0,2-2 1 16,3-1-2-16,2 0 5 0,3-2 0 0,2-1-2 0,4 0-6 0,1-2-1 15,1-3-1-15,3-1-3 0,-1-2 4 0,5-2-3 0,-2-2-5 16,4-1 4-16,-1-2-8 0,-1-2-6 0,0-2 3 0,0-2-10 0,-2 0-10 15,-1-2-12-15,-1-1-22 0,-1-1-17 0,-3 0-60 0,-3-3-124 16,2 0-141-16,-3-2-247 0,-1 0-246 0</inkml:trace>
  <inkml:trace contextRef="#ctx1" brushRef="#br0" timeOffset="110703.7">15776 13239 652 0,'-4'-4'328'0,"2"0"-236"0,-2-2-5 15,0 2 0-15,4 0 12 0,0 1 9 0,0 2 2 0,0 1-14 0,0 0-11 0,0 0-12 0,-3 0-13 0,3 1-8 0,-3 2-12 0,3 1-9 0,-2 0-7 0,-1 3-6 0,-1 1 2 0,0 5-6 0,1 3 0 0,-1 2 2 0,-1 3-6 0,2 2 0 0,-1 2 2 0,0 0-4 0,0 0 2 0,1 2 2 0,1-3-3 0,0-1-5 0,-2 0 4 0,2-2 2 0,-1 0-1 0,3 0 7 0,-1-3-6 16,1 0-7-16,-2-4 0 0,2 0-2 0,0-2 4 0,0-3-1 0,0 1-1 16,0-5-1-16,0-1 1 0,-1-1 1 15,2-2 2-15,-1 0 2 0,2-1-2 0,-2-1 1 0,0 0 1 0,1-1 1 0,-1 0-2 0,3-4-4 16,-1 0 2-16,1-4-5 0,0-2-2 0,-1 0 1 0,1-1-5 0,1-3-2 15,-3 0-1-15,2-2-4 0,-1-1-1 0,0 3 2 0,-2-2 5 16,0 0 5 0,3 1 5-16,-3-1-1 0,0 0-2 0,3-3-5 15,-3 1-1-15,0-2 1 0,2 0 2 16,-2 1 6 0,0 1-3-16,2 0 3 15,-2 2-1 1,1-1-3-16,0 7 4 15,2 2-5 1,-2 3 4-16,1 1 2 0,0 2-2 16,0 2 4-16,-1 0-5 0,2 1 2 0,-1 1 5 0,1 0-5 15,0 1-2-15,2 1 2 0,-1 2 2 0,1 0 1 0,1 3 1 0,-1 1-1 0,2 4 0 16,0 2-1-16,-1 2 2 0,0 3-1 0,2 0-1 16,-2 2 2-16,2 4-2 0,-2-1 2 15,2 1 1-15,-1-1-5 0,-1-1 1 0,-2 0 4 0,2-3 0 0,2 3 5 16,-4-5 4-16,1 0-3 0,-1-1 3 15,0-2-8-15,-1-2 5 0,-1-2-1 0,0 0 2 0,-1-4-1 0,0 1 0 16,2-3 0-16,0-1-1 0,-1-1 1 0,0-2 5 0,1-1 8 16,-1 0 7-16,2-3 9 0,-1 1 3 0,2-5-3 0,1 0-4 0,0-2-9 0,0-3-8 0,3 0-2 0,-1-4-5 0,3 0-3 0,-2-3-5 15,2-1-6-15,0 0-1 0,-1-2 5 0,1 1 5 0,1-2-3 16,-1-1 3-16,1-2-8 0,-1 0-5 0,-1 0-1 0,1-2 4 0,0 3-3 0,0-1-2 0,-2 2 1 0,-1 4-7 0,-3 1-8 0,3 3-4 0,-1 4-6 0,-2 3-7 16,-1 2 2-16,-1 0-2 0,-1 3-8 0,0 0-6 0,1 3-22 0,1-1-13 0,-1 1-23 0,-1 2-29 0,0 2-24 0,0 1-31 0,2 1-36 0,-1 2-51 0,-2 1-78 0,1 2-110 0,0 2-4 0</inkml:trace>
  <inkml:trace contextRef="#ctx1" brushRef="#br0" timeOffset="110988.47">15743 13870 392 0,'-5'2'159'0,"-2"1"-45"0,4 0-1 0,1-2 6 0,2 3 6 0,1-4-4 0,-1 0-1 0,1 1 2 0,2 1 13 0,2-2 11 0,1 2 1 0,-1-2 2 16,2 0-14-16,1 0-11 0,1 0-14 0,2-1-8 0,1 0-7 16,1-1-1-16,1 1-5 0,2-2-6 0,1-1 2 0,1-1-9 0,4-2-1 15,3 1-4-15,0-2-11 0,2 1-7 0,1 2-5 0,1-2-3 16,1-1-13-16,-1 2 10 0,1 0-8 0,1 0-14 0,1 1 8 0,-3 0-21 15,0-1-5-15,-3 2 2 0,-2 2-6 0,-3-2 6 0,-3 1-14 0,-3 0-10 16,1 1 0-16,-4-2-7 0,0 1-4 16,-1 2 0-16,-6-2-12 0,3 1-21 15,-2 1-16-15,-2 1-31 16,-3 1-47-16,0-1-50 0,-2 2-78 16,0-2-58-16,-1 1-80 0,0 2-107 15,-4 1-175-15</inkml:trace>
  <inkml:trace contextRef="#ctx1" brushRef="#br0" timeOffset="111305.21">15906 14268 899 0,'-1'-2'178'0,"2"1"-28"0,1-3-17 0,3 1-1 0,1-2-10 0,0 1-11 0,2 0 1 0,3-1 10 0,-2-1 5 0,5-1 0 0,1-1-7 0,-1 0-18 0,2 0-12 0,3 0-15 0,-1 0-13 0,-4 3-8 0,4 0-9 0,-5-1-5 0,3 4-2 0,-1-1-8 0,-2 2-5 0,1-1 1 0,-4 2-8 16,-1 0 3-16,0 2-4 0,-1 0-5 0,-1 1-2 0,-3 0-3 0,1 1 0 15,-1 1-2-15,0 0-2 0,-1 2-1 0,-2 0 0 0,0 2-2 0,-2 0-4 16,0 2 9-16,-1 3-1 0,-2-4-4 0,-1 2 0 0,0 2-11 16,-2-2 3-16,-1 1-2 0,-3 1-1 0,3-1 6 0,-3 0 7 15,-1 1 0-15,2-2 1 0,-2-1 2 0,4 1-8 0,-2-2-1 0,-1 0 4 16,3-1-3-16,0 0-1 0,-1-2 10 0,4 1-6 0,1-2 5 0,0-1 2 16,1 0-6-16,2-3 8 0,1 0-1 0,0 0-2 0,2-2 0 0,0 1 3 15,0 0 0-15,4 1 3 0,-4-1 5 0,6 0-3 0,0-1-2 16,2 0 2-16,2 0-5 0,1 0 1 0,2 0 3 0,1-1-10 0,5 0 8 15,0-2-6-15,1 0 2 0,1 1 0 0,3 0-7 0,-1-3 0 16,1 1-2-16,-2 0 0 0,1-3-6 0,-2 2-12 0,0-1-13 0,0 0-17 16,-3 0-17-16,-2 0-22 0,-3-2-64 0,3-2-105 0,-4 1-147 0,1-2-223 15,-2 2-263-15</inkml:trace>
  <inkml:trace contextRef="#ctx1" brushRef="#br0" timeOffset="111828.74">16823 13633 537 0,'-5'0'101'16,"-3"-4"7"-16,4 2 11 0,0 1 18 0,2 1 9 0,0 1-8 0,0-2-11 0,2 1-7 0,0 0-1 0,2 0 1 0,-2 1-4 15,0 1-7-15,0-2-9 0,1 0-3 0,0 1-3 0,2 2 5 0,1-3 2 0,2 2-4 0,0 0-1 0,2 2-4 0,3-2-6 0,0 1-5 0,2 0-6 0,2-1-13 0,0 0-11 0,5 0-2 0,0 0-12 0,1-1-2 0,2-1-4 0,3 0-8 0,-2 3-5 0,-2-3-5 16,3 0-10-16,-3 1 1 0,0 0 3 0,-1 1-9 0,-1-1 2 15,-2 0-5-15,1-1-4 0,-2 2 0 0,-2-2-11 0,-1 1-5 0,-3-1-14 16,3-1-15 0,-6-1-14-16,-2 2-15 0,0 0-38 15,-4 0-44-15,0-1-53 0,-2 0-72 16,-2-1-58-16,0 1-70 0,-1 0-113 0,-1-5-56 0</inkml:trace>
  <inkml:trace contextRef="#ctx1" brushRef="#br0" timeOffset="111997.98">16979 13552 584 0,'-10'-3'305'0,"-2"1"-119"0,-1-1-2 0,4 2 1 0,2 1 10 0,1-2-6 0,4 1-20 0,-1 0-20 0,2 1-24 16,-1 0-24-16,2 1-12 0,2 0-20 0,-1-1-7 0,0 0-5 0,-1 2-7 16,2 0 7-16,0 2-4 0,1 0-8 0,2 3 2 0,0-1-5 0,-1 2-11 15,1 1 5-15,-1 2-9 0,-1 2-6 0,2 2 0 0,-1 2-16 16,0-1 0-16,-1 3-1 0,1-2-4 0,-3 1 3 0,0-1-12 0,5 2 3 16,-4-3 0-16,1 2-1 0,1-2-6 0,0-2-10 0,0 4-11 0,2-5-19 15,-1 2-11-15,-1 0-24 0,1-2-43 0,2-1-87 16,0-4-119-16,2-1-153 0,2-2-259 0,0-2 51 0</inkml:trace>
  <inkml:trace contextRef="#ctx1" brushRef="#br0" timeOffset="112506.6">17480 13709 1389 0,'-3'-1'131'16,"1"-1"-21"-16,2 2-17 0,0 0 2 0,2-1-11 0,2 0-14 0,0-1-4 15,2 1 3-15,0-2 10 0,3 1-3 0,0-4-4 0,2-1-6 16,-1 1-8-16,4-4-10 0,0 0-4 0,-1-1-7 0,3-2-4 0,-3-2 1 16,0 1 3-16,1-2 2 0,-3 2-4 0,1-4-1 0,-3 1-6 15,-2 1-4-15,1-4-3 0,-3 1-7 0,0 1 8 0,-1 2-4 0,-1 0-4 16,3 1 1-16,-4 1-5 0,0-1-3 0,0 0 0 0,0 1 3 0,0 1-8 16,0 1 15-16,-1 4-5 0,-1 0-2 0,0 4-1 0,1 3-14 15,-1 1 5-15,-1 0-4 0,1 1 1 16,-1-1-2-16,-1 3 5 0,1 1-5 0,0 3 0 0,1 2-2 15,-2 3 0-15,1 3 0 0,0 2 0 0,1 2 5 0,0 1-6 0,0 2 1 0,-3 0 4 16,3 2 6-16,-1 2 0 16,1 1 4-16,1 0-7 0,-1-1-7 0,0 4 7 15,0-2-5-15,1 0 0 0,1 0 4 0,-2 2-5 0,1-3 3 16,0 2-4-16,-1-1-1 0,2 0-1 0,-1 3 3 0,0-5-5 0,-1 2 0 0,2-4 1 0,-2-3-4 0,-2 1 7 16,1-2 1-16,1-3-9 0,-1 1 6 0,-1-2-6 0,1-3 4 0,0-1 16 0,-2-2-5 0,-1-2 3 0,4-2-1 0,-3-2-10 15,0-1 4-15,1 0 8 0,-2-2-8 0,0 0-1 0,-2-1-3 0,2-1-2 16,-1 0 2-16,1-2 6 0,-3 0-3 0,1-1 4 0,-2 0 1 0,0-1 0 15,-2 0 1-15,-1 1 1 0,2-2-4 0,1 2 4 0,-3 0 1 0,5-1 2 16,-4 2 0-16,3-1-5 0,-1 1 2 0,3-1-1 0,0 3 4 16,1 0 7-16,2-1-2 0,1 2 1 0,1 0 4 0,0 0-3 15,1 0-4-15,1 2 2 0,0-2-1 0,1-2-2 0,1 2 4 0,1-2-2 16,6 0 1-16,-1 2 2 0,3-1-4 0,3 0-3 0,0-2 9 0,3 0-9 16,0 1 0-16,-1-1 2 0,1 0-7 0,1-1 2 0,2 0-2 0,-1 0-2 15,-2-1-2-15,4 1-2 0,-3 0-3 0,0-2-13 0,-1 2-15 16,-2-1-20-16,-3 1-24 0,0 0-45 0,-3-1-97 0,1 2-127 0,-1-2-170 15,-3-1-258-15,0 0 142 0</inkml:trace>
  <inkml:trace contextRef="#ctx1" brushRef="#br0" timeOffset="113002.81">17908 12913 1009 0,'-7'-4'139'0,"0"1"2"0,2 1 14 0,4-1 16 0,-1 2 4 0,2 1-22 0,2 1-31 0,-1-1-12 0,2 0 1 0,-1 0 6 0,6-1 10 16,2-1-13-16,0 1-10 0,8 0-13 0,1-1-10 0,3 0-10 0,1 0-13 15,3 1-7-15,2-3-20 0,0 2-5 0,4 0-1 0,-1 0-9 16,1 1 2-16,-1 0-6 0,0-1-10 0,-2 2 3 0,-1 0-1 16,-1-1-1-16,-1 1 1 0,-2 0-8 0,-3 0 4 0,-1 0-7 15,2 0-5-15,-5 0-1 0,1 1-15 0,-4-1-2 0,0 0-8 16,-1 0-27-16,-3 0-8 0,-2 3-29 0,-4-2-53 0,0 1-72 0,-2-2-91 16,1 2-112-16,-2-2-152 0,1 0-224 0</inkml:trace>
  <inkml:trace contextRef="#ctx1" brushRef="#br0" timeOffset="113562.66">18819 12717 1489 0,'-3'-4'70'0,"2"0"-15"0,1-1-10 0,3 2 9 0,1 2-3 15,2 1-7-15,1 0 0 0,0 1 0 0,1 2 10 0,-1 0 3 0,-1 2 5 16,2 2-9-16,0-1-5 0,-1 2-6 0,2 4-14 0,0-3 2 0,-3 1-5 15,1 2-7-15,1-1-1 0,0 1 1 0,-3 0-6 0,2 0 12 0,0-1-7 16,-2 0-5-16,0-1 4 0,1 0-10 0,-3-1 8 0,2 0 0 16,0-3-3-16,1-1 7 0,-1-1-1 0,2 0-1 0,-1-2 9 15,2-1-9-15,-1 0 3 0,0-2 4 0,4-2-9 0,-2-1 5 0,-1 0-11 0,4-2-5 16,-1-1 2-16,-1-3-2 0,0 2 1 0,1-1 2 0,-1 0-3 16,0-2-1-16,0 0 3 0,1 0-5 0,0 1 3 15,-2-4-1-15,2 1-2 0,-4 0 1 0,1 0-4 16,-2 1 6-16,1-1-1 15,-2 1 0-15,-1-1 2 0,2 1-4 16,-1 1 5-16,-2-1-6 0,0 1-4 0,-2-1 3 0,2 3-8 0,-2 1 7 0,-1-1 3 0,1 4 0 0,-2 2 5 0,1 3-2 16,-1 0-3-16,1 0-6 0,0 2 6 0,-2 2-2 0,1 0 4 0,1 4 1 0,-1 3 4 0,1-1-6 0,0 4 1 0,-2 2 1 0,0 1-6 15,2 2 6-15,-2 1-1 0,2 2-1 0,0 0-2 0,2 4-1 0,-4-2 0 16,2 3-4-16,0 1 9 0,-1 3-6 0,1-1-2 0,0 3 0 0,-1 0-1 16,-2 1 6-16,3-1-2 0,-3 1 5 0,0 0-4 0,1 1-2 0,-2 1-2 15,-2 1-3-15,2-1 0 0,-2 0 0 0,0 0 0 0,1-2 1 16,-3-2-4-16,-1-1 9 0,1-1 9 0,-1 0-4 0,4-3 2 0,-4-2-10 15,3-2-1-15,-3 0-2 0,-2 0 1 0,2-6 1 0,0 0 1 16,-1-3 2-16,-1-3 6 0,1-2-3 0,-1-2-3 0,0-2 4 0,1-1-2 16,0-3 1-16,-1-1 0 0,-2-2-2 0,4-1-7 0,-5-2 2 0,3-2 3 15,-1 0-1-15,-1-2 6 0,1-1 1 0,-3 0 0 0,2-2 1 16,1 0 3-16,1-3-6 0,0 0 6 0,5 2 1 0,-2-2 6 0,4 0 6 16,1 0-2-16,2 2 3 0,1 1 4 0,2 3-3 0,4-5-3 0,0 4-5 15,2-3-8-15,3 4 5 0,1-2-4 0,1 2 6 0,1 0-1 16,1-1-3-16,2 2 6 0,0 0-8 0,4 3-2 0,0-1-3 0,2 1 11 15,-2 1 3-15,2-3 5 0,0 2-5 0,-2 0-8 0,1-1-1 0,-1 2-2 16,-1-1-8-16,-2 0 6 0,2-1-9 0,-5 3-1 0,-5-1 6 16,1 3-16-16,0-2 4 0,-5 1-17 0,2-2-20 0,-2 1-11 0,-2-1-23 15,0 0-31-15,-3 1-73 0,1-2-110 0,-4 0-134 0,1-1-211 16,-2 0-71-16</inkml:trace>
  <inkml:trace contextRef="#ctx1" brushRef="#br0" timeOffset="114599.92">19755 12096 344 0,'-4'-14'67'0,"-2"2"-21"0,4-4 16 15,0 3 22-15,0 1 16 0,2 0 13 0,0 1 4 0,0 1-1 0,0 1 8 0,0 1 8 0,0 3 3 0,0-1 5 0,0 2-11 0,0 3-16 0,-2 0-14 0,2 1-20 0,-1 0-13 0,1 1-15 0,0 0-9 0,0 2-2 0,0 2 0 0,-1 5 6 0,1 2 5 0,-2 8 8 0,1 5-1 0,0 7 2 0,-1 7 1 0,1 2-8 0,-1 4 0 0,4 3-1 0,-2 3-8 0,3 3-3 0,1 3 6 0,0 4-10 0,2-2-12 0,4 1 13 16,-1-2-8-16,0-1-4 0,5 1 7 0,-3-3-11 0,-1-2-10 15,4 0 4-15,-1 0-2 0,0 0-9 0,0-1 6 0,0-3-1 0,-4 0-10 16,2-1-1-16,-3 3-12 0,-1-3 3 0,1-1 6 0,-3-4-8 16,2-4 7-16,-2-6 5 0,3-2 0 0,-2-2 10 0,-1-3-3 0,0-3-8 15,-1-1 1-15,-1 0-2 0,2-2 2 0,-1-1-4 0,-1-3 1 16,0-3-4-16,-2-1 5 0,1-4-8 0,-1 2-9 0,0-5-6 0,1-1-17 16,-2-3-15-16,1-2-20 0,-1 0-41 0,1-1-80 0,2-2-118 0,1 0-155 15,-1-4-218-15,-1-1-133 0</inkml:trace>
  <inkml:trace contextRef="#ctx0" brushRef="#br0" timeOffset="118634.9">24530 13417 0,'0'0'0,"0"0"0</inkml:trace>
  <inkml:trace contextRef="#ctx1" brushRef="#br0" timeOffset="119388.83">21649 12949 382 0,'-3'0'33'0,"2"0"-24"0,1 0-6 0,0 0-5 0,1 0-4 0,2 1-12 0,-1 1-10 0,1-1-11 0,-2 1-15 0,2 0-26 15,0 0-25-15,2-2 13 0</inkml:trace>
  <inkml:trace contextRef="#ctx1" brushRef="#br0" timeOffset="121008.27">9339 14562 29 0,'-10'0'-10'0,"2"2"-8"0</inkml:trace>
  <inkml:trace contextRef="#ctx1" brushRef="#br0" timeOffset="130431.28">5356 16307 475 0,'-9'-4'93'0,"4"-1"-17"0,-5-2 15 0,5 2 13 0,0-2 18 0,2-1 12 16,3-1 0-16,0 1-7 0,-3-1-4 0,3 1-2 0,0-1-9 16,3 1-14-16,-3-1-8 0,3-1-10 0,2 1-5 0,-1 1-8 15,1-2-11-15,1 2-3 0,-1 2-5 0,2-1-5 0,1 0 4 0,0 1-6 16,3 0-4-16,-2 1 7 0,-1 1-15 0,3 1 0 0,-2 2-1 0,2 0-1 16,-2 1-4-16,2 1 1 0,0 2-6 0,-2 1-6 15,3 1 8-15,-1 2-5 0,0 2 4 0,-1 2-2 16,1 1-8-16,0 3 0 0,-1-1-1 0,1 4 0 0,-3 0-5 0,3 3 12 15,-4-3-11-15,1 1 2 0,-3 0 1 0,2-2-11 0,-2 2 11 16,-1-3-5-16,0-1-6 0,-3 0 9 0,1-1-1 0,-4-2-6 16,1 2 7-16,-3-2-5 0,1 0-2 0,-1-3 2 0,0-1 2 0,-1-1-5 0,2-2 8 15,-1-1 1-15,0-1-2 0,0-2 4 0,2-1-3 0,-1 0-2 0,0-1 1 0,1 0 1 16,-1-3-5-16,0 1 3 0,3-6-1 0,-1-1-2 16,-1 1 0-16,2-7 0 0,-1 4 5 0,1-3-2 0,0 2 1 15,0-3-4-15,1-1 3 0,2 3 4 0,-3-4 3 0,3 1-3 0,2-1-4 0,-1 0 2 0,2-1-3 0,-1 0 8 0,0 2-5 16,1 1-2-16,2 1 1 0,0 2-3 0,-2 0 3 0,4 3-3 15,-3 2 5-15,1-3-8 0,-2 3 9 0,4 3-6 0,-1 1 1 0,-2-2 1 16,3 2 1-16,0 1 1 0,1 2 0 0,-1 0-1 0,2 1-3 0,-1 2 3 16,1 0-1-16,-1 2 1 0,1 3-1 0,-1-3 0 0,-1 4 1 15,1 1-2-15,-1 0 4 0,2 1-4 0,-3 0 3 0,2 3-3 0,-2 1 0 16,0 1 5-16,1 2-11 0,-2-2 6 0,0 0 5 0,-3 0-11 0,3-1 13 16,-1 0-9-16,-2-1 0 0,-1 1 0 0,-2-1-2 0,3-1 6 15,-2 0-6-15,1-1 7 0,-2 0-7 0,1-2 4 0,-2-1 0 0,1 0-7 16,-1-1 6-16,2-2-4 0,-2 0-1 0,1-2 6 0,-2 0-7 0,1-2-2 15,-1-1-1-15,0 0-6 0,0-1 9 0,0-1-4 0,0 1 1 16,0 0-3-16,3-2-13 0,-3-1-4 0,0-3-26 0,2-2-29 16,-2-2-35-16,3 1-38 0,0-3-31 0,-1 0-25 0,2 1-28 0,-1-3-24 15,1 2-58-15,0 2-108 0,-1 0-113 0</inkml:trace>
  <inkml:trace contextRef="#ctx1" brushRef="#br0" timeOffset="130712.37">6238 16228 516 0,'-1'-4'156'0,"2"1"-58"0,1-2 1 0,0 0 3 0,1 1 21 0,1 0 10 0,-1 0 16 0,1 0 4 0,-3 0-6 0,-1 1-9 0,3 0-12 0,-3 2-11 0,3-2-11 0,-3 2-1 15,0 1-13-15,0 0-12 0,-3 0-14 0,3 0-14 0,-3 1-7 0,3 2-8 16,0-2-6-16,-3 2-5 0,2 2-13 0,-2 1 4 0,-1 3 1 15,2 0 0-15,-2 3 6 0,-2 3-6 0,1-1-11 0,0 2 8 0,1 0-3 16,1 0-5-16,2 0 7 0,-1 1-12 0,2 1 1 0,0-4 1 0,2 1-4 16,2-1 2-16,0-1 0 0,1-2 0 0,0 1 0 0,3-2-4 15,-2 0 2-15,0-1-3 0,0-2-7 0,2 0 2 0,0-3-6 0,-1 1-10 16,1-5-10-16,0 0-18 0,0 0-19 0,1-4-35 0,-1 0-71 0,-1-1-67 16,1-3-87-16,-3-2-145 0,3-1-242 0</inkml:trace>
  <inkml:trace contextRef="#ctx1" brushRef="#br0" timeOffset="131188.79">6153 16444 182 0,'-10'-2'65'16,"1"1"-6"-16,-3 1 6 0,4 1 8 0,0-1 14 0,1 2 12 0,-1-1 16 16,3 0 7-16,-3 1-3 0,-2-1-4 0,3 0-5 15,1 2-9-15,0 0 4 0,1 1-4 0,1-4-4 0,-1 0 1 0,3 0-5 0,0 0 3 16,0 0 3-16,1-4-4 0,0 3-4 0,1-2-4 0,-2 1-12 16,1 0-1-16,1-1-3 0,-1-1-7 0,1-1-3 15,0 1-11-15,1-3-5 0,0 2 1 0,1-3-7 0,-1 1-1 16,0-1-6-16,2 0-7 0,0 0-1 0,-1 0-2 0,5-2-7 0,-3 0-1 0,3-1-4 15,-1 0-1-15,1 2 3 0,0-2-7 0,1 2 7 0,-1 1-4 16,-1 0-1-16,0 1 5 0,0 0-8 0,1 1 3 0,0 0-4 0,-1 2 2 0,0 0 2 16,1 1 2-16,-1 2 1 0,0-2-1 15,3 3-7 1,-1 0-4-16,-3 0 2 0,5 2 3 0,-4 0 3 0,1 1 2 16,1 1-4-16,-2 0-8 15,2 2 4-15,0 0 2 0,-2 2-2 16,2 2 0-16,-2 0 4 0,-1 1-6 15,-1 3 2-15,2 0 3 0,-1 1-6 0,-1 1 6 16,0 0-4-16,-1 2-3 0,-2-1 1 16,0 0-3-16,1 1-1 0,-2-2-1 0,1 1 1 15,-1-2-12-15,1-2 1 0,-1 0 1 0,0-3-7 0,0-2-8 0,3-1-7 0,0 0-12 16,-1-3-9-16,1 0-10 0,1-4-42 0,0 0-43 0,1 0-58 0,-1-3-56 0,4-1-43 0,-1-1-96 0,1-5-179 0,0 0 13 0</inkml:trace>
  <inkml:trace contextRef="#ctx1" brushRef="#br0" timeOffset="131407.67">6485 16223 1134 0,'-8'-2'149'0,"-1"-2"-55"0,-2-1 0 16,8 2-2-16,0 1 4 0,6 0-7 0,-3 2 1 0,-3 2-2 0,3-1-11 0,0-1-3 16,3 1-8-16,-3 2-9 0,3 1-1 0,2 0-5 0,-2 3-4 0,1-1-1 15,0 4-8-15,0 1 1 0,1 1-11 0,-2 2 0 0,4 0 5 16,-2 2-4-16,0 0 9 0,-2 1-15 0,2 1-9 0,1-2-1 0,-1 0-10 16,1-1 12-16,0-1-2 0,0 2-5 0,3-1-6 0,-1-3-7 15,0-1 2-15,0-2-2 0,-1-3 0 0,1 0-3 0,0-2-7 0,1 0-4 16,-1-2-9-16,0-1-10 0,2-2-18 0,-2-2-22 0,0-1-40 0,3-3-51 15,-3 2-53-15,1-7-48 0,0-1-55 0,1-2-74 0,-4-1-87 16,4-2 70-16</inkml:trace>
  <inkml:trace contextRef="#ctx1" brushRef="#br0" timeOffset="131544.17">6645 16082 436 0,'-7'1'211'0,"0"-1"-128"0,-1 0-13 0,3 3-12 15,5-3-8-15,-2 3 1 0,2-1 1 0,0 1-4 0,0 2 1 16,0-2-5-16,2 0-10 0,-2 1-8 0,2 0-11 0,1 1-4 0,4 1-12 15,-2 0-4-15,0 0-12 0,1-1-15 0,1 2-23 0,1-2-34 16,0 0-57-16,0-2-155 0,2 1-159 0</inkml:trace>
  <inkml:trace contextRef="#ctx1" brushRef="#br0" timeOffset="131865.37">6831 16189 618 0,'-3'0'167'0,"-1"3"-83"0,1-2-2 0,3 2 10 0,2 0 3 0,0 2 4 0,1-1 1 0,0 1-4 0,1 2 7 0,-1 0 4 0,-1 1 5 15,4 0 1-15,-1 1-10 0,-1 1-21 0,0-2-12 0,-1 1-13 16,-1 0-9-16,0-1 1 0,3 2-5 0,-2-2-5 0,-1 1-1 0,0-1-3 16,0 0-1-16,1-1-2 0,0-2-11 0,-1-1 1 0,0 0-1 0,0-1 3 15,0 0 0-15,0-3 3 0,1 1 2 0,-3 0-6 0,4-2 6 16,-2 1 0-16,2-1 2 0,-2-3-4 0,4 1-4 0,-2-2-3 0,0-2-3 16,1 0-2-16,0-2-5 0,1 1 0 0,0-3-2 0,0 0 3 15,0 1 2-15,1-1-1 0,0 0-7 0,1-1 4 0,0 0-6 0,1-1 2 16,-1-1-3-16,2 2 3 0,-4 0-2 0,1 3-3 0,1-2 4 15,-1 3-6-15,0 3 0 0,-1 1 2 0,0 0 5 0,0 1-6 0,0 2 9 16,-1 1-4-16,2 2-6 0,0 1 7 0,-1 1-7 0,1 1 8 0,-2 1 4 16,2 3-3-16,0 1 6 0,-1 2-2 0,2 0-6 0,-1 1 10 0,3 0-6 15,-4 1 0-15,1 1 8 0,2-2-17 0,-1 2 5 0,0-3 2 16,0 1-5-16,-1 1 3 0,1-1-3 0,0-1-4 0,0 0 1 16,0-1-3-16,0-2-5 0,-1 1 2 0,1-2-10 0,-1 1-9 0,-2 0-13 15,1-1-23-15,-4 2-16 0,4-2-29 0,-2-3-76 0,-3 1-104 0,2-2-137 16,-2 0-232-16,-1 0-221 0</inkml:trace>
  <inkml:trace contextRef="#ctx1" brushRef="#br0" timeOffset="132540.04">6280 17200 1262 0,'-4'-10'130'0,"0"1"-10"0,1-5-13 0,3 2-8 0,0 2 0 0,3-1-3 0,0 1-2 0,-2 0-1 0,0 2-7 0,1-2-7 16,0 4-4-16,0-1-11 0,-1 3-1 0,0 0-10 0,2 1-8 0,0 2-9 15,-3-2-12-15,2 2-3 0,1 1-8 0,0 0-2 0,-1 1-6 16,1 2 3-16,1 1 2 0,0 0-9 0,0 3 4 15,1 2 0-15,1-1-2 0,-1 3 4 0,1 1-4 16,0 0 0-16,2 3 1 0,-1-2-1 0,0 2 0 0,-1 1 0 0,2-1-1 16,1 1 0-16,0 0-2 0,2-2-7 0,-1 1 7 0,0 0-1 0,4-3 4 15,0 0 2-15,-1 0-9 0,2-2 3 0,-2-2 2 0,-1 0-1 0,5-4 5 0,-1 0 2 16,0-2-7-16,0-2 3 0,-1 0 7 0,1-4-2 0,-2 2 7 0,1-4 2 16,-1 0-6-16,2-4 2 0,0-1 6 0,-2-2 4 0,0-2-1 15,-1 1 1-15,1-1-2 0,-2-1-8 0,-2 0 3 0,5 0 1 0,-4-2-11 0,0 1 1 16,-1 1 7-16,-3 1 0 0,2-1-2 0,-1 1-2 0,-1 0-3 0,-3 1-5 15,3 0 5-15,-3 4-6 0,0 0-1 0,0 2-3 0,-3 4 3 16,1 0 3-16,-1 3-6 0,-1 1 6 0,0 1-10 0,0 2 6 0,0-1-5 16,1 4-4-16,1 1 7 0,-2 2-4 0,2 3 5 0,1 1 4 15,-3 5-4-15,3 1-1 0,-2 1 1 0,-1 2-8 0,0 3 8 0,0 0 2 16,0 2 2-16,0 2-4 0,-1 3 2 0,1-1-3 0,-3 4-4 0,3-3-7 16,-3 3 4-16,-1 0 5 0,0 1-2 0,0-4 9 0,0 2-2 0,-1-1-6 15,-2 1 5-15,2-1 4 0,-2-3-10 0,0-2 6 0,1-1-6 16,-1-2 2-16,0-1 5 0,-1-1 0 0,2-6 10 0,-2-2-15 0,1-1 5 15,-1-2 0-15,0-2-5 0,2 0 15 0,0-2-5 0,-1-3-3 16,0-1-4-16,2-1-6 0,-2-3 6 0,1 1 0 0,-1-4 6 0,0 1 6 16,-1-4-12-16,-1 0-6 0,-2-4-4 0,0 0 5 0,-2-1-1 0,2-2 8 15,-1-1-4-15,1-1 1 0,1 1 8 0,-2 0-3 16,4-2 4-16,-2 1-4 0,2 3 1 0,3 2-4 0,-1-2 9 0,2 2 7 0,0 1-10 16,3-1 7-16,1 1-5 0,0-2 0 0,3 1-2 0,2-1 2 0,2-1 2 15,1 0-9-15,2 0 5 0,3 0-4 0,1-2 5 0,2 1 4 16,3-1-8-16,3 1 4 0,-1 2-7 0,2-3 1 0,0 0 0 15,5-1-5-15,-1 2 3 0,-1-2-3 0,1 2 1 0,-3 1-1 0,-1 0-5 16,-1 0-6-16,-2 0-14 0,-2 1-18 0,0 0-30 0,-3 1-65 0,-1-1-82 16,-3-3-113-16,0 2-173 0,-1-1-282 0,-1-3 116 0</inkml:trace>
  <inkml:trace contextRef="#ctx1" brushRef="#br0" timeOffset="133544.93">8518 15813 364 0,'-8'-15'263'0,"0"2"-181"0,-1-2 22 0,1 3 5 0,0 2 6 0,2 2 22 0,4 0 1 0,-4 2 0 0,2-1-6 0,0 2-11 0,0-1-2 0,-1 1-4 0,4 1-3 15,-2 1-13-15,0 0-14 0,2 2-12 0,1 1-18 0,0 0-9 0,0 1-10 16,0 1-13-16,1 0 2 0,1 1 1 0,-1 4 1 15,0 4 6-15,2 3 2 0,2 6 2 0,1 6 0 0,-2 5-9 16,1 6-7-16,0 5 2 0,1 5-6 0,0 2-8 0,0 3 1 16,1 5-3-16,-1 0-9 0,1 5 11 0,1 0 4 0,-1 1-8 15,-3 1 6-15,4-2-4 16,-3-1 1-16,0-1-3 0,1-3 4 0,-2-1-4 16,1-1 0-16,1-1-2 15,-2-2-6 1,-2-1-1-16,0-2 1 0,0-6 3 15,1 0 2-15,-2-3 3 0,1-4-3 0,-2-2-4 16,1-1 0-16,-1-3-1 0,0-2 3 0,3-2 0 0,-3-4-2 0,2-2-6 0,-2-2 4 0,3-2-1 16,-2-4-6-16,1-4 7 0,0 0-17 0,0-7-7 0,-1 1-12 0,0-4-22 0,1 1-32 0,0-6-52 0,0 1-75 0,-1-5-86 0,2-6-118 0,-3-5-168 0,1-3-113 0</inkml:trace>
  <inkml:trace contextRef="#ctx1" brushRef="#br0" timeOffset="134773.38">9347 16290 369 0,'-8'-2'138'16,"0"1"-40"-16,2 0 13 0,1-2 9 0,1 0 1 0,3-1 8 0,-2 0 0 0,3-1-4 0,0 0 2 0,0-2 3 0,1-1-9 0,1-2-3 0,2 0-21 0,1-1-12 0,2-2-6 15,1-1-18-15,2-1-6 0,2 1-10 0,3-1-8 0,-1-1 4 16,3 1-6-16,0 2-3 0,0 1 5 0,0 2-6 0,-1 0 4 0,1 2 1 16,0 1-7-16,0 3 8 0,3 1-10 0,-3 0-5 0,2 5-2 15,-3-1-6-15,-1 3-2 0,1 4-1 0,0-1-1 0,-1 4-4 0,-2-1 2 16,2 2-4-16,-5 3 6 0,0 1-2 0,0 3-5 0,-2 1 5 0,-2 0-1 16,0 2-4-16,-1 0 2 0,-1 1-5 15,-3-1-2-15,2-1 1 0,-3-2 1 0,0 1 5 16,0 0-4-16,-3-1-1 0,2 1 0 0,-3-1-1 0,0-2 1 0,-1 0 5 0,1-2 0 15,-3 0-5-15,4-3 3 0,-2-3-8 0,0 1 3 0,1-2 6 0,-2-1-8 0,1-2 4 0,2-2-1 16,0-1-3-16,1-2 3 0,2 0-3 0,0-1-2 0,1-2 1 0,-1 1 0 16,1-2-2-16,1-3 2 0,-1-1 4 0,2-3-2 0,2-1 6 15,1-4-3-15,-1-1-3 0,0-4 7 0,2 0-5 0,2 0 2 0,-1-1 3 16,0-1-4-16,3 1 1 0,-1-1-1 0,0-1 0 0,1 1 2 0,-2-1 1 16,2 0-3-16,0 1 4 0,1-1-4 0,-1 1-4 0,-1 1 6 15,0 1 1-15,0 2-4 0,1 2 6 0,-1 2-1 0,-2 3 1 0,-2 1 4 16,0 3-4-16,-4 0 3 0,4 2-6 0,-4-1 3 0,1 3 3 0,-2-1-3 15,1 0 8-15,-1 3 0 0,-2 0 1 0,-1 1 1 0,1 1-8 16,-3-1 4-16,0 2-6 0,1 0 2 0,-1 1 3 0,0 2-8 0,-1 3 10 16,-2 1-9-16,-1 4-3 0,0 2 0 0,0 2-7 0,-1 5 4 15,2-1 3-15,0 4 2 0,1 0 3 0,0 0 0 0,1 1-3 0,2 0 1 16,1 0-3-16,-1 0 2 0,2 0-1 0,1-1 3 0,2-3 1 0,1-1-3 16,1-1 1-16,3-3-6 0,1 2 3 0,1-4-2 0,2 0 2 0,2 0 2 15,2-2-4-15,0-1 2 0,1-1-2 0,0-1-1 0,0-4-7 16,1 2-1-16,1-4-2 0,-1-2-7 0,2-1-7 0,-2 0-13 0,1-3-21 15,-2-1-32-15,3-1-54 0,-2-2-67 0,0 1-70 0,1-4-65 16,-2 1-85-16,-3-2-178 0,2-1 77 0</inkml:trace>
  <inkml:trace contextRef="#ctx1" brushRef="#br0" timeOffset="135561.43">10412 16697 765 0,'-8'-11'169'0,"2"1"-51"0,-5-5 14 0,4 3-4 0,3 1 9 0,-1 2 8 0,2 1-3 0,2 1-10 0,-2 2-13 0,0-1-13 0,1 1-12 0,-1 0-10 0,2 1-12 0,-1 1-11 15,1 1-13-15,1 2-9 0,0 0-3 0,1 0-17 0,-1 0-8 0,0 2-2 16,0 1-7-16,2-1 7 0,-2 5 6 0,1 0-11 0,-1 3 8 16,3 2-6-16,-3 3 5 0,0 4 4 15,-3 0-7-15,2 2-2 0,-2 2-8 0,-1 1 6 0,0 1 4 16,1 0-3-16,-1-1 3 0,0-2 0 0,-1 0-13 0,2-2 8 0,-1 0-5 16,0-1 1-16,0 0 4 0,0-2-9 15,0-1-4-15,-1-1-5 0,1-2 4 0,-2-2 5 0,4-3 7 0,-2-3-2 16,1-1-2-16,-1-1 4 0,4-2 1 0,0-1-4 0,-3 0 13 0,3-2-1 0,0 0 0 0,0 0-1 0,0-2-10 0,0-3 2 0,0-1-2 15,0-4-4-15,3-2 2 0,-3-2-7 0,3-1 4 0,-2-3 9 16,2 1-2-16,-2-1 1 0,2-1 4 0,-2-2-6 0,2-3 0 0,-1-2 0 16,1-1 4-16,0 1 5 0,2 1-4 0,-2 3 0 0,1 1-5 0,-2 5-5 15,1 2 10-15,0 4 0 0,1 2-2 0,-2 2 0 0,3 1-7 16,-3 0 0-16,2 3 6 0,-1 1-5 0,1 1 8 0,0 2-5 0,0 0-4 16,0 0 4-16,1 1 0 0,-1 0 5 0,0 3-2 0,3 2 4 15,-2 2-5-15,1 0-4 0,2 1 5 0,-1 5-1 0,-1-1 3 0,1 3 4 16,2 3 0-16,-1 0-6 0,0 2-6 0,0 1-9 0,2-1 9 15,-2 2-2-15,0-2 10 0,-1 1 3 0,-1-2-3 0,1-1-5 0,-2-3-5 16,3-2 2-16,-2 0-2 0,-2-2 11 0,0 1-1 0,-3-2 0 0,5-3 3 16,-4-1-1-16,2-2 4 0,0-1 8 0,2 0-11 0,-4-3 0 15,2 1 7-15,-1-4 0 0,0 0 6 0,2-2 8 0,-1 0-4 0,1-2 0 16,1-4 6-16,-1-2-7 0,5-2-2 0,-5-2 0 0,2-1 4 0,-1-2-2 16,0-3 4-16,2 0-18 0,-2-2 1 0,0-2-4 0,0 1-9 15,0-2 13-15,-2 0-10 0,0-1 6 0,0 0-1 0,-3 1-15 0,5 0 11 16,-4 4-8-16,1 3 8 0,0 2 2 0,-1 1-8 0,1 5 1 0,0 3-8 15,-1-3 2-15,0 4-8 0,-1 0 5 0,0 3-11 0,2 2-4 16,0 0-11-16,-1 2-5 0,0 1-4 0,0 1-5 0,2 2 2 0,1 5-18 16,0-3-8-16,0 5-28 0,1 3-28 0,0-1-44 0,0 1-31 15,-1 2-26-15,0 3-29 0,3-1-33 0,-4 2-68 0,2 1-100 0,-2 0 85 16</inkml:trace>
  <inkml:trace contextRef="#ctx1" brushRef="#br0" timeOffset="135829.88">10231 17263 292 0,'-13'6'205'0,"1"1"-122"0,-2 4 12 0,6-3 18 0,3-2 19 0,4 1 17 0,-1-3 8 0,4 0-5 0,2 0-1 15,0 0 0-15,2-1-3 0,4 0-5 0,1-2-5 0,2-1-6 16,3 1-9-16,1-1-9 0,1 2-16 0,3-2-12 0,2-2-8 0,0 1-5 16,4-2 0-16,2 0-12 0,3 1-2 0,1-2-5 0,-1-2-13 15,4 1 3-15,-4 1-9 0,2-1-15 0,-2 2-3 0,-3-1-10 0,2-1-7 16,0 1 8-16,-2 1-8 0,-4-1 0 0,-4 0 5 15,-2 0-9-15,-3 0-5 0,-1 0 1 0,-2 0-23 0,-2 1 0 16,-3-1-15-16,-2 3-23 0,0-2-25 0,-2 3-50 0,-3 0-56 0,0-1-73 16,-2 2-64-16,0 0-63 0,-1 1-87 0,0 0-215 0</inkml:trace>
  <inkml:trace contextRef="#ctx1" brushRef="#br0" timeOffset="136122.41">10525 17564 995 0,'0'-1'233'0,"-3"-1"-56"0,6 1-33 0,0 0-16 0,-1-1-11 0,5 1-7 0,0 1 18 0,-1-1 7 0,5-2-13 0,-2 2-8 0,2-2-9 0,4 2-15 0,1-2-7 0,3 0-6 0,0 3-26 0,1-4-6 0,-2 3-6 15,7 0-11-15,-4 1 1 0,0 0-7 0,-3 2-3 0,-2 0-5 0,-4 0-2 16,-1 1-5-16,-2 1 1 0,-4-1-1 0,3 2 2 0,-3 0-1 16,-3 1 1-16,1-1-7 0,-2 3-1 0,-1-1-4 0,-1 4 3 0,-2-2 7 15,-2 3-7-15,-2 3 7 0,-1-1-11 0,-1 3-1 0,-2-3 7 0,-1 4-6 16,-1-2-9-16,-2 1-1 0,-1-1-5 0,-2 2 5 15,2-1 12-15,-1 1 1 0,2 0 4 0,-1-4-6 0,1 0-1 0,2-2 4 16,1 1-1-16,-2-3 7 0,5 1 1 0,1 0-3 0,0-6-1 0,2 4 2 16,6-3 2-16,-2-1 9 0,2-1-4 0,1-1-5 0,0 0 1 0,5-1-4 15,-1 1 3-15,3 0 3 0,2-1 2 0,3-2 4 0,2 0 3 16,4 0 1-16,-1-1-8 0,4-2 0 0,3-1-5 0,3-1 7 0,1-2-8 16,-1-1-1-16,2 0-3 0,1 0-6 0,-1 0 11 0,1-1-5 0,-3 1-4 15,0-2-10-15,-1 3-7 0,-3-1-17 0,0 0-13 0,-1-1-25 16,-2 1-45-16,-2 1-67 0,0-1-96 0,-3 0-103 0,-1 0-155 0,-3-1-327 15</inkml:trace>
  <inkml:trace contextRef="#ctx1" brushRef="#br0" timeOffset="136603.07">11482 16676 984 0,'-9'0'102'15,"-1"1"-4"-15,2 0 18 0,3 1 16 0,2 0 22 0,2-2 12 0,-1 2-4 0,2 0-11 0,0-2-11 0,2 2 3 0,0 0-13 0,2 0 0 0,4-1 2 0,0 0-21 0,7 1-10 0,1-1-5 0,3-1-27 16,3 1-2-16,3-1-9 0,3 0-15 0,3-1-2 0,1 1-10 0,-2 0-9 16,0-1-8-16,3 1-3 0,-5 0-2 0,3 0 2 0,-3-2-7 0,0 2-2 15,0 0-4-15,-1 0-3 0,-2-1-3 0,-2 2-8 0,0-1-2 16,-2 0-10-16,-1-1-6 0,-2 1-20 0,-1-1-22 0,-1 1-31 0,-2 0-45 16,-1 0-48-16,-1-2-80 0,-2 2-84 0,2-1-123 0,-4-2-190 15,0-1-48-15</inkml:trace>
  <inkml:trace contextRef="#ctx1" brushRef="#br0" timeOffset="137172.26">12413 16341 1518 0,'-6'-6'97'0,"3"0"-18"0,-2 0-27 0,3 2-20 0,2 3-13 15,0 1 8-15,0 0 17 0,0 1 18 0,-1 2 12 0,1-3-9 16,0 3-19-16,1 2-18 0,2 2 0 0,-2 1-6 0,2 2 9 0,0 4 1 15,2 2 0-15,-1 3-2 0,1 1-6 0,2 1-6 0,-3-1-4 16,6 0-2-16,-2-1 2 0,0-1-1 0,0-1 1 0,4-2 5 0,-1 1-2 16,-1-6 3-16,2 1 3 0,2-1-5 0,-1-2 0 0,-1-3 1 15,3 0-4-15,-2-2 4 0,1-3 0 0,-2 0-3 0,1-3 6 16,-1-1-4-16,2-1 2 0,-2 0-1 0,0-2 2 0,0-4-6 0,0 2 1 16,0-2-1-16,-1-2-5 0,1-1 5 0,-2 0-2 15,1-3-3-15,0 1-2 0,-2 2 4 16,2-4 1-16,-2-1 6 0,-1 1-6 0,3-1-1 15,-1 2-2-15,-5 2-5 16,3-1 7-16,-3 2 0 0,1 0-4 0,-1 0 4 0,-1 3-7 0,-1 2 0 0,2 2 2 16,-2 2 2-16,-2 2-6 0,2 1-8 0,-2 2 5 0,-1 2 5 0,1 2 4 0,1 2 1 0,1 0-1 0,-2 5-16 0,2 5 5 0,-3 3 6 0,2 4-10 0,-2 2 5 0,3 3-3 15,-3 3-1-15,4 1 2 0,-3 0-1 0,1 1-1 0,-1 0 2 0,-1 3-2 16,1 3 3-16,-2-1-3 0,0 2 1 0,-1 1 1 0,1 2-11 0,-3 0 4 16,1 1 9-16,-2 1-1 0,-1 0 4 0,1-2-2 0,-2-3-7 15,-1-2-2-15,0-2 9 0,-1-4-1 0,0-1-4 0,-1-4-1 0,1-2-4 16,-2-2 7-16,2-2 5 0,-2-2-6 0,2 0 4 0,-2-8-5 15,0-1 2-15,3 0 3 0,0-4-2 0,-1 1 2 0,1-3 2 0,-2-1-5 16,0-3 3-16,0-1 8 0,1-1-6 0,-1-2-4 0,0-1 0 0,-2-2-6 16,-2-1 3-16,2-3 10 0,-1 1-5 0,-1-2 3 0,1-2-1 0,0 1 1 15,-1-3 7-15,5 2-1 0,-2 0 6 0,3 0 0 0,0 2-6 16,3 1 9-16,1 2-1 0,1 0-1 0,0-1 1 0,3-1-2 0,3 2-6 16,1-2 7-16,1 2-6 0,1 0-3 0,2-2-2 0,1 2 0 0,3-2 2 15,3 0-5-15,2-1 5 0,2 0-12 0,1 1 6 0,0-1 3 16,3 1 1-16,0 1 6 0,0 0-10 0,1 1 1 0,-1 1-5 0,-1 0-3 15,0 0-1-15,-1 3-3 0,-1-2 0 0,-2 0-10 0,-1-1-12 16,-2 0-9-16,0 1-16 0,-2-2-23 0,-1 1-44 0,2 1-64 0,-1-3-77 16,-1 0-81-16,3-2-93 0,-5-1-155 0,1 1-94 0</inkml:trace>
  <inkml:trace contextRef="#ctx1" brushRef="#br0" timeOffset="137583.15">13216 16034 789 0,'0'-19'118'0,"-1"-2"-23"0,1-6 14 0,3 1-5 0,1 5-3 0,0-1 9 0,0 4 0 0,0 3 23 0,-3 0 38 0,2 3 6 0,-1 3 3 0,2 1-23 0,-1 2-51 16,-1 1-38-16,0 2-11 0,1 2 1 0,1 0 0 0,-1 1 2 0,-1 0 0 15,-2 2-12-15,0 4-8 0,3 0-1 0,0 6-6 0,-3 3-2 16,4 7-2-16,-4 4-2 0,0 5 1 0,0 3-5 15,1 3 1-15,-1 5-6 0,1 2-4 0,1 3 4 16,-1 4-6-16,2 0 2 0,-1 2 2 0,1 2-2 0,0 3 1 0,-1 0 1 16,1-2-7-16,4-1-2 0,-2-2 4 15,1-2-4-15,-1 0 9 0,-2 0-5 0,2-3-9 16,-1-1-1-16,0-3-2 16,0-2 4-16,0 0 1 15,0-4-4-15,-1 0-2 16,-1-6-5-1,1-1 7-15,2-2-6 0,-2-2 3 0,1-3-4 16,-3-1-15-16,1-3-1 16,-1-1-6-16,0-3 1 0,1-3-8 0,-1-3-18 15,-1-2-37-15,0-3-62 0,0-2-74 0,0-2-120 16,3-2-150-16,-3-3-183 0,-3-3-143 0</inkml:trace>
  <inkml:trace contextRef="#ctx1" brushRef="#br0" timeOffset="138510.76">15810 16256 1539 0,'-9'-9'83'0,"1"-1"-23"0,-3 0-11 0,5 2-3 0,4 1 30 15,0 0 24-15,1 1 10 0,0-1 18 0,-1 0-31 0,0 0-30 0,0 2-15 16,0 0-1-16,-1 1 11 0,3 1 10 0,0 2-4 0,-3-1-12 0,3 1-16 16,0 0-18-16,-1 1 6 0,1 0-13 0,-1-3-4 0,-1 3 6 15,2 0-14-15,-1 0 16 0,0 0-6 0,-1 3-4 0,0-3 7 0,-1 0-9 16,0 0 5-16,2 0 0 0,-2 0 7 0,1 0-1 0,-1 1-2 16,-1-1-1-16,0 1-11 0,0 1 2 0,0-2 1 0,0 1-2 0,-2-1 9 15,6 1-9-15,-2-1 9 0,-1-1 4 0,3 1-10 0,0 0 6 16,-1-1-3-16,-1 1-3 0,2 0-1 0,2 0 6 0,-1 0-15 0,-1 0 2 15,0 0-7-15,0 0 2 0,0 0 5 0,0 0-4 0,0 0 2 16,0 0-3-16,3-2 3 0,-3 2-5 0,0-1 4 0,2 1-4 0,-2 1-2 16,3-1 2-16,0 2 7 0,-1-2-7 0,0 0-1 0,2 0 6 0,-2 0-10 15,1 0 10-15,0-2-3 0,-2 2 5 0,2 0-2 0,0 0-6 0,-1 0 2 16,0 0-7-16,0 0 4 0,1 0 4 0,-2 0 0 0,2 0 0 16,-2 0-12-16,2 2 1 0,-2-2-4 0,1 1-4 0,-2 0-3 15,1 1-6-15,-1-1-2 0,0 2 2 0,0-1-7 0,-1 1-7 0,1 0-21 0,-2-1-34 16,0 1-55-16,0 0-72 0,0 0-94 0,-1-1-139 0,0 2-231 15,-1 0 130-15</inkml:trace>
  <inkml:trace contextRef="#ctx1" brushRef="#br0" timeOffset="145467.41">53 15380 1375 0,'-8'-14'31'0,"4"4"-36"0,-1-1-2 0,8 7 0 0,4 3 7 0,4 1 4 0,3-3-1 0,6 2-4 0,7-2-1 0,4-2-2 0,4 1 1 16,4-2 1-16,2 1-10 0,2 1 6 0,3 0-3 0,1 0 1 0,2 1 8 16,1-2 0-16,4-3 3 0,-1-2 0 0,2 1-1 0,-1-2-4 15,2 1 2-15,2-3 2 0,1 4 3 0,2-2 6 0,1 1-2 0,0 0 2 16,1-2-1-16,1 3-1 0,3 1 2 0,-1 1-2 0,6 2 2 15,-2-1 4-15,1 4-1 0,2 0 4 0,-1 2-5 0,5 2-3 16,-2 0 2-16,0 2 1 0,2 0-2 0,-1 2 6 16,5-1-7-16,0 2 5 0,5-2 1 0,1 3-5 0,3-1 4 0,4 0 3 0,4-2-1 0,2-1-1 15,3 1-2-15,3-5-1 0,2 3-2 0,2-3-4 0,5-1-5 0,1-1-4 16,4-2-3-16,2-1 3 0,5-2 5 0,2-2-4 0,1 0 5 0,5-4-7 16,2 3 0-16,1 0 1 0,1 1-4 0,-1 0 8 0,3-1 0 15,0 0 0-15,0 0 2 0,1-1-1 0,1 1-3 0,0-1 2 16,2 0 1-16,-3 3 0 0,-1-3 0 0,1 3 3 0,-1 2-2 0,0-2 1 0,-1 1-1 15,2 2-2-15,-2-2 4 0,1 3-2 0,1-3 3 0,0 3 0 0,1-1 2 16,3-1 5-16,-1 2 2 0,1 0 0 0,1 0-2 0,2 0-2 16,0 2-2-16,3 0-1 0,0-2-2 0,1 2 1 0,1-2-1 0,6 0-1 15,-1 0 2-15,2 1-3 0,1-1 3 0,2-1-1 0,-1-1-3 16,6 0-1-16,3-1 0 0,-2-1 0 0,3-2 0 0,0 4-2 0,2-4 2 16,1 2-2-16,0-1 2 0,-2 1 1 0,0-2-1 0,2 1-2 0,-2 0 1 15,-2-1 3-15,-1 1-1 0,-2 1 3 0,0-3 3 0,-2 3-2 16,0 0 1-16,-4 0-1 0,-1 1 1 0,2-2 2 0,-1 0 0 0,-2 1 1 15,-3 0-2-15,2-1 2 0,-2 3 1 0,0-1 0 0,3 3 2 16,-4 0-7-16,2 0 4 0,1 1 1 0,-1 2-2 0,4 0-2 0,-4 1-1 16,2-2-3-16,0 4 3 0,2-2-4 0,1 0-1 0,-3 1 1 0,1 0 4 15,-1 1-5-15,2-1 1 0,1 0-5 0,-1 1-4 0,1 0 8 16,-2 1-3-16,0 1 2 0,2 0 1 0,-2 0 1 0,-4 0-1 0,0 0 3 16,-1 2-6-16,-2-1 0 0,2-2 3 0,-4-1 3 0,-3 1 0 0,0 1 1 15,0 0-2-15,1-1-2 0,-1-1 1 0,-3 1 5 0,-5 1 2 16,2-3 4-16,2 2 6 0,-1 0-2 0,-1-1 3 0,-4 1-3 15,-4 0 1-15,-2-2-1 0,-1 2 1 0,2-2 3 0,1 2 1 0,-2-2-3 0,-4 3 0 16,-3-1-4-16,-2 1-1 0,-6 3-6 0,6-1-1 0,-5 2 1 16,0 2-2-16,-4-1 1 0,-2 2-4 0,0 0-3 0,-2-2 3 15,0 0-5-15,-1 2-2 0,-5 1 0 0,-3 1-6 0,-6 2-3 0,-3 1-2 16,-2 0-10-16,-1-1-9 0,1 1-6 0,-3 3-19 0,-2-4-11 0,-5 1-18 16,-5 1-39-16,-6 1-67 0,-6 0-117 0,-4-3-182 0,-6 1-271 15</inkml:trace>
  <inkml:trace contextRef="#ctx1" brushRef="#br0" timeOffset="155974.6">8896 14674 100 0,'-8'1'21'0,"0"2"-8"0,-1 1 0 0,1 1 1 0,0 0 4 0,0 1 3 0,-2-2 6 0,5 0 4 0,-2 0-2 0,2 1-2 0,-2 1-4 0,1-1 0 15,0 2 0-15,1-1 1 0,1 1 1 0,-2 0 0 0,1-2-3 16,1 2-4-16,1-2-1 0,2-1-5 0,0 2 4 0,1-4-2 16,0 2-3-16,1 0-2 0,0 0-2 0,1 0-2 0,0-2 1 0,1 0-3 0,0 0-2 15,1-1-1-15,-2 0-3 0,1 1 0 0,0-1-6 0,1 0-10 16,0 1-13-16,-1-1-18 0,2-1-17 0,-1-1-20 16,0-2-85-16</inkml:trace>
  <inkml:trace contextRef="#ctx1" brushRef="#br0" timeOffset="156512.34">10013 14569 125 0,'-4'-3'14'0,"2"1"-2"0,0 0 0 0,0 1 1 16,2 1 0-16,0 0 2 0,2-1 1 0,-2 2 2 0,0-1 4 0,0 1 5 15,0-1 3-15,0 0 5 0,0 0 3 0,0 0 0 0,0 0 1 0,0 0-2 16,0 0-2-16,0 0-4 0,0 0-3 0,1 0-4 15,-1 2-4-15,1-2 2 0,-1 0-2 0,2 0 0 0,-2 0 0 0,0 0-1 16,1 0-2-16,-1 0 0 0,2 0-2 0,-2 1 0 0,0-1-2 0,1 1 1 16,-1-1 0-16,-1 0 2 0,1 2-2 0,0-2-1 0,-2 1 0 0,2-1 0 15,-1 2-4-15,-1-1 2 0,1 0-2 0,-2-1 1 0,1 3-1 16,2-3-2-16,-3 0 0 0,0 1 1 0,3-1 1 0,-1 0-1 16,0-1 2-16,-1 1-2 0,1 0 1 0,0 0 0 0,-1 0 1 0,2 0 0 15,-1-3 1-15,0 2 1 0,1 0-1 0,0-1 0 0,1 1 1 0,-1 1 2 16,0-2-2-16,0 0 1 0,0-1-1 0,0 0-1 15,0 1 2-15,1 0-1 0,-1 1 0 0,2 0-1 0,-2-1-1 0,0 1-2 0,1 0 0 0,-1 1 0 16,1-3-2-16,-1 2-1 0,0-1 1 0,2 2-3 16,-2 0 2-16,0-1-1 0,1 1 0 0,-1-1-1 15,0 1 0-15,1 0-2 0,-1 0 3 0,0-2-2 0,3 2-1 0,-3 0 1 16,0 0 0-16,0 2-1 0,3-2 1 0,-3 0 0 0,0-2 2 0,0 2-4 16,0-1 1-16,0 1-1 0,0 0 0 0,0 0 2 0,0 1-1 0,0-1 2 15,0-1-3-15,2 1-2 0,-2 0 1 0,0 0 0 0,-2 0-1 16,2 0 1-16,0 1-4 0,0 1 1 0,-3 0-5 0,3 0-11 0,-3 2-6 0,1-4-18 15,-1 2-19-15,2 0-26 0,-2 0-48 0,0 0-168 0,1-2-167 0</inkml:trace>
  <inkml:trace contextRef="#ctx1" brushRef="#br0" timeOffset="162409.76">17461 10974 1 0,'-2'-5'2'0,"-1"-1"0"0,-1 1 2 0,-1 0 2 0,5 1-1 0,-2 0-1 0,2 2-2 0,2-2 0 0,-2 0 0 0,0 0 0 0,2 0-1 0,-2 0 0 16,3 1-2-16,-2 1-2 0,2-1-1 0,-2 2-5 0,2-2-2 0</inkml:trace>
  <inkml:trace contextRef="#ctx1" brushRef="#br0" timeOffset="163199.54">17311 10971 279 0,'-8'-5'83'0,"0"1"2"0,0-3 15 15,1 2 18-15,5 0 7 0,0-2-4 0,1-3-8 0,1 1-10 0,1-2 0 16,2 1 8-16,1-2 1 0,3 0-2 0,1-1-15 0,0-3-15 16,3 2-12-16,-1-1-13 0,2-1-2 0,2 0-3 0,0 1-2 0,1 2 3 15,1-1-4-15,-1 2-3 0,0 0-2 0,0 0-8 0,-1 1-5 0,1 1-2 16,1-1 0-16,-1 1-4 0,2 2 2 0,-3 0-2 0,3 2-3 0,-2 0 6 16,0 2-4-16,1 2 3 0,0 2 0 0,0 1-3 0,-1 2 0 15,-3 2-2-15,-2-1-6 0,2 3-2 0,-1 1 2 0,0 1-3 0,-2 3 5 16,1 2-3-16,-4 0 0 0,0 4-5 0,-1 1 0 0,-2 1 0 15,-2 1-5-15,0 2 1 0,-1 0-1 0,-1-1-8 0,0 1 0 0,-2 0 5 16,0-2 5-16,-2 2 6 0,0-1 7 0,1-2-5 0,-2 0-13 16,-2-1-3-16,0-1 0 0,1-2 4 0,-1 1-2 0,2-3 6 0,-4 0-4 15,4-1-7-15,-2-2 7 0,0 0 1 0,-2-5-4 0,3 1 2 0,-2-3 5 16,1 0-2-16,3-1 1 0,-1-3 2 0,2 0-6 0,2-2 2 0,-1 0-2 16,3-1 2-16,0-2-2 0,0-2 3 0,4-1-3 0,0-3 0 15,1-2-3-15,3-5 1 0,2 0 2 0,1-1-2 0,-2-3-1 0,4 2 3 16,-1-3-16-16,0-1 3 0,0-2 5 0,2-1 1 0,-1 0 14 15,2 1-1-15,-2 1-1 0,-2-2-10 0,3 2 8 0,-2-1-3 0,0 1 5 16,-2 1-2-16,1-2-3 0,0 3 4 0,-2-1-11 0,1 3 4 0,-2 4 6 16,-3-1-3-16,0 5 3 0,-2 1 1 0,1 0-6 0,-1 2 5 15,-1 2 2-15,-2 0-3 0,2 3 6 0,-2-1-10 0,-2 4 7 0,2 0 2 16,-1 2-7-16,0 0 8 0,-1 2-5 0,1-1-3 0,-3 2 7 0,4 2-7 16,-5 2 0-16,1 2 3 0,0 3-1 0,-3 3-2 0,-1 2 8 0,1 3 0 15,1 3-3-15,-3 1 5 0,3 3-3 0,-1-1 4 0,2 2-1 16,-1 0 4-16,1-3-4 0,2 2 0 0,1-1 2 0,2-1-11 15,0-1-1-15,4-1 7 0,1-3 1 0,2-1 23 0,2-2 1 0,2-1-3 16,1-2 2-16,3-2-24 0,-1-1 1 0,2-2-3 0,1-2-1 0,1-1 3 16,2-2-4-16,2-1-3 0,-1-2 0 0,1 1-7 0,-1-2-12 15,-1-3 4-15,-1 0-14 0,1-2-5 0,-2 0-2 0,0-2-31 0,0-1-42 16,-5-2-90-16,2 1-122 0,-2-2-150 0,-3-1-275 0,0 2-39 0</inkml:trace>
  <inkml:trace contextRef="#ctx1" brushRef="#br0" timeOffset="163971.81">18268 11131 250 0,'-3'-6'85'0,"2"-2"6"0,0 0 17 0,-1 0 19 0,0 2 8 0,0 2-2 0,-3-2-13 0,2 2-11 0,1 2-10 0,-1-1-11 0,3 0-6 0,-1 2-5 0,1 1-10 0,-2-1-2 0,1 1-10 15,1 0 0-15,-1 1-5 0,1 2 2 0,-3-1-4 0,2 5-4 16,-2 0-1-16,2 2-7 0,-3 3-2 0,1 1-1 0,0 2-2 0,3 3-3 16,-4-1 2-16,2 2-2 0,-1-2 0 0,0 2 0 0,1 1-5 0,-1 0-2 15,0 2-2-15,-2-2-1 0,2 0-1 0,2-3 4 0,-2-1-4 16,0-1-2-16,1-3 1 0,0 0 1 0,1-2-2 0,0-1 2 0,-1-1-1 15,1-1-4-15,0-2-4 0,1-2 3 0,0-1 0 0,0 0 0 16,0-4-5-16,0 2 1 0,1 0 1 0,-1-1 1 0,1-2 5 0,1-1-2 16,0-2-4-16,0-2-12 0,0-2 4 0,2 0-3 0,-1-3 0 0,0 0 6 15,-1 0-3-15,1-2 2 0,-2-1 1 0,2-3-3 0,0-1-2 16,1 0 1-16,-1-2-1 0,-1 4 4 0,2-4-1 0,-1 2-1 0,-3 0 2 16,3 0 1-16,1 0-4 0,-2 2 4 0,1 1-6 15,0 2 1-15,-2 2 5 0,2 1-4 0,-1 2-1 0,1 2 2 0,1 3 2 0,-1 1-4 16,1 1 5-16,-3 2-3 0,2 0 3 0,-1 1 10 0,1 0-11 0,0 1 9 15,1 2-8-15,-1 2-4 0,2 0 10 0,0 3-10 0,-1 2-3 16,2 1 6-16,-1 1-4 0,0 1-1 0,1 0 11 0,-2 1-9 0,1 1 12 16,0-2 3-16,-2 2-4 0,3-1 0 0,-2 1-5 0,0-1 0 15,0 0 3-15,-2 0 5 0,1-1-4 0,0-1 0 0,-2 2 1 0,0-5-1 16,2 3 5-16,-3-3-5 0,3 1 1 0,-3-2 0 0,0-3 0 0,0-1 2 16,2 0-1-16,-2-2-9 0,0 0 10 0,2 0-7 0,-1-2 3 0,0 0 7 15,1-2-3-15,0 1 8 0,1-3 4 0,1 0-7 0,0-4 0 0,0-3 0 16,2-1-10-16,-1-3 0 0,2 1 5 0,-2-3-6 0,0 1 0 15,5-1-1-15,-2-2-10 0,0-1-2 0,2 0 3 16,-1-1-1-16,0-1 7 0,0-1 1 0,-1 1 4 0,0 0-3 0,-2-1-3 0,0 3-1 16,0 1-5-16,-2 3 7 0,0 4-12 0,-1 3-4 0,2 2-5 15,-2 3-12-15,-1-2-2 0,1 4-11 0,-2 1 0 0,-1-1-5 0,2 4-7 16,-2-1-6-16,1 2-24 0,-1 2-16 0,0 3-30 0,-1 2-38 0,1 2-49 16,0 2-55-16,-3 3-59 0,2-1-88 0,-2 0-92 0</inkml:trace>
  <inkml:trace contextRef="#ctx1" brushRef="#br0" timeOffset="164256.84">18086 11735 312 0,'-3'-4'131'0,"3"1"2"0,3-2 12 0,2-2 11 0,2 2 3 0,0-2-6 0,-1-1-1 0,2 2-7 0,2-2-6 0,1 1-4 0,1-1-8 0,1 0-4 0,0 0-7 16,2-2-3-16,1 2-10 0,2-1-9 0,0 1-11 0,4-2-6 0,-1 1-1 15,2 1-11-15,-3 1-6 0,4-2-16 0,-1 2-8 0,-1 2-8 16,-1 1-7-16,2 1 1 0,-2-2-6 0,1 1-3 0,-2 1-2 0,-1 0-5 16,-2 1 2-16,-4-1-7 0,2 2 5 0,-4-2-7 0,1 2-1 15,-3-2 1-15,-2 3-17 0,1-3 4 0,-3 2-14 0,-1 1-11 0,0 1-19 16,-2 2-21-16,-1-3-32 0,-1 3-48 0,-1-1-56 0,-2 2-74 16,-1 3-74-16,0-1-86 0,-1 3-98 0,-2 0 33 0</inkml:trace>
  <inkml:trace contextRef="#ctx1" brushRef="#br0" timeOffset="164571.57">18283 11876 682 0,'-3'-2'165'0,"3"1"-25"0,0-2-6 16,6 1 8-16,-2-1-2 0,1 0-4 0,2-1 5 0,-1 0 3 16,5 2-3-16,-2-4-9 0,4 1-20 0,1 0-17 0,0-1-15 0,2 2-12 15,-1 0-7-15,-1 2-8 0,2-1-7 0,-2 2-1 0,2-2-3 16,-1 4-1-16,-2-1-3 0,-1 3-8 0,-1 1-4 0,-3-1-11 15,-1 1 8-15,-2 2-6 0,2 0 5 0,-3 0 0 0,-2 1-13 16,0 1 4-16,-1 0-1 0,0 2-5 0,-2 0 1 0,0 0-2 16,-1 0-3-16,1 2 7 0,-2 0-6 0,1 2-1 0,-2-2 6 0,-2-1-4 0,2 2 0 15,-3 0 5-15,2-2-13 0,-2 3-1 0,-1-2 3 0,0 0-8 16,0-2 7-16,-1 2-3 0,0-2 10 0,-2 1 2 0,0-1-2 0,2 1 1 0,-2-3-10 16,4 1 6-16,-1-2-2 0,0 0 2 0,3-2 4 0,-1 1-2 15,2-4-2-15,2 1 6 0,0-2-8 0,2-1 4 0,0 0 3 0,0 0-7 16,0-1 12-16,3 1-4 0,0-3 1 0,-1 2 3 0,4-2-5 0,2-1 6 15,1 0-6-15,2-1 1 0,4-2 3 0,-1 2-6 0,3-2 4 0,0-1 8 16,2 1-15-16,0-1 2 0,1 0-6 0,-3 0-7 0,4-1 9 16,1 2-2-16,-2-1-1 0,-1 1-6 0,-3 1-12 0,0-1-10 0,-1 0-16 15,-1 2-20-15,0 0-20 0,-2-1-78 0,-1 2-122 0,-2-1-176 16,0 1-287-16,-2-2-174 0</inkml:trace>
  <inkml:trace contextRef="#ctx1" brushRef="#br0" timeOffset="165351.1">18889 11391 348 0,'-7'0'151'0,"0"1"-32"0,1 0 9 0,0 1 11 0,6-1 13 0,-2 0-6 0,2 1-17 0,0-1-8 0,0 0 6 16,2-1 14-16,1 2 3 0,2-2-2 0,2 0-13 0,1 0-23 15,1 0-6-15,2 0-13 0,3-2-11 0,2 1-4 0,0-2-9 0,0-1 2 16,3 2-5-16,-2-1-12 0,0-1-14 0,1 1-10 0,-2 1-9 16,-1-1-7-16,-2 0-4 0,3 1-3 0,-4-1 1 0,3 0 3 0,-2 2-3 15,-1-2-14-15,-2 2 2 0,1-2-5 0,-5 2-10 0,1-2-3 0,-3 2-18 16,-3 0-13-16,5-1-14 0,-6 1-25 0,4 1-41 0,-4 0-69 0,0 0-86 16,0-1-106-16,-4-1-138 0,4 1-145 0</inkml:trace>
  <inkml:trace contextRef="#ctx1" brushRef="#br0" timeOffset="165838.72">19310 11385 795 0,'-2'-1'209'0,"0"-3"-93"0,2-1-11 0,4-1 12 0,1 0 9 15,2-1-17-15,-1 0-14 0,5-2-16 0,-1 1-6 0,-2-3-1 0,5-1 0 16,-1 0-2-16,0-3-5 0,1 0-3 0,1-1-3 0,-2 2-12 15,1-1 0-15,-1-1-2 0,-1 0-5 0,0 0-3 0,-2 0-3 0,-1 1-2 16,2-1-2-16,-2 0-1 0,0 0-2 0,-3-2-10 16,3 1 2-16,-2 1 5 0,-2 0-9 0,0 2-1 0,0 1-4 0,-2 1 5 0,2 1-9 15,-2 2 1-15,-1 2-1 0,-1 2-12 0,1 2 9 0,-1 0-1 16,2 2 4-16,-4 1-1 0,2 1-3 0,2 1-2 0,-2 2-4 0,0 1-4 16,0 2 5-16,0 2 1 0,1 4 1 0,-1 4 6 0,-1-1-2 15,1 4-3-15,0 1 3 0,-2 1-4 0,4 3 2 0,-2 2-4 0,0 1-2 16,-2 3 3-16,2 1 2 0,0 1 2 0,0 1 0 0,2 1-2 0,-4-4-5 15,2-1 6-15,-2 0-2 0,0 1-2 0,1-2-2 0,-2-1 0 0,3 0-3 16,-5-2 0-16,5-3 1 0,-3-3-4 0,2-1 8 0,1-3 3 0,-3-3-5 16,2-1 10-16,-2-2-7 0,1-1 4 0,-1-1-2 0,0-1-10 15,-1-3 5-15,1 0-1 0,1-3 1 0,-1 0 2 0,-1-1-4 0,0-1-6 16,-1 0-3-16,-2-2-3 0,2-1 7 0,-1-1 0 0,0-1 3 0,-1 0 9 16,-3-1-6-16,4-1 1 0,-5 1 10 0,0 0-9 0,3 1 4 15,0 0 10-15,-1 1-5 0,3 1 1 0,1-1 5 0,0 1-3 16,1 0 3-16,-2 1-1 0,4 2 9 0,2-2 0 0,-2 0-6 0,4 1 8 15,0 0-3-15,-2-1-7 0,6 2 4 0,-1-2-1 0,0 2-4 0,4 0 3 16,-1-1 1-16,1 0-1 0,3 0 3 0,0 0-2 0,1 0-1 16,4 0 3-16,-3 0-1 0,1 2 0 0,1-1-1 0,2-2-7 0,-1 3-1 15,-1-2 6-15,1 0-14 0,0 1 1 0,-3 0-3 0,1-2-9 0,-2 0 1 16,1 1-13-16,-5-2-10 0,1 1-21 0,-1 0-34 0,0 2-56 16,1-2-111-16,-4 1-147 0,3-2-216 0,-3-3-228 0</inkml:trace>
  <inkml:trace contextRef="#ctx1" brushRef="#br0" timeOffset="166272.49">20436 10607 268 0,'12'-12'232'0,"0"0"-149"0,4-6-5 0,-3 5 14 0,-1 2 19 0,0-1-1 0,-2 3 0 0,0-2-6 0,-2 3-5 0,-1 0 14 15,-1 1 10-15,0 2 7 0,-3 0-2 0,0-2-14 0,-2 3-13 0,0 1-18 16,-1-1-7-16,0 3-3 0,0-1-1 0,-2 0 0 0,0 2-6 0,0 0-7 16,-4 0-12-16,-2 2-11 0,3 1-2 0,-3 0-5 0,-2 2-7 15,2 2-2-15,-2-2-4 0,-2 2-3 0,3 4 3 16,-1-2-3-16,-4 3-3 0,2 2-2 0,-2-1-1 0,-1 3-4 0,0 0 2 0,0 0 0 15,-1 3 2-15,0-2-1 0,0 1 1 0,-1 0 0 0,2 0-1 0,0-1-3 16,2-1-1-16,2 0 1 0,-1 2 2 0,1-3 9 16,2-1-1-16,2-2-1 0,2 3 6 0,1-4-6 0,1 1 0 0,0-1 8 0,3-2-10 15,3-2 9-15,2-1-2 0,1 3-2 0,1-1 6 0,1 0-9 0,-2 0 0 16,4-2 3-16,2 1-1 0,-2-2 4 0,2 1 1 0,5-2-4 16,-5-2-9-16,5 1-3 0,-1 0-3 0,0-2 5 0,3 2-3 0,-3-2 2 15,0 2-1-15,2-2-5 0,-1 1 1 0,2 0-5 0,-4-2 1 16,3 2-11-16,0-2 1 0,-4 1-10 0,1 2-14 0,-3-1-18 0,-1 2-9 15,-3-2-27-15,0 0-43 0,-3 1-53 0,1 0-84 0,-2 1-80 0,-1-2-88 16,-5 1-106-16,1 1-72 0</inkml:trace>
  <inkml:trace contextRef="#ctx1" brushRef="#br0" timeOffset="166449.17">20287 11132 490 0,'-4'0'454'0,"-2"1"-257"0,1-1-7 0,2 2 10 0,3 1 5 16,3-3-23-16,0 0-14 0,1 0-14 0,0 1-10 0,0 0-9 0,1 1-27 15,3-1-24-15,3-1-11 0,0 1-20 0,2-1-7 0,2 0-6 16,1-1-20-16,0 0 1 0,3-1-11 0,-2 0-3 0,3-1-4 16,0 0-8-16,-1-1-9 0,1 0-13 0,0 0-20 0,-1 0-17 0,1 0-34 15,-2-1-65-15,-1 1-118 0,-1-3-156 0,-2 2-205 0,-2-2-250 16</inkml:trace>
  <inkml:trace contextRef="#ctx1" brushRef="#br0" timeOffset="167020.56">20965 10737 603 0,'-4'-14'225'0,"1"1"-96"0,-1-4-1 0,4 3 16 16,2 2 12-16,-1 3-2 0,2 1-3 0,-2 2-29 0,0 1-9 15,2 1-13-15,0 1-12 0,-1 2-4 0,1 1-16 0,1 0-18 0,-1 0-7 16,-1 1-6-16,1 1-5 0,0 3 2 0,-1 0-4 0,1 2 7 15,-3 4 1-15,3 1 5 0,-3 0-6 0,0 4-11 0,3 0-5 16,-3 2 0-16,0 2-6 0,0-2 1 0,1 2 2 0,2-1-5 0,1-1 4 0,1-2-7 16,0-2 0-16,-1 0-1 0,3 1-2 0,0-2 6 0,2-1 1 15,0 0-3-15,2-2-2 0,0-1-2 0,2 0-4 0,2-2 0 0,-3-2 7 16,2-1-8-16,-1-1 1 0,-1 0-6 0,3-3 1 16,-3-2 1-16,1-2-3 0,1 0 8 0,0-4-3 0,1 2 1 0,-2-4 0 0,0 1-1 15,-1-2-1-15,-2 0-1 0,0-2 2 0,2 1 4 0,-3-1 4 0,-2 0 1 16,2 0-3-16,-3 0 1 0,0-2 1 0,-2-2 1 0,-1 0-3 15,2 0 0-15,-1 0-11 0,-1-1-3 0,0 2 6 0,-2 1-10 0,2 2 11 16,-2 4 0-16,0-1-1 0,1 6 4 0,-2 1-5 0,-2 2-1 0,2 1-2 16,0 4-3-16,-1-4 2 0,1 6-2 0,0 0 1 0,0 4 7 15,0 4-1-15,-1 1-1 0,-1 4-2 0,2 0 3 0,-1 2-4 0,1 2 0 16,-1 0 0-16,-2-1 0 0,2 4 1 0,-2 1 4 0,0 1 9 16,1 3-3-16,-2 1-2 0,0 1 1 0,0 1-5 0,-2-1-2 0,1 3 7 15,0-1-5-15,-2 1 2 0,1 2-4 0,0-3 0 0,2 0 11 0,-2-7-6 16,4 0 7-16,-2-5 6 0,1-2-20 0,-1 1 6 0,0-5-4 15,1-1-1-15,-2-3 13 0,0 1-7 0,3-1 9 0,-3-1-3 0,0-1-1 16,0-3-2-16,-1-3-5 0,0-1 6 0,1-1 0 0,-3-1 5 0,-1-2-3 16,1 0-4-16,-2-5 2 0,-1 0-6 0,2-2-1 0,-3-2 11 15,0-2-3-15,-1-1 4 0,-1-1 6 0,-1-2-13 0,1 0 7 0,-1 2-5 16,3-2 4-16,0 2 10 0,2-1-6 0,4 1 8 0,-1 1-5 0,3 0-9 16,0 1 0-16,3 2 10 0,1 1-5 0,2-2-3 0,2 2-2 15,2 0-11-15,2 0-5 0,5 0 5 0,-1-1 0 0,4 1-1 16,2 1-1-16,-1 0-6 0,1 2-1 0,0 1-7 0,4-1-8 0,-2 2 1 15,3-1-13-15,-3 1-4 0,-1 1-13 0,-1-1-41 0,-2 0-61 0,3 2-94 16,-3-2-130-16,0 2-178 0,-4-2-280 0</inkml:trace>
  <inkml:trace contextRef="#ctx1" brushRef="#br0" timeOffset="167771.78">22308 10363 385 0,'4'-11'197'0,"0"2"-89"0,0-3 10 0,4 2 26 0,-2 2 20 0,0 2 1 0,0-2-9 0,-1 2-14 0,-2 1-7 0,-1 1 0 15,1 0-5-15,-2 3-7 0,1-3-10 0,-1 2-15 0,-2 1-11 0,1 0-15 16,0 1-5-16,-2-2-5 0,1 2-9 0,0 0 2 16,-1 0-14-16,0 2-3 0,-1-2-2 0,-1 1-11 15,0 0 5-15,-1 2 0 0,-2 1-9 0,-1 0 11 0,-3 3-8 0,0-1-2 0,-2 1 2 16,0 1-8-16,-2 1 3 0,0 1-5 0,0-1 1 0,-2 1 3 16,2 0-10-16,-1 1 1 0,1-2-5 0,1 2 1 0,-3 0 4 0,3 0-6 15,-2 1 2-15,0 0-3 0,1 0-2 0,0 0 4 0,2 0 3 16,2-4-4-16,0 3-1 0,1-2 3 0,0 0 0 0,2-1 6 0,1-2-2 0,5 1 0 0,-1-2-4 15,3-1-1-15,3 1 3 0,-1-1 0 0,4 2 2 0,-1-2-4 0,2 0 4 16,1 1-4-16,0 0 6 0,3 1 0 0,1-2 1 0,2 0 5 16,3 0-5-16,0-2 1 0,0 3-6 0,2-3-2 0,3 2 1 0,0-1 3 15,2 1-4-15,2 0-1 0,1 0-8 0,-2-1 10 0,1 1-10 16,-6-2 6-16,3 2 3 0,-2 0-6 0,-2 0-3 0,0 2-5 0,-1-1-4 16,-3 0-8-16,-2 1 3 0,0-1-13 0,-3 2-5 0,0-3-10 15,-2 1-26-15,-2 1-32 0,0-2-44 0,-2 1-35 0,-2-1-46 0,-3 1-35 16,0 1-26-16,-2-1-48 0,-2 2-27 0,-3-1-34 0,-2 0-37 0,1 1 94 15</inkml:trace>
  <inkml:trace contextRef="#ctx1" brushRef="#br0" timeOffset="167958.29">22203 10812 305 0,'-9'3'236'0,"0"-2"-82"16,-2 0 7-16,3 1 15 0,5-1 9 0,-1-1-11 0,4 1-15 0,0-1-15 16,0 0-5-16,3 2 5 0,0-2-1 0,2 1 4 0,0 0-7 0,2 1-14 15,5-2-7-15,-1 0-21 0,4 1-9 0,1-1-8 0,2-1-13 16,4 1 0-16,-1-2-10 0,2 1-6 0,3 0 14 0,-1 1-11 0,-1-2-14 15,2 2-5-15,0-1-19 0,-1 1-8 0,-1 0 2 0,-6 0-13 16,3 0-2-16,-5 1-5 0,1-1 0 0,-1 0 0 0,-1 2-13 0,-2-1-8 16,-3 0-15-16,-2 2-18 0,-2 0-28 0,1-1-66 0,-3 1-84 0,0 1-118 15,-2-1-161-15,-2 1-223 0,0-2-103 0</inkml:trace>
  <inkml:trace contextRef="#ctx1" brushRef="#br0" timeOffset="168722.29">23221 10321 615 0,'-6'-6'133'0,"1"-2"-15"0,0-4 14 0,3 1 13 0,4 0-2 0,0-1-5 0,1 1-17 0,4-5-12 0,0 4-2 0,-1-4-8 15,2 1 0-15,4 2-8 0,-1 0-13 0,5 1-13 0,-1 0-14 0,2 1 0 0,1 0-1 0,0 0-6 0,1 3-7 0,1 0-5 0,0 3-9 0,2 2-2 16,-2-1 5-16,-1 4-7 0,-4 2 2 0,1 0-2 0,-3 1 6 0,0 4 6 15,-1 1-4-15,-1 2 1 0,0 1-14 0,-3 3 1 0,-1 0 0 16,-2 4-1-16,-1-1-5 0,-1 3 1 0,-2 2-7 0,0 0 5 0,-2-1 0 16,-2 0-4-16,-1 2 1 0,0-2-5 15,-1 1 1-15,-2-1 4 0,-1-1-6 0,0 2 1 16,-3-2 0-16,1-2-4 0,-2 0 9 0,1-2-1 0,-1-1-8 0,1-2 8 0,2 1-4 0,-2-5-4 0,3 0 6 0,-1-2 1 16,1-2-4-16,1-1 1 0,0-1 3 0,2-2-3 0,1-1 1 0,2 0 6 15,2-1-7-15,0-2 5 0,2 1-2 0,2-4-4 0,0 0 7 16,1-2-4-16,2-3 3 0,0-1 2 0,2-3-4 0,0 2-3 0,1-3 5 15,2 0 0-15,-3-2-3 0,6-2 3 0,-2 0-7 16,2 0 0-16,-1 1 1 0,2 2 6 0,-2-2-2 0,0-1-1 0,1-2 5 0,-1 2-11 16,2-1 4-16,-2-1-1 0,0 0-1 0,-1-1 12 0,-1 1-2 15,-3 1 6-15,-2 1 1 0,-2 2-18 0,2 4 1 0,-2 0 0 16,-1 2 1-16,0 1 12 0,-3-1 3 0,2 4-4 0,-3 0 0 0,0 4 7 0,-1 0-6 16,-1 3 2-16,1 1 1 0,-2 0-4 0,2 1 2 0,0 1 0 0,-2 0-8 15,0 2-4-15,-3 3 5 0,0 1-5 0,1 5 7 0,-2 1 14 16,-1 3 0-16,0 3-2 0,0 2 2 0,0-1-14 0,-1 5 2 15,-2-4 3-15,3 4 4 0,-1-2 0 0,2 0-6 0,0-1-6 0,3 0 3 16,-1 1 9-16,5-3 2 0,-3 1 7 0,3-2-5 0,0-1-15 0,3-1 8 16,2-2-6-16,-1 1-5 0,2-5-4 0,2 1-9 0,0-1 0 0,0-1 15 15,2 2-1-15,1-5-4 0,1-1-8 0,-2 1-11 0,3-3 5 16,-1 1-8-16,0-1-9 0,2-1-14 0,-1 0-36 0,0 0-43 0,-1-1-94 16,2-3-131-16,-1 0-177 0,-1-3-278 0,0 3-25 0</inkml:trace>
  <inkml:trace contextRef="#ctx1" brushRef="#br0" timeOffset="169369.99">23895 10833 148 0,'-3'-5'157'0,"3"2"-43"0,-1-2 10 0,1 1 19 0,1-1 18 0,1 1 3 0,-2 0 0 0,1-1-5 0,0 0-8 0,-1 1-8 0,0 0-11 0,0-1-12 0,0 2-11 15,0-2-9-15,2 1-14 0,-2 1-8 0,0 0-12 0,0 1-10 16,2 0-11-16,-2 2-13 0,0 0-1 0,0 2-5 0,0-2 6 0,-2 1 3 16,2 0-3-16,0 1 0 0,0 2-5 0,-2 2-4 15,2 2-2-15,-1 2-3 0,-2 3-7 0,2-2 2 0,0 2-1 16,-2 2-14-16,2-2 14 0,-2 1 2 0,-1 1-10 0,0 1 16 0,1 0-14 15,-1 1-9-15,2-1 6 0,-1-1-1 0,0 0-6 16,1-2 4-16,-1-1 0 0,-1 0-1 16,2 0 1-16,0-2 1 15,-1-2-1-15,0 0 5 16,1-4 0-16,-1 0-1 16,2 0-3-16,-2-1-4 0,2-1 0 15,-1-2 3-15,1 0-2 16,1 0 2-16,-1-1 0 15,1-2-2-15,-2-1-7 16,2-1 4-16,-1-2 1 16,-2-2-2-16,1-1 11 15,2 0-5-15,0-2-10 16,0-1 8-16,0-1-1 0,2-2-1 16,1 0-1-1,-2-2 1-15,2-1-10 16,1-1 14-16,0 0 10 0,1 0 2 0,1 1-2 0,0 1-10 0,0-3-10 15,2 4 2-15,-3 1 4 0,3 0 4 0,0 4 2 0,-1 0-2 0,-2 2 3 0,2 4-4 0,0-1-1 16,-2 2 5-16,1 3-1 0,-2-2 1 0,2 3 2 0,-2 1-3 0,2-1-1 0,-2 2 3 0,1 0-1 0,0 3-6 0,-1-1 4 0,2 1-2 0,-1 1 1 0,0 2 3 0,1 2-3 0,-1 1 2 0,1 1-1 0,-4 1 3 16,2 1-3-16,-1 0-2 0,0 2 4 0,-1 1-5 0,1 0 1 0,-3-1-3 0,0-2-2 0,0 1 2 0,0-2 3 0,0 1 4 0,0-1 5 0,0 2 2 0,0-2-6 15,0-1 5-15,0-2-7 0,0-1 5 0,0 1-1 0,3-3-4 0,-2-1 3 0,0-2-2 0,2-1 7 0,-2-2 4 0,2 0 3 0,0 0-6 0,1-1 8 0,0-3 5 0,1-1 1 0,3-5 2 0,-2 0-3 0,2-1-5 0,-2-3-12 0,1-2 2 0,1 0-1 16,-1 0 5-16,2-1 4 0,0-2 0 0,1 0-3 0,-1-1-8 0,-1-1-1 0,2-2 0 0,-2 0-5 0,2 0 7 0,0 2-3 0,1 1-4 0,-2 1 5 0,-2 2-2 0,-1 2-4 0,1 2-3 0,-2 2 1 0,2 3-4 0,-3 0 5 0,1 4-7 0,1-3-1 0,-2 4-13 0,-1 1 0 16,1-1-8-16,-3 3-5 0,2 0-7 0,-1 1-9 0,-2 1-12 0,3-1-24 15,0 2-22-15,-3 2-42 0,0 0-47 0,0 2-39 0,0 1-32 0,-3 0-36 16,0 0-28-16,2 2-40 0,-3 0-40 0,0 1 83 0</inkml:trace>
  <inkml:trace contextRef="#ctx1" brushRef="#br0" timeOffset="169644.34">23807 11298 714 0,'-4'0'234'0,"2"0"-84"0,1 0-2 0,1-2-2 0,1 0-7 0,2 0-24 0,1-1-17 0,1-1-2 0,1-1 12 0,4-2 7 0,1 0 9 0,2 0 1 0,4-1-10 0,-1 0-11 0,1-1-10 16,3 0-10-16,0 1-9 0,2-2-3 0,1 2-8 0,-1-1-5 15,4-1-6-15,-3 2-4 0,-3 2-15 0,-2-2-2 0,0 1-16 0,-3 2-6 0,-1-1 1 16,-2 4-10-16,2-3 3 0,-5 3-4 0,5-2-2 0,-5 0-1 16,0 1 3-16,-2 2-4 0,0-2-12 0,-2 2 4 0,0-1-21 15,0 1-7-15,-3 0-10 0,1 1-26 0,-2 0-20 0,1 0-41 16,-1 0-74-16,0 0-80 0,-1 1-90 0,0 0-81 0,0 1-105 0,-1 0-54 15</inkml:trace>
  <inkml:trace contextRef="#ctx1" brushRef="#br0" timeOffset="169988.63">23910 11498 561 0,'0'-3'175'0,"0"3"-39"0,0 0-2 16,1-1 3-16,2 1-12 0,-1-1-21 0,4-1-11 0,1 0 0 0,-1 0 2 15,4 0-1-15,-1-1 4 0,3-1 4 0,0 1 1 0,0 0-1 0,2 1-10 16,0-2-12-16,0 1-4 0,1 0-13 0,-1 1-7 0,1 0-6 0,-2 2 0 16,2-1-2-16,-3 1-3 0,-2 1-2 0,0 1-12 15,-2 0-6-15,-1 2-4 0,-2-1-1 0,-1 0-8 0,-1 1 5 0,0 0-4 0,-1 1-3 16,1 2 2-16,-3-2-8 0,0 2 6 0,0 1-5 0,-1 0 2 16,-1 0-1-16,0 0-4 0,-2 0 8 0,0 2 0 0,-3-2 1 0,3 0-3 15,-3 0-1-15,1 1-5 0,-2 0-12 0,2 1 6 0,-2-2-3 16,1 0 4-16,-1 0 11 0,2 0-4 0,0-1-2 0,0-1 6 0,-1 0 1 15,-1-1-2-15,1-1 5 0,1 0-4 0,0-1-1 0,2-1-2 0,-1 1 6 16,2 0-3-16,0 0 3 0,2-3 6 0,0 1-5 0,1-1 4 16,1 0-7-16,2 0 5 0,-2 1-4 0,2-1 6 0,2-1 3 0,2 1 4 31,2-3 0-31,1 1-5 0,2-3 0 0,1 1-6 0,0-1-3 0,5-2-1 0,1 1-8 0,-1-1-4 16,1-1 9-16,3-1-8 0,-1-1 6 0,1 2-10 0,-2-1-16 0,2 1 9 0,-3 1-24 0,0-1 8 0,-4 1-15 15,1 1-25-15,-4-1-16 0,1 0-63 0,-2 2-58 0,-3 1-95 0,1-2-126 16,-2 1-160-16,0 1-242 0</inkml:trace>
  <inkml:trace contextRef="#ctx1" brushRef="#br0" timeOffset="170555.75">24512 10780 310 0,'-6'0'169'0,"2"0"-40"0,-1 0 2 0,4 0 1 0,1 0-9 0,1 0-19 0,0 0-15 0,2 0-4 0,2 1 13 0,1 0 18 0,3 1 22 0,0-1 18 0,1-1 1 0,5 0-7 0,-2 1-15 0,2-1-17 0,-2 0-15 0,3 2-7 0,2-2-13 0,-1 0-2 0,2 0-6 0,-2-2-2 16,1 2-6-16,2 0-13 0,0 0-2 0,-1 0-9 0,1-1-7 16,-2 1-4-16,0 0-4 0,-2-1-13 0,0 1 3 0,-1-2-4 15,-2 2-10-15,-1-1 1 0,-2 0-5 0,0 1-5 0,-2-2 7 0,-1 2-15 16,-2-1 1-16,-1 1 1 0,1 0-13 0,-1-3-4 0,-4 2-19 15,2 1-16-15,-3-1-18 0,0-2-32 0,1 0-46 0,-2-1-54 0,0 0-65 0,-1 0-56 16,0-1-51-16,-2 1-54 0,2-1-30 0,-2 2 28 16</inkml:trace>
  <inkml:trace contextRef="#ctx1" brushRef="#br0" timeOffset="170716.81">24765 10710 419 0,'-11'-1'214'16,"3"-3"-13"-16,-4 0 2 0,5 0-3 0,3 2-13 0,-1-3-17 0,1 4-9 15,0-2-12-15,0 2-4 0,1-1-5 0,1 0-8 0,2 2-13 16,0-2-10-16,0 2-14 0,0 0-12 0,0 0-12 0,0 0-17 0,0 2-7 15,2 0-3-15,1 1-6 0,0 6-6 0,-1-2-1 0,0 5-7 0,-1 1 9 16,2 4-3-16,-2 1-5 0,0 4-3 0,1 2-11 0,-2-3-2 16,0 1-2-16,0 1 0 0,1-1-5 0,-1 2 8 0,1-1-6 0,1-1-4 15,-1-1-4-15,0-1-13 0,1 2-6 0,0-6-12 0,1 1-13 16,1-2-16-16,1-2-14 0,-2-2-39 16,3-2-56-16,-1-5-92 0,0 0-101 0,6-1-123 0,-2-4-192 15,3-5-15-15</inkml:trace>
  <inkml:trace contextRef="#ctx1" brushRef="#br0" timeOffset="171238.53">25010 10807 502 0,'0'-2'190'0,"0"2"-59"0,0-2-1 0,0 0 7 0,4-1-8 0,0 1-11 0,2-4-8 15,-1 1-2-15,-1-2 9 0,1-2-1 0,5 0-1 0,-2-2-1 16,0-4-11-16,0 0-4 0,0-1-12 0,0-1-6 0,1-5-5 0,2 1-9 15,-2-2-9-15,1-1-18 0,-2 1-6 0,0-2-6 0,0-2-7 16,-1-2-2-16,-2-4-1 0,-1 4 0 0,0 1 9 0,-1 2-11 0,-3 6 2 16,2 2-4-16,-4 0-11 0,2 5 19 0,0 2-2 0,0 3 2 0,-3 4 0 15,3 3-2-15,-1 1-5 0,-1 1-3 0,1 3-1 0,0 3-11 0,-1 2-9 16,0 6 4-16,0 4 5 0,0 2-2 0,0 4 7 0,1 4 2 16,1 0-7-16,-1 3 0 0,1-1 0 0,0-1-3 0,1-1 1 0,0-1-1 15,2 2 3-15,-2-2 1 0,2 0-2 0,0 0 2 0,-1 0-2 16,1-1-6-16,0 0 3 0,2 0-2 0,-2-3 6 0,1-2 3 0,-2 3-3 15,3-4-2-15,-1 0 7 0,-2 1-1 0,1-1-1 0,0-3 9 0,2-1-17 16,-2 1 2-16,-1-2 6 0,1 0-6 0,0-4 11 0,-2 1-10 16,0-1-6-16,1-1 1 0,-2-2-3 0,0-1 8 0,0-1-8 0,0-2 0 15,0 0-4-15,-2-1 4 0,1-2 7 0,0 1-2 0,-2 1 0 0,-1-3 3 16,-1 2 7-16,-2-3-8 0,0 0 3 0,-1 0-10 0,-3 0-2 16,3-1 8-16,-2 1-7 0,-2 0 7 0,0-2-6 0,-5 2 9 15,4 0 2-15,-3 0-4 0,1 0 6 0,0 2-9 0,2-1 4 0,0 0 7 16,1 1-2-16,0-2 11 0,1 1 1 0,1 0-3 0,2 2 6 0,3 0-4 15,1-3-3-15,1 0 8 0,3 0-4 0,0 0 1 0,3 0 3 16,1 0 3-16,1 0-3 0,3-3 10 0,3 0-1 0,1 1-4 0,7-2 4 16,-2-2-10-16,4 2-2 0,1-1 0 0,4-2-2 0,-1 2-2 0,2-3 4 15,-1 0 9-15,-1 0-9 0,0 0-3 0,2-2-2 0,0 1-20 16,0-2 9-16,0 3 1 0,-2-1-8 0,-2-1 11 0,-3 4-11 16,-3-2-8-16,-3 2-1 0,-2 1-19 0,-1 1-6 0,-3 0-12 0,-3 3-16 0,0-2-24 15,-2 1-61-15,-2 2-93 0,-1 0-133 0,-2 0-186 0,-2 2-262 16,-4-1 162-16</inkml:trace>
  <inkml:trace contextRef="#ctx1" brushRef="#br0" timeOffset="173366.16">25002 12291 688 0,'-2'-9'140'0,"0"-1"-57"0,1-3 26 0,1 1 25 0,-2-1 27 0,2 1 0 0,2-2-37 0,-2 2-46 0,0 1-31 0,-2-1-9 0,2 2-8 16,-1-2 5-16,0-2 3 0,-2 2 2 0,0 0 5 0,1 1-3 15,-1 1-4-15,0 0 0 0,-1 2-1 0,0 0 3 0,-1 0-2 16,0 3 0-16,-2-5-7 0,-1 4-5 0,-1-1-4 0,-2 2 4 0,-1 1-7 0,-4 2 1 15,1 1-5-15,-5 2-3 0,-4 1-2 0,-2 2 0 0,1 0-2 16,-6 1-3-16,1 2 2 0,0-1-2 0,-3 1-3 0,0 2-2 16,-2-1-8-16,-1 2 6 0,-4-1 5 0,-1 2-4 0,-1-2-1 0,-1 3 1 0,0-1-2 15,-1 1 0-15,-2-1 4 16,-2 0-2-16,-1-2-2 0,0-1-1 0,-2 0-3 16,-3 0-2-16,1-1 4 0,-4 0 0 15,1-2 2-15,0 0-1 0,0 2 4 0,-3-2-8 0,-2-1 7 16,0 0-5-16,-1 0-4 0,0-2 13 0,2 2 2 0,-2-3 6 15,-2 0-1-15,-2 2-10 0,2-2 0 0,-3 1 0 0,1 0 0 0,1 0 5 0,-2-1-7 0,1 2-1 0,0-2 2 0,3 3 2 0,2-4 1 0,-1 1-4 0,0 2 7 0,1-1-13 16,0-1-2-16,2 0 4 0,0-1-7 0,2 0 12 0,3-1 5 16,0 0-5-16,2-2 2 0,0 0-4 0,-2-2 6 0,1-1 0 0,4 1-6 15,0-2 9-15,3 2-9 0,-2-6 5 0,4 3-1 0,0 0-1 0,-1 2 0 16,2 0-1-16,2-1 6 0,-2 2-4 0,-1 0 5 0,3-2-6 16,0 3 2-16,1 0 4 0,-2-1-6 0,1 2 7 0,-2-1-5 0,-1 3-7 15,-1-2 5-15,1 2-3 0,0 1 3 0,-2 0 5 0,3 0-5 0,-2 1 1 16,-1-1-4-16,2 3-1 0,-3-3 1 0,1 1 0 0,0 2 4 0,-3-2-1 15,-2 2 0-15,3-2-6 0,-1 0 6 0,-2 2-1 0,0-2 1 16,-3 1 1-16,-1 0-2 0,0 0 2 0,0 0 2 0,0 1 0 0,-1 1 3 16,2 0-6-16,-2 0 0 0,0 1 5 0,2 1-5 0,-2-2 1 15,0 3-1-15,2-1-1 0,0 1 8 0,1 2-5 0,-4-2 9 0,4 2-8 16,-1-1-2-16,2 0 10 0,2 1-11 0,-1-1 8 0,2 0 3 0,-2 1-11 16,3 0 14-16,-1-1-4 0,1 0-3 0,-2-1 2 0,4 0-6 15,-3 1-4-15,4 0-1 0,-1-1 0 0,2-1-5 0,-2 1 5 0,-1 0-3 16,1-1 2-16,-1 0 5 0,2-1 3 0,2-1-2 0,-1-1 3 0,1 1-1 15,-2-1-4-15,1-1 5 0,-2 2 1 0,0-1-3 0,4 0-1 16,-3-2 2-16,2 0 0 0,-1 1-5 0,3-2 4 0,-1-2 0 0,1 2-8 16,-1-2 8-16,-1-1-3 0,-1 2-4 0,1-3 8 0,0 0-2 0,2-2-3 15,2-1 9-15,-2-2-6 0,3 0-3 0,-3-2 2 0,0-1-4 16,1 0 2-16,1-2 15 0,1 0-4 0,2-1-2 0,-3-1 7 0,4 0-5 16,-1-3 1-16,3 0 0 0,-1-1-2 0,2-3 0 0,2-2 4 0,0-3 1 15,1 0 4-15,0 0-1 0,-1 1-10 0,1-1-1 0,1-1 1 16,0 0 5-16,2 0 5 0,1-4 7 0,1 3-14 0,2-4-7 0,-2 1-6 15,7-2-11-15,-3-1 9 0,-2-1 1 0,6 1 6 0,-3-1-3 16,3-4 0-16,-1 3 4 0,-1-1-4 0,0 0-2 0,1 1-3 16,0 1 7-16,4-2-9 0,-2 0 7 0,3 0 7 0,-2 0-14 0,4 1 15 15,-1 1-4-15,2 4-6 0,-2-1 0 0,1 1 2 0,4-1 0 16,-1 1 5-16,2-2-5 0,-1-1-3 0,2 2 5 0,2 0-11 0,2 0 9 16,0 1 4-16,2-1-6 0,1 2 9 0,1-3-1 0,3 2-9 0,1-1 1 0,1 1-3 15,3 0 9-15,2 1 1 0,-1 1-7 0,4-2 0 0,1-1-8 16,1 1 9-16,2-1-4 0,1 4 2 0,3-1 1 0,0 1-5 0,4 2 17 15,-1 0 2-15,3 0-7 0,3 1 1 0,1-1-6 0,0 2-15 16,7 1 6-16,1 0-6 0,1 0 3 0,1 1 16 0,2 2-6 0,2 1 7 16,1 0-4-16,4 0 1 0,2-1 3 0,3 2-5 0,4 0 5 0,-1 1-10 15,6 2 2-15,-1-1 6 0,3 0-8 0,1 0 8 0,7 1-4 16,1-1-4-16,1 2 6 0,3-1-5 0,1 2-3 0,3-1 0 0,3 0-2 16,-3 0 2-16,4 0 12 0,0 1-7 0,0-1 7 0,4 0-3 0,2-2-5 15,-2 1 12-15,3 0-4 0,2 2-3 0,2-1 3 0,0 1-10 16,4 3-7-16,1-5 11 0,2 2-1 0,2 0 1 0,0 0 1 0,-1 2 6 15,0 0 4-15,1-1-7 0,-1-1 2 0,1 1-10 0,1 0-3 16,-2-1 6-16,-2-1 4 0,2 2-7 0,-3-2 12 0,1 1-2 0,-1 0-12 16,0 0 7-16,0 2-10 0,-5 1-8 0,1 0 13 0,1 0-4 15,-7 2 1-15,1 1 14 0,-4 0-6 0,-1 1 5 0,-1 0-2 0,0 1-8 16,-4 0 4-16,-1 0 2 0,-3 1-6 0,-1-1 2 0,-2 2 0 0,-2-1-2 16,0 0 3-16,-3 2-4 0,1-2 1 0,-5 2 0 0,-1-1-1 15,-1 0 3-15,-3-1-1 0,-2 1 4 0,-3-1 0 0,-2 2 0 0,-2-1 0 16,-2 1 0-16,-1 0-3 0,0-1 3 0,-1-1 0 0,-3 2 0 0,-2-1 0 15,-4 1-1-15,-1-1 1 0,-1 1 0 0,-2 0 1 0,2 1 2 16,0 0 2-16,-4-1-2 0,3 0-3 0,-2 1-3 0,-1-1-2 0,-1 2 4 16,1-1-1-16,0-1 4 0,-3 1-1 0,3-1-1 0,-3 2 0 0,2 2-3 15,0-2 2-15,-2 2 4 0,0 2-2 0,0-2-1 0,-2 2 4 0,-2-2-9 16,-1 3 6-16,-2 0-1 0,1-1 2 0,-2 1 0 0,0 0-4 16,0-1 4-16,0 2-6 0,-2-1 6 0,0 0-2 0,-1-1 0 0,-3 1 0 15,1-2-2-15,-1 1-1 0,-2 1 5 0,0-2 1 0,-3 2-6 16,-1-1 6-16,-1 0-5 0,-3 2-1 0,-2-3 6 0,0 3-3 0,1-3 0 15,-4 1 2-15,2 2-2 0,-1 0-5 0,0-2 5 0,-1 4 0 16,1-1 3-16,-1 0 4 0,-1 2-2 0,1 1 0 0,-2 2 1 0,1-1-1 16,-2 0-7-16,0 3 1 0,2-2-3 0,-2 0 9 0,2 1 2 0,1 1-2 15,-2-1-7-15,4 0 2 0,-1 1 0 0,0 0-7 0,0 1 11 0,0 2-3 16,0-2 7-16,-1 1 9 0,1 0-8 0,-1 1 0 0,1 1-6 16,-3 0-3-16,5-1 1 0,-4 3 4 0,1-1-8 15,4 4 0-15,-3-3-4 0,1 1 7 0,1 1-3 0,-2 0 3 0,1 3 0 16,-2-2-5-16,1 2 2 0,-3 1 3 0,1 3 0 0,-2 1-7 0,-2-3 6 15,4 3-4-15,-4-2 3 0,1 1 4 0,-2-1 0 0,1 3-4 0,0 0 4 16,0 3-2-16,-1-1 1 0,-2 3-6 0,1-1-1 0,-2 3 9 0,1-1-9 16,1 1 9-16,-1 2 3 0,1-1-1 0,0 2 3 0,0 0-3 15,0 0 0-15,1 0-5 0,0 0 5 0,-1-1-3 0,0 4-2 0,0 0 3 16,0-1 0-16,0 1 0 0,0-1 4 0,0-3-7 0,2 1 3 0,0 1-1 16,1-1-5-16,0 1-1 0,-1-3 6 0,1 2-2 0,1-3 0 0,0 1 10 15,0-1-5-15,-1-3 0 0,0 3 1 0,1-1-4 0,0 0 4 16,-2-3 1-16,5 2 1 0,-2-2-6 0,-1-1-5 0,0 1 4 0,2-1 6 15,0 0 0-15,0-2-6 0,0 2-1 0,-2-3-3 0,2-4 3 0,2 2 2 16,-1-2 9-16,-2-2-9 0,0 1-1 0,1-1 4 0,-2-1-10 16,0-1 10-16,1-1-3 0,-1 0 6 0,1-1 2 0,-2 1-8 0,2 0 3 15,0-3-3-15,-1 1 1 0,-2 0 4 0,1-3-2 0,-2 0-7 0,2-1 9 16,-3-1-4-16,3 0 1 0,-3 0 4 0,0-1-5 0,0 1 1 16,0 0 9-16,0 0-4 0,0 0-3 0,-3-2 8 0,2-1-9 0,-2-1 9 15,-1-1-1-15,1-1-4 0,-4 2 4 0,2 1-1 0,-3-1-1 16,0-3 13-16,0 3-9 0,-3-1-1 0,1 1 7 0,-1-2-12 0,-3 1 6 15,0 0-1-15,2-2-3 0,-4 1-1 0,-1 0 3 0,0 0-6 0,-3-2-4 16,1 1 6-16,-5-1-4 0,1 1-1 0,-4-1 1 0,2 0-7 16,-2 0 4-16,-1 0 0 0,0 0 0 0,-4-1 1 0,-3 1-8 0,-1 0 5 15,-5 2 0-15,-3-4-4 0,3 2 6 0,-5 2-2 0,-2-1-5 16,0 0 5-16,-2 2 2 0,-1-2-8 0,0 2 10 0,0-2-2 0,0 1-6 16,-1 0-7-16,-2 1-3 0,1 0-8 0,2 0-8 0,0 1-8 15,3-2-30-15,-1 0-34 0,0 0-41 0,3 1-57 0,3-3-78 0,2 1-130 16,-1-1-182-16,2 0-198 0</inkml:trace>
  <inkml:trace contextRef="#ctx1" brushRef="#br0" timeOffset="180962.31">6623 18108 500 0,'-13'-4'26'0,"1"3"5"0,-2-2 4 0,6 4-3 0,1-1 8 0,2 2 10 0,2-2 2 0,-1 0 2 0,0 0-10 0,0 0-10 0,0 1-6 0,-2 2-3 0,0 1-1 16,-3 0-1-16,-1-2-4 0,-2 2 1 0,0 0-1 0,0 2-2 16,-1-2-1-16,-1 1-5 0,2 1-4 0,-1 0-1 0,2 0-3 0,-1-1 0 15,2 0-1-15,0 1-2 0,-1-2-1 0,5 1-8 0,0 0-13 0,1 1-10 16,2-2-16-16,3 0-17 0,0 0-16 0,6-3-25 16,2 2-47-16,5-3-216 0</inkml:trace>
  <inkml:trace contextRef="#ctx1" brushRef="#br0" timeOffset="181342.27">13314 17951 577 0,'6'-2'271'15,"-1"0"-243"-15,0 1-1 0,-1 0-6 0,-1 1-2 0,-2 1 9 0,2-1 12 0,0 0 15 0,-1 0 5 0,0 0 0 0,0 0-3 0,1-1-5 0,-3 1-8 0,3-2-6 0,-2 0-12 0,-2 0-12 0,1 2-12 0,0-1-13 16,-3 0-8-16,0-1-25 0,1-2-30 0,-2 3-61 0,-3-5-198 0,-5 1-266 16</inkml:trace>
  <inkml:trace contextRef="#ctx1" brushRef="#br0" timeOffset="197852.81">14306 16465 344 0,'-17'2'254'0,"3"-2"-121"0,-5 0 0 0,3 1-4 16,4-1 8-16,0 0 16 0,0 0 5 0,1 0-4 0,-1 0-14 0,0 0-10 0,-1 1-9 0,2 1-10 0,0-1-5 0,2 0 0 0,2 2-12 0,2-2-3 0,1-1-12 0,3 2-17 0,-1-2-9 0,4 0-14 0,-1 1-5 0,3 0-1 0,1 2 9 0,2 1 1 0,5-3 4 0,2 2-1 0,4 0-1 16,1-1-1-16,3 0-5 0,0-2-11 0,2 1-7 0,2-1-2 0,-1 0-5 15,1-1 5-15,1 1-10 0,-2-2-7 0,1 2 2 0,-1-1-8 16,-1 0 0-16,-1-1 6 0,2 1-7 0,-2-2-2 0,-1 2-6 15,-2-3-20-15,-3 0-32 16,1 1-40-16,-5-1-55 16,2 2-58-1,-3-2-58-15,-5 0-79 16,-1 1-96-16,-4 0-67 16,-4 3-77-16</inkml:trace>
  <inkml:trace contextRef="#ctx1" brushRef="#br0" timeOffset="198062.87">14110 16743 903 0,'-6'4'327'0,"-1"0"-209"0,2-2-8 0,5 0-20 0,1-1 8 0,3-1 20 0,1 1 20 0,3 1 2 0,0-1 1 0,4-1-12 0,3 0-12 0,4-3-15 0,1 1-11 0,6-4-22 15,-1 1-20-15,3 0-16 0,0-2-18 0,3 2-9 0,-1-2-7 0,-1 0-4 0,1 0-8 0,-1 2-15 0,-1 0-15 0,0-1-28 0,2 1-87 0,-2 0-102 0,0-2-161 0,0 2-189 0,-2-2-195 0</inkml:trace>
  <inkml:trace contextRef="#ctx1" brushRef="#br0" timeOffset="198294.87">15125 16303 1648 0,'0'-9'50'0,"-3"-2"-6"0,1-1-8 0,4 1 18 16,1 0 13-16,4 2 17 0,-3 1 13 0,1 3 4 0,-2-1 9 0,-1 4-6 16,0 0-11-16,-2 1-13 0,0 1-18 0,2 0-14 0,-2 3-10 15,0-1-11-15,0 1 1 0,0 1-6 0,0 3 1 0,0-1 3 0,0 5-6 16,-2 3-1-16,0-2-4 0,0 4-2 0,-2 0 1 0,0 3-2 15,0 2-7-15,-3 4 3 0,2 1-1 0,-1 5 0 0,0-3 5 0,-1 0 3 16,0 1-8-16,2 1 9 0,-1-1-4 0,1 1-11 0,2-2 11 0,3-1-7 16,3-3-8-16,1 1 12 0,1-4 3 0,2-1-2 0,4-2 7 15,0-2-6-15,2-1-1 0,0-3 6 0,4-1 5 0,0-3 2 0,2-3 7 16,-1-1 5-16,4-4-4 0,3-1 1 0,0-4-3 0,1-2-13 16,-2-2 6-16,2-3-4 0,-1-2-2 0,-2-3 2 0,0-1-7 0,-3 0 6 15,0-4-15-15,-2 2 7 0,-4-1 0 0,-2-1-4 0,-1-1-1 0,-4 2-2 16,-2-2 4-16,-1-2-12 0,-4 1 2 0,-4-3 1 0,2 1-19 0,-7 1 12 15,-1-3-6-15,-4 0-11 0,0-2-4 0,-4 3-18 0,-2 3-17 16,0 3-10-16,-4 3-7 0,0 2-13 0,-2 6-26 0,2-1-38 16,0 3-44-16,0 2-65 0,1 4-113 0,0 2-103 0,2 2-194 0,-1 5 95 15</inkml:trace>
  <inkml:trace contextRef="#ctx1" brushRef="#br0" timeOffset="199004.74">17251 16406 556 0,'0'-1'151'0,"0"0"-40"0,-2 1-1 0,2-4 11 0,0 2 15 0,2-2 7 0,-1 2-1 0,-1-2-8 0,3-2-12 0,-3-1-7 16,3 2-15-16,2-2-2 0,-1 1-12 0,1-1-11 0,1-4-8 16,-4 3-12-16,5-1 4 0,-3-1-5 0,0 1 0 0,0 0-2 0,1 1-5 15,-1 0-3-15,-1-2-7 0,3 1 0 0,-4-1-6 0,1 2-7 0,-3 0 4 16,1 3-3-16,1 0 8 0,-2 1 1 0,0 1-9 15,-2 0-1-15,2 2-9 0,-1 1-1 0,1 0 3 16,-1 1 0-16,-1 1-7 0,2-1 4 0,-1 0-4 0,0 2-13 16,-1 2 3-16,-2 2-2 0,4 2-3 0,-3 2 8 15,1 3-3-15,-1-2-5 0,-1 4 7 0,1-4 1 0,1 4-6 16,0 0 10-16,1-1-13 0,0 1 1 16,-1 0 4-16,2-3-6 0,0 2 3 0,2-2-3 15,3-1 1-15,-1 0-1 16,3-2-7-16,-2-3-18 0,2-2-15 0,2-1-32 15,-2-3-31-15,5 1-26 16,0-4-38-16,0-3-54 0,3-3-60 16,-2-4-75-1,3-4-80-15,-1 0-40 16,0-3 13-16</inkml:trace>
  <inkml:trace contextRef="#ctx1" brushRef="#br0" timeOffset="199273.37">17590 16002 987 0,'-7'1'227'0,"-1"0"-48"0,0 2-29 0,0 0-7 16,5-2-4-16,1 2-34 0,-2 1-25 0,1 0-21 0,2 1-15 0,-1 0-9 0,2 2-3 0,2 1-4 15,-1 0-3-15,3 0-6 0,0 0-3 0,3 0-10 0,1 0 0 0,0-1-4 0,1 1-1 0,3 0-1 0,2-3-7 0,0 2-1 0,0-1-4 0,2-4-7 0,-1 2-5 16,1-1-3-16,-1-2-18 0,2-1-7 0,-1-1-11 0,1-2-5 0,1-2 6 0,-1-2 8 0,-1-1 9 0,0 0 13 0,-1-3 15 0,0 1 8 0,-4-1 13 0,2-1-1 0,-4-1 3 0,0-1 7 0,-1 2 12 0,-2-1 11 0,0-1 13 0,-4 1 4 0,1-3-2 0,-3 0 3 0,0 0-1 0,0-2 2 0,-1 2-2 0,-2 0 3 0,0 1-2 0,-1 2-3 0,0 1 7 0,-1 1 1 0,-3 3 2 0,4 0-1 0,-3 3 1 0,-1 1-8 0,-1 0-10 15,2 1-5-15,0 2-10 0,-2 2-2 0,2 0-2 0,1 3-2 0,-3 2-12 0,0 2-2 0,2 1-3 0,-1 3-1 0,-2 4 11 0,3 3-3 0,-1 1-2 0,0 4 5 0,0 3-10 0,4-2-5 0,-2 4 10 0,2 1-13 0,0 0 12 0,3 3-3 0,1 2 0 16,3-1 0-16,-1 2 0 0,4-1-3 0,-2 0-5 0,2-2 11 0,0 2-11 16,1 0 12-16,-1 2-3 0,1-1-8 0,1-1 7 0,0 0-7 15,-1-4 1-15,-2 0 8 0,2-2-8 0,-2 1 7 0,-1-1 0 0,0-1-10 16,-2 2 1-16,0-3-5 0,0-1 5 0,-2 0 1 0,2-2-1 16,-2-3-3-16,0 0-6 0,-2-3 10 0,2-2 2 0,0 0 3 0,0-1 1 15,-2-1-3-15,1-2-6 0,0-2 3 0,-2-2-3 0,-1 0-3 0,1-2 0 16,-1-2-3-16,-1-1-9 0,-2-3-25 0,-1 1-32 0,-1-2-32 15,-1-2-39-15,-2-1-26 0,-3-4-31 0,1 0-36 0,-5-4-41 0,0 0-36 16,-1-3-34-16,-3-1-20 0,-1-3 11 0,-1 0 101 0</inkml:trace>
  <inkml:trace contextRef="#ctx1" brushRef="#br0" timeOffset="199413.76">17416 16657 249 0,'0'-8'151'0,"1"0"2"0,3-3 1 0,3 3 3 0,1 1-4 0,1 1-4 16,1-1 3-16,2 0-2 0,1 1-1 0,3-1-3 0,2 0-5 15,-1 2-6-15,4-5-9 0,2 4-3 0,3-2-13 0,0 0-8 0,4-2-15 16,1 2-9-16,0-3-16 0,1 2-10 0,1-2-14 0,2 1-19 0,-3-1-14 15,0 0-4-15,-1 0-12 0,-4 1-12 0,-1 0-24 0,-4 1-47 16,0 1-82-16,-3 0-128 0,-2 3-196 0,0-2-269 16,-2 0 29-16</inkml:trace>
  <inkml:trace contextRef="#ctx1" brushRef="#br0" timeOffset="200195.57">19109 15956 512 0,'0'-8'160'0,"0"-1"-97"0,2-2 0 0,2 2 16 0,0-1 31 0,2 2 19 0,-1 1 7 0,-1 1-9 0,-1 0-1 0,-1 1 0 0,2 1 3 0,-1 1-1 0,-2-1-8 0,1 3-13 0,-1 0-14 0,0 1-13 16,-1 1-19-16,0-1-9 0,0 1-7 0,-1 2-6 0,1-2 1 0,0 3-10 15,0 2-1-15,0 0-9 0,-1 4-2 0,-1 2 1 0,1 1-6 16,0 2 3-16,-1 1-6 0,2-1-4 0,0 1 2 0,0-1-4 0,3-1-3 16,0 0-1-16,1-1-5 0,1-1 7 0,2 2-5 15,1-1 8-15,3-1 0 0,1-1-1 0,0-2 5 0,-2 1 0 16,5-2 6-16,-1-2 1 0,3 1-2 0,0-3-1 15,0-1 3-15,0-3-6 0,2 0 5 0,-2-2-3 0,1 0-4 0,-2-2-1 0,1-2-7 0,-3 0 5 0,2-4-5 0,-4-1 3 16,2 1 10-16,0-4-9 0,-2 0-2 0,-1 0 14 0,-2-2-7 16,0 1 6-16,-1-1-5 0,-1-1-13 0,0-1 3 0,1 0-4 0,-4-1 9 15,0 0 0-15,-1 0-3 0,-1 1-2 0,-2-1 0 0,0 0 2 16,0 2 6-16,0 1 1 0,0 2-4 0,-2 2-2 0,2 4-6 0,0 3 5 16,-3 3-2-16,3 2-4 0,-1 0 4 0,-1 3-5 0,1 0 5 0,0 4 7 15,1 2-7-15,-2 4 0 0,0 7-5 0,-1-1 1 16,2 5 1-16,-1 2 5 0,4 2 3 0,-1 1-10 0,0 2 6 0,1 0-12 0,-4 1 0 15,4 3 6-15,-5 0 0 0,3 2 7 0,0 0-7 0,-3 0 3 16,3-2 2-16,-3 0 2 0,2 1 1 0,0-4-3 0,-2 0 2 0,0-1 0 0,1-4 6 16,-2 0-5-16,0-3-9 0,0-4 4 0,0-1-6 0,-3-2 8 15,4-4 3-15,-1 1-5 0,-1-2 4 0,-2-4 3 0,2 0 0 16,-2-1-2-16,3-2 1 0,-1-1-8 0,-2-1 6 0,-2-2-2 0,2 2 4 16,-1-5 1-16,-1 2-7 0,-1-4 5 0,-2 0 2 0,-1-1-1 0,2 0 3 15,-4-3-6-15,0 0-8 0,-1-2 7 0,3 2-3 0,-2 1 6 0,5 1 3 16,-3-4-1-16,3 1 1 0,2 0-2 0,1-1 4 0,2 2-1 15,1 0 0-15,2-3-5 0,1 2 0 0,2 1 1 0,3-4-1 0,0 0 5 16,7 0-11-16,1 0 1 0,2-2 3 0,0 2-9 0,5-1 7 16,-4 1-1-16,5-2-11 0,1 1 4 0,1 1-5 0,1-4-11 0,-2 4-7 15,3-2-21-15,-1 2-47 0,1-1-57 0,0 1-73 0,-1-1-117 16,0-1-141-16,2 1-159 0,-1-2-43 0</inkml:trace>
  <inkml:trace contextRef="#ctx1" brushRef="#br0" timeOffset="200679.41">20157 15830 430 0,'-10'-1'246'0,"0"-2"-95"0,-1 0-2 0,4 3 13 0,2-4 20 0,2 3 2 0,-2 0-11 0,2-2-14 0,0 3-8 0,1-1-8 15,0-1-2-15,2 2-9 0,-1-1-15 0,2 0-15 0,1-1-23 0,0 2-15 16,1-1-5-16,0 0 0 0,5-1-4 0,-1 1 5 0,3-2-9 16,5 1-6-16,1 0 4 0,3 0-8 0,2-1 1 0,1 0-8 15,-2-1-9-15,5 2-3 0,1-3-3 0,-1 3-4 0,-1-1-3 0,1 0-1 16,-4 2-9-16,-1-2 0 0,3 2 0 0,-4 0 0 0,-2 1 1 15,-1 0-6-15,-4 0-1 0,3 1 0 0,-4-1-3 0,-1 1-6 0,1 2-19 0,-7 0-16 16,2-1-31-16,-4 1-19 0,-2 1-17 0,0-1-26 0,-2 1-31 0,-1 3-44 16,-1-1-59-16,-3 4-72 0,-2-1-46 0,-3 0-17 15,-2 2-24-15,0 0-4 0</inkml:trace>
  <inkml:trace contextRef="#ctx1" brushRef="#br0" timeOffset="200821.73">20224 16002 712 0,'-8'0'197'0,"2"1"-35"16,1 2-13-16,4-2 4 0,2 0-3 0,0-1 3 0,3 0 3 0,0 2 2 15,3-2-2-15,1 0-7 0,2 0-8 0,2 0-12 0,1-2-17 0,3 1-21 16,1 0-28-16,4-2-6 0,1-1-5 0,3 1-8 0,0-1 1 0,2-1-21 16,0 1-10-16,1-2-2 0,-3 2-9 0,1 0-8 0,-2 0-9 15,-3 0-22-15,-1 2-24 0,-1-2-53 0,-3 0-89 0,0 2-122 0,-2 0-187 16,-1-2-201-16,-2 0-136 0</inkml:trace>
  <inkml:trace contextRef="#ctx1" brushRef="#br0" timeOffset="201518.6">21553 15609 694 0,'-8'-7'259'16,"4"-2"-154"-16,-1-2-7 0,1 2-1 0,4-2 4 0,3 0 1 0,-1 1-10 15,4-1-14-15,-1 2 4 0,3-2 4 0,1 0 4 0,2-1 6 0,0 0-9 16,1 1-5-16,3 1-7 0,1 0-4 0,4 1-8 0,-1 1-1 16,1 0-10-16,-1 1-7 0,2 2-1 0,0-3-7 0,0 5-3 15,1-1 1-15,0 3-6 0,-2 2 0 0,0 0 7 16,3 3-11-16,-3 3 0 0,-1 0-7 0,-5-1-5 0,1 4 2 16,-1 0-6-16,-4 4 4 0,-2 1-3 0,0 2 0 0,-1 0 0 15,-2 4-3-15,1 0-2 0,-4-1 2 0,0 0 0 0,-4 0-5 16,0-1 3-16,-4 1-4 0,-2 0 4 15,2-1-1-15,-2 0-6 0,-3-2 4 0,2 1-6 16,-1-2-1-16,-2 1 9 0,1-3-11 0,-1 0 2 16,-1 0 3-16,2-2-6 0,2-2 6 0,1 0 0 0,0-2-1 0,-2-3-4 0,6 1 0 0,-1-4 9 15,2 0-4-15,2-2 2 0,0-3-5 0,-1 0-10 0,2-1-3 0,0-1-1 0,2-2 9 0,0-2 4 0,1-3 1 0,4-3 1 16,-2-1-1-16,3-3-4 0,3 0 7 0,-1-1 2 0,5-1 0 0,1-3 5 0,-1 0-2 0,0-2 2 0,-2 1-3 16,1-3-2-16,0 1 1 0,0 0-1 0,1 0 4 0,-2 2-8 15,-1 3 6-15,-1 1 1 0,-2 2-3 0,-2 3 9 0,1-1-3 0,-3 2-4 0,2 1 8 16,-3 1-3-16,0 1-6 0,-1 3 9 0,-1-1 2 0,1 2 0 15,0 3 5-15,-3-2-12 0,0 2 3 0,0 2 9 0,-3 0-5 0,3 5 7 16,-3-1 0-16,3 2-11 0,-2-1 4 0,-1 2-8 0,-1 2 3 0,-1 2-2 16,-2 3 0-16,-3 3-3 0,2 6-2 0,0 0 6 0,-4 3-6 15,3 1 11-15,-2 0-8 0,3 1-4 0,0 1 7 0,1 1-2 0,-1 0-1 16,6 0 3-16,0-3 2 0,1 0 6 0,4-1 2 0,-1-3 0 16,5-1-1-16,1-2-1 0,2 1-1 0,-1-5-3 0,3 0 3 0,-1-1-10 15,5-1 6-15,0-3 0 0,1 0-9 0,2-2 10 0,2 0-8 0,2-4 2 16,3-1-1-16,2-1-12 0,-3-1-1 0,3-3-4 0,1-2-20 15,-1 0-24-15,0-4-37 0,-3 1-69 0,0-2-89 0,-1 0-143 0,-2-1-215 16,1 0-266-16</inkml:trace>
  <inkml:trace contextRef="#ctx1" brushRef="#br0" timeOffset="202198.34">22536 15982 319 0,'-1'-7'128'0,"-1"-1"-91"0,2-3 3 0,4 2 18 0,2-1 22 0,-1 1 21 0,3 0 12 0,0-2 1 16,-1 1 7-16,3 0 0 0,-1-1 7 0,-3 0-2 0,0 2-12 15,2 0-11-15,-3-2-12 0,2 1-9 0,-5 1-4 0,4 1 0 0,-2 0 3 16,-2 1 2-16,0 2 0 0,-2 1-1 0,0 1-2 0,0 3-1 0,-2-1 1 16,1 1-10-16,0 1-5 0,-3 1-11 0,1-1-16 0,0 2-6 15,1 1-13-15,-2 2-8 0,-2 4 1 0,2 2-7 0,-2 2 2 16,0 3 1-16,2 1-4 0,-1 4-3 0,-1 1 3 0,1 1-1 0,0 0-1 16,-1-1 3-16,2-1-7 15,-1 2 2-15,0-1 5 0,-1 0 0 0,1 0 2 0,2-3 5 0,-1-1-12 0,2-3 3 16,0-2-1-16,2 0 0 0,0-5 1 0,0-1 1 0,0-1-1 0,-1 0-10 0,1-5 9 0,0 1 0 0,1-2-7 15,-1-1 13-15,2 0-3 0,-2-1-6 0,1-2 7 0,0 1-7 16,1-2-1-16,-1-3 5 0,0-2-1 0,-1-2-2 0,2-4-2 16,-1 2 4-16,2-3-7 0,-1-3 2 0,-2 1-9 0,0-2-2 0,3 0 5 15,-2 0-1-15,1-1 17 0,-2 1-2 0,2-3-1 0,2-1-4 0,0 0-9 16,0-2 2-16,-1 1 1 0,0 2 6 0,-1 1-7 0,1 2 8 16,1 2-1-16,-3 3-1 0,4 3 4 0,-3 1-5 0,0 4 6 0,2 2 1 15,-2 1-2-15,1 0-1 0,0 4 0 0,1-4-6 0,-2 4 3 0,1 1 2 16,1 2-4-16,0-2 0 0,1 3 6 0,1 2 4 0,-1 0-2 15,0 2 0-15,1 2-5 0,1 1-2 0,-2 2 6 0,0 2-1 0,1-1-6 16,-2 1 4-16,0 1-4 0,-3 0 3 0,2 0 15 0,-1 2-13 16,-2-1 8-16,0-1-1 0,0-1-2 0,0 0 3 0,0-2 4 0,0-1-6 0,0-1-6 15,-2-2 6-15,2-1-6 0,0-1 9 0,0 0 8 0,0-1-7 16,0 0-11-16,0-2 5 0,0-1-1 0,2-1 2 0,-2 0 16 16,4-1-11-16,-2-2 0 0,0 1 4 0,2-2-4 0,0-2 15 0,3-1-4 15,1-2-4-15,2-4-3 0,-1 1 4 0,3-2-2 0,0-3 0 0,1-1-4 16,1-2-3-16,-2-3-9 0,3 0 3 0,-2-1-3 0,0-2 0 0,2 0 0 15,-1-2-8-15,-2 0 10 0,2-1-8 0,0 0-1 0,-3 2 0 16,-1 0-13-16,0 5-2 0,-2 2 5 0,-2 3-6 0,0 4 5 0,-4 2-7 16,1 5-16-16,-3 1-10 0,3 2-28 0,-3 2-28 0,-3 2-16 15,3-1-19-15,-3 5-18 0,3 1-19 0,-4 3-44 0,-1 4-56 0,-2 2-42 16,-2 2-37-16,2 1-7 0,-2 0 4 0,0 1 9 0</inkml:trace>
  <inkml:trace contextRef="#ctx1" brushRef="#br0" timeOffset="202413.67">22476 16322 307 0,'-8'5'168'0,"-2"2"-53"15,5 1 2-15,1-4 9 0,2 0 9 0,2-1 4 0,2-1 9 0,-1 0 4 0,0-1 9 0,3 0 2 0,-1 2-3 0,5-2-2 16,0-1-10-16,2 0-12 0,2 0-9 0,0 0-14 0,3-1-9 0,2-2-11 16,3-1-7-16,0-1-7 0,2 1-14 0,0 0-4 0,4-3-7 15,-2 1-6-15,0-1-8 0,0 0-3 0,-1 0-13 0,-3 2-10 0,3-2-2 16,-4 2-6-16,-2 0 3 0,1-1-4 0,-5 1-5 0,0 0 0 15,1 1-3-15,-4 0-15 0,1 1 0 0,-1-1-18 0,-1 1-19 0,-2-1-29 16,-2 1-65-16,2 1-63 0,-3-1-74 0,-2 3-118 0,0-1-103 0,-2 2-77 16,0 0-109-16</inkml:trace>
  <inkml:trace contextRef="#ctx1" brushRef="#br0" timeOffset="202760.57">22610 16539 1028 0,'-3'0'241'0,"2"0"-157"0,1 0-23 0,2-1 7 0,2 1 18 0,2 0 13 16,0 0 15-16,4 0 12 0,-1-2 10 0,3 2 5 0,-1-1-9 0,1 0-15 16,3-1-6-16,1 0-15 0,1 0-19 0,2 1 0 0,1-2-15 15,3 2-9-15,-3 0-2 0,1-1-11 0,-3 1-8 0,-1 1-1 0,-3 0-3 16,-2 1 0-16,-2 2 2 0,-1-2-15 0,-4 3 5 0,0-1-3 0,-1 2-6 16,0-1 3-16,-2 2-5 0,-2 0-5 0,2 1-1 0,-2 1 4 15,0 0-1-15,0 1 1 0,-2 1-4 0,-1 2-4 0,-2 1-3 0,-2 2 4 16,-1 1-2-16,1 2 4 0,-4-2-6 0,-2 2-4 0,1 0 0 15,-1 1 5-15,-2 1 6 0,-1 0-4 0,1 0-1 16,-1-1 4-16,0-1-13 0,0-2 7 0,0-1 1 0,2-1-10 16,-1-1 12-16,5-1 2 0,-1-1-2 0,2-2 8 0,1-2-2 0,1 0-7 15,3-2 2-15,0-1 0 0,4 0 6 0,0-3-1 0,0 1-3 0,3-2 5 0,1 0-7 16,0 2 9-16,4-2 9 0,1-2-2 0,3-1 5 0,4 0-1 0,3-1-4 16,2 0 4-16,4-2-13 0,1 0 2 0,1-2 2 0,3 1-14 0,-1-1 8 15,2 0 1-15,0-2-1 0,1 0-5 0,-1 1 6 0,0 0-16 0,-2-1 3 16,1 1-6-16,-4-1-23 0,-2 1-36 0,-2 0-65 0,-2-1-92 15,-3 1-128-15,0-2-217 0,-3 2-302 0,-2-2 12 0</inkml:trace>
  <inkml:trace contextRef="#ctx1" brushRef="#br0" timeOffset="205186.31">9813 18609 523 0,'-3'-2'137'0,"2"-3"-69"0,-2 0-19 0,6 0-12 0,1-2 3 0,0-1 16 0,2-1 18 0,-1-1 14 15,-1 0 4-15,1-4 5 0,-1 2-5 0,0-1 0 0,-1-1 7 16,1 4-3-16,0-4-3 0,-3 2-9 0,-1-1-13 0,0 2-6 0,0-1-8 16,-2 3 0-16,-2-1-2 0,0 2-5 15,-2 3 2-15,0-1-2 0,0 2-2 0,-2-1-7 0,-3 1-11 16,1 0-5-16,-4 1-5 0,1 3-5 0,-3 0 4 0,1 2-5 16,-2 3-5-16,1-2 4 0,-2 3-7 0,-1 4-3 0,-1 2 0 0,0 1 1 15,-3 1-1-15,5 2-3 0,-2 1 3 0,-1 1-2 0,1 2-2 16,3 1 7-16,-1 2-7 0,2-2 2 15,2 2-1-15,2-3-12 0,0 0 7 0,5 2-3 16,0-6 5-16,0 3 0 0,5-1 3 16,-1-3-3-16,6-2-4 0,-1 0 4 0,5-4-6 15,2-2 1-15,1-3 4 0,6-2-1 0,-1 0-1 0,3-2 1 0,4-4-1 0,1-3 0 0,2-2-2 0,1-4-4 0,2-4 2 0,0 0-2 16,-1-5 11-16,-2 1 2 0,-2-1-6 0,2 1 7 0,-3-1-7 0,-2 0 2 0,-5 0 3 0,2 1-1 0,-6 2-2 0,0 2 7 0,-3-1 1 0,-3 3 0 16,-4 1 2-16,2 0-1 0,-6 4-1 0,3 2 0 0,-4 0-1 0,0 2 1 15,-1 1-1-15,0 1 3 0,-2 2-3 0,3 2-2 0,-3 2 4 0,0 2 2 16,-1 1-5-16,2-1 0 0,-2 6-3 0,1-1-2 0,-2 4 2 15,3 2-4-15,1 1 1 0,-2 4-2 0,-1 0 2 0,5 2 3 0,-2 1 0 16,1-2 0-16,1 0-3 0,1 1-2 0,0-1-3 0,0 1 4 0,2-1-7 16,-2-1 3-16,4-1 10 0,-1-2-4 0,2-2 10 0,1-1-8 15,1-2-1-15,0-3-6 0,4 0 4 0,-1-1-3 0,0-1 3 0,-2-3-6 16,4-1 1-16,-1-2 2 0,0-2 2 0,2-2 2 0,0-2-1 0,0-2 3 16,1-1-8-16,0-3 10 0,-2 1 1 0,3-2-5 0,-4-6 6 15,2 3 0-15,-3-2-5 0,4 0-1 0,-3-2 1 0,-2 1 5 0,4 1 5 16,-3 1 2-16,-2-1-3 0,4 0-7 0,-2 0-1 0,0 1 6 15,0 1 0-15,0 0-1 0,-1 2 1 0,-1 2-6 0,1 1-1 0,1 2-1 16,-1-2 2-16,-1 5 5 0,-2-1 4 0,3 2-1 0,-2 2-2 0,1 0-2 16,-1 2 0-16,1 0-3 0,-4 0 5 0,6 2 2 0,-2 0-2 15,-1 1 2-15,-1 1 0 0,3 2-3 0,-1-1 1 0,0 3 3 0,-1-1-4 16,-1 1 4-16,3 2-6 0,0 0 5 0,-2 0 2 0,2 1-4 16,-2 0 2-16,-1 0-6 0,1-1-2 0,-1 1 6 0,2-2-8 0,-2 1 2 15,1-1 4-15,-1 1-4 0,0-2 6 0,-1 0-6 0,1-2 3 0,-3 2 2 16,2-1 1-16,-2-2 2 0,1 2-3 0,-1-1-5 0,-1-1-3 15,3-1 4-15,-3 0-2 0,2-3 4 0,-2 1-1 0,3-2 4 0,-3 0 4 16,1-2-4-16,1 1 12 0,0-3-9 0,1 1 3 0,0-1 12 0,1-2-13 16,-2-3 2-16,1 0 0 0,4 0-8 0,-3-2 13 0,1 0 0 15,-1 1-10-15,0-3 7 0,0 3-15 0,-1-1-3 0,4 0 13 0,-3 1-7 16,0 0-6-16,0 0 10 0,0 1-12 0,1 1 6 0,-1 2 9 0,0 3-2 16,1-1 6-16,1 1-14 0,-2 3-4 0,4-1-4 0,-3 1 1 15,1 1 3-15,0 1 2 0,0-1-1 0,-1 3-2 0,2 0-2 16,-1 1 7-16,1 2-3 0,1 1-2 0,-2-1 1 0,2 1-4 0,-2 0 5 15,2 3 0-15,0-1 8 0,-1 2-5 0,-2-1-5 0,3 0-2 0,1-2-6 16,-3 1 6-16,2-1-3 0,-1 0 6 0,1 2-3 0,0-3-1 16,0 0 6-16,3-1-4 0,-2-2 3 0,1-1-2 0,-1-1 8 0,-1-2 0 15,-1 1-1-15,2-2-2 0,0-2-18 0,-2 0 13 0,4-1-5 0,0-2 6 16,-5-1 7-16,2 0-8 0,0-3 8 0,-2 1-1 0,0-1-1 16,1-2 7-16,0 2-1 0,-2 0 4 0,-1-3 2 0,2-1-9 0,-1 0 5 15,-2 0-1-15,-1-1-9 0,1 1 7 0,-2-1-4 0,-1 2 6 16,0 0 4-16,0 2-9 0,-1-1-5 0,0 0 1 0,-2 2 2 0,-1 1 8 15,-1 1-1-15,2 0 7 0,-2 2-5 0,1 1-7 0,-2 0 4 0,2 1-7 16,-3 3 3-16,5-2 2 0,-4 4-2 0,1-2-1 0,0 3-6 0,-2 0-1 16,-1 2 1-16,4 2 4 0,-3-1-4 0,1 2 3 0,0 0-6 15,2 2-1-15,-3-1 8 0,2 3-2 0,0 0 2 0,-2 2-2 0,4-1-1 16,1-1 6-16,-1 0-4 0,2 2-6 0,-2-2 2 0,0 1-1 16,2-1 11-16,1-1-15 0,0-2 0 0,1 1-3 0,1-2-7 15,-1 0 15-15,0 0-5 0,2-3 7 0,1-1-2 0,-3 0 2 0,5-4 6 16,-2 2-8-16,1-4 2 0,2 2 0 0,-1-4-2 0,4 0 10 0,-2-1-2 15,0-2 4-15,4 0-1 0,-3-1-11 0,1-1 9 0,2-2 0 16,-4 1-7-16,3-4 15 0,-1 1-3 0,1-3-5 0,-2 1 12 0,-1-2-21 16,1-1 0-16,-3 2 3 0,2-3-1 0,-1 2 10 0,-2-1-4 0,1 2 2 15,-4-2-3-15,2 0-2 0,-1-1 11 0,-2 1-3 0,1-1 1 0,-2-1 5 16,-2 1 0-16,0-1-9 0,-1-2 8 0,0 1-5 16,-2 0-5-16,2-2 9 0,-1 3 3 0,2 2-7 0,-2 5 4 0,2 5-2 0,-3 2 5 15,5 5 1-15,-3 1-1 0,1 1-3 0,2 2-11 0,0 1 6 16,0 3-5-16,2 2 6 0,-2 5-3 0,3 4-1 0,1 5 3 0,-1 3-7 15,-1 2 8-15,2 0-3 0,0 1 1 0,-1 4-8 0,0-1-8 16,2 3 4-16,-1-1-4 0,0 3 8 0,0 0-1 0,0 2 0 0,0 0-8 16,-1-2-7-16,0 1-1 0,1-3-19 0,-2 0-29 0,2-2-53 15,-1-2-97-15,1 0-125 0,-1-3-165 0,-1-4-139 0,-2-1-67 0</inkml:trace>
  <inkml:trace contextRef="#ctx1" brushRef="#br0" timeOffset="206278.72">12123 18656 738 0,'-4'-3'141'0,"0"1"-47"0,0-2-9 0,4 0-9 0,0-2 7 0,1 0 12 0,0 0 8 0,-1 0 15 16,0-1-1-16,2-1-3 0,-2-2-10 0,1-3-6 0,0 0-1 15,2-2-12-15,-2 0-5 0,-1-4-7 0,2 2-11 0,-4 0-5 0,2-1-8 16,-1 1-13-16,0 1 1 0,-2 1 0 0,0-1 4 0,1 2-4 15,-1 4-3-15,0 3-3 0,-2-1-6 0,2 3 4 0,-1 1 1 0,0 0-12 16,0 1 10-16,-1 0-11 0,-1 2 0 0,0 1 1 0,-1 1-14 16,-2 2 6-16,1 1-2 0,-2 0-8 0,-1 3 5 0,5 2-6 0,-4-1-11 15,1 3 10-15,0 1 1 0,-1 1-5 0,2 2 15 0,-1 0-12 0,5 2-1 16,-2-1 4-16,2 3-3 0,2 1 1 0,-2 0 0 0,1-2-3 16,0 0 2-16,3 0 1 0,0-2-6 0,3 0-4 0,1 0 9 15,0-1-6-15,0-2 9 0,1-2 0 0,1-3-1 0,-1-1-1 0,3-3-6 16,-1 0 4-16,1-2 4 0,0 0-6 0,1-4 9 0,1-2-8 0,-1-1-2 15,0-3 2-15,1-3-1 0,1-1 6 0,1-1-5 16,-3-2 13-16,6-1-6 0,-5-2 3 0,4 1 3 0,-2-2-10 0,0 1 2 0,-1-4-3 0,-1 2-2 16,1 0 2-16,-3 1 1 0,-1 2 2 0,1 1-2 0,-3 1 2 15,-1 0 2-15,0 3 0 0,0 1-2 0,-1 2 5 0,-3 2-4 0,3 3 3 16,-2 0 1-16,-1 2-7 0,-1 0 2 0,1 1-2 0,-3 0-1 0,3 1 1 16,0 1 2-16,-3 0 4 0,3 2-8 0,-1 0 4 0,-2-1-5 15,1 4 0-15,-1-1 2 0,-1 3 5 0,1 3-1 0,2 1-6 0,0 1 9 16,-1 3-8-16,0-1 1 0,2 1 5 0,0 0-1 0,0 0-5 0,2 2 0 15,0-2 4-15,-1 0-5 0,3 0 12 0,0-4-4 0,0 0-6 16,1 0-5-16,1-1-2 0,0 0 6 0,1-1 1 0,0-3 3 0,2 1 0 16,1-4-3-16,-1-1 3 0,0-1 0 0,1-2 3 0,-1-1-1 15,3 0-9-15,-1-6 14 0,0-1-2 0,2 0-5 0,-1-3 6 0,2-2-1 16,-2-1-8-16,2-2 8 0,0-2-3 0,3-4-6 0,-3-1 4 0,2-1-11 16,-4 0 11-16,2 0-2 0,-3 0-3 0,0 1-2 0,-2-2 1 15,-1 2-2-15,-1-3 6 0,-2 1 0 0,1 1 2 0,-2-2-6 0,-3 0 4 16,-1-1 5-16,0 0-7 0,0-1 0 0,-1 2 4 0,-1 1 4 0,0 2-6 15,-1 2 8-15,0 3-4 0,1 4-7 0,-1 0 12 0,-1 3-11 16,1-1 1-16,1 3 0 0,0 1 3 0,0 1 5 0,-1 2-2 0,2 0 7 16,-2 2-10-16,0 0 3 0,1 3-3 0,-1 0-1 0,-1 1 7 15,4 4-7-15,-3-1 1 0,1 2 0 0,-3 4-9 0,3 0 13 0,-2 4-1 16,2 0-5-16,0 4 7 0,-1 1-6 0,2 2 1 0,-1 1 0 16,0 2 0-16,2 1-4 0,-3 2 8 0,6 1-4 0,-3 2 0 0,2-1 6 15,0-2-11-15,-1 1 7 0,2 0 1 0,-1-1-6 0,1-2 1 0,2-1-4 16,0-2-3-16,0-1 3 0,2-2 12 0,-1-3-6 0,1-1 0 0,-2-2 4 15,5-2-11-15,-2-2 7 0,0-1 0 0,3-1-2 0,-1-1 6 0,0-4-1 16,2 0 2-16,-2-1-3 0,2-1-1 0,1-1-1 0,0-5 0 16,2 2 5-16,1-5 0 0,0-1-5 0,1 0-3 0,-1-1 13 15,0-2-17-15,-1-1 10 0,1 1 1 0,-1-2-9 0,-2 0-2 0,1-1 1 16,-1 0 9-16,-1 0-3 0,0-1 3 0,-2-1 0 0,3 1-7 0,-5-3 2 16,2-2 4-16,-4 2 4 0,1-1-4 0,0-2 3 0,1-3-4 15,-2 0-2-15,0-2 2 0,-2-2-6 0,-2 1 4 0,0 0-1 0,1 1 5 16,-3 0 1-16,-3 0 1 0,3 1 0 0,-3 0 1 0,0 3 3 15,-1 6-1-15,2-1 0 0,-4 5-1 0,1 5 1 0,2 2 4 0,-2 3-6 16,0 3 4-16,2 1 1 0,-1 0-6 0,1 3 6 0,1 1-2 0,-1 0 3 16,-2 2-6-16,1 6-1 0,-2 0-5 0,1 6-8 0,-1 1 3 0,1 1-4 15,1 4 9-15,-1 1 2 0,-1 2-4 0,2 3 6 0,0 0-2 16,2 4-6-16,-2 2 11 0,2-1 0 0,1 1-9 0,1-1 14 0,3-2-5 16,1-2-1-16,-2-3 5 0,5-1-11 0,0-3 3 0,1-2-6 15,2-1 3-15,0-1 3 0,2-2-5 0,-1-2 4 0,1-1-4 0,2-3 2 16,0-2 2-16,1 0 3 0,1-2-3 0,-2-2-4 0,2-2-3 0,-1-1-7 15,-1-1 7-15,0-4-9 0,-3-2-8 0,1-1-21 0,-1-1-57 16,0 0-55-16,-3-4-105 0,-2 1-158 0,0-3-175 0,0-3-217 0</inkml:trace>
  <inkml:trace contextRef="#ctx1" brushRef="#br0" timeOffset="207814.28">14251 18115 56 0,'0'0'48'0,"-1"0"3"0,-1 1 5 0,2-1 10 0,0 0 11 0,-1 0 12 0,1 0 13 15,0 0 8-15,-1 0 4 0,1 1-2 0,0 1-1 0,-2-2-4 0,2 1-1 0,0-1-4 16,0 0-3-16,-1 0-5 0,1 0-4 0,0 0-4 0,-1-1 2 16,1-1-10-16,0 1-2 0,0-2-1 0,0-1-19 0,0-1 0 0,-2 0-7 15,4-2-6-15,-2 0 4 0,0-1 0 0,0-1-5 0,-2 2 0 0,0-1 4 16,-1 1-9-16,0 1 7 0,1-1-13 0,-2 0-7 0,-2 1 6 0,0-1-9 15,-1 2 7-15,-3-1 0 0,1 2-12 0,-2 0 2 0,-1 3-5 16,0-1-5-16,-1 5 2 0,-2-2-2 0,3 3-5 0,-1 3-5 0,1 0 2 16,-2 0-8-16,2 2 8 0,-1 2 2 0,-1 1 3 0,2 1-5 15,0 2 0-15,1-2-4 0,1 3 1 0,3 0 5 0,0-1-2 0,1 4-2 16,0 0-4-16,1-2-1 0,5 2 1 0,0-3 2 0,0-1-4 16,3-2 2-16,3-1 1 0,1 0 0 0,1-1 5 0,1-2-10 0,2-2 4 15,-1-2-7-15,3 1 3 0,-1-4 9 0,1 0-4 0,2-2 0 0,1-3-1 16,-1-1-1-16,2-1 3 0,-1-1 0 0,1 0 1 0,-3-4 5 0,1-2-2 15,-2-1 1-15,0-2 3 0,-3 0-4 0,0 1 0 0,-2-1 4 16,-3-3-2-16,2 2 0 0,-2 0-4 0,-1 2-3 0,-3 0 4 0,2 2 2 16,-3 1 1-16,1-1 4 0,-1 0-3 0,-1 2 2 0,0 1-2 15,-1 0-11-15,1 2 15 0,-2 2-4 0,2 0-5 0,1 3 14 0,-1 0-9 16,1 0 0-16,0 1-3 0,0 0-3 0,-2 1-4 0,4 1 1 16,-2 2 6-16,0-2-3 0,2 2 4 0,0 1-4 0,2 1 8 0,0 3-5 15,1-1 0-15,1 1 2 0,-1 3-1 0,0-1-4 0,2 1 6 0,-2 1 0 16,2 0 2-16,0-1 3 0,-2 1-6 0,0 0-2 0,2 0-3 0,-2 3 6 15,2-3 2-15,0-1 0 0,0 1-4 0,1-4-6 0,-2 0 4 16,2-2-6-16,2 1 6 0,-2-2 2 0,1-1-6 0,1-1 4 0,-2-2-6 16,2 1-4-16,1-4 6 0,0 1-14 0,0-2-6 0,1-2-28 15,0 0-60-15,0-5-52 0,0 1-85 0,-2-4-89 0,1-4-79 0,-1 1-75 16,2-2-56-16</inkml:trace>
  <inkml:trace contextRef="#ctx1" brushRef="#br0" timeOffset="208277.84">14588 17552 1283 0,'-11'-7'69'0,"1"3"-2"0,1-4 1 0,4 3 11 0,3 2 3 0,1 2 5 0,0 1-10 0,1 0-17 0,0 1-2 0,0 0-15 0,1 4 2 0,2-3-6 0,1 6 4 0,1 0 0 0,0 6-3 0,2 2-2 0,1 3-13 0,-1 1-6 0,0 4-2 0,1 3-4 15,0 2-1-15,0 2-6 0,-2 0 5 0,4-1-8 0,-4 1 6 0,1 1 7 16,-1-1-5-16,2 0 1 0,-3 0 0 0,0 0-13 15,-1-3 2-15,2-1-4 0,-1-1-7 0,-1-1 10 0,0-3-5 0,-1 0 7 0,-1-3-10 16,0-1 8-16,0-2 1 0,4-1-4 0,-3-4 5 0,1-2-7 0,-2-2 2 16,0-4 2-16,0-1 1 0,0 0-2 0,2-4-2 0,-3 1 10 0,2-2-5 15,2-2-1-15,-1-3-1 0,1-4-11 0,1-3 9 0,-1-1-3 16,0 1 7-16,2-2-2 0,0 1-4 0,-3 0 4 0,1-2-1 0,1 1 4 16,-1-2-1-16,-1 2 1 0,1-1 1 0,1 2 3 0,-4 1-3 15,4-1-2-15,0 3 2 0,0 1 0 0,1 2 5 0,-3 2-7 0,4 2 4 16,-3 0 0-16,0 1-2 0,2 2 9 0,-2 1-2 0,3 2-3 0,-1-3-1 15,-2 3 1-15,1 0-4 0,1 3 13 0,1-3-1 0,-2 2 4 16,1 1 4-16,-2 2-1 0,2 2-2 0,-2 0 3 0,2 1-4 0,-3 0 6 16,3 3-1-16,-4 1-5 0,1 2-1 0,-3 2-7 0,0 1-3 15,1-3 0-15,-4 1 10 0,1-2-13 0,0 4 6 0,-2-1-1 0,0-2 0 16,-2 1 0-16,-1 1-13 0,-2-1 1 0,2 1-10 0,-5 0 9 16,4 0 10-16,-3-2-4 0,-1-1 0 0,1-1-4 0,1-3-6 0,-3-1 10 15,3 0-6-15,-1-1-7 0,0 0-1 0,-1-3-12 0,0 0-3 0,0-1-17 16,1-2-16-16,-2-1-19 0,1 0-9 0,1-3-11 0,0 1-12 0,2-4-8 15,1 1-24-15,2-2-7 0,1-1-11 0,2-1-10 0,4-2-6 16,2-2-21-16,5-2-29 0,2 0-41 0,3-4-36 0,4 3 41 0</inkml:trace>
  <inkml:trace contextRef="#ctx1" brushRef="#br0" timeOffset="208614.72">15244 17915 984 0,'-4'-3'174'0,"-1"1"-27"0,0-2-34 0,5 1-16 0,0 2-6 0,-2-2-3 0,2 3 0 0,-1 0 7 0,1-1-3 0,0 1-9 0,-1 1-6 0,1-1-13 0,0 3 1 0,-2-3-13 16,2 0-10-16,2 0-7 0,-2 2-9 0,0 0-6 0,0 2-1 0,0 1-5 15,0 0-3-15,0 5 0 0,-2-2 1 0,2 3-3 0,-1 1 4 16,0 0 1-16,-1 0 2 0,2 0 3 0,-1 3-8 0,0-5 5 0,1 2 0 16,0 2-6-16,0-1 6 0,2-1-4 0,0-1 3 0,0 1-2 0,2-5 1 15,0-1-4-15,2 1 3 0,2-3 8 0,0 0 9 0,-2-1 10 16,6-3 3-16,-2 0 2 0,2 0-18 0,0-3-2 0,-1-2 3 0,5-2-4 15,-1-1 6-15,-1 0 1 0,1-3-13 0,0 1-3 0,-2-4 6 16,-1 2-10-16,-2-1 3 0,2 1-5 0,-4 0-6 0,0-1-3 16,-3 0 0-16,0 1 0 0,-1 0 5 0,-1 0 1 0,-1-1 6 0,-2-1-10 15,-3 2-2-15,-1-1-6 0,0 2-15 0,-2 2 18 0,1-2-4 0,0 1-2 16,-3 4-7-16,-2 0-13 0,5 4-16 0,-4-1-17 0,-1 2-16 16,-1-1-19-16,1 5-38 0,-4 0-20 0,5 2-17 0,-3 2-25 0,1-1-8 15,2 3-31-15,-3 0-23 0,5 0-30 0,-2-1-24 0,3 2-25 16,2 0-45-16</inkml:trace>
  <inkml:trace contextRef="#ctx1" brushRef="#br0" timeOffset="208922.1">15720 17876 1197 0,'-4'-5'173'0,"0"0"-25"0,0-4-21 0,1 3-9 0,1 0 3 0,-1 2-8 15,2 0-10-15,-2 3-9 0,0 0-15 0,2-2-4 0,-2 3-10 0,2 0-9 16,1 0-14-16,-1 0-11 0,1 1-7 0,-2 1-10 0,4 0-2 15,-2 2-4-15,1 2-10 0,0 2 10 0,2 3 0 0,0 1 3 0,-1 0 2 16,4 2-2-16,-4 2 2 0,4-1-8 0,-1 1 1 0,-2-2 1 0,1-1-4 16,0-1 7-16,0 0 3 0,1-1-5 0,1 0 0 0,0-2 5 15,1-1 0-15,0 0 4 0,2-4 7 0,-1 0-2 0,-3-1 4 0,6-2 8 16,-3-1-6-16,0-1 6 0,0-2-5 0,0-2 0 0,2 1-5 0,-4-4 0 16,5-2-2-16,-1 1-8 0,0 0 0 0,2-6-17 0,-1 1 3 15,1-2 0-15,-1-1-4 0,-3 1 11 0,0 0-14 0,0 0-5 0,-3-3 3 16,2 2-13-16,-2-2 3 0,-1 3-13 0,0-2-11 0,0 2-9 0,0 1-25 15,1 1-4-15,-1 2-18 0,-2 1-12 0,2 4-14 0,-1 1-29 16,1 1-33-16,0 1-28 0,0 3-40 0,-1 1-24 0,2 0-12 0,-2 3-17 16,1-1-3-16,0 3 3 0</inkml:trace>
  <inkml:trace contextRef="#ctx1" brushRef="#br0" timeOffset="209221.69">16117 17969 339 0,'-1'2'331'0,"1"2"-151"0,-2 0-32 0,4 0-8 16,-1-2 11-16,2 0-1 0,-1 0 2 0,1-2-3 0,2 1-9 0,1-2-5 15,-1-1-12-15,2 0-18 0,1-2-9 0,1-3-14 0,-1 0-6 16,3-1-12-16,1-1-3 0,0 0-18 0,1-2-5 0,1 0 2 0,-1-1-8 16,-1 1 1-16,3-2-9 0,-4 0 6 0,2 0-16 0,-3-1 8 0,-1 0 6 15,-2 2-16-15,-2 0 9 0,0 0-6 0,-3 1 7 0,0 2 7 16,-2 0 4-16,3 2 3 0,-3-1-2 0,0 4-13 0,-3-1 0 0,1 1-7 16,0 1-7-16,-2 0 7 0,0 2-5 0,-1 1-6 0,0-2 13 0,-3 2-12 15,2 3 3-15,-3 0-2 0,-2 2-10 0,2 2 10 0,-5 1-15 16,2 3 6-16,0-1 2 0,-1 2 4 0,-1 3 11 0,2 1-3 15,2 0-1-15,-1 0-12 0,4 1 3 0,0-3 3 16,3 1-8-16,2-2 3 0,0 1 6 0,2-1-10 0,2 1 10 16,2-2 1-16,0-2-8 0,1 2-5 0,5-2 12 15,-1-1-4-15,2-3 4 0,2-1 3 0,0-1-6 0,2-1-1 0,0-1 6 0,2 0-1 16,-1-4-10-16,2 1 1 0,-2-3-6 0,1 0 1 0,-2 0 2 0,1-1 1 0,0-2 8 0,0 1-18 0,-1 0-5 16,-1-1-30-16,-2-1-56 0,-3 1-63 0,0-2-89 0,-1 0-137 0,-2-1-206 15,-1 1-247-15,0-2 191 0</inkml:trace>
  <inkml:trace contextRef="#ctx1" brushRef="#br0" timeOffset="210124.45">17453 17809 286 0,'-1'-6'139'0,"1"-1"-19"0,0-3-1 0,1 1 7 0,1 1 9 0,-1 0 3 0,0-1-6 0,2-2-1 0,-2-1-4 0,1 0 1 0,0 0-4 16,0 0-4-16,-1 0-17 0,-1 0-17 0,0 2-17 0,0 3-9 15,1 1 3-15,-1 2-2 0,-1 0 5 0,1 1-3 0,-1 2-6 0,1-2-2 16,-2 3-13-16,1 0-10 0,0-1-3 0,-2 2-7 0,0 0-4 0,-1 1 6 15,0 2-13-15,-1 1-1 0,-2 3 0 0,0 4-7 0,1 2-3 16,-2 2 2-16,0 0 4 0,-2 1 1 0,2 1 4 0,0 2-11 0,3-3-5 16,-1 2-1-16,2 0-1 0,4-1 6 0,0 1-1 15,0-1 0-15,3-2-3 0,1-3 9 0,2 0-9 0,2 1 6 0,0-5-5 0,5 1 2 16,-1-2 2-16,1-4-7 0,2-2 9 0,3-2-2 0,2-2 5 16,1-2-3-16,2-2-4 0,5-2-8 0,0-1 2 0,0-2 3 0,-2-1 4 15,-1-1 5-15,-2-3-4 0,1 1-4 0,-1 0-3 0,-3-1 6 0,-1 0 2 16,-3-1 6-16,0 0-4 0,-3 0-2 0,0 2 1 0,0 1-2 0,-4-1 15 15,-1-1-4-15,-2 1-11 0,-1 2 3 0,-1-2-16 0,-1 3 7 0,-1 1 11 16,-2 2-4-16,-1 2 6 0,1 0-7 0,-1 2 1 0,-2 1-1 16,2-1 5-16,-2 3-5 0,0 1 2 0,1 0-2 0,-4 2 3 0,4 2 5 15,-1-1 0-15,-1 1 6 0,0 1-9 0,1 1 3 0,-2 3-8 0,1 2-2 16,-1 3-3-16,1-4-1 0,2 5 4 0,0-2 4 0,0 1-1 16,2 2 4-16,-1 0-5 0,1-2-10 0,0 1 4 0,3-4-2 0,-2 1 4 15,3 0 11-15,-1 0-2 0,2-2 3 0,0 0-6 0,2-3 3 16,-2-1 4-16,1-1 5 0,2 0-3 0,-2-1 4 0,1-2 6 0,0 0-4 15,2-1 20-15,-1-1-4 0,0 0-5 0,0-3 4 0,3 0-12 0,-3-2 4 16,2-2-1-16,-4 2-8 0,2-5-3 0,-2 1-5 0,3 1-2 0,-2-2 2 16,-3 2 0-16,2 0 2 0,-2-3 1 0,-1-1 1 15,0 1-2-15,-3 0-13 0,0 2-3 0,0-1-2 0,-3-1 1 0,0 0 2 16,-1 2-6-16,0 1-14 0,-1 0-12 0,-2 2-10 0,-1-1-11 0,0 1-15 16,0 3-11-16,-1 2-10 0,1-1-12 0,0 3-13 0,-2 0-13 0,2 0-19 15,0 1-22-15,2 2-26 0,-2-2-19 0,4 2-18 0,-1 0 0 16,1-1-3-16,2 1-2 0,0 1 18 0,2 0 25 0,2-1 52 15</inkml:trace>
  <inkml:trace contextRef="#ctx1" brushRef="#br0" timeOffset="210671.36">18098 17589 96 0,'7'-1'126'0,"-3"1"28"0,5 0 23 0,-2-1 10 15,-3-1 5-15,1 1 2 0,1 0-3 0,-4-1-1 0,5 1-3 0,0 0-12 0,-1-1-12 0,2 2-24 0,0-1-18 0,3 0-9 0,-2-1-11 0,4 2-10 0,-3-1-12 0,1 1-16 0,0 0-12 0,-2 1-21 0,2 1 0 0,-2 2-3 0,-3 0-22 0,2 0 17 0,-2 2-9 0,0 3-8 16,-1-1 12-16,-2 1-12 0,2-1 2 0,-2 0-4 0,-2 1 1 15,3-1 6-15,-3 2-5 0,2-3-5 0,-2 1-3 0,1-3 1 0,-2 0 2 16,1 2 7-16,-1-3 0 0,1-1-11 0,1 1-1 0,-1-2-2 0,-1 0 1 16,0-1 9-16,3-1 0 0,-3-1 2 0,0 1-5 0,0-2-5 15,0 2 2-15,3-4 5 0,-3 0 1 0,4 0-1 0,0-1-4 0,1-2-3 16,-1-1 0-16,1-1 1 0,1-2 1 0,2 0-2 0,0-2 3 16,-3 2 1-16,2-1-6 0,1 2 3 0,-1-4-4 0,-1 1 5 0,-2 1-2 15,3 1 1-15,-2-1 6 0,1 2-7 0,-2 2 8 0,0 0-5 0,1 3 2 16,-1 0 2-16,-1 1 0 0,0 2 6 0,-1 1-4 0,1 0-6 15,0 1 2-15,-2 0-8 0,0 0 1 0,-1 0 7 0,3 1-4 0,-3 0 6 16,3 1-7-16,1 0 7 0,-2 1-1 0,2 1-4 0,0 1 8 0,0 1-5 16,0 0-2-16,2 3 2 0,0-1-1 0,1 0-3 0,0 1 1 15,-2-1-2-15,3 0 3 0,-1 1 2 0,0-1-1 0,-1 1 4 0,1-1-1 16,0 0-2-16,-2-2 3 0,0 0-3 0,2-1-2 0,-1 0 4 0,0-1 0 16,0-1 3-16,-1 0-9 0,0-2 3 0,1-1 4 0,-2 0-3 15,1 0 8-15,-1-1-4 0,0 1-6 0,1-3 0 0,0 0-1 0,1-2 8 16,0-2-3-16,0 1 0 0,1-1-4 0,0 0 0 0,1-1 2 15,-2-1 2-15,2 1 3 0,0-3-5 0,2 2-2 0,-1-2-3 0,-1 0 5 16,0-1-5-16,0 1 8 0,-1 1 1 0,0-2-2 0,-1 1-2 0,0-1-6 16,1 0 6-16,-3 0 2 0,2 0 0 0,0 1 0 0,2 2-4 15,-3-1-5-15,2 2 21 0,-2 1-3 0,0 2-7 0,2 2 4 0,-1-1-9 16,0 3 2-16,0-2 11 0,0 3-12 0,0 0-3 0,-2 2 1 0,0 0-1 16,-2 2 6-16,4 2-1 0,-2 1-2 0,1 1 3 0,-2 0 2 15,-1 1 0-15,1 0 0 0,-1 2-1 0,0 1-8 0,0-1-1 0,-2 2-1 16,-2 1-11-16,0-1 8 0,-1 2 4 0,0-2 2 0,-4 2 1 15,5-2-10-15,-2-1 0 0,-2 0-3 0,1 1-7 0,0-1-14 0,-1-2-50 16,1 0-40-16,1-1-42 0,0-2-38 0,0-2-12 0,1-1-37 0,1-1-30 16,0-2-26-16,1-1-24 0,1-3-28 0,1-2-6 0</inkml:trace>
  <inkml:trace contextRef="#ctx1" brushRef="#br0" timeOffset="211132.4">19264 16930 713 0,'-5'-11'175'0,"1"2"3"0,-4-2-6 0,4 5 8 0,-2 2-24 0,1 1-19 0,0 3-39 0,-1 1-23 0,-1 2-5 16,2 2-23-16,-3 5 1 0,0 2-8 0,1 4-14 0,1 4 1 0,2-1 2 15,0 5-11-15,0 0 8 0,1 4-7 0,3 2-10 0,0 2 9 0,0 0-8 16,0 0 1-16,3 0-5 0,-3 2 4 0,4 1-13 0,-3-2 3 16,2-2 2-16,-1-2 4 0,0-2 6 0,-1-1-12 0,0-2 4 0,1-3-10 15,-1-2 0-15,0 0 8 0,1-3-4 0,-1-3 4 0,-1-1-4 0,1 0 8 16,-1-4-7-16,-1 2 1 0,0-4 0 0,2-2-2 0,-2 0 10 15,1-2-1-15,0-1 4 0,0 0-7 0,0-2-1 0,0 0 0 0,0-2-9 16,0 0 0-16,0-2-3 0,0-2 2 0,0-1-1 0,0-2-1 0,0-1 3 16,-2-2-3-16,2-1 11 0,2-2-4 0,-2 1-2 0,-2-2 1 15,2-1-3-15,-1 1 6 0,1-2 0 0,0 1-3 0,0 0 3 0,0 1-6 16,1 3 9-16,-1 2 0 0,2 3-3 0,-1 2 0 0,0 2 0 16,2 1-2-16,0 0 8 0,1 1 2 0,0 2-5 0,1-1 1 0,2 1 2 15,-2 1-4-15,5 0 4 0,-1 1 1 0,0 2-5 0,3 0 2 0,2-1 2 16,-2 2-1-16,1 2 11 0,2-1-2 0,-2-1-2 0,3 0 3 15,-1 2 1-15,0-2 7 0,-2 1 6 0,2 0 5 0,-4-1 2 0,4 2 3 16,-5-1-2-16,2 0-3 0,-1-1-10 0,-3 0-5 0,0 0-4 0,-1 0-2 16,-3-1 3-16,-1 1-2 0,-1-2-2 0,-2-1 8 0,2 0-7 15,-2-1 3-15,0 0 3 0,2 0-13 0,-2 0 9 0,3 0-5 0,0-1 0 16,-3 0-7-16,1-2 1 0,0-1-1 0,-1-2-1 0,2 0 1 0,-1-1 2 16,0-1 2-16,2 0-5 0,0 0 1 0,-2-1-13 0,2-1 0 15,-1 1 0-15,2-3-4 0,-1 0-7 0,1 1-12 0,2 0-22 16,-2 1-21-16,1 0-16 0,2-1-35 0,3 6-34 0,0-2-60 0,0 3-80 0,2 0-74 15,-1 2-64-15,1 2-20 0,0 0 43 0</inkml:trace>
  <inkml:trace contextRef="#ctx1" brushRef="#br0" timeOffset="212335.39">20029 17311 764 0,'-5'-3'300'0,"-2"-1"-187"0,1-3 8 0,-1 1 15 0,-1-2 9 0,3 1-8 0,-3 0-20 0,-2 1-17 0,2-3-4 16,1 3-2-16,-1-2-4 0,0 0-2 0,3 1-12 0,0-1-17 0,1 0-17 15,0 3-15-15,0-2-5 0,1 0-10 0,0 0-12 0,0 1-1 16,1 0-4-16,2 2 3 0,-3 0 6 0,-1 2-1 0,-1-1-2 0,1 0-9 16,-3 3 5-16,0-1 3 0,1 2 2 0,-4 2 1 0,2 0-5 15,0 3-1-15,-1 1 5 0,-2 1 1 0,2 1 8 0,-2 0-8 0,2 0-3 16,-1 2-8-16,1 1-4 0,1 1 5 0,0 2-4 0,-2 1 5 16,2-1 5-16,2 1-1 0,-1-2 2 15,1-1 2-15,2-3-4 0,4 0-4 0,0-1 3 0,0-2 0 16,3-1 3-16,0 1-3 0,0-3-1 0,2 0 0 0,0-1 4 0,2 0-5 0,2-2 7 15,1-1 7-15,-1-1-11 0,4-2 6 0,-3 0-1 0,5-2-10 0,-2-1 7 0,2 1 4 0,-2-4-6 16,3 1-1-16,-4-2 3 0,3 2-3 0,-2 0-2 0,0-1 7 16,-1-1 1-16,0 0-6 0,-2-1 7 0,0-1-5 0,2 0-5 0,-3 1 1 15,1 2-3-15,-1-1 7 0,-1 0-1 0,-3 0 5 0,3 1-6 0,-2 0 0 16,-1-1 1-16,1 1 1 0,-2-1 2 0,-2 2 2 0,5 3-1 16,-4 0-2-16,-1 1 6 0,1 1 2 0,-2 0 0 0,1 2-2 0,0 1-6 15,-2 0-2-15,3 1 2 0,-3-1 0 0,3 3 0 0,-3-2 7 0,2 5-9 16,-2-4 4-16,3 2 1 0,0 2-6 0,-2 0 4 0,2 4 2 15,-1-4-7-15,1 1 5 0,0 0-1 0,-1 1-1 0,1-1 5 0,3 1-5 16,-1 0 7-16,-1-2-4 0,1 1-1 0,-1 0 1 0,0-1-4 0,2 0 5 16,-1 1-1-16,0-2 1 0,2 0 2 0,-2 1-5 0,1-2-2 15,-2 0 7-15,0-3-10 0,1 0 10 0,-1 2 1 0,0-2-9 0,0-1 8 16,-1 2-4-16,0-4-1 0,1 2 6 0,1-1 1 0,-1 0-4 0,1-2 0 16,-1 0 0-16,3 1 2 0,-3-4 0 0,0 2 4 0,-1-1-4 15,1 0-7-15,0-1-1 0,-1 1-2 0,3-1 5 0,0-2 4 0,-1 3-3 16,0-2 1-16,1 2 3 0,0-2 2 0,-2 1 0 0,2-1-1 15,-1 0-4-15,2 1-10 0,-2-3 5 0,1 3 4 0,0-4-2 0,0 2 5 0,-1 0 0 16,2 0-8-16,-1 0 0 0,1 2 0 0,-2-1 6 0,1 1-4 16,-2 2 4-16,1 0-5 0,-1 0 1 0,0 2 7 0,-1 0-3 0,0 1 1 15,-3 0-8-15,2-1 2 0,2 2 6 0,-2 0-3 0,0 0 3 16,0 0-4-16,-1 2-3 0,-1-1 3 0,0 2 1 0,0-2 3 0,1 2-3 16,1-1-3-16,-1 1 0 0,0 0 4 0,2 1-1 0,-2 0 2 15,2 1 1-15,0 1 3 0,-1-1-1 0,1 0-2 0,1 1-3 16,-1-4-4-16,1 2-4 0,0 2 8 0,-1-2-5 0,2 1 6 0,3 2-1 15,-3-5 5-15,1 2-6 0,-2 2-3 0,1-2 4 0,0 0 0 0,-1-1 7 16,0-1-7-16,2 1-2 0,-2 1-3 0,-1-1 7 0,3-1 6 0,-2 1-8 16,2-2 2-16,-2 1-6 0,0-2 0 0,0 0 7 0,-2 0-2 0,5 0 4 15,-2 0-2-15,1-2 1 0,-1 0-6 0,1-1 0 0,-1-1-1 16,2 1 3-16,-1-1 0 0,1 0 3 0,0 0 1 0,-1 0-1 16,0-1-3-16,0-1 3 0,-3 4-5 0,4-5 1 0,-2 2 6 0,1 1-5 0,-2 0 4 15,-3 1-7-15,4 0 8 0,-2 1-5 0,-2-1 2 0,2 0 1 16,-2 2-8-16,1 1 2 0,-1-1 3 0,-1-1 3 0,1 2-1 0,-1-1 2 15,0 1-7-15,0 0-5 0,0 1 11 0,0-1-4 0,-1 2 1 16,1-2 1-16,1 0-5 0,-1 1-1 0,2-1 3 0,-1 1 5 0,0 1-1 16,1-1 8-16,-1-1-2 0,2 0-4 0,1 0 3 0,-2-1-7 0,1 1-3 15,1-2 1-15,-1 1-1 0,1 0-2 0,1-2 5 16,-1 0 3-16,2-1 2 0,-1 0 3 0,2-1-2 0,-3-1-2 0,1 2-4 0,-1-1 0 16,1 0-8-16,1-1 1 0,-2-2 1 0,2 0 1 0,-2-1 5 15,2 1-2-15,-1 0 7 0,1 0-11 0,-2 0 7 0,0-3 6 0,0 0-15 16,1 1 16-16,-1-1-13 0,0-1-5 0,-1 0 9 0,-1-2-10 0,1 0-2 15,0-2 3-15,1-2-1 0,-2-1 0 0,1 1 16 0,-2-2-5 16,1-2-3-16,-1-1 6 0,1-2-5 0,-2-3 1 0,1-2 5 0,0 1-8 16,1-1 4-16,-1-1 0 0,0 2-5 0,-1-1 10 0,0 2-8 0,0 3 3 15,0 3 11-15,0 6-8 0,0 6 6 0,0 3 1 0,0 3-13 16,0 1-4-16,2 2 1 0,-2 1-4 0,1 1 1 0,-1 2 4 0,0 0-1 16,1 3 1-16,-1 2 0 0,0 0 4 0,2 4-1 0,-2 2 2 15,1 1 2-15,0 1-4 0,2 1 2 0,-3 2-6 0,3 1 4 16,-1 3 6-16,0-1-8 0,0 4 0 0,0-1 2 0,-1 2-6 0,0 1 5 15,5 2 5-15,-5-2-12 0,3-1 4 0,0 0 3 0,-1-1-3 16,3-2 9-16,-2 1-5 0,2-4 4 0,-2-2 4 0,1-2-6 0,2-1 5 0,-2-1 1 16,2-3-3-16,-3 0 5 0,4-1-8 0,-1 0-3 0,-1-3-3 15,1 0 3-15,3-3 4 0,-2-2 1 0,0-1-1 0,0 0 1 0,0-2 1 16,0 0-3-16,-2-2 8 0,4 1-5 16,-2-2 0-16,0-1-1 0,0 0 1 0,0 2-2 0,0-2 1 0,-1 0 3 0,-1 1-9 15,1-1 0-15,0 1 5 0,-2 2-4 0,1-3 6 0,2 3 5 16,-3-1-8-16,2 2 0 0,-2 0 2 0,0 3-5 0,2 1 3 0,0-1-2 0,0 1-1 15,-2 1 0-15,0 0 7 0,-1 3-4 0,0-1 5 0,2 2-3 0,-2-1-1 16,1 2 4-16,-2-2-3 0,1 1 4 0,-2-1-6 0,1 2-2 16,0-2 1-16,1 0-2 0,-2 1 7 0,0-2 1 0,0 1-3 0,-2-4-5 15,3 1-1-15,-3-1 0 0,3 0 2 0,-3 0-3 0,0-1-10 0,-3 0-7 16,3-1-42-16,-3 1-47 0,3-3-58 0,-2 0-75 0,0 0-51 0,-2-3-24 16,-2 2-20-16,-2-2-16 0,0-1 5 0</inkml:trace>
  <inkml:trace contextRef="#ctx1" brushRef="#br0" timeOffset="212528.1">20745 16811 1237 0,'-17'-1'297'0,"1"1"-148"0,-2 0-24 0,8 1-22 0,4 0-11 0,5 3-20 0,2 0-1 0,2-1 10 16,1 2 4-16,3-2 16 0,2 1 5 0,3 0-9 0,3-1-9 0,-1-1-14 16,7 2-20-16,-1-4-10 0,2 2-2 0,3-1-18 0,0-2-7 15,6-1-9-15,-2 0-5 0,2-1 4 0,1 0-3 0,-1 1 6 16,1-1-19-16,-1 0-25 0,-3 1-43 0,1 0-57 0,-3-2-56 0,-3 2-77 15,-4 0-119-15,-3 0-151 0,1 0-194 0</inkml:trace>
  <inkml:trace contextRef="#ctx1" brushRef="#br0" timeOffset="-214691.77">14460 18615 237 0,'-5'5'60'0,"1"-1"-7"0,-2 1 9 0,2 1 7 0,3-5 15 0,1 2 21 0,0-1 3 0,0 1 2 0,1 0-6 0,1 1-7 0,-1-3 3 0,2 2 12 0,1-2 8 15,0-1 4-15,-1 0-1 0,2-1-10 0,2-1-17 0,-2 0-11 16,2-1-16-16,-1 0-17 0,0-1-3 0,-1 2-1 0,0-2-6 0,-1-2 6 16,-1 2 1-16,2-2-8 0,-2-1 8 0,-1 2-17 0,-1-2-2 15,-2 1 1-15,-2-3-3 0,-1 1-1 0,-2 0-7 0,0 0-2 0,-1 0-7 16,-2 0 0-16,-2 1 4 0,-1 3-7 0,0 0 0 0,1 4-2 0,-2 0-3 15,1 4 4-15,-2 2-12 0,-1 0 3 0,-1 5-1 0,2 0 3 16,-1-1 0-16,-1 6 6 0,1-2-12 0,-1 2 1 16,0 1-1-16,1 1-5 0,2 1 9 0,1-1-4 0,4 2 7 15,-2 0 1-15,4-2 1 0,-1 1-8 0,4-3 0 16,1 1-1-16,2 1-2 0,-2-4 10 0,4 1-9 0,0-4-1 0,1-1-1 0,4-1 2 0,-1-3 4 0,2 0-3 0,2-2 7 16,0-3-9-16,1-1 1 0,3 0 11 0,-2-1-13 0,1-5 12 0,0 2-1 15,-2-2-7-15,3-3 2 0,-5 0-5 0,3-3 3 0,-1 0-3 16,-3-1 7-16,4-1-4 0,-3 1 2 0,1-3-2 0,-1 1 5 0,-1 2-2 15,0-2 4-15,0 0 0 0,-3-1-4 0,2 0 2 0,-1 1-6 0,-4-1 4 16,5 4 7-16,-4 0 0 0,-2 1 2 0,2 5 3 0,-2-4-7 16,-1 4-5-16,1 0 1 0,-2 2-2 0,0 1-4 0,1 1 14 0,-2 2-10 15,2-2 6-15,0 2 1 0,-1 0-8 0,0 2 12 0,-1 0-5 16,2 1 3-16,0 0-4 0,-1 1-7 0,2 1 3 0,-2 1 1 16,1 2-1-16,1 1-6 0,1 0 4 0,-1 2 0 0,2 0 11 0,-1 0-6 15,2-2-5-15,-1 0-6 0,0 1 2 0,-1-2 5 0,2 1 6 0,-2-1 7 16,0-1-10-16,1 1 4 0,0-1-7 0,1-2 8 0,-2 2 1 0,1-5-7 15,2 1 13-15,0 0-18 0,-1-1-2 0,0 0 7 0,1 0-6 16,-2-2 15-16,5-1 0 0,-2 0 0 0,1-3-10 0,0 0 5 0,2 1 4 16,-2-4-2-16,2 1-1 0,-1-4-1 0,3-1-6 0,1 1 5 0,-1-1 1 15,-2-1-5-15,2 0 4 0,-3-2-4 0,1 2-1 0,-1 2 11 16,4-2-5-16,-2 1-1 0,-1 0 4 0,1-1-7 0,-2 3-1 0,0-1 7 16,-2 2-4-16,1 3 3 0,0 0 0 0,-2 1 6 0,0 2-5 0,2 0-2 15,-1 2 0-15,0 2-8 0,-2 1 4 0,2 2-2 0,-1 1-1 16,0 0 3-16,2 4-1 0,-2-1 4 0,3 1-1 0,-1 2-2 0,1 0-2 15,-2 1-4-15,-1-1 6 0,0 1 2 0,1 2 2 0,-1-1-3 0,-1-1-6 16,1-1 4-16,1 1 1 0,-2-2 1 0,-2-1 8 0,-2-1-11 16,2-1-1-16,-1-1 3 0,-1 1-1 0,0-3 9 0,0-1-4 0,0 1 0 15,0-2-9-15,0-1 2 0,1-2 4 0,1 1-1 0,-1-2 9 0,2 1-7 16,-2-3 1-16,2 0 0 0,0-1 7 16,1-3-2-16,0 1 2 0,0-4-1 0,0 1-13 0,-2-2 2 0,2-1-10 0,-1 1 9 0,0-5 5 15,2 4-6-15,0-4 15 0,1 3-13 0,0 2-4 16,0-1 12-16,1 4 0 0,-1 0 0 0,2 1 0 0,2 2-2 0,-1 0-6 15,-1-1 4-15,3 4-1 0,0-2-6 0,-2 1 6 0,0 1-7 0,-1 1 4 16,0 0-2-16,2 3-1 0,-1 0 0 0,-1-1 6 0,-1 2 1 0,2 0-2 16,-1 1 7-16,0 1-11 0,0 0 4 0,0 1-3 0,-1-2 0 0,-2 0 1 15,4 0 1-15,-4 1 2 0,2 0-2 0,-2 1 10 0,0-2-9 0,1 1 1 16,-1-2 8-16,2 0-10 0,-2 2 12 0,2-4-7 0,-2 2-3 16,3-3 11-16,0-1-5 0,0-1 6 0,0 1-1 0,2-2-6 0,-2-2 6 15,1 1 3-15,-1-2 2 0,0 0-4 0,3 2 2 0,-2-3-7 16,-1 2 3-16,4-1 6 0,-4 0-8 0,2-2 9 0,-5 0-7 0,2-2-9 15,0 3 2-15,-2-2-3 0,0 0-1 0,-2-1 11 0,1 1-7 0,-1 1 2 16,-3 1 5-16,1-1-8 0,-2 1 4 0,-1-1-3 0,0 2 4 16,-2 0 0-16,1 1-9 0,-1 1 7 0,-1 0-10 0,1 3 7 0,-2 2-1 15,1 0-4-15,0 1 5 0,-4 2 3 0,3 0 0 0,-2 2 0 0,-3 2-5 16,6 3-5-16,-2 0 5 0,0 0 0 0,1 1 8 0,2 0-8 16,-1 1 0-16,4 0-3 0,0 1-4 0,2-2 5 0,0-3-6 0,4 2 5 15,-1 0-1-15,4-3 6 0,0 1 8 0,1-1 0 0,4-2 12 16,2-1-10-16,0-1 6 0,1-1-3 0,3-1-1 0,-2-2 4 0,1 0-4 15,-1 0-2-15,0-2-7 0,2-2 2 0,0-2 1 0,-2 0-4 0,1-2-3 16,-1-1-1-16,-3 1-10 0,0 2 7 0,-3-1-11 0,1 2-8 16,-2-1-2-16,-4 1-28 0,0 0-44 0,0 1-60 0,-3 0-84 0,0 1-119 15,-5 0-141-15,1 2-187 0,-3 0 9 0</inkml:trace>
  <inkml:trace contextRef="#ctx1" brushRef="#br0" timeOffset="-214201.64">16851 18769 251 0,'-8'-2'224'0,"3"2"-143"0,-2 0-6 0,3-1 10 0,2-2 13 0,0 1 5 0,1-2-1 0,0 1-12 0,1 0-6 0,0-1 0 0,0 0-9 0,1-1 4 0,0-1 10 0,1-3 3 0,-1 1-1 0,2 0-6 0,-2-3-16 16,2 2-13-16,-1-3-3 0,1 1-12 0,0-1-2 15,1 0-2-15,0 1 5 0,-2 1-8 0,0-1 1 0,-1 0-4 0,-1 2-3 0,-1 1 4 16,1 0 2-16,-3 0-4 0,0 2-8 0,1 1 2 0,-5 2-6 16,4 1 5-16,-2-1-2 0,0 2-4 0,-1 1-2 0,0 2-4 0,-1 1-6 15,0 1 4-15,-1 0-7 0,-1 1-1 0,-1 1 6 0,2 0-7 0,0 1 4 16,0 1-5-16,2 0 1 0,-3-1-7 0,1 0 6 0,4-2-4 15,0 2 7-15,2-2-1 0,0 0-2 0,2-1-1 0,2 0-10 0,0-1 2 16,2 1-4-16,0-1-7 0,2-1-23 0,-1 0-36 0,2-1-48 16,1-1-55-16,0 0-62 0,1-3-67 0,1 1-58 0,2-4-55 0,-2 1-69 15</inkml:trace>
  <inkml:trace contextRef="#ctx1" brushRef="#br0" timeOffset="-213816.96">16969 18573 599 0,'-12'0'341'0,"-1"3"-210"0,-2-3-3 0,3 2 2 15,3-2 8-15,1 0 5 0,0 0-20 0,0 2-27 0,-3-1-15 0,1-1-9 16,2 1-9-16,0-1-1 0,2 3-8 0,-2-2-2 0,1-1-10 16,0 3-5-16,1-3-5 0,0 3-14 0,2-1 3 0,0 0-6 0,-1 0-1 15,-2 0-5-15,4 2 0 0,-2 0-4 0,1-1-11 0,-1 1 9 16,-1 1-9-16,1-1 4 0,0 1 4 0,-2 1 4 0,2 0 2 0,-2 4-4 16,-3-4 4-16,4 2-7 0,-1 1 2 0,-2-3 1 0,3 2 2 15,1 0-3-15,0 0 1 0,1 2 1 0,-2-4-10 16,3 1 5-16,-2-2-4 0,5 1 1 0,-1-1 3 0,1 1-5 15,1-1 7-15,-1-1-2 0,3 1 1 0,2 1 1 0,-1-1-8 0,2-1 10 0,0-1-2 16,1 1 4-16,2 0 3 0,1-3-6 0,-1 3 5 0,5-3 5 16,-2 2-1-16,0 1 0 0,-2-3 4 0,4 2-2 0,-2-1 7 0,1-2-7 0,1 0 4 0,0 1-10 15,1-1 3-15,-1 1 6 0,-1 1-12 0,-1-1 8 0,1 3-8 16,-1-3-4-16,-2 2 6 0,-2 0-7 0,0-1 5 0,-3 2 3 0,1-1 1 16,-5 1 3-16,-1 0 2 0,-3 1 4 0,-1 1 0 0,-1 0-5 0,-3 0 1 15,0 0-5-15,-2 1-2 0,-2 0-2 0,-1 2-3 0,-3-1-11 0,-2 0 3 16,4 0 3-16,-4 2-9 0,0-2 7 0,0 1-10 0,-1-2 4 15,-1-2 3-15,1 1-7 0,-1-2-11 0,0-2-19 0,3 0-8 0,1-1-15 16,1-2 0-16,0-2-9 0,2 2-16 0,5-3-8 0,1 1-27 16,3-1-16-16,1-1-18 0,3-2-14 0,2 0 0 0,4-1 0 0,3-1-5 15,7-1-28-15,1 1-31 0,6-2-50 0,5-1 19 0</inkml:trace>
  <inkml:trace contextRef="#ctx1" brushRef="#br0" timeOffset="-212953.75">17414 18623 833 0,'-1'-4'235'0,"0"-2"-71"0,-2 0-25 0,2 0-11 0,-1-1 2 16,2 2 0-16,-1 0-14 0,-2-2-9 0,1 2-13 0,-2-1-8 0,-2-2-2 16,6 2-3-16,-2-1-4 0,-1 0-9 0,0 0-9 0,1-1-10 15,-1 2-9-15,-1 0-1 0,-2 0-13 0,4 2 3 0,-1 0-13 16,0 1 2-16,-1 3 0 0,0-1-8 0,0 1 2 16,-1 0-7-16,0 1-2 0,-1 3-6 0,-2 0 4 0,0 1 8 0,-1 3-13 15,-1 0 3-15,0 2 4 0,-1 1-10 0,0 1 16 0,-1 0-4 16,4 1-9-16,-3 2 1 0,2-2-7 0,0 1 8 0,-1 0-1 0,1 2 0 15,4 2 13 1,-1-2-9-16,2 1 9 0,1-2 0 0,2-2-13 0,1 0 1 16,1-1-8-16,3-2-1 15,2-3 4-15,-1 1-9 16,3-4 9-16,0-1 1 0,3-1-8 16,-2 0 18-16,3-4-6 0,-1 0-6 15,3-4 8-15,-1 0-7 16,0-1 1-16,-1 0 7 0,2-2-5 0,-2 0 0 15,1-2-1-15,-1 0-1 16,-2-1 4-16,0 0-9 0,-1 1 3 0,-3-2-3 0,4 1 2 0,-4 1 8 0,2-1 2 16,-4 3 8-16,-1-2-1 15,2 3-2-15,-3 0 1 0,0-2-11 16,-2 2 6-16,2 0 0 0,-2 2-4 16,0 0 7-16,0 0-5 0,0 2-5 0,-2 1 2 0,2 3 3 0,0 0-4 0,-1 0 9 15,1 0 2-15,-1 1-10 0,-1 1 6 0,2-2-6 0,0 2-6 0,2 0 11 0,-4 2-2 0,2 1 2 0,0 2 3 0,0-1-7 0,2 2 5 0,-1 0-4 0,2 1-8 16,-2 0 1-16,2 2 4 0,1-3 0 0,-1 1 6 0,1-1-4 0,-2 0-3 0,4 0 10 0,-1 0-1 0,0-1-1 0,2 0-5 0,-2-2 5 15,1-1 7-15,-1 1 1 0,2-2-1 0,1 0-2 0,-1-2-8 0,1-1 2 0,0 0 9 0,0-3-6 0,1 1 7 0,0-2-1 0,1-3-12 0,2 0-6 16,1-3 7-16,1-3-3 0,0 1 8 0,0-1 1 0,1 0-1 0,-2-2 2 0,-1-3 1 0,3 0-6 0,-2-1-1 0,1-3-1 0,-2 0-1 16,0-1 4-16,-2 0-2 0,-2-1-1 0,3 1-3 0,-3-2 0 0,-1-1 6 0,-2 1-3 0,-1-5 2 0,0 2 1 0,-1-1-6 15,-2-5 4-15,-1-2 3 0,-2 0-4 0,0-3 5 0,0 3-2 0,-2 1-5 0,0 2 11 0,-2 0-8 0,2 5-4 16,0 5 6-16,2 6-3 0,-1 6 2 0,0 7 3 0,3 3-7 0,-1 2-4 0,-2 3-3 0,3 4 4 16,-3 3 2-16,3 8-2 0,0 4 7 0,0 3-9 0,3 4 1 0,0 3 7 15,-2 2-7-15,2 4 6 0,1 3 1 0,0-1-4 0,1 2 0 0,-2 1 3 16,0-5-3-16,1 4-2 0,-2-4 3 0,1 0-3 0,-2 0 2 15,2-3 1-15,-2-3 0 0,1-3-9 0,-1-3 8 0,0-2-10 0,1-2 11 16,-1-3 1-16,-1-1-1 0,0-5 8 0,0-3-9 0,0-2 2 0,1-3-17 16,-1-3-7-16,0-2-18 0,0 0-11 0,0-2-1 0,0 0-9 15,0-2-5-15,0-1-3 0,0-2-3 0,-1-2 3 0,0-1 6 0,-2-4-2 16,0-1 3-16,-1 0 2 0,-1-1 22 0,0 0 14 0,-1-1 15 0,0 1 10 16,-2 0-1-16,-3 1 6 0,4-2-2 0,-2 0 6 0,-1 2 1 15,4 1 0-15,-1 2 9 0,2 0-2 0,-2 3 5 0,1 2 5 0,4 2-8 16,0-2 7-16,1 2-2 0,1 0-2 0,1 1 3 0,-1 1-6 0,3-1-3 15,1 0 3-15,-1 1 3 0,5 0 3 0,-1-2 5 0,1 2-5 16,1-1 6-16,0 0 0 0,1 1 4 0,3-2 1 0,-1 2-4 0,0-2 2 16,2 2-3-16,0 0 9 0,0 0 5 0,1 2 5 0,-2-3 7 15,-1 3-7-15,1-3 5 0,1 2-6 0,-3-2-6 0,1 2-8 0,-3 1-12 16,0 0 1-16,-2 0-7 0,1 0 6 0,-2 3 5 0,-1-1-10 16,-1 1 6-16,-1 4-1 0,-1-2-8 0,1 2 4 0,2-1 2 0,-1 2-10 15,-1 2-2-15,0 1-1 0,-1 1-9 0,1 0 6 0,-2-2 8 16,1 4-10-16,0-4 5 0,-2 3-1 0,3-4-10 0,-3 2 1 0,0-2 2 15,0-1-4-15,3 1-1 0,-2-3-5 0,0-1-9 0,1-1-15 0,1 0-38 16,-1-4-30-16,0 0-41 0,2 0-22 0,0-2 1 0,0-2-36 16,1-3-38-16,2-3-51 0,-2 0-39 0,3-2-9 0,-3-2 14 0,3 0-2 15</inkml:trace>
  <inkml:trace contextRef="#ctx1" brushRef="#br0" timeOffset="-212555.47">18135 18305 614 0,'-2'-1'151'0,"-1"1"-55"0,2 0-28 0,1 0-11 0,0 0-2 0,0 0-10 0,1 0-8 0,-1 0 2 0,3 1 2 0,-1 0-1 15,0 1 3-15,3 0-6 0,1-2 1 0,-1 3-5 0,2 0-6 16,-2-1-2-16,4 2-2 0,-1 0-1 0,0-1 1 0,0 0 1 0,5 1 4 16,-3-3 6-16,1 2 9 0,1-2 10 0,-1 2 11 0,2-3 8 15,-1 0-2-15,0 0-6 0,-1 0-5 0,0-3-11 0,-2 1-4 0,-1-1-2 16,0 0-1-16,2-2 2 0,-2 1-3 0,0-3 1 0,0 2-5 16,0-2-1-16,-2 2 2 0,0-2 8 0,-1 4-11 0,-1-3 4 0,0 0-5 0,0 2-7 15,-1 0 2-15,0 1-5 0,-3 2-4 0,2 0 1 0,-2 1-1 16,0-2-6-16,0 4 0 0,0-2 0 0,0 1-1 0,-2 0-4 15,0 1 4-15,-2 2-12 0,-1 0 1 0,0 0 1 16,-5 5-7-16,5-2 3 0,-5 2-1 0,0 1 1 0,3 0 4 0,-2 1-2 16,-1 0 2-16,1 1-6 0,1 0 4 0,0 0 0 0,0 0-3 0,4-1 6 0,-2 2-7 15,1-3 2-15,2 0-1 0,1 0-2 0,2-1 8 16,1 0-6-16,0-2-1 0,2 0 1 0,1-2-3 0,1 2 4 0,1-3-1 0,0 0 1 16,2-1 5-16,2-1-1 0,-1 2 1 15,1-2 4-15,-1 0-7 0,0 1-2 16,-1-3 7-16,2 1-2 0,-2 1 2 0,0 0 5 0,0 1-2 0,-1 0 7 0,1-2-2 0,-2 2 2 15,1-1 2-15,-3 3-4 0,1-3 3 0,-2 2-6 0,-2 0 3 0,1 0-11 0,-2 2 6 0,-2-2 2 0,-2 2-6 0,2 1 1 16,-5-2-12-16,-1 3-3 0,-3 0 0 0,2 2 1 0,-3 1-2 16,-2 1-8-16,0-2-14 0,-1 0-20 0,0-1-37 0,0-1-35 15,-1 0-61-15,0 0-71 0,-1 0-66 0,1-1-53 0,-3 0-65 0,0-2-94 16,3-1 136-16</inkml:trace>
  <inkml:trace contextRef="#ctx1" brushRef="#br0" timeOffset="-211961.5">19064 17967 452 0,'6'-14'113'0,"2"-2"-38"0,1-5 18 0,1 1 17 0,-2 3 22 0,1-2 12 0,-2 2-17 0,-1 1-8 0,-2 0-19 0,-4 1-10 0,-1 1 4 0,-4 1-4 0,-1 0 8 0,-2 1-2 0,0 4-7 16,0-3-8-16,0 4-6 0,-1 2-9 0,1 1-3 0,-4 2-10 16,4 2-10-16,-3 3 0 0,-1 4-14 0,0 1-13 0,-2 4-2 0,4 5-17 15,-1 5 17-15,2 5-3 0,0 5 0 0,4 3 3 0,0 1-16 16,1 1 6-16,1 3-8 0,3 2 3 0,0 2 1 0,0 3-2 0,0-1 7 15,3 2-7-15,-2 0 2 0,0-1-1 0,1 0-1 0,-1 1-3 16,-1 0-4-16,0 1 7 0,-1-4-4 0,-2 2 3 0,-1-4 3 0,-1-1-6 16,-1-5-1-16,1-1 3 0,-2-5-10 0,2-4 9 0,2-2 8 15,-1-5-20-15,3-4 6 0,-3-2-1 0,1-2-7 0,0-3 21 0,-2-1-1 16,0-1-1-16,1-3 2 0,-2-4 6 0,2 0-13 0,-1-4-7 0,-2-1-8 16,5-2-12-16,-4-1 7 0,2-4 4 0,2-2 12 0,-1-2-3 0,2-1 3 15,-1-3-1-15,2 1-4 0,0-4 7 0,2-1 2 0,2 1-1 16,-2-1 2-16,4 0-2 0,-2 0 1 0,4 0 5 0,1 1 2 0,-1 0-2 15,4 1 6-15,0 0 4 0,0 2-8 0,0 0 2 0,3 3-4 16,0-1-4-16,0 3 4 0,1 2 3 0,-2 0-6 0,0 2 9 0,1 0-2 16,-3 0-4-16,1 3 3 0,0 0 0 0,-3 0 5 0,1 2 4 0,-2 0-2 15,-1 2 2-15,-1 2 0 0,-1-2 3 0,0 2 0 0,-2 1 4 16,-2 1-6-16,2 0 4 0,-2 1-3 0,-2 1-3 0,2 0 3 0,0 2-5 16,0 3 2-16,1 0-2 0,-1-1 2 0,-1 2-8 0,2 2 4 15,-2-1-4-15,3 3-5 0,-1 0 5 0,-1 0 0 0,2 0-6 0,-1 2 2 16,1-2 1-16,0 1-2 0,0-1 2 0,0-1-5 0,3 0-4 0,-2-2 0 15,2 1-7-15,-1-4-16 0,0 1-37 0,2-3-33 0,-3 0-46 16,2-3-40-16,1-1-39 0,-1-1-44 0,-1-3-36 0,4-1-43 0,-1-5-12 16,2-2 27-16</inkml:trace>
  <inkml:trace contextRef="#ctx1" brushRef="#br0" timeOffset="-211222.51">19394 18159 325 0,'-9'1'257'0,"-1"1"-107"0,-3-1-38 0,5 3-29 0,3-1-18 0,-1 1-17 0,2 1-14 0,1 0-12 0,1 1-5 0,-1 2-3 0,6 0-5 0,-1-1-3 0,2 1-3 0,2 0-3 0,1 1 1 0,-1 0 0 0,4 2 2 16,-2 0-1-16,0-2 1 0,2 1 0 0,1-1-1 0,1 0 1 16,-1 2-1-16,1 0 7 0,1-2 2 0,-1 1 10 0,2-2 16 0,-2 1 20 15,-1-1 23-15,-2 1 16 0,-1-2 10 0,-3 0-2 0,2-2-5 16,-1 1-5-16,-4-2-14 0,1 0-3 0,-2-3-3 0,1 2-4 16,-1-3-4-16,-1 0-3 0,1 0-1 0,1 0-7 0,-1-2 5 0,4 0-7 15,-1-1-12-15,2-1-1 0,-2-3-12 0,1 0-11 0,-1-1-2 16,4-2-9-16,-1-1 1 0,-2 2-1 0,1-2-2 0,-1 0 9 0,-1 2-5 15,0-3-2-15,0 1 2 0,-1 2-4 0,1 1 2 0,-2 0 6 16,0-1-7-16,-2 1 5 0,0 3-7 0,-2 1 7 0,0 1 3 0,0 1 0 16,1 2 7-16,-3-2-2 0,1 2 1 0,-1 2-9 0,2-2 0 15,-4 2-7-15,4 0 1 0,-2 0-1 0,-2 4-6 0,1 0 3 0,-1 1-7 0,1 3 10 16,0-2-8-16,1 1 4 0,0 0 2 0,1 2-6 0,3-2 5 0,-1 2 0 16,1-3-1-16,1 2-6 0,0-2 2 0,3 1-4 0,2-2 1 15,-1-1-7-15,3-2 0 0,-1 0-10 0,1-1-14 0,0-2-5 0,5-1-15 16,-1-1-6-16,3-2-5 0,-1-1-5 0,3-1-9 0,-1-2-6 15,3-1 0-15,-2 2-1 0,2-4 3 0,0 1 13 0,1-2 12 0,-1 2 19 16,1-1 23-16,0 2 10 0,0 0 11 0,-1 0 7 0,1 0 5 0,1 2 17 16,5-3 6-16,1 1 1 0,1 2-2 0,-2-4-15 0,1 1-5 15,-1 0-1-15,-3-1-2 0,1 1 10 0,-2-1 1 0,1 0 5 0,-3 2-1 16,-1-4 4-16,-4-2 6 0,-2 2-2 0,-1-1 7 0,-1 3-4 0,-3 0 7 16,-1 2 1-16,-2 0 4 0,0 0 8 0,-2 2-1 0,-3 2-2 15,0 0 5-15,0 3-14 0,-3-2-9 0,3 2 1 0,-4-1-15 0,0 2-4 16,-1 0-5-16,-4 2-6 0,3-1-1 0,-2 2 3 0,-2 1-4 0,0 1 1 15,-2 2 6-15,1 1-7 0,-2 1 0 0,1-1 2 0,0 4 0 16,-2-1-1-16,2 3 1 0,2 0-10 0,-1 0 4 0,2-1 1 0,2-1-2 16,0 0 3-16,-1 2-4 0,4-1-3 0,-1-2 3 0,1 2 6 0,2-3-9 15,2-2 6-15,0 0-5 0,3-3 1 0,2 0 0 0,1-1 1 16,1 0 1-16,1-2 1 0,2-1 3 0,0-1 2 0,4-3 4 0,0 2-10 16,3-4-1-16,2-2 1 0,-2-1 0 0,4 0-2 0,-3-2 5 15,2-2-11-15,-1 2 5 0,0-4 4 0,0 1-1 0,-2 1 0 0,-1-4-1 16,-1-2-6-16,2 1 2 0,-3-3 3 0,1 0 1 0,-5 1-6 0,4-1 7 15,-5-2-2-15,-1 2-8 0,1-2 18 0,-3-1-6 0,-2-1-2 16,0-4 2-16,-4-1-4 0,3-1 2 0,-3-3-2 0,-3-1-1 0,2 0 6 16,-4 1 1-16,1-1 4 0,-2 3 11 0,-1 3-14 0,0 4-2 0,1 4 4 15,0 5 1-15,1 3-1 0,1 4 2 0,-1 5 1 0,2-1-9 16,0 4 4-16,-1 2-5 0,0 0 0 0,1 4 0 0,1 2 0 0,0 4 2 16,2 5-4-16,0 6 1 0,0 4-3 0,0 2-2 0,0 3 1 15,4 3 8-15,-1 3 2 0,0 3 2 0,1 4-4 0,-3-1-13 0,2 0 5 16,0-1 5-16,-3 0-3 0,2 1 6 0,1-2-6 0,1-2-6 0,0-4 1 15,0-3-14-15,1-4-15 0,1-4-21 0,-1-2-57 0,3-6-62 16,-1-2-84-16,1-3-112 0,1-3-92 0,2-3-93 0,0-5-72 0</inkml:trace>
  <inkml:trace contextRef="#ctx1" brushRef="#br0" timeOffset="-211086.6">21198 17857 2184 0,'-20'0'283'16,"-1"2"-237"-16,-5-1-4 0,9 3-1 0,3 2-4 0,2 0-13 0,-1 2-17 0,2 3-19 0,-4 1-15 0,5 0-37 0,-5 1-76 0,6 1-199 0,-3-1-291 0,2 2-398 0</inkml:trace>
</inkml:ink>
</file>

<file path=ppt/ink/ink2.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29T05:46:12.820"/>
    </inkml:context>
    <inkml:brush xml:id="br0">
      <inkml:brushProperty name="width" value="0.05292" units="cm"/>
      <inkml:brushProperty name="height" value="0.05292" units="cm"/>
      <inkml:brushProperty name="color" value="#FF0000"/>
    </inkml:brush>
  </inkml:definitions>
  <inkml:trace contextRef="#ctx0" brushRef="#br0">3338 12146 1 0,'-35'-4'0'0,"-2"-1"0"0,-11-1 1 0,7-1-1 0,4 2 1 0,1-3 0 15,1 0-1-15,0-1 0 0,1-1 1 0,-1-1-1 0,-2-1 1 16,3-1-1-16,-3 0 1 0,4-2 0 0,-3-1-1 0,2 0 0 15,0-3 0-15,-2-1 0 0,4-1 0 0,-3-1 0 0,1-1 0 0,1 0 0 16,0-1 1-16,0-1-1 0,2 0 1 0,0-1 2 0,-1-1-2 0,0-2 1 16,1 1 0-16,-1-2-3 0,-3 1 1 0,3 0 0 0,0 0 0 0,0-1 1 15,-1 2 0-15,1-3 0 0,-2 1 1 0,2 0 0 0,-1 1-1 16,0-3 2-16,0 2 0 0,-1-3-1 0,2 1 0 0,-1-1 0 0,0 1 1 16,1-1 0-16,0 1 0 0,-2-4 0 0,-1 2-1 0,2-2 0 15,0-1 0-15,1 2-1 0,1-2 0 0,-1 1-1 0,3-1-1 0,-1-1 1 16,2 1 0-16,1-2 1 0,1 2-1 0,-1-1-1 0,3 0 1 0,0 1-2 15,1-1 1-15,3 1 0 0,-1-2-1 0,1-2-1 0,3 0 0 0,-1 0 0 16,2 0 1-16,1 0-1 0,1-1 2 0,0-1 0 0,1 0 1 16,1 0 1-16,0 0 0 0,2-3-1 0,-2 2 0 0,1 0 0 0,-1-3-1 15,2 0 1-15,1 0 0 0,-1-1 0 0,2 2 0 0,0 0 0 16,0 1-2-16,-1-1 3 0,2 0 0 0,-1-1 1 0,2 2 0 16,0 0-1-16,-1 1 0 0,3-2 0 0,0 1 0 0,1-2 0 0,1 1-1 15,1-1 3-15,1 1-1 0,0 1 0 0,2-1-1 0,1 0 0 0,1 0-1 16,1 1 2-16,4-1 0 0,-1 0-2 0,2 0 1 0,2 1-1 15,1-1 3-15,1-1-1 0,1 2-1 0,2 0 1 0,1 1-4 0,2-1 0 16,-1 1 0-16,0 1 2 0,1-1 0 0,-2 2 1 0,1 1 1 0,0-1-2 16,-1 4 0-16,1 0 0 0,0-1-1 0,0 1 0 0,1 0 0 15,-1-1 0-15,2 1 0 0,-1 1-1 0,1 2 0 0,2-1 0 0,-3-1-1 0,5 2 1 16,-2-1 1-16,3 0 2 0,0 2-1 0,1-3 0 0,1 3-1 16,-1 0-1-16,5 1 1 0,0 0-1 0,2-1 1 0,1-1-1 15,0 2 0-15,2-1 0 0,0 0 0 0,3 2 0 0,1-2 0 0,0 2 0 16,3-1-1-16,0 0 0 0,1 1 0 0,-1 2 0 0,3-2 1 0,0 2 0 15,0 0-1-15,1 2 1 0,1-1 0 0,1 3 0 0,-4-1 2 16</inkml:trace>
  <inkml:trace contextRef="#ctx0" brushRef="#br0" timeOffset="1234.34">3162 6307 1 0,'72'-10'0'0,"7"-1"0"0,21-2 0 16,-10 3 0-16,-11 5 1 0,-1 0-1 0,3 1 1 0,-1 1 0 0,-2 1-1 16,0 1 2-16,0 0-1 0,-1 3 0 0,-1 1 0 0,0 0 0 0,0 3-1 15,-4 0 0-15,1 3 1 0,0 1-1 0,-2 0 0 0,1 2 1 16,-1 0 0-16,-1 1-1 0,0 1 0 0,-2 1 1 0,2 0-1 0,-1 1 1 15,-1 2 2-15,0 3 0 0,-1-1 1 0,-1 3 2 0,0 2-3 0,-1 0 1 16,-1 4-1-16,0 0 1 0,-1 4-1 0,-2 2 1 0,0 3-1 16,-5 0-2-16,0 1 0 0,0 3-1 0,-3-1-1 0,-1 3 0 0,-2 2-2 15,-3 2 2-15,0 2 1 0,-1 0 1 0,-2 3 0 0,-2 1 1 16,-1 3-2-16,-3 0 0 0,-2 1 1 0,-3 1-2 0,-1 1 1 0,-4 1-2 16,-2 1 2-16,-1 1 0 0,-2 0 1 0,-3 1 2 0,-1 2-1 0,-3 0-1 15,-4 0 0-15,-2 1-2 0,-1 1 0 0,-3 0 0 0,-2 1 0 0,-2 2 2 16,-3-3 0-16,-1 5 0 0,-2 0 0 0,-2 0 0 0,-2 1 0 15,0-1 0-15,-1 0 0 0,-3 0 1 0,1-1 1 0,-1 0 0 0,-1-1 0 16,1 1-1-16,0-2 2 0,0 1-1 0,1-2 0 0,-1 2 2 0,1 0 0 16,-3-1 0-16,-2 1 1 0,0 0-1 0,-2 1-2 0,-2-1 0 15,-1 0-3-15,-1-4-3 0,-1 2 2 0,-4 0 1 0,0 0 1 0,-4 1 5 16,-2 1-3-16,-3-1 0 0,-3-1-1 0,-2 1-2 0,-1-1-2 16,-3-2 2-16,-2 0-2 0,-1-2 2 0,-1 0 0 0,-3-1 1 0,-1-1 0 15,-1-1-1-15,-3-3 2 0,-1-1-2 0,-1-1 0 0,-4-2 0 16,1-1 0-16,-4-1 2 0,-1-2 1 0,-2-1 3 0,-1-2 2 15,-1-1 2-15,-3-2 2 0,0 0 1 0,-1-5 2 0,0-2 0 0,0-3 0 16,-1-2 0-16,2-1-1 0,2-3 0 0,-3 0 0 0,0-4-1 0,0 0 3 0,0-3-2 16,-1-2 0-16,1 0 3 0,-2-1-4 0,1-5-1 0,1 1-4 15,-2-3-2-15,1 0 1 0,0-3 3 0,1-3 3 0,-1-1 4 0,-1-2-1 16,1-2-3-16,0-2 0 0,-2-2-2 0,0-1-1 0,0-1 4 16,-3-4 1-16,3-1 2 0,-1-2-3 0,2-3-2 0,-2 0-5 0,0-2-2 15,1-3 2-15,0 0 1 0,-1-1 3 0,3-2 1 0,0 1 0 0,-1-4 0 16,5 1-4-16,-3-1-4 0,3-1 0 0,-1-1-4 0,1-1 4 15,1-1-4-15,-1-1-1 0,2-3-7 0,0-2-7 0,3-1 3 0,-2-2 6 16,2-2 3-16,2-1 8 0,2-4-4 0,3-4 2 0,2-4 7 16,5-3 0-16,2-3 1 0,3-5-9 0,5-6-5 0,3-6-7 0,3-5-4 15,5-5 0-15,3-6 0 0,6-4 2 0,4-8 3 0,5-3 0 0,7-3 4 16,4-5 2-16,5 0 5 0,5-1 1 0,3-3 1 0,4 0-6 16,5 0-3-16,3-4-1 0,6 1-6 0,2-2 6 0,8 1-2 0,2 2-7 15,4 1 2-15,5 5-8 0,4 1-10 0,3 2-5 0,4 1-10 16,3 2-3-16,3 3-9 0,1 1-55 0,4 2-37 0</inkml:trace>
  <inkml:trace contextRef="#ctx0" brushRef="#br0" timeOffset="6746.85">2631 10859 100 0,'-13'-10'-11'0,"1"1"18"0,-4-1-1 0,5 2 0 0,5 3 0 0,1 2-3 16,3 1 1-16,0 0-2 0,2 2-1 0,0 0-2 0,0 1-1 0,0 1 0 0,0 0 0 15,0 1 1-15,2 0 1 0,-2 1 0 0,1-1 0 0,0 1 0 0,0-1 1 16,0 0-1-16,0-1 1 0,-1 0 1 0,1 1-1 0,-1 0 0 16,1-2 0-16,-1 1 1 0,1-1 1 0,-1 0-1 0,0 0 1 0,0 0 2 15,-1 0 0-15,2-1 4 0,-2 1 1 0,2-1 3 0,-1 0 2 0,-1 0 1 16,1-1 2-16,0 1-2 0,-1-1 2 0,1 0 0 0,-1 0 0 16,-1-1-1-16,1-1-2 0,0 0-1 0,1-1-1 0,0 1 0 15,0-2 1-15,0 0 0 0,1 0 1 0,0-1 2 0,1 1-4 0,0 1-1 16,0 0-1-16,0-1-4 0,-1 1-1 0,1 0 1 0,-1 0-1 0,1 1-1 15,-2 0-3-15,2-1 0 0,0 2-2 0,-1-1-1 0,0 0 2 16,0 2 1-16,-1-1-4 0,0 1 5 0,0 0-3 0,-1 0 0 16,0 1 1-16,0-1 0 0,-1 1-1 0,0 0 2 0,0 0-2 0,-2 1-2 0,-1 1 0 15,0 1 0-15,-2 1 1 0,0 1 1 0,-2 0 0 0,0 2 0 16,-1 0 2-16,2 0-3 0,-2 1 0 0,1 0 1 0,0 0-2 16,0 0 3-16,2-1-2 0,-1-1-1 0,2 1 0 0,2-1-2 15,1 0 0-15,2 0 0 0,0 0-5 0,1 0 0 0,1 0-4 0,2 1-4 0,0-3-4 16,3 2-9-16,3 0-10 0,3-2-10 0,2 0-16 0,5-2-34 0,3-2-19 15</inkml:trace>
  <inkml:trace contextRef="#ctx0" brushRef="#br0" timeOffset="7246.46">4119 10351 6 0,'-3'-13'8'0,"-2"-2"3"0,1-4 1 0,1 4 0 0,-1 3-1 0,0 1-1 0,0 1-3 0,0 3-3 0,1 1-2 0,0 2 0 16,0 1-1-16,0 1 0 0,0 1 0 0,0 0-2 0,-1 2 1 0,-1 0 0 15,-2 1 0-15,-2 2 0 0,2 0 1 0,-3 3 0 0,-1 1 1 16,2 1 0-16,-3 1 2 0,0 0 0 0,-1 0 2 0,-1 2 1 16,0 2 0-16,-2 0 0 0,2 1 1 0,0 0-1 0,1 2 1 0,1-1 0 15,0-1 0-15,1 0-1 0,2-2-1 0,3-4 1 0,2-1 2 0,3-3 4 16,1-2 6-16,1-1 5 0,3-2 7 0,0 0 2 0,2-1-3 0,3-1-3 16,1-1-8-16,4-4-3 0,2 0-6 0,3-3-3 0,2-4-1 15,1-1-6-15,4-1-1 0,-1-2-3 0,2 1-3 0,-1 2-7 0,-2 0-5 16,0 1-8-16,-3 2-10 0,-1 0-9 0,-1 2-12 15,-1 0-17-15,-2 1-28 0</inkml:trace>
  <inkml:trace contextRef="#ctx0" brushRef="#br0" timeOffset="7779.58">3361 7855 6 0,'-9'-17'4'0,"0"-2"3"0,-1-4 2 0,2 4 2 0,0 3 1 0,3 1 1 0,-2 2 1 0,1 3-1 0,-1 1 0 16,1 2-3-16,1 2-2 0,0 1-4 0,2 1-1 0,-2 2-2 16,1 0-1-16,1 2-1 0,-3 2 0 0,3 0 0 0,-2 1 0 0,-1 2 0 15,-1 1 2-15,-1 2-1 0,-1 4 1 0,-1 1 0 0,-2 3 1 16,1 0-1-16,-2 1 0 0,1 2 0 0,2 1 1 16,-1-2-1-16,3 1 1 0,1-1-1 0,1-1 0 0,1-1 1 0,3-2-1 0,2-3 0 15,0-2 1-15,4-1 0 0,1-2 3 0,0-2 1 0,2-1 4 0,2-2 4 0,1-2 1 16,1-3 1-16,2-1-1 0,2-3 1 0,1-2-2 15,0-1 0-15,2-1-3 0,0-2-2 16,1-3-2-16,-1-1-4 0,1 1-1 0,1 0-2 0,-1 0-3 0,0 0-2 0,1 2-4 0,-2 0-5 0,-2 2-4 0,-2 1-5 16,-1 2-6-16,-5 3-6 0,-1 0-12 0,-2 2-23 0</inkml:trace>
  <inkml:trace contextRef="#ctx0" brushRef="#br0" timeOffset="8243.35">2063 8532 1 0,'11'-5'0'0,"-2"-4"38"0,-3-2 147 15,-13 0-208-15,-3-3 35 0,2 4-2 0,2 2-3 0,4 3-2 0,0 2-3 0,2 2-3 0,0 1-1 0,0 1-3 0,2 1 0 0,0 2 1 16,0 2 1-16,0 0-2 0,1 2 1 0,-1 1 1 0,-1 2 0 15,0 2 2-15,-2-1 0 0,-2 1 1 0,0 1 0 0,-1 0 1 0,0-1 1 0,-2 1-1 16,-2-1 2-16,1 0-1 0,-2-2 2 16,1-2-1-16,1 0 1 0,0-2 0 0,1-1 1 0,0-1 3 0,1-2 3 0,0-2 1 15,0-1 5-15,2 0 2 0,0-1 1 0,0-2-4 0,0 0-2 0,1-1-2 0,0-1-2 16,0 0 0-16,1-2-2 0,1 0-1 0,1-3 0 0,2 0-2 0,0-2 1 0,2 0-2 0,0-1-2 0,2 2 0 16,0-2-1-16,0-1-1 0,-1 1 0 0,1 1-2 0,-2 1-1 15,1 1-1-15,-1 3-2 0,0 1-1 0,-3 3-6 0,0 1-7 16,-1 2-7-16,-2 2-3 0,1 2 1 0,-2 1 1 0,-1 3-6 0,-2 3-20 15,-3 3-45-15</inkml:trace>
  <inkml:trace contextRef="#ctx0" brushRef="#br0" timeOffset="8712.54">5552 8070 7 0,'5'-12'2'0,"-1"1"3"0,1-3 2 15,-1 5-1-15,-1 2 0 0,0 1 1 0,0 1 0 0,-1 2 2 0,-1 0 1 16,-1 1 1-16,0 1 0 0,0 0-2 0,-1 0-2 0,-1 1-2 0,0 1-1 0,0 0-1 16,-2 0 1-16,-2 1-2 0,0 1 1 0,-1 0 0 0,0 0-1 15,-1 1 0-15,0 2-1 0,-2 0 0 0,-1 1 0 0,-1 2-1 0,-1 1 1 16,0 0 0-16,0 3 0 0,0 0 1 0,-3 0 1 0,3 3 1 15,-1 0 0-15,-1 2 1 0,-1-1-2 0,3 1-1 0,-1-1-1 0,0-1-1 16,3 0 0-16,-1 0 2 0,5-2 1 0,1-2 0 16,3-1 2-16,3-2 0 0,0-2-2 0,1-1 3 0,3-2 1 0,2-2 4 15,3 1 1-15,1-2 1 0,3-1-3 0,0-3 0 0,1 0-4 0,3-4 0 16,2-1-3-16,2-1-6 0,1-1-1 0,3-1-2 0,-2 0 0 0,-1-1 1 16,1 2-4-16,-5 0-5 0,-1 3-7 0,-2 1-6 0,-3 4-14 0,-3 0-20 15,-3 3-8-15</inkml:trace>
  <inkml:trace contextRef="#ctx0" brushRef="#br0" timeOffset="26195.17">23158 7413 3 0,'-2'-12'6'16,"0"0"5"-16,0-2 4 0,0 1 1 0,0 4-1 0,1-1-4 0,1 0-3 16,-1 1-3-16,1 0-1 0,0 1 0 0,0 2 2 0,1 1 1 15,-1 1 3-15,0 0 2 0,0 1 3 0,0 0 2 0,0 1 3 16,1 0 2-16,0 0-2 0,-1 1 1 0,1 1-1 16,0 0-3-16,-1 1 0 0,0 0 0 0,1 1 0 0,-1 2 2 0,0 2 0 15,0 1-1-15,-1 6-2 0,-1 5-2 0,0 3-2 0,-2 3-2 0,1 6 0 16,-2 2-1-16,2 7-2 0,-1 2-3 0,-1 4-3 0,0 2-5 0,1 3 4 0,-1 0 0 15,0 1 0-15,0-1 2 0,0 0-5 0,-1 0 0 0,0-3 2 0,-1-2-2 16,2-3 1-16,-1-2 0 0,1-5 0 0,0-2 0 0,2-4 0 0,1-3-1 16,0-5 2-16,1-3-3 0,1-3-2 0,1-4 4 0,0-4 0 15,0-1 2-15,1-1 2 0,1-1-3 0,-1-3 2 0,3-2 1 0,0-2 0 16,0-2 2-16,1-2 2 0,0-2 0 0,0-4 0 0,-1-3-1 0,1-1-3 16,-1-2-2-16,1-1-1 0,-1-2 1 0,0 0 1 0,0-2 1 15,0 0-1-15,-1 1 1 0,0-2-1 0,0 2 2 0,-1-2-2 0,1 1 1 16,-1 2 1-16,0 0 0 0,-1 3 2 0,1 1-3 0,0 2 3 15,0 2-3-15,0 2 3 0,-1 2 0 0,0 1 2 0,0 0 0 0,2 1 0 16,-2 1 0-16,1 0 0 0,0 2-1 0,-1 0 2 0,1 1 0 0,1 1 0 16,-2 0 0-16,3 0 1 0,-2 2 0 0,0 0 1 0,1 3 2 15,0 0 0-15,-1 0 5 0,1 3 1 0,0-2 0 0,1 3-1 16,-1 1-1-16,1 1-3 0,0 0 0 0,0 2-3 0,-1 0-2 0,1 1 0 16,-1 0-1-16,-1 2 0 0,1 0-2 0,-2 1-1 0,1-1-1 0,-3 1 1 15,2 2 1-15,-2-2-2 0,0 0 0 0,0 0-2 0,-2-2 1 0,0 0 1 16,-1 0-1-16,-2-1 0 0,-2 2 1 0,-1-2-2 0,0 0 2 15,-2-1-3-15,-1 0 0 0,0-2 3 0,-1 2-2 0,-1-1-1 0,-1 0 0 16,2-1-1-16,-1-1 0 0,-1-1 2 0,1-1 0 0,0-1-1 0,2-2-1 16,-1 1-2-16,1-2-1 0,0-1-1 0,1-1-4 0,1-1-2 15,2 0-4-15,1-2-5 0,2-1-5 0,1 0-14 0,2 0-14 0,1 0-16 16,2-1-14-16,0 0-10 0,2 0-5 0,1 1 0 0,2 1 0 16,1 0 15-16</inkml:trace>
  <inkml:trace contextRef="#ctx0" brushRef="#br0" timeOffset="26429.33">23385 8043 18 0,'2'1'3'0,"1"0"-1"0,1 0 0 0,0 0 4 0,0-1 2 16,1 0 4-16,1 0 1 0,-1 0-4 0,1 0-1 0,-1 0-4 0,0 1-1 16,-1 0 0-16,-1 1-1 0,2 1 2 0,-2 0 3 0,-1 0 5 15,-1 0 9-15,0 1 8 0,0 1 5 0,0 1 0 0,-1 0-6 0,1 1-6 16,-1 1-6-16,1 1-1 0,-1 1 0 0,2 2 1 0,-1 1 2 15,-1-1-3-15,2 1-1 0,0 1-5 0,1-1-3 0,0-1-1 0,0-2 0 16,0-1-1-16,0 0 0 0,-2-2 1 0,4-1-5 0,-2-3 2 0,1-1 2 16,1-2-4-16,-1-2-3 0,1-2-4 0,0-2-7 0,1-2-11 15,-1-2-15-15,3-1-27 0,-1-3-26 0,0-2-8 0,2 0 25 0</inkml:trace>
  <inkml:trace contextRef="#ctx0" brushRef="#br0" timeOffset="26548.1">23623 7819 19 0,'0'1'12'0,"-2"1"1"0,1 0 1 0,0 1 1 16,0 1-1-16,-2 0-1 0,1 2-1 0,-1 1-3 0,1 0-2 0,0 0-2 16,0 1-2-16,2-1-1 0,-2 1-1 0,2-1 1 0,2 1 0 15,-2-1-2-15,3-1-5 0,0 1-12 0,0 0-31 0,1 0-20 0</inkml:trace>
  <inkml:trace contextRef="#ctx0" brushRef="#br0" timeOffset="27236.78">23766 8052 226 0,'0'-1'7'0,"0"0"2"0,0 0 6 0,0-1 12 0,0-1 12 15,2 0 8-15,1 0-3 0,0-2-9 0,0 1-11 0,0 1-7 16,0-2-3-16,0 0-2 0,-1 0 4 0,2 0-1 0,-1 0 2 16,-1 0-2-16,0 0-2 0,-2 0-3 0,1 1 2 0,-2 0-3 0,0-1 2 15,0 2-1-15,-1 0-2 0,0 0 2 0,0 0-2 0,-1 0 2 16,-1 1 3-16,1 2-1 0,-2 1 2 0,0 1-3 0,0 1-4 0,-2 1-1 15,1 0-2-15,-2 1-4 0,1 2 2 0,-1 0-3 0,-1 0 2 16,0 1 1-16,0 1-2 0,-1 0 2 0,0-1-3 0,2 1 0 0,-1 1 1 16,2-1-2-16,0 0 1 0,1-1 0 0,2 1-1 0,-1-2 2 0,3 1-2 15,-1 0 0-15,1-1 2 0,1 0-1 0,0-1-2 0,2-2 0 0,0-1 0 16,1-1 1-16,0-1-1 0,1 0-1 0,0-1 3 0,1-1-1 16,0-1 3-16,1-1-1 0,2 0-1 0,-1-2 3 0,3-2-2 0,-1 1 0 15,2-2-1-15,-1 0 0 0,-1 2 0 0,1-2 0 0,-2 0-2 0,2 0-1 16,-1 0-1-16,0 0 1 0,-1-1-1 0,-1 1 0 0,1 2 2 0,-1-1 0 15,-1 2 2-15,1 0-1 0,-2 1 1 0,0 2-2 0,-1 0 0 16,0 0 1-16,-1 1-3 0,-1 0 1 0,-1 0-4 0,0 2-1 0,0-1 1 16,0 1-2-16,-1 1 4 0,0 0 2 0,-1 0 0 0,1 0 3 15,-1 1 0-15,0 1 3 0,0-1-3 0,1 1 0 0,0 0-1 0,0-1 1 16,0 0 2-16,1 1-2 0,0 0-2 0,0 0 1 0,0 1-1 0,1 0 4 16,0 0 0-16,0-1 0 0,1 1-1 0,0-2 0 0,0 1 0 15,1 0 2-15,0 0-1 0,-1-1 1 0,3 0-1 0,-1-1-1 0,0-1 0 16,0 1 1-16,0-1 0 0,1 0 0 0,0 0-1 0,0-1 0 0,0 0 0 15,2 0 1-15,0-2-1 0,0 1 0 0,-1-1 1 0,1 0 0 16,-1-2 2-16,0 0-1 0,1-1-2 0,-2 0 2 0,3-1-3 16,-2 0-1-16,0-1-1 0,-1 0 0 0,0-1 1 15,-1 0 0-15,0-1 2 0,-1-1 1 0,-2 1-1 16,1 0-1-16,0-1 1 0,-1 0-1 0,1 0-1 16,-1 0 4-16,0-1-1 0,-1-1-1 0,0 2 1 0,-1 1-2 0,1 2 3 0,-1 2-2 15,0 0 2-15,1 2-2 0,-1 1 1 0,2 1-1 0,-1 0 0 0,1 1 0 0,0 0 0 0,0 0 2 0,1 0-2 0,0 1 2 16,1 0 3-16,1 1-2 0,0 0 1 0,0 1-2 0,2 0-1 0,-1 2 0 15,4-1 2-15,-2 1-4 0,0 0 1 0,-1 0 1 0,2 2 4 16,0-1 2-16,2 1 2 0,-1 1 3 0,1 0 0 0,-1 0 0 0,-2-2 1 16,1 2-3-16,-3 0 0 0,3 0 0 0,-3 1-2 0,-1-1-1 15,-2 0 1-15,0-1 0 0,-2 0-1 0,0 0-2 0,0 1 0 0,-2-1-4 16,-1 1 0-16,-2-1-1 0,-1 0-3 0,-1 0 2 0,0-2 0 0,-2 1-2 16,0 0 0-16,-1-1 1 0,-1 0-2 0,1-1 1 0,0-1-1 0,0-1 0 15,0 0-5-15,-1 0-6 0,2-2-8 0,0-2-16 0,0-1-25 16,2-1-26-16,2-2-30 0,0-1-21 0,2-1-5 0,1 1 40 15</inkml:trace>
  <inkml:trace contextRef="#ctx0" brushRef="#br0" timeOffset="27954.6">24212 7977 77 0,'-2'4'7'0,"-1"2"-1"0,-1 0 6 0,0-1 9 0,1 0 9 0,1-2 4 0,0 1-5 0,0-2-11 0,1-1-8 16,1 1-4-16,0-2 0 0,1 0 0 0,0 0 2 16,0-1 0-16,1-1 0 0,0 0 0 0,-1-1-1 0,1-1-1 0,1-2 1 15,0 0 0-15,1-1-1 0,-1-1 1 0,2 0 0 0,-1 0-2 0,0-2 1 16,0-1 0-16,-2 1-1 0,2 0 0 0,-2 2 0 0,0 1-1 16,0 0 3-16,-1 0-1 0,0 1 4 0,-1 1 0 0,0 1 0 0,-1 0 3 15,1 1 0-15,-2 1 3 0,1 0 0 0,-1 2 0 0,0-1-3 0,-2 2-2 16,3 0-4-16,-2 0-2 0,0 1-1 0,0 1-1 0,-1 1 0 15,1 1 0-15,1 0 1 0,0 1-1 0,0 0-1 0,0 0-1 0,1 0 0 16,1 2-1-16,1-1 1 0,0 2 1 0,0-1-1 0,1 0 0 16,0 0-2-16,3-2-1 0,0-1 0 0,2-1-1 0,-1-1 0 0,3 0-1 15,-1-1 0-15,0 0 0 0,2-2-2 0,0-1 0 0,1 0-2 0,1-2 0 16,1 0-4-16,0-1-1 0,0 0-2 0,0-1-2 0,0-2 1 0,0 0 0 16,0 0 4-16,2-1 1 0,-1 1 2 0,-1-1 4 0,-2 0 0 15,0 2 3-15,1-2 2 0,0 0 0 0,-1-1 1 0,-1 0 0 0,-1 0-1 16,-1 0 0-16,0 2 1 0,-2-1 1 0,-1-1 0 0,0 1 1 0,-3 1 0 15,0-1 1-15,-1 1 0 0,-2 0 0 0,0 2 1 0,-1 0 0 16,-1 1 0-16,0 1 0 0,-2 1 0 0,0 1 0 0,0 1-2 0,-1 1 1 16,0 1 1-16,0 0-2 0,0 1 1 0,-2 0 1 0,0 1 2 15,-1-1-1-15,2 2 2 0,-1 1-1 0,1 0 2 0,0 0 0 0,1 1 1 16,-1 1-1-16,1-1 0 0,0 1-3 0,0-1-1 0,3 2 1 0,-1-1-2 16,1 1-1-16,1 0 0 0,1-1-3 0,1 1-1 0,0-1 2 15,2 0-3-15,0 0 5 0,0-1 0 0,2 0-1 0,-1-2 1 0,2 0-3 16,1-1 5-16,-1-1-5 0,2-1 1 0,-1-1 2 0,1-2-3 0,0-1 3 15,3-2-1-15,-1 0 0 0,1-2 1 0,1 0-1 0,0-2-2 16,0 0 0-16,2 0-2 0,-2 0 1 0,2-1 2 0,-2-1-2 0,-1-1 0 16,3-1-1-16,-3-1 0 0,1 1 1 0,-1-2 0 0,-1-2 0 0,0-1-1 15,-1 0 0-15,0-2 1 0,-3 0-7 0,3 0 1 0,-3-2 1 16,-1-2 2-16,0 1 10 0,-1-3 0 0,0 1-1 0,-1-4 0 16,-1 0-1-16,0-1 3 0,-2-1 0 0,0 1-1 0,-1-1-1 15,0 2 1-15,0 0 1 0,0 0-1 0,-2-1-1 0,-1 3 0 0,1 1-1 0,0 6 2 16,-2 3 0-16,3 4 2 0,-1 4 4 0,-1 2 4 0,0 5 2 0,0 1 2 15,0 2-4-15,-1 2-6 0,0 1-2 0,2 2-1 0,-2 3 2 16,1 2 1-16,-1 5 1 0,3 4 4 0,-2 2 1 0,1 5 0 0,1 0 2 16,-1 3 1-16,2 0-1 0,0 3-2 0,0 1-2 0,1 2-4 0,0 1-2 15,1 0-7-15,1 0-1 0,0 0 4 0,1-2 1 0,2-1 3 16,1-3-3-16,2-6-6 0,0-2-2 0,3-3-4 0,1-2-5 0,0 0-7 16,0-2-8-16,1-1-21 0,0 0-53 0,-1-1-97 0,1-1-130 15</inkml:trace>
  <inkml:trace contextRef="#ctx0" brushRef="#br0" timeOffset="29437.1">19454 6951 100 0,'0'-19'8'0,"2"1"-4"16,-2-5 5-16,2 4 3 0,2 3 2 0,-2 0 5 0,2-1-2 15,0 2 0-15,-1 0-4 0,1 0-5 0,2 0-2 0,-2-1-3 0,1 2 0 16,-1-3-1-16,-1 0 0 0,1-2 1 0,-1-1 0 0,0-1 0 16,-1 1-1-16,-2-2 0 0,0 2-3 0,-2-1 0 0,0 0 0 0,-1 1-1 15,-2 1 0-15,0 1 0 0,-3 0-1 16,-1 1-1-16,-1 2 0 0,-3-1 1 0,1 0-1 0,0 2-1 0,-3 3 3 0,-1-1 1 16,-1 1 0-16,0 0 1 0,-3 1-3 0,-1 2 1 0,-1 1 0 0,-3 0 0 0,0 1 1 15,2 1 3-15,-2 1 3 0,1 1 14 0,-2 1 8 0,2 0 6 16,-2 1 6-16,0 1-6 0,1 0-1 0,-2 1-1 0,3 1-4 0,-3 0-3 15,1 1-5-15,-1 1-5 0,1 1 1 0,0 1 0 0,-2 1 2 0,3 0 2 16,-2 1-6-16,1 0-2 0,-2 2 0 0,0-1-6 0,1 1 1 16,-2 1-2-16,2 0-1 0,-1 2-1 0,2 2 0 0,-1 0 2 0,1-2-1 15,-1 3 2-15,0 0-1 0,0 2-2 0,2 1-1 0,-1 0 0 0,0 2 1 16,2-1 0-16,-2 3 0 0,1 1 0 0,2 0-2 0,-1 1 2 16,2 0 0-16,-1 2-3 0,2-1 2 0,1-1-1 0,1 2-1 0,0 0 2 15,0 1-3-15,1 1 0 0,0 2-1 0,-2-1-5 0,4 3 2 0,-1 0 0 16,1 1 9-16,4 0 2 0,0 2 3 0,-1-2-1 0,2 3-7 15,-1 2 1-15,4-1-1 0,-2 2 0 0,2 1 0 0,-2-2 0 0,2 1-1 16,1 1 1-16,1-1-1 0,-1 2 0 0,1 1-2 0,0 0 1 16,0 1 5-16,3 1 1 0,-1-1 2 0,1 1 0 0,0 2-4 0,1 2 0 15,0-1-1-15,0 1 2 0,0 0-2 0,2-1-4 0,0 2 0 0,2-1-4 16,0 0-1-16,0-1 11 0,2 0-1 0,0-1 5 0,1-1 1 16,3-1-7-16,0 1-1 0,2 1-1 0,0-3 1 0,1 0-2 0,0-1 1 15,-1-1-2-15,1 0-3 0,0-1-2 0,1 2 3 0,0-1 6 16,0 0 3-16,0 2 6 0,1-3-4 0,1 0-4 0,1 0-1 0,0 0-1 15,1 0 1-15,0-1 0 0,-1-2 0 0,1-2 0 0,0 0 1 0,1-3 1 16,0 1-1-16,0-2 0 0,1-1-2 0,1-3 3 0,1 0 2 16,3-4 4-16,0-2 6 0,3-2-4 0,2-3 1 0,-2-2 1 0,4 0-3 15,-1-3 1-15,1-2-1 0,0-3-1 0,1-1-1 0,0-2 1 16,2-1 0-16,-3-2-2 0,6-2 0 0,-2-2-1 0,0 0 0 0,2-2-1 16,-2 0 0-16,1 0 0 0,-1-1 0 0,0 0-2 0,1-1 1 0,1-1-1 15,-1 0 0-15,0 0 1 0,0-1-1 0,0 0 0 0,1 0-3 16,-2-2 1-16,2-2 2 0,-2-1-2 0,0 0 2 0,3-1 0 0,-2-3 5 15,3 0 3-15,-3 0-1 0,1-3 2 0,-2-1-5 0,3 0 0 0,1-1-2 16,-1 0 1-16,-1-2 0 0,0 0 2 0,-2 0-2 0,2-1-1 16,-3-1 1-16,1-3-3 0,-2 0 1 0,0-3 4 0,1 1-6 0,-1-1 7 15,1 0-2-15,-2-1-1 0,-2 0-5 0,-1-2-1 0,-1 1 5 0,-1-1 2 16,-1-2 7-16,1 1 0 0,-2-3-5 0,1 1-1 0,0 0 3 16,-5-1 0-16,1-1 2 0,0 0-3 0,-4-1-1 0,0-1-4 0,-1 2-2 15,-2-1 5-15,-1-2-8 0,0 0 7 0,0 0 2 0,-1-4 0 0,-1-1 3 16,0-1-2-16,-2-1 1 0,1 0-5 0,-4 1 5 0,0-1-3 15,-2 2 2-15,0 1 5 0,-2 2-12 0,-1 0-2 0,-1 0 4 0,-1 2-2 16,0-2 7-16,0 1 3 0,-2-1-4 0,0 1-1 0,0 2 0 16,-2-1 2-16,1-1-3 0,-2 1 1 0,0-1-1 0,-1-1-1 0,-2 3-12 15,1-1-1-15,-2-1 6 0,-1 1-3 0,1-1 14 0,-1 1-1 16,-1 0-2-16,1 2 0 0,-3 2 2 0,0-1-3 0,-3 2 0 0,1 0-1 16,-3 0-3-16,0 3 2 0,-1 1-1 0,-3 3 5 0,-2 2-2 0,0 0-1 15,-2 1-3-15,0 2-5 0,-1 1 8 0,-1 2 1 0,-1 0 4 0,0 3-1 16,-4 1-6-16,1 1 2 0,-2 2-4 0,0 2 1 0,-3 2-2 15,1 3-2-15,-3 1 2 0,-2 2-2 0,-1 0-2 0,-3 3 1 0,1 1-1 16,-3 2 3-16,0 1 2 0,3 1 0 0,-3 2-4 0,-1 1 2 0,0 1-7 16,0 2 4-16,0 0-1 0,1 1-4 0,-3 2 2 0,-1 3-6 15,-1 0-5-15,-2 4-10 0,-2 4-14 0,-1 0-20 0,-2 4-26 16,-3 3-82-16,-2 1-87 0,-2 3-89 0,0 3 0 0</inkml:trace>
</inkml:ink>
</file>

<file path=ppt/ink/ink20.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38:29.425"/>
    </inkml:context>
    <inkml:brush xml:id="br0">
      <inkml:brushProperty name="width" value="0.05292" units="cm"/>
      <inkml:brushProperty name="height" value="0.05292" units="cm"/>
      <inkml:brushProperty name="color" value="#FF0000"/>
    </inkml:brush>
  </inkml:definitions>
  <inkml:trace contextRef="#ctx0" brushRef="#br0">4626 7651 352 0,'3'-15'-3'0,"5"2"7"0,1-2 0 0,-1 6 0 0,5 3-1 0,2 4-1 0,4 0-1 0,4 0 0 15,2 2-1-15,6-2 2 0,3 4-1 0,3-2 1 0,5 0-2 0,2 0 1 16,3 0-1-16,2-2-1 0,5 2 2 0,2-1 0 0,2 0 1 0,1-1 3 16,0 0 0-16,5 0 0 0,-1 0 0 0,2 0 3 15,4 2-1-15,2 0 1 0,2 3 0 16,2 0-2-16,0-1 0 16,4 4-1-16,1-1 0 0,3 4-2 15,2 1-1 1,2 2 0-16,0 1-1 0,6 2-2 15,0 1 1-15,5 1-2 0,4 2-2 16,1 1 0-16,7 2-6 16,4-1-5-16,1 3-10 0,9 0-10 15,0 2-15-15,9-2-91 0,4-1-18 0</inkml:trace>
</inkml:ink>
</file>

<file path=ppt/ink/ink21.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39:11.462"/>
    </inkml:context>
    <inkml:brush xml:id="br0">
      <inkml:brushProperty name="width" value="0.05292" units="cm"/>
      <inkml:brushProperty name="height" value="0.05292" units="cm"/>
      <inkml:brushProperty name="color" value="#FF0000"/>
    </inkml:brush>
    <inkml:context xml:id="ctx1">
      <inkml:inkSource xml:id="inkSrc3">
        <inkml:traceFormat>
          <inkml:channel name="X" type="integer" max="19200" units="cm"/>
          <inkml:channel name="Y" type="integer" max="10800" units="cm"/>
          <inkml:channel name="T" type="integer" max="2.14748E9" units="dev"/>
        </inkml:traceFormat>
        <inkml:channelProperties>
          <inkml:channelProperty channel="X" name="resolution" value="554.91327" units="1/cm"/>
          <inkml:channelProperty channel="Y" name="resolution" value="552.14722" units="1/cm"/>
          <inkml:channelProperty channel="T" name="resolution" value="1" units="1/dev"/>
        </inkml:channelProperties>
      </inkml:inkSource>
      <inkml:timestamp xml:id="ts1" timeString="2024-07-30T06:39:49.588"/>
    </inkml:context>
  </inkml:definitions>
  <inkml:trace contextRef="#ctx0" brushRef="#br0">3899 4435 114 0,'-14'-5'4'15,"0"-3"-2"-15,-3 2-1 0,7 2 0 0,2 4 0 0,2-2 0 0,-1 0 0 0,4-1 0 0,2 1-1 0,0 0-1 0,1 2 0 0,1-2-1 0,0-1 0 16,2-2 1-16,0-1 0 0,1 1 1 0,1 0 2 0,0-1 0 16,2 1 2-16,0 0 2 0,1-2 2 0,-1 3 2 0,1-1 3 0,0 0 4 15,1 0 2-15,-1 0 3 0,3-1 0 0,0 4 0 0,-2-4-2 0,3 4 0 16,0 0-1-16,1 1-2 0,2 1-2 0,1 0-1 15,0 1-2-15,0 1 1 0,2 0-2 0,-1 0 0 0,5 2 1 0,-2-2 0 16,4 2 1-16,-3 2-3 0,8-1 1 0,-4 1 0 16,6-1-2-16,1-1 5 15,2 0 0-15,0 0 0 16,1 0-3-16,7 0 0 16,-2 0 0-16,3-1 1 15,-2-1 5-15,6 0-2 0,-1-1-1 0,0 0-1 0,0 1-1 16,1-2 0-16,0 1-1 15,3-2-1-15,-2 1 2 16,0-2-1-16,1 2 3 0,0-1-1 16,1 1 1-16,2 0 1 15,0 0 0-15,3 1 0 0,0 1 1 0,0 0-2 0,2 1 1 0,-1-2-1 0,1 2 1 0,5 0-1 0,0-1-1 0,5 0 0 0,1-2-1 0,1 0 2 0,0-2 0 0,4 1 2 0,3 0-1 16,0-2 0-16,6 0 0 0,-1 1-1 0,-1 0-2 0,3 1-1 0,0 0 1 0,0-1 2 0,3 2 0 0,-1-1 1 0,-1 1-1 0,0-1 0 0,1 1 2 0,-1 0 0 0,1 1 5 0,-1-1-3 0,-2 0 3 0,4 1 0 16,-2-1-2-16,1-1 2 0,-2 2-1 0,1-1-3 0,-1 2-3 0,-2-1-2 0,-2 2-3 0,-3 1-2 0,6-3-1 0,-3 0-1 0,0 2-1 0,-3-2 1 15,0 1 0-15,3 0 0 0,-3 0 1 16,2-1-1-16,-2 3-2 0,-2 0 1 0,1-1-1 0,-1 1 2 0,-1 1-2 0,0 1 0 0,-2-2 0 15,1 0 2-15,-1 0 0 0,0 0 2 0,2 0 1 0,-2 0 1 0,0 0 0 0,-2 1 3 0,2-1-1 0,-1 1 3 16,1-2 0-16,-1 1-6 0,-2 0 1 0,-3-1 0 0,0 1-1 0,-4-1 2 16,-1-1 1-16,-2 1-2 0,-2-2 1 0,-1-1 0 0,-3 3-4 0,-1-2-1 15,-4-1-1-15,0 2-3 0,1-1 3 0,-2-1-3 0,-5 1-3 0,1-1-3 16,-5-1-4-16,-3 0-6 0,-6-2-7 0,0 0-13 0,-6-1-16 0,-5 0-19 16,-4-1-23-16,-6-2-51 0,-2 0-139 0,-7-2-274 0</inkml:trace>
  <inkml:trace contextRef="#ctx0" brushRef="#br0" timeOffset="9260.7">2619 5516 1 0,'-1'0'2'0,"-2"0"1"0,2 0-1 0,-2 0-1 0,2 2 0 0,0-1 0 0,1 0-1 0,-3 1 2 0,3-1 0 0,0 0 1 0,0 1 0 0,0 0 2 16,0 1 2-16,3 0 2 0,-3 2 2 0,1-2 2 0,0 2 0 15,1 1 1-15,-1-1 0 0,2 0 2 0,1 2 0 0,0-2 1 0,0 2 3 16,4 0 0-16,1-1-1 0,2 1-1 0,0-2-4 15,1 2-3-15,-2 0 2 0,7 0 1 0,-1-2-3 0,0 0 0 0,5 1-1 16,1-1 2-16,2 0 2 0,1-1 1 0,1 0 0 0,2-1-1 0,4 0 0 16,0-2-1-16,0 0 1 0,4 1 0 15,3-2-1-15,3 0-1 0,2-2 1 16,0 1-1-16,2 0 0 16,2-3 0-1,3 0-1-15,3-2 2 16,1 2-3-1,2 0-1-15,1-1-1 16,1 0-3-16,1-1 2 16,2-2-2-16,0 1-1 15,5-1 0-15,-2-1-3 16,4 2 2-16,0 1 2 16,-2 2-1-16,0 1 2 15,-1 0-3-15,2 3-4 16,-1 0 0-1,-1 2 0-15,1-1 2 0,-3 0 4 16,3 1 4-16,-1 0-1 0,4 0 3 0,-2 0 2 16,1 1-3-16,-1-2 4 0,0 1-2 15,1 0 0-15,0 0 1 0,0 0-2 0,-1 1 0 0,0 0-2 16,1-2 1-16,0 0 4 0,3 1 0 16,-1-1 3-16,0-1-1 0,-2 0-2 0,4 0-1 0,-2 1 0 15,1 1-2-15,-1 0 1 0,-1 0 1 16,-2 1-3-16,2-2 1 0,-4 0-1 15,5 1-3-15,-2-2 0 0,0 0-1 16,0 0-1-16,1 0 1 16,0 0-3-16,-1 0 0 15,1 0 0-15,0 0-3 0,1 0 3 0,-3-2 0 0,2 2-1 0,1 0 1 0,0-1-3 0,-1 1 0 16,3-1 0-16,0-2 2 0,-1 3 2 0,-1-2-2 0,0 1 1 0,3 0-2 0,-4-1 0 0,1 0 0 0,-2 0 0 0,2 1 1 0,1 0-3 0,0 1 3 0,-1 0-2 0,-1 0-2 16,1 1 2-16,-2-1-1 0,1 1-1 0,-2 1 3 0,-1-1-1 0,-1 0 1 0,0 2 1 0,-2-2-2 0,0 2-1 0,1 0 2 0,-1 0 0 0,1 1-1 0,-5-2 1 0,4 2 0 0,-1 0 2 0,-1-1-2 15,2 0 2-15,-2 2 0 0,1-4-1 0,-2 3 1 0,1 2 1 0,0-2 0 0,1 0 2 0,-2 0 1 0,5 1-1 0,-2-1-3 0,-2 0-1 0,0 2 1 0,2-4-2 0,-2 2 6 0,-1 0-1 16,0 2 0-16,-2-2 2 0,2 1-1 0,0 0-4 0,0 1 5 0,1-2-4 0,4 1 3 0,-1 0 5 0,-2-1-1 0,3 2 3 0,0-2-2 0,-1 3-6 0,4-5 2 0,-5 4 0 15,4-2 4-15,-2 1 4 0,-3-2 5 0,4 1 0 0,-1 0 0 0,1 0 3 0,0 1-4 0,-1-1-1 0,1 1 0 0,0-1-1 0,-2-1-2 0,0 1 0 0,-1 0-2 0,-1 0-1 16,0 0 3-16,-1-1-4 0,-2 0 0 0,0-1 2 0,2 2-8 0,0-2 1 0,1-1-3 0,-2 2-2 0,2-3 5 0,1 1-2 0,1-1 1 0,1-1-3 0,-1 1-2 16,-2-2 0-16,3 1-2 0,-3 0 4 0,3-1-1 0,-1 0-1 0,1-1 2 0,0-1 0 0,-1 3 1 0,0-2-2 0,-1 2 0 0,0-1-8 0,-2 0-4 0,0 0 2 0,-2 2 2 0,-1-1 8 0,-1-2 0 15,-2 2 0-15,0-2-2 0,2 3 2 0,-1-3-4 0,1 2 6 0,-4-2 0 0,1 2-1 0,-2-2 0 0,1 2-3 0,-1 0 2 0,0-2 1 0,-2 2 0 0,0-2 4 0,-2 3-7 0,1-3 1 16,-3 2 5-16,0-2-2 0,-1 1-2 0,3-1 1 0,-2 0-8 0,4 2 1 0,-3-3 4 0,-1 0 1 0,0-1 4 0,-2 1-1 0,1 0-5 16,-1-2 4-16,0 2-8 0,-2-1-1 0,-2-1 3 0,-1 2-5 15,0 0 7-15,-2 0 0 0,-3-1-1 0,0 1 4 0,-3 0-2 0,-1 1 1 16,-2 1-1-16,-1-2-1 0,-1 0 3 0,0 1 2 0,-2 0 0 15,0 2-1-15,-3-2 0 0,-2 1-2 0,1 0 1 0,-4-1 3 0,0 2-7 16,-2-2 1-16,-1 3-2 0,-2-1 1 0,-2 1 4 0,0-3-2 0,0 2 3 16,-2 1-6-16,-3 0 2 0,0 0 1 0,0 0-1 0,-2-1 1 0,-2 1 0 15,1 0 1-15,-4 0-1 0,1 0 2 0,0 0 0 0,-1 0 0 16,1 0 2-16,0 0-3 0,-2 0 4 0,0 0-3 0,1-2 2 0,-3 1-4 16,3-2 1-16,-4 2 1 0,1-2-2 0,0 2 1 0,-2 0-4 0,-1 1 5 15,0 0-1-15,0-2-1 0,-1 1 2 0,2 1 0 0,-3-1-5 16,2 1 4-16,-1 0-1 0,-2 0-2 0,3 0 2 0,-1 0 0 0,-2 0 0 15,3 0-1-15,-3 0 2 0,-1 1-4 0,0-1 1 0,-1 0 3 16,-1 0-2-16,0 1 0 0,3 1 3 0,-4 0-4 0,4 1 2 0,1-2 0 16,-1 1-3-16,0-1 3 0,-2 0 3 0,4-1-5 0,-4 2 1 15,3-1 0-15,-2-1-1 0,0 1 2 0,1-2 1 0,-4 1-1 0,2-1 1 16,-2-1 1-16,-2 1-4 0,-1-2 1 0,-3-1-3 0,2 0 0 0,-2 0 3 16,-1 0-3-16,-2 0 2 0,0 0 3 0,1-1 3 0,-1 1 2 15,0 0 0-15,0-1-5 0,-3 1-3 0,0-1 0 0,-1 0 3 0,-2 1-1 16,1 0 0-16,-2 0 0 0,0 1-4 0,-1 1 2 0,1 0 0 0,-2 0-1 15,-3 0 1-15,-2 1 1 0,3-2-3 0,-4 2 2 0,3 0-3 16,-1-1 1-16,-2 1 2 0,0 0-2 0,-1-1 2 0,-2 1 3 16,2 0-2-16,-2-2 3 0,2 2-1 0,-1-1-2 0,-2 0 4 0,-2 0-5 0,3 1 1 15,-3 0 1-15,2-1-1 0,-1 0 0 0,-1 0 3 0,-2 0-2 16,0-1 3-16,-3 0-2 0,5 2 0 0,-1-2-1 0,-1 2 1 0,2-2 1 16,-5 0-4-16,2 1 5 0,-3-1-3 0,3 0 0 0,-3 1-3 0,1 0 2 15,-2 0 1-15,2-1-1 0,-1 2 2 0,0-2-2 0,2 2 1 16,-2-1 0-16,1 1 0 0,1-2-3 0,3 1 2 0,-1 0 0 0,0 0 0 15,0 0 2-15,-1 1 0 0,0 1 0 0,-2 0-2 0,-1 0 1 16,3 0-2-16,-3 0 1 0,0 0 1 0,-1 0-2 0,1 0 2 0,-3 1-3 16,1 1 1-16,2 0 1 0,-2-2 4 0,2 2-1 0,1-2-1 15,-1 1-1-15,-3 0-6 0,3 2-1 0,0-2-4 0,-1 1-2 0,-3 2 1 16,1 0 3-16,-2-2 1 0,1 2 3 0,0 0-1 0,-3 0 2 0,1-1 1 16,-2 1 0-16,3-1 3 0,-1-1-3 0,4 1 2 0,-4 0-1 15,4 0 2-15,-4-1 0 0,1 2-1 0,-3 0-1 0,3-2 2 0,-2 0-4 16,1 0 3-16,-1-1 0 0,2 2-3 0,-3-2 6 0,0-1-1 0,1 1-1 15,0 1-1-15,3-2 1 0,1 1-5 0,-3-1 3 0,1 0-1 0,0 0 0 16,-3 0 1-16,2 0 1 0,-2 0 0 0,2-1-2 0,-2 1-2 16,1 0 4-16,-1-2 0 0,-1 2-5 0,-2 0 0 0,3 0-5 0,3 0 2 15,-3-1 1-15,-1 0 0 0,-2 1 0 0,0 0 0 0,1 1-2 16,-1-1-1-16,0 0 1 0,1 1 1 0,0-1 5 0,0 3-1 0,-1-2 2 16,2 1 1-16,-1 0-4 0,1 1 5 0,1 0 1 0,0 1-1 0,-1-2 2 15,0 1 2-15,-2 0 2 0,-1 1 0 0,3-2 1 0,-3 2-4 16,0-1-3-16,-2 1 1 0,2 0-3 0,-1-1 2 0,0 1 1 0,2 0-5 15,-2 0 2-15,1 1-1 0,-2-1 2 0,0 2-1 0,-2 0 3 0,1 0 0 16,0 0-1-16,0 1 3 0,-2-1-4 0,1-1-3 0,3 0 5 16,-1 1-1-16,2 0 0 0,0 0 2 0,0 0-2 0,-1 1-1 0,1 0 0 15,-1 1-1-15,2-2 1 0,2 3 2 0,-2-1 1 0,5-2 5 16,-4 1 0-16,1 1-2 0,1 0-2 0,0 0-1 0,1 1-2 0,1-2 3 16,-2 1 3-16,2 2-5 0,1-2 2 0,-3 0-3 0,0 1 3 15,0 0-1-15,0 1 1 0,0 1 2 0,2-2-4 0,-2 2 1 0,0-2-6 16,2 2 4-16,1-2 0 0,0 0-4 0,1 0 2 0,-2 0-3 0,0 0 6 15,1 1 3-15,-1-1-2 0,1 0 4 0,-2 1-5 0,3-1-3 16,0-1 3-16,0 2-1 0,1-4 1 0,-3 2-2 0,1 2 2 0,1-4 0 16,1 2-2-16,1 0 3 0,-2 1-1 0,0-1 0 0,1 2 2 0,-2 0-3 15,0-2 0-15,-1 1 0 0,1-1-1 0,-2-1 3 0,1 1 1 16,-1-1-1-16,-2-1 1 0,-1 2 0 0,5-1-3 0,-3-2 2 0,2 2-3 16,-2 0 3-16,0-1 7 0,1 1-6 0,-2 0 6 0,1-3-3 15,-3 0-6-15,6 0 2 0,-2 1-1 0,0 1 1 0,-1-1-1 0,2 0 1 16,-1 1-1-16,2-1 2 0,1 0-1 0,0 2 1 0,1-3-2 0,-1 2 1 15,3-2 0-15,0 1 0 0,0 0 0 0,1-1 0 0,1 2 0 16,1-2-1-16,0 1 0 0,2 0-1 0,2 1 5 0,-1-2-4 0,-1 0-1 16,4-2-3-16,2 2 1 0,1 1 0 0,1-3 6 0,-3 1-2 0,2-2-3 15,-2 2 0-15,2 0-2 0,0-1 7 0,1 2-4 0,0-1-2 16,2 0-8-16,-1-2-15 0,-1 2-7 0,2-1-18 0,-1 1-15 0,1 1-18 16,-1-3-26-16,1 3-21 0,-2-2 4 0,-1-2-27 0,1-2-62 0,0-3-22 15</inkml:trace>
  <inkml:trace contextRef="#ctx0" brushRef="#br0" timeOffset="20027.89">8403 6820 1 0,'-3'-3'2'0,"-2"2"1"15,2 0 1-15,1-3 3 0,-1 2 1 0,0 1 2 0,1 0 2 0,0-1 1 0,1 0 1 0,0 0 0 0,1 1 0 0,0 1-1 0,0-1 1 0,0-1-4 16,1 1 0-16,0 1 1 0,3-1 0 0,-1 1 2 0,2 0 1 15,2 0 2-15,0-2 1 0,2 2-1 0,-1 0 0 16,4 0-2-16,2 0-1 0,2 0-2 0,2 0-2 16,1 2-2-16,5-2-2 0,1 0-1 0,3 0-2 0,1 0-1 15,3 0-1-15,2 0 0 0,2 0 1 0,3 0 0 0,1 0 0 0,3 0-1 16,1 0 0-16,2 0-2 0,2 0 2 0,-1 0 0 0,4-2-1 0,0 2 2 0,0 0-1 16,2 0 0-16,1 2 0 0,0-1 0 15,1 0 0 1,0 1 0-16,3 0 0 0,-1 0 2 15,2-1-1-15,0 0 1 0,-2 1 0 16,2-1-1-16,0 0 3 0,2 2 0 0,2 0 1 16,1-1 0-16,2 1 1 0,-2 0 2 0,3-1 1 0,1 3 1 0,3-1 2 0,-1-2-1 0,2 2 1 15,0 2-1-15,1-2-2 0,4 1 1 0,-1 2-1 16,2-1 0-16,1 1 2 0,0-2 1 0,3 2 1 16,-1-2 1-16,1 2-1 0,1 0-1 15,-1 0-2-15,0 1 0 0,1 0-1 0,0 0-3 0,-1 0 2 0,1 0-2 0,-3 0-1 0,-1 0 2 0,1 0-2 0,-4 0 0 16,0 0 3-16,-2 0-1 0,-2 1 1 0,3-2 2 0,-2 1-4 0,-1-1 2 0,-1-2 0 0,-1 1 1 0,0 0 0 0,-2 0 3 0,0 2-1 0,-3-3-2 0,-1 0 1 0,-1 2-2 0,-1-2 0 0,-1 1 0 0,1 0-3 0,0-1 0 0,-1 0 0 0,0-1 1 0,-4 0-3 15,1 0 2-15,-2-1-1 0,1-1-5 0,-1 1 2 16,-3-2-2-16,1 1 2 0,-3 0 4 0,-3 0 1 0,1-2 0 0,-4 1-1 0,-1-1 1 16,1 0 0-16,-3 1-1 0,0-1 2 0,-2 2 0 0,-4-1-2 0,1 0 2 15,-5-1-1-15,0 0 0 0,-3 2 1 0,1-4 0 0,-3 2 1 0,-3 0-2 16,-1-2-1-16,-3 2 0 0,0-2 2 0,-3 1-1 0,-3 0 3 16,0-1-1-16,-4 1-2 0,-1 0 2 0,-2-2 1 0,0 2 2 0,-2-2 0 15,-1 0 2-15,-1 2 1 0,-1-3 1 0,2 0-1 0,-2 0 2 0,-2 0-1 16,1 0 3-16,0 0-2 0,1 0 0 0,-2 1-2 0,1-1-2 15,-1 0-2-15,-1 0-4 0,-1 0-1 0,2 0 2 0,-2 1-2 0,0 1 2 16,1 2 0-16,-2-4-2 0,1 1 5 0,-2 2 1 0,-2-2 0 16,1 3-2-16,-2-1-3 0,0 1 0 0,2 1-1 0,-3-1-1 0,-1 1-3 15,-2 1-1-15,-1-1 0 0,0 2 5 0,0 1 1 0,-3-3-3 0,3 2 5 16,-1-1-5-16,1 1 3 0,-2 0-3 0,-1 1 0 0,-1-2 1 0,4 0-2 16,-4 0 3-16,4 0-1 0,-1-1-1 0,-1 2-2 0,0-3-1 15,0 0 0-15,-3 0-2 0,2 0-2 0,-4 0-3 0,-1 0-2 0,1-4 5 16,-2 2-3-16,-3 0 4 0,-3-1 1 0,-3 0-5 0,2-1 5 15,-3-1-3-15,2 1-1 0,-2 0 1 0,-2 1 2 0,-1 1 4 0,1-1 1 16,-2 2-2-16,-1-1 1 0,-2 1-1 0,1 0 4 0,-1 2-1 0,0-1 0 16,1 0 3-16,-1 1-5 0,2-2 3 0,1 1-1 0,-1-1-2 15,5 1 1-15,-2 0 0 0,-2-2 2 0,1 2-2 0,-2 0 0 16,0 0-2-16,0 0-2 0,-2-1-2 0,4 1 1 0,-3 0 0 16,-2-1-3-16,-2 1-2 0,-2-2-10 0,-4 2-11 0,-1-2-11 0,-4 0-10 15,-6 0-7-15,-1-1-10 0,-4 0-18 0,-5 0-52 0,-5-1-73 0,-5 2-87 16,-5-2 43-16</inkml:trace>
  <inkml:trace contextRef="#ctx1" brushRef="#br0">15408 12242 0,'606'0'15,"-604"0"1,226 0-16,-180 0 16,-11 0-16,-25 0 0,137 58 0,-82-34 0,-24-8 15</inkml:trace>
  <inkml:trace contextRef="#ctx0" brushRef="#br0" timeOffset="39101.65">13547 6584 69 0,'-8'4'18'0,"2"0"5"0,-4 2 6 0,4 0 5 0,-1 0 5 0,2-1 6 0,0 2 1 0,3-2-4 0,-1 1-3 0,-1-1-4 0,4 0-1 0,0 1-2 15,3-1 1-15,-2 2-1 0,2-2 2 0,2 2 4 0,-1-1-2 16,3 1-1-16,1 0-2 0,1 0-3 16,2-1 0-16,1 1 1 0,2 0 0 0,3-2-2 0,2 2-1 15,1-2-3-15,4 0 2 0,0 1-2 0,3-2 0 0,2-2 1 0,2 2-3 16,0-4-6-16,3 0 1 0,-1 0-3 0,2 0 1 0,0-2 3 16,0-1-1-16,1-1 0 0,-1 1 3 0,-2-1-3 15,1-2 1-15,-1 0-2 0,-1 0 1 16,0-2 1-16,1 1-1 0,-3 0 5 0,1-4 1 15,0 1-7-15,-3-2 1 16,-2-2 3 0,-1 2 1-16,1-4 10 0,-2 1 3 0,0-2-6 0,-1 1 4 0,0-3 0 15,-2-1-2-15,0-1 2 0,0-5-6 0,-3-1-1 0,1 2 1 16,-3-3-1-16,-1-2-4 0,0 2 0 16,-5-1-4-16,1-1-4 0,-3 2-1 0,-1-1 0 15,-2 0 1-15,-2 3 2 0,-2-3 3 0,-5 4 2 0,1 1-3 0,-3 1 3 0,-1 0-2 0,-2 2-3 0,-1-2 0 0,-2 0-2 0,0 3-1 0,-1-1 1 0,-2 1-2 0,0 0-1 0,-1 0 1 0,-1-1-5 0,1 3 4 0,-2-1-8 0,1 0-1 0,-1 0 2 0,0 1-5 0,0-1 6 0,-1 1 4 16,-1 2-2-16,2 2 2 0,-1 0 1 0,0 1-3 0,-1-1-2 0,1 1 5 0,-2-2-3 0,-1 2 1 0,2-2 0 0,-4 2-5 15,1-2 0-15,1 0 3 0,-1 3-6 0,0 0 3 0,1 0 0 0,0 0-3 0,-1 0 5 16,0 0 0-16,-2 3-3 0,-1 2 2 0,1-1-2 0,-3 5-2 16,-1 0 3-16,-1 5-2 0,-1-1 1 0,1 3-2 0,-1 0 1 0,1 2-1 15,-3 0 2-15,1 2-1 0,1 0 1 0,-2 2-1 0,2 0-1 0,-1 1 2 16,-2 3-2-16,2 0 0 0,-3 2 4 0,2 2-4 0,-3 1 2 16,0 2-2-16,-2 0-3 0,2-1-3 0,2 3 1 0,3-1 5 0,-1 0 0 15,4 1 2-15,0 4 11 0,-3-3-1 0,6-1-6 0,-1 2 6 16,5-3-10-16,-1 1-5 0,4-1 4 0,2 3 2 0,2 0-4 0,3 2 5 15,1 2 1-15,-1 5-5 0,3 1 4 0,1-1-1 0,2 1-1 16,3-1 8-16,1-1-4 0,2-1 2 0,1 2 1 0,3-2-6 0,2 0 1 0,4 3 3 16,-3 0-3-16,5-2-5 0,-1 2 7 0,4-1-3 0,2-3 0 15,0 1 3-15,1-1 8 0,4-2 6 0,1-1 0 0,2-4 6 0,4 0-14 16,0-1-2-16,2-1 2 0,0-2-2 0,3-3 2 0,5-1 7 16,0-1-5-16,2-3 8 0,2 0-1 0,-1-3-2 0,0 1 1 0,3-5-6 15,-1 1 5-15,2-4-2 0,-1-2 2 0,1-1-4 0,1-2-9 0,-1-2 7 16,0-2-3-16,-3 0 3 0,3-5 2 0,-4 0-3 0,-2-1-2 15,-1 0 3-15,-1-1-2 0,-1-2-4 0,2 0 0 0,-5-1-4 0,0-2-1 16,-4 1 6-16,-3 0-5 0,0-1-6 0,0 0-17 0,-5 0 2 16,1 1-4-16,-3-1 6 0,-3 1 6 0,-2 2-10 0,-3 2-17 0,-2 3-52 15,-2 0-45-15,-1 3-60 0,-1 1-71 0,-4 3-70 0,0 0-99 16,-2 3-73-16,-2 1-95 0</inkml:trace>
  <inkml:trace contextRef="#ctx0" brushRef="#br0" timeOffset="44791.06">7607 8070 365 0,'-8'-2'1'0,"-4"-1"4"0,1 0 2 16,2 1 2-16,-1 2 4 0,2-2 5 0,-1 1 1 0,-1 0 5 0,1-1-3 0,0 1 0 0,-2 0 5 0,0-1 0 0,-2 1 4 0,2 1 4 0,-1-3-1 0,0 3-2 0,0-1 2 0,0 0-3 0,-2 1-1 16,1 0-1-16,-2 1 1 0,-1 0 2 0,2 1-2 15,-1-1 2-15,0 0-5 0,-1 1 1 0,1-1-1 16,0 0 0-16,2 2 2 0,0-2 3 0,-2 1 2 15,4 0 3-15,0-2 0 0,1 2 0 0,0-1-1 0,1-1-2 0,1 0 1 16,3 1-3-16,1-1-1 0,0 0-1 0,0 2 0 0,2-1-5 0,1-1-6 16,1 1 0-16,1 1-5 0,1-1 2 0,0 2 2 0,2-2-5 0,0 2 3 0,3-2-1 0,2 0-2 15,2 1 6-15,2-1-3 0,4 0 0 0,0-1 1 0,0 0-2 0,8 0 0 16,-1-1-4-16,1 0 1 0,2-1 0 0,1 0 0 16,-1-1-1-16,0-1 2 0,-2 0-3 0,1 0-1 0,-1 1 8 15,-2-2-4-15,0 2 4 0,-1-1-1 0,0 0-5 0,-5 2 0 0,3-3-2 0,-2 3 0 0,-5-1-1 0,2-1-3 16,-4 1 0-16,-1 1 0 0,-2 0 0 0,-4 2 4 0,-1-1 3 15,-1 1 3-15,-2 0 5 0,0-1 1 0,-3 1-5 0,-1-2-1 0,-2 1-7 16,-3 0-4-16,0-1-1 0,-3 2 3 0,-2 2-3 0,-3-2 1 0,-3 1 0 16,-4 2-6-16,-2-2 5 0,-2 3-2 0,-3 0 0 0,-1 0 1 15,-3 0-1-15,0 0 1 0,-2 0-1 0,1 0 3 0,-2 0-3 0,6-1 2 16,1 0 0-16,0-1 0 0,3 0-1 0,3-1 2 0,-2 0-2 0,4 1 2 16,3-1 3-16,1 0 2 0,7-1 1 0,1 2-2 0,5-2 3 15,0 0-3-15,4 1-5 0,-1-1 1 0,6 0-3 0,-3 0-2 0,2 1 2 16,1 2 3-16,1 0 1 0,1-1 1 0,5 1 3 0,2 0-2 15,2-1 5-15,5 1 1 0,4 0-3 0,5-1 2 0,3 0-1 0,1-2 2 16,4 1 1-16,2-2-4 0,5-1 0 0,1 1-2 0,0 0 4 0,3-2 0 16,-3 0 1-16,1 2 0 0,-1-2-6 0,-4 1 5 0,2 0-5 15,-5-2 1-15,-3 2 1 0,-1 0-2 0,-6 0 1 0,-6-1-2 0,0 0 2 16,-7 1-1-16,-4 0 0 0,-4 0 3 0,-4 2 5 0,-2-2 3 0,-2 0-4 16,-3-2-2-16,-4 0-6 0,-3 0-5 0,-7-1-2 0,-4 1-5 15,-5 0-3-15,-8 2-3 0,-3 0-7 0,-7 4-4 0,1 0-8 0,-4 1-2 16,-3 2-14-16,-1 1-12 0,-2 1-30 0,0 3-58 0,0-2-51 0,2 4-105 15,2 2-198-15,6-2-179 0</inkml:trace>
  <inkml:trace contextRef="#ctx1" brushRef="#br0" timeOffset="12073.64">14123 13361 0,'4'0'0,"16"5"0,13 2 0,13 3 0,24 7 0</inkml:trace>
  <inkml:trace contextRef="#ctx0" brushRef="#br0" timeOffset="50645.75">13534 8018 475 0,'-8'-7'46'0,"-1"2"-22"0,-2 0 5 0,3 2 8 0,-2 3 4 0,6-1 3 16,-2 1 6-16,0 0 3 0,1 0 0 0,-2 0 0 0,5 0-2 0,-5 0-5 0,2 0-1 0,-1-2-3 0,-2 2 0 0,3-1-1 0,-3 0 0 0,1-2-3 0,-1 2 3 0,3-1 1 0,-2 1 1 0,2 0-2 0,-1-1-4 0,1 0-3 0,2 0-5 0,2 1-2 0,1-2-2 0,0 2-4 0,1-1-2 0,2 0 1 0,2-1 0 0,2 0 1 0,2 1 3 0,1-1-1 0,6-1 1 16,-2 1-2-16,5 1-4 0,4-2 0 0,1 0 2 0,6 1-2 0,2-1 6 15,1 1-2-15,5 1 0 0,1 0 2 0,1 1-4 0,0 2 1 0,0 1-2 16,-2 0 1-16,-1 2-5 0,-2 2-1 0,0-1-1 0,-4 0-3 15,-2-1 0-15,-2 2-3 0,-3-1 3 0,-1-1-4 0,-4 0-1 16,-3 0 0-16,-3-1 0 0,-3 1 0 0,-3-1-1 0,-5-2-1 0,0 2 4 0,-4-2 3 16,0 2 6-16,-4-1 1 0,-5 1-5 0,-3 2-6 0,-5 1-3 15,-5 0-3-15,-4 2-3 0,-5 2-1 0,-1 1-4 0,-5-1 2 16,0 1 2-16,-7 0 1 0,2-1-1 0,-4 0 1 0,-2 1 1 0,1-2-2 16,-1-1 3-16,2 0-4 0,1 0 5 0,3-4 2 0,-2 3 1 0,5-3-2 15,3-2-1-15,3 1 2 0,4 0-1 0,5-1 3 0,3 1-1 0,3-3 3 16,1 0 1-16,7 1-2 0,2-1 2 0,1 0 2 0,6-1-5 15,2 1 8-15,1 0-5 0,1-3-1 0,5 2-1 0,0 0-1 0,6-2 3 16,5-1 2-16,1-1 3 0,8-1-3 0,-1 1-1 0,9-3 1 16,3 0-3-16,5 0 0 0,2 1 3 0,3 0-8 0,0-1 4 15,2 2-1-15,2-1-1 0,3 0 5 0,1 2-4 0,0 0 5 0,0-1 3 16,-3 2-6-16,-1 0 1 0,-3 2-9 0,-3 0-6 0,-5 1 2 0,-1 1-3 16,-6 1-7-16,-2-1-8 0,-1 2-11 0,-4 0-17 0,-3 1-13 0,-3 0-17 15,-4 1-28-15,-5 1-36 0,-4 0-65 0,-5 3-75 0,-6 2-152 16,-5 0-215-16</inkml:trace>
  <inkml:trace contextRef="#ctx1" brushRef="#br0" timeOffset="16931.86">6623 14541 0,'0'0'0,"0"0"15,0 0-15,67-19 0</inkml:trace>
  <inkml:trace contextRef="#ctx0" brushRef="#br0" timeOffset="55965.09">3601 10701 512 0,'-11'-10'84'0,"0"1"-54"0,-1-3 11 0,5 2 29 0,2 1 26 0,2 1 24 0,1 0 17 0,-1 3-14 0,3-1-20 0,-3 4-15 0,3 0-13 0,0 2-11 0,0 2-12 0,0-1-6 0,0 2-1 16,0-1 3-16,3 5 10 0,-3 2-1 0,4 3-2 0,-1 6-2 16,-1 3-9-16,1 1-6 0,0 7-7 15,-2 3-4-15,2 5-5 0,-3 3-3 0,0 4-8 0,0 3 5 16,0 2-4-16,0 2-3 0,0 2 5 0,0-1-9 0,-3-1 1 16,2 0-2-16,-2 0 2 0,2-3-5 31,-1-1-1-31,1-4 8 0,-3-4-8 0,0-3 0 0,1-3 0 15,1-1-9-15,0-2 7 16,0-5 2-16,-2-1-3 0,2-2 5 0,-1-3-7 16,2-3-3-16,0-3 5 15,-1-2-9-15,2-2 3 16,0-2-1-16,0-2-6 16,0-2 4-16,0-3-6 0,0 0-7 15,0-3-13-15,0 1-26 0,0-4-25 16,0-3-16-16,0-3-14 0,0-4-11 0,-1-3-6 0,1-1-12 0,-3-2-12 0,3-2-10 0,-2-1 5 0,-1-3 7 15,0-2 13-15,-1-1 19 0,0-2 15 0,-1-2 21 0,-2-2 24 0,1-4 26 0,-2 0 19 0,1-1 14 0,0 3 6 0,2 5 5 16,-1 1 4-16,1 1 7 0,1 1 4 0,-1 2 9 0,-1-2 7 0,1 2 7 0,1 1 10 0,-1-1 6 0,2 4 12 0,-1-1 13 0,0 2 13 0,1 0 14 16,3 0 10-16,0-1 4 0,0 3-4 0,3-3-7 0,0 2-7 0,1 2-7 0,1-1-2 0,3 3-7 0,0-1-6 0,4 3-2 0,1 1-4 15,2 0 2-15,4 1-10 0,1-4 0 0,4 3-6 0,0 0-3 0,3 0 4 0,3 3-11 0,0-1-1 0,1 2-7 0,0 1-10 0,-3 2 1 0,4 2-10 0,-2 3 2 16,-1 3-5-16,0 2-10 0,-4 2 0 0,-4 4-5 0,1 2 2 0,-3 2 5 0,-3 1-9 0,-1 1 8 0,-5 2-12 0,1 1 3 0,-3 0-1 0,-1 1-7 16,-2 1 5-16,-2 1-1 0,-2 1-4 0,-1 0 2 0,-4 3 0 0,1-1 0 0,-3 3 0 15,-1-1-6-15,-5-2 3 0,1 3-2 0,-4-1-4 0,-1-2 6 16,-1 0-4-16,-3-2-2 0,-3 0 7 0,-2 0-6 0,-2 2-2 0,-3-2 6 15,2-2 8-15,-1 0-3 0,1-2 12 0,-1-1-7 0,0-2-8 16,1-1 5-16,0-1-4 0,-2 0-5 0,5-2 9 0,-1 0-5 0,2-1 1 16,3-1 7-16,0 0 6 0,4 0 3 0,1-2-1 0,4 2-6 0,-1-2-5 15,4 2-3-15,4-3 0 0,1 1 6 0,5-1 1 0,1 0-3 0,2 1 8 16,2 1-3-16,4 0-1 0,2 3-3 0,1-1-3 0,3 0 4 16,3 1 4-16,0 0 6 0,5 2 6 0,3-2 3 0,1 0 1 0,2 0 0 15,2 2 8-15,1 1-4 0,2-4 2 0,1 2 3 0,0 0-13 16,6-1-4-16,-2-1 3 0,0 0-18 0,-2 0-1 0,-6-1 3 0,2 0-5 15,-5-2 5-15,-1 2-3 0,-2-2-2 0,-5 2-12 0,3 1 5 16,-5-3 5-16,0 2-6 0,-3 0 1 0,0-2-12 0,-3-1-6 0,2 1-12 16,-1-1-16-16,-2 0-25 0,-2-1-53 0,1 0-56 0,-3-2-72 0,0 0-103 15,-1 1-66-15,-2-1-46 0,1 0-87 0</inkml:trace>
  <inkml:trace contextRef="#ctx0" brushRef="#br0" timeOffset="56355.21">4722 11101 1180 0,'-8'-5'260'0,"2"1"-190"0,-1-1 7 0,4 2-2 0,1 2 11 0,-1-1 18 0,0 1 6 0,-2 1 0 0,0 1-12 0,-2 1-15 0,0 0-11 0,-2 4-14 16,3-1-12-16,1 2-11 0,0 2-11 0,1 0-10 0,0 2 0 0,0 3 0 16,-2 0-3-16,4 2 2 0,-1 4-4 0,-1 1-6 0,1 0 7 15,0 4-9-15,1 1 10 0,0-1-4 0,2 2-2 16,-1-3 6-16,2-1 0 0,1-3 2 0,0 0 4 15,3-1 6-15,0-3 3 0,0-2 3 0,5-2 4 0,-1-2 0 0,3-2-3 16,0 0 0-16,2-1 0 0,3-3-7 0,2-1 6 0,1-2 3 0,3-2-2 16,-1-2-1-1,1-1-3-15,0-3 1 0,1 1-1 0,-1-5 1 16,2-1-5-16,-2 0 3 0,-1-3-7 16,-1 0 3-16,-2-1 4 0,1 0-13 15,-1-1 8-15,-5 1-9 16,1 0-4-16,-1-3 7 15,-5 0-5 1,-1 0-2-16,-1 2 1 0,-5 0-10 0,0 0 4 0,-2 1-2 0,-3 3-2 0,0 0 0 16,-5 0-3-16,-1 3 1 0,1 0 0 0,-6 2-17 0,2 2 5 0,-1-2-11 0,-4 2-14 15,-1 4 6-15,-3-1-37 0,-1 3-21 0,1 0-31 0,-2 3-47 0,0 1-65 0,-1 2-90 0,0 1-124 16,1 2-199-16,-1 2-156 0</inkml:trace>
  <inkml:trace contextRef="#ctx0" brushRef="#br0" timeOffset="57171.45">5717 10161 371 0,'-12'-7'251'0,"3"2"-221"0,-5 1 9 0,5 5 19 0,2 0 22 0,2 2 25 0,-2 1 16 0,2 1 0 0,-1 5-12 0,1-1-10 0,-2 4-8 0,-1 8-5 16,-1 3-6-16,1 5-5 0,0 5-13 0,1 5-8 0,2 1-13 0,1 7-5 15,0 4-6-15,0-1-3 0,0 3-2 0,1-2-6 0,-1-2-3 16,1 1-3-16,2-2 0 0,-2-1-2 31,2-3-4-31,1-4-1 0,0 1 3 0,1-5-1 0,-1-1 2 16,1-3 4-16,-1-1-6 15,2-3-5-15,0-1 1 0,0-2 3 16,-2-2-7-16,0-2 7 16,0-3 2-16,-2-1-9 15,1-4 6 1,0 1 0-16,-1-5-3 16,1 1 1-16,0-4 6 0,-1 0-3 15,1-2 2-15,1-3 2 0,-3 0 0 16,3-1 8-16,0-1 5 0,0 0 9 0,0-3-6 0,0-2-4 0,0 0-3 15,2-2-5-15,-2-3 2 0,1-3-5 0,0 0-6 0,1-4 0 0,0-2-4 0,2-1 1 16,-1-2 1-16,3-3 1 0,2 0 1 0,-2-1-3 0,2 0 3 16,3 3-10-16,0 1 2 0,-2 0-2 0,2 3 4 0,1 2 9 0,0 1 5 15,0 3-2-15,1 2-1 0,2 1 3 0,1 2-1 0,0 1 4 0,0 1 4 0,2 1 5 16,-1 4-2-16,2 0 5 0,1 4 3 0,0 0-3 0,3 0 9 0,-1 2-2 0,2 1 2 0,0 2-2 0,-1 1-6 0,-1 1-1 0,-2 1-9 0,-2-1-4 16,-1 2-1-16,-2 1 0 0,-4 1 2 0,-2 2-3 0,1 0 15 0,-5-1-5 0,0 3 0 0,-2-1-3 0,-3-3-23 0,0 3 8 0,-5-1-3 0,-1 0-3 0,-2 1 7 0,-3 0-3 0,2 0 3 0,-3 1 1 0,-3-1-1 15,-1 0 0-15,-1 0-8 0,-1-1-1 0,-3 1-3 0,3-1 1 0,-2 0 4 0,2 0 0 0,-3-3-5 0,1 1 1 0,2 0-3 0,-2 1 0 0,1-3 4 0,1-2-4 0,1-1-2 0,2-1-1 16,2-2-9-16,-1-2 3 0,0-1-10 0,4-2-6 0,1-2-12 0,-1-2-10 0,5-2-23 0,0 1-23 0,1-3-27 0,1 0-53 0,2-3-57 0,2 0-68 15,2 1-80-15,2-4-59 0,4 1-48 0,5-2 28 0</inkml:trace>
  <inkml:trace contextRef="#ctx0" brushRef="#br0" timeOffset="57860.03">6403 10871 923 0,'-9'-4'174'0,"1"0"-68"0,-2-2 25 16,4 4 18-16,-1-1 26 0,0 0 3 0,1 3-14 0,-2 0-28 0,0-1-26 0,0 2-11 0,1 1-20 0,1-1-9 15,2 3-17-15,0 1-20 0,3-1-4 0,0 2-14 0,-1 2-1 16,1 3 0-16,0-2-4 0,-1 2 0 0,2 1 1 0,0 3 4 0,-1 1-4 16,1 0 7-16,1-2 2 0,-1 2-4 0,2 1 4 0,0-1-10 0,0 0-5 15,0 0 0-15,0 1 3 0,0-1 0 0,1 0-3 0,-2 0 3 16,5-2-4-16,-1-2-6 0,1-1 12 0,-1-2-3 0,2-1-6 0,-1-1 4 16,1-2-5-16,2 0 0 0,-1-2 7 0,3-1 0 0,1-2 6 0,0-2-8 15,2-1 4-15,2-2-3 0,-2 0-6 0,4-2 9 16,-2-2-6-16,3-2-1 0,-3 0 0 0,-3-3-2 0,5 0 0 0,-5-1 0 0,3-3-2 15,-4-1 4-15,3 3-9 0,-4-4 5 0,2 1 7 0,-2 1-13 16,0-2 3-16,-2 0 0 0,0 2-5 0,-1-3 3 0,0 4 9 0,0 1 3 16,-1 0-2-16,-1 1 9 0,-1 4-11 0,0 1-1 0,-1 3-1 0,-1 3-3 15,-2 0 1-15,1 3 5 0,-2-1 4 0,2 4-6 0,-2-1 5 16,3 0-3-16,-3 2-7 0,3 1 8 0,-2 1-4 0,0 1 6 0,1 2 2 16,-2 1-4-16,1 0 4 0,0 2-16 0,1 0 4 0,0 1-3 15,-2 1 4-15,2 1 8 0,0 1-6 0,0 1 9 0,0-2-4 0,0 0 4 16,0-2 1-16,1 1-2 0,2-1-5 0,0-1 4 0,-1 0-8 0,1 1 3 15,-1-3 0-15,1 1-5 0,1-1 8 0,0 0-1 0,1-2 0 0,0 0 3 16,2-2-4-16,-1 0 1 0,0 1-2 0,3-2-7 0,0-2 1 16,1 0 0-16,0-2 8 0,-2 0-2 0,5-3 2 0,-4 2-6 0,5-3 4 15,-4-2 0-15,3 0-3 0,-2-1 5 0,1-1-6 0,-2 0 11 16,2 0-5-16,0-1-4 0,-2-2 0 0,1-1-1 0,1-2 13 0,-4 0-6 16,3-1 1-16,-3 0-17 0,1-1-7 0,0 0 14 0,-3-3-7 15,0 2 11-15,0-1 6 0,-1 4-5 0,2-4 0 0,0 2 6 0,5 1-6 16,-2 1 6-16,-2 0-5 0,0 2 3 0,-2 3-3 0,-1-1 1 0,-1 5-2 15,0-2 2-15,-1 3-4 0,2 0-1 0,-1 2 4 0,0-2 1 0,1 2-4 16,-1 0 4-16,2 2 1 0,0 0 1 0,-1 1 4 0,4-1-4 16,-1 0-6-16,0 1 2 0,1 1 0 0,-2 0 5 0,2 0 0 0,-1-1-3 15,1 2 5-15,1-1 1 0,-1 1 4 0,1 1-2 0,0-3-1 16,-1 3-2-16,1-1-2 0,-1 0 3 0,-3 1-1 0,2 0 4 0,-2 0-1 16,-1 1 0-16,1 1-5 0,0-1-3 0,-1 2 3 0,-2-2 1 0,2 2 2 15,-2 1-1-15,1-2-3 0,-4 2-4 0,1 2 3 0,0-2 1 16,-1 1-10-16,-2 1 1 0,0-2 3 0,0 0-4 0,-2 2 11 0,0 1-9 15,0 0-3-15,-2 1 7 0,0 0 0 0,-3 1 12 0,-3-1-8 16,4 0-1-16,-4-1 1 0,1 1-8 0,-2-2-4 0,-1-1 1 0,2 0-5 16,-3-2-7-16,1 0 3 0,0 0-6 0,0-2-19 0,0 2-3 0,-1-3-25 15,3-2-21-15,0 1-16 0,-4 0-32 0,4-3-35 0,-2 0-44 16,-1-2-40-16,3-2-57 0,-1 2-64 0,6-2-78 0,-2-3-87 0</inkml:trace>
  <inkml:trace contextRef="#ctx0" brushRef="#br0" timeOffset="58225.68">8110 10119 1403 0,'-17'-15'136'0,"4"2"-68"0,-4-4 11 0,9 5-6 0,4 2 5 0,0 3 2 0,1 3 1 0,2 2-2 0,-1 2-5 0,2 0-12 0,2 0-8 0,-2 0-14 0,1 4-11 15,2 0 1-15,-1 5-1 0,2 1 2 0,0 3 1 0,2 6 12 0,-2 1-4 16,0 3 0-16,0 5-5 0,-2 1-12 0,1 3-1 0,-2 3-6 16,1 1 9-16,-1 2-4 15,0 1-5-15,-1 2-6 0,0-1-2 0,0 2-3 0,0-4 3 0,-1-1-1 16,-2-1-1-16,1 0-1 0,-1-1-1 0,-2-1-3 0,1-2-1 16,-3-3-1-16,3 0-1 0,0-3 0 0,0-4-4 0,1-2-9 0,1-3 7 15,-1-1 1-15,1-1 9 0,-2-3-4 0,4-2-8 0,-2-2-11 16,-1-2-26-16,3-2-17 0,-1 0-34 15,-1-4-63-15,1 0-68 0,0-1-60 16,-1-2-60-16,1-1-39 0,-2-1-28 0,1-2-61 16</inkml:trace>
  <inkml:trace contextRef="#ctx0" brushRef="#br0" timeOffset="58344.98">7899 10628 838 0,'-3'0'159'0,"3"0"-18"0,0 0-7 0,4 0 22 0,2 2 41 0,-1-2 11 0,3 0 1 0,2 0-14 0,-2-2-28 0,1 2-6 0,3-2-17 0,3 2-19 0,1-3-17 0,-1 0-18 0,5 1-15 0,1-1-16 16,2-1-6-16,2 1-17 0,1-1-6 0,3 0-3 0,2 0-7 0,-1 0 0 0,1-1-4 0,-3 1-5 0,-3-2-9 0,-1 1 1 0,-2 1-5 0,-1-1-7 0,-1 2 2 0,-1-2-13 0,-2 2 0 0,1-1-10 16,-1 0-20-16,-2 1-35 0,-2-1-58 0,-2 0-77 0,-3 0-126 0,-1-3-200 15,-2 2-166-15,-2 1-192 0</inkml:trace>
  <inkml:trace contextRef="#ctx0" brushRef="#br0" timeOffset="59128.68">10331 10382 1117 0,'2'-12'205'0,"1"0"-157"0,0-3-4 0,1 3 12 15,0 1 23-15,1-1 21 0,2 0 12 0,-2 1-9 0,0-1-20 0,-2 2-9 0,-2 0-5 0,1 1-4 16,-1 1-8-16,-1 0-5 0,0 2-12 0,0 0-8 0,-1 2 0 0,-1 1-14 0,0-1 5 0,0 1-3 0,-2 2-2 0,-2 0 2 0,2 2-7 0,-3-2 4 0,0 2-8 0,-1 2 1 0,-1-2 2 0,-2 4-7 0,0-1 1 0,-2 4 2 0,-2-2-1 0,0 3-1 0,-1 0-1 0,0 3 1 0,-2 1-4 0,-1 0-1 0,3 2-4 0,0-1 5 0,1 3-2 0,1-3 0 0,2 1 3 0,0 1-5 0,4-1 2 0,0 0 3 0,2-2-4 0,0 0-1 0,4 1 4 0,-1-2-7 0,3 1 10 0,0-1-7 0,1 2 4 0,2-4-2 0,1 2-3 0,1-4 7 0,3 1-4 0,2-1 3 0,-2 0 2 16,4 0 0-16,-2 0-3 0,3 0-1 0,0 0 4 0,0 0-5 0,1-1 5 15,1-1 1-15,-3 1 1 0,1-2 1 0,-2 1 0 0,-3-1 1 0,-2-1 4 16,1 0-5-16,-3 0-1 0,-1 0 5 0,-2 0 5 0,-1-1 4 0,-1 1 7 16,0 0-4-16,-2 0-2 0,-3 1-1 0,0 1-6 0,2-1-2 15,-6-1-4-15,2 1-3 0,-4 1 1 0,0 0-4 0,-1 1 1 0,-2 0-3 16,0-1-6-16,1 1 0 0,-1-2-3 0,0 2 5 0,-1 0-2 0,1-2-2 15,0 1-3-15,-1-1-13 0,3-1-4 0,-2 0-10 0,3-1-4 0,-1-3-4 16,1 0-26-16,2-3-14 0,1-1-34 0,2-1-46 0,2-2-41 31,1-2-64-31,3-2-53 0,2-4-48 0,3-2-24 0,4-3-57 16</inkml:trace>
  <inkml:trace contextRef="#ctx0" brushRef="#br0" timeOffset="59330.39">10826 9847 1123 0,'-5'-8'109'0,"-2"-1"13"0,-3-1 19 0,3 5-1 0,-1 1 9 0,0 1-9 0,-3 3-8 0,2 0-18 0,-2 2-22 16,0 3-14-16,1 4-18 0,0 3-10 0,4 2-9 0,-3 3-5 0,3 6-3 15,-1 1-9-15,4 6-2 0,1 4-1 0,0 3-5 0,1 4 0 16,0-1 3-16,2 2-9 0,0 1 11 0,1 0-6 0,3-3-7 0,-2-1 0 16,3-3-10-16,0-1-3 0,1 0 2 0,-1-3 3 15,1 0-5-15,0-7 4 16,-1-1-4-16,0-3-8 0,2-4 1 0,-2 0-10 15,1-2-9-15,-3-4-7 0,2-2-24 16,-1-2-26-16,-2-2-67 16,-1-1-74-16,0-2-101 0,-1-1-64 0,-1-2-22 0,0-2 6 0,-1-1-27 15</inkml:trace>
  <inkml:trace contextRef="#ctx0" brushRef="#br0" timeOffset="60042.8">10478 10446 791 0,'-7'1'167'0,"2"1"-78"0,0-1-2 15,6 2-6-15,6-3 14 0,3 0 15 0,5 0 8 0,4-2-1 16,4 0-15-16,1-1-11 0,4-1-19 0,3-1-21 0,0-1-12 0,3 1-11 15,4 1-14-15,2 0-4 0,-1-1-9 0,3 1-1 0,-5-2-3 16,2 0-4-16,1 0-6 0,-1-1-8 0,0 1-9 0,1-1-18 16,0-1-17-16,-2-1-58 0,-1-1-44 15,-3 1-26-15,-1-2-6 0,-3 2 29 0,-2-2 38 16,-4 2 48 0,-2-2 35-16,-5 2 31 15,-1-2 18-15,-2 0 7 16,-4 2 10-16,-2-2 16 0,-2 0 22 0,-5 2 16 0,2 1 18 0,-6-1 13 0,0 0-2 15,-2 1-2-15,-2 0-5 0,-1 2-8 0,0-1 0 0,-3 3-1 0,-1-1-5 0,3 2-6 0,-4 0-12 0,1 1-8 0,-1 2-6 0,-1-3-9 0,-1 6-4 0,0-3-6 0,-1 2-11 0,1 2 3 16,-1 2-4-16,2-1-7 0,-1 2 10 0,-1 2-6 0,2 0-3 0,0 2 0 0,-1 3-4 0,1-2 0 0,4 1-2 0,-1 0-4 0,2 1 0 0,-1 1 2 16,1 1 2-16,1 0 0 0,1-3-4 0,2 2-4 0,-1 1 7 15,4-1-2-15,-1 1 2 0,3-1 3 0,1-2-7 0,3 0-2 0,2-2-3 16,-1 0 2-16,3-3-4 0,2 0 4 0,-2-3 4 0,2-1-2 0,0-1 5 16,-2-2 3-16,2-1 2 0,0-1-1 0,1-2-4 0,-1-1 3 15,1-1-5-15,-2-3-1 0,3 0 5 0,-1-3-7 0,0 0 1 0,0 1 1 16,-2-1 0-16,3 1-2 0,-4-2 2 0,3 3 0 0,-3-2 0 0,1-1 2 15,-1 3 1-15,2-2-2 0,-1 2-4 0,-2 1 5 0,-1-2-2 16,1 2-2-16,-1 2 5 0,-1-1 0 0,-1 3-3 0,-1 0-1 0,-3 1 2 16,4 1 1-16,-2 0-4 0,0 1 6 0,-1 1-4 0,-1 0 2 0,1 0-1 15,-1 1-1-15,2 1 2 0,-2 0-5 0,1 1 3 0,-1 1 0 16,1 0-2-16,1 1 4 0,-1 2-1 0,0 0-2 0,1 1 1 0,0 1 0 16,1 0-3-16,0 1 6 0,1 1-3 0,-2-2 0 0,5 0 6 15,-2 1-9-15,0-1 4 0,4 0-1 0,-4 0-3 0,2 0 8 0,0-1-4 16,3-1-2-16,-2 1 7 0,-1-2 1 0,4 0 2 0,0-2 6 15,-2-2-9-15,4 0-1 0,-1-2 1 0,2-3-3 0,1-1 3 0,-2 0-5 16,2-3 5-16,2 1 2 0,3-4 4 0,-1-2 1 0,0 0-7 0,0-1-3 16,-3-2-1-16,1 0-5 0,-1-2 1 0,0-2 7 0,-1-1-4 0,0 0 6 15,-2-3-3-15,1-1 4 0,-2-1-7 0,0-4 4 0,-2 1 1 16,4-3-9-16,-4-1 4 0,0-5-4 0,1-2 5 0,-5-3 6 0,2-1 2 16,-1-3-2-16,1-4-2 0,-3 0-9 0,5-3 3 0,-3-3-1 0,-1-3-1 15,0-2 10-15,2 6-7 0,-3 6 4 0,-1 7-2 0,-1 10 0 16,-2 7-1-16,-1 7-4 0,-1 9 7 0,-1 3-2 0,0 6 1 0,-1 3-2 15,2 4-4-15,-2 2 1 0,2 6 2 0,-2 5 9 0,0 6-10 16,1 3 1-16,-2 7-1 0,1 3-8 0,-1 7 7 0,1 1 1 0,1 3-3 16,-1 1 4-16,-1-1-1 0,1 1-1 0,-2 1-1 0,1-1 1 15,-2-1-5-15,1-1-1 0,0-3 7 0,2-1 0 0,0-7 7 0,1-2-1 16,-1-3-11-16,2-2-6 0,-1-5 2 0,2-3-2 0,-1-5 1 0,2 0-3 16,-1-4-8-16,0 0-6 0,2-5-6 0,-2-1-14 0,1 0-15 15,-1-2-26-15,0-2-45 0,0-3-46 0,0-1-24 0,-1-1-11 0,1-2-6 16,-3 0 0-16,0-2-14 0,1-3-10 0,-4-3 5 0,1-2 46 0</inkml:trace>
  <inkml:trace contextRef="#ctx0" brushRef="#br0" timeOffset="60311.75">11704 10053 274 0,'-8'-4'192'0,"0"2"-66"0,2-1 8 0,2 2-1 0,2-1-10 0,2 2-19 0,2 2-18 0,0-2-9 0,1 1 3 0,2 0 12 0,3 1 3 16,0-1 1-16,4-1-8 0,3 1-14 0,-1-1-6 0,6 2-10 0,0-4 1 15,1 2-6-15,2-1-2 0,5 0 3 0,-2-2-4 0,6 0-1 0,-1 1 2 16,-1-1-5-16,3 0-4 0,-3 2 3 0,-3-2-12 15,0 1-3-15,-4-1 1 0,0 0-16 0,-3 1 1 0,-1-1-2 16,-3 0-6-16,-4 1 2 0,0-1-6 0,0 2-5 0,-4-2 9 0,0 2-11 0,-1 1 7 0,-3-3 4 16,0 2-3-16,-2 1 8 0,0-2 4 0,-2 4-2 0,-2-2 4 15,2 0 4-15,-1 1-9 0,0 2 9 0,-1-2-10 16,1 2 1-16,-2 2-4 0,-1 2-3 0,0 1 4 0,0 1-11 16,-1 4 5-16,1-2-3 0,0 1 0 0,-2 0 7 0,4 0-4 0,-2 0 4 0,-2-1-9 15,5 1 0-15,-2-1 0 0,1 0-2 0,0-2-5 16,1 0-1-16,1-1 3 0,1-1-5 0,2-2 4 0,0 0-14 0,-1-4 1 0,1 2-12 0,2-3-26 15,-1 0-17-15,0-3-51 0,2-1-43 0,-2-3-61 0,1 0-60 16,3-2-58-16,-1-2-40 0,1-2-22 0,0-2-57 0</inkml:trace>
  <inkml:trace contextRef="#ctx0" brushRef="#br0" timeOffset="60486.67">12384 9739 853 0,'-9'-3'488'0,"-1"3"-334"0,-2-1-23 0,4 2-40 0,1 2-15 0,3 1-11 16,-2 0-10-16,3 1-11 0,-1 0-10 0,0 2-8 0,1 0-8 15,3-1-7-15,0 2-5 0,2 2-5 0,3-1-4 0,-1 1-2 16,4-1-12-16,0 0-7 0,0 1-25 0,3-1-52 0,1 1-113 0,1-1-112 16,1-1-70-16,-1 0-34 0,2-1 20 15</inkml:trace>
  <inkml:trace contextRef="#ctx0" brushRef="#br0" timeOffset="60766.8">12702 9854 808 0,'-3'-6'159'0,"-2"0"-5"0,-1 0 4 0,4-2 4 0,-1 2 7 0,3 0-15 0,0 1-9 16,0 0-11-16,3-2-12 0,-3 3-16 0,2-2-22 0,1 2-19 0,-2 2-21 0,2-1-6 0,-2 3-16 0,1-3-8 0,-1 2 5 0,-1 1-10 0,0 1 4 16,-1 2-2-16,-2-3-1 0,2 3 1 0,-5-1 0 0,4 2-1 0,-4 2-2 15,-1-1-4-15,1 3-2 0,-4-1 0 0,2 2-6 0,-1-1 3 16,-2 2 2-16,1-1-1 0,-1-1 4 0,-1 2-3 0,0 0-4 0,1 1 5 16,0-2-6-16,1 1 4 0,0-1 2 0,3-1-2 0,1 0 2 15,-1 2-2-15,4-2 1 0,1-2-1 0,0 2 3 0,2 0-1 0,2-4 0 16,0 3 1-16,5-2-3 0,0 1 0 0,1 1 1 0,1-2 3 0,1 0 9 15,0 2-4-15,0-2 1 0,0-1-2 0,-2 2-8 0,4 0 7 16,-1-2-2-16,-3 0-1 0,3-1 5 0,-3 1-8 0,-1-1 1 0,1 0 4 16,0-2-7-16,-4 2 4 0,0-2 2 0,0 2-10 0,-4-1 0 0,3 1-1 15,-3 0 1-15,0-1 11 0,0 2-1 0,0-2 2 0,-3 2-11 16,0-2-15-16,-2 2-6 0,-5 2-10 0,0-2 0 0,-4 0-10 16,-2 0-12-16,0 0-24 0,0-3-35 0,-1 2-29 0,-1-2-38 0,1 0-45 0,-2-1-47 15,-1 0-48-15,0 0-35 0,1-1-27 0,0 0 25 0</inkml:trace>
  <inkml:trace contextRef="#ctx0" brushRef="#br0" timeOffset="61252.61">13476 9087 1437 0,'-18'-9'96'16,"-1"1"-18"-16,-5 1 1 0,6 6-6 0,2 5-6 0,1 4-8 15,-1 5-15-15,4 1-5 0,-1 3-3 0,2 6 5 0,0 5 3 0,2 2 11 16,2 3 0-16,3 5-6 0,0 2-4 0,2-1-20 0,2 4 1 16,0-1-8-16,2 4-6 0,0 1-1 0,0 0-7 0,1-3 4 0,0-2-5 15,-1-4 3-15,-2-1-6 0,3-3-1 16,-3 0 1-16,0-3 4 16,0-3 1-16,0 0-2 15,-3-5-3 1,3 0-3-16,-4-3 0 15,2-2 3-15,-4-4 6 16,1-2-11-16,-3 0 5 16,1 0-3-1,-1 0-7-15,0-1 2 0,-1-2-10 16,-1-1-8-16,-2-1-6 0,3-2-19 16,0-1-21-16,-4-2-17 0,3-2-4 0,-2-2 7 15,0 0 12-15,0-2 20 0,1-2 11 0,3-2 13 0,-2-1 15 16,1-1 6-16,2-3 9 0,1 4 4 0,-1-1 3 0,2 4 8 0,2-2 2 0,2-1 8 0,1 1 2 0,0-1 3 0,1 0 3 0,4 1-3 0,1-2 1 0,2 1 1 0,1-2-3 0,2 0 2 0,2 2-5 15,2-2 1-15,1 2 3 0,3-2 1 0,-3 2-3 0,4-1 0 0,4 1-6 0,-1 2 6 0,4-3 0 0,-1 2 4 0,4 1 10 0,-1-1-4 0,1 3 3 0,-1-1-4 0,0 1-4 0,-4 2-5 16,-1-1-3-16,-1 1 0 0,-2 2-1 0,-2 0 3 0,0-1-3 0,-3 2-2 0,1 0-1 0,-3 0-3 0,-3 0 0 0,-2 0 2 0,0 2-1 0,-2 0 4 0,-2 1 9 0,-1 1-11 0,-1 0-1 0,-3 0-1 0,0 2-9 16,-1-1 5-16,-1 2 0 0,0-1-6 0,-4 2 4 0,2 4-9 0,-4-4 1 0,3 4-9 0,-3 1 6 0,0-3-4 0,-2 2 1 0,1-1 6 0,0 1-10 15,-1-3-1-15,6 2-2 0,-1-1-7 0,0-2-5 0,1 0 1 0,0-2-16 16,1 0-16-16,0-2-15 0,3-2-34 0,0 0-39 0,0-1-41 16,0-2-62-16,3-2-55 0,0 0-52 0,2-3-38 0,0-2-41 0,3-3-44 15</inkml:trace>
  <inkml:trace contextRef="#ctx0" brushRef="#br0" timeOffset="61449.35">13805 9598 1083 0,'-7'-3'251'0,"2"1"-103"0,-1 0-13 0,5 1-9 15,1 2 3-15,0-1-12 0,0 0-11 0,0 2-14 0,1-1-9 0,1 2-19 0,-1-1-17 0,4 1-19 0,-1 1-11 16,3 0-11-16,0 1-12 0,-2 1 1 0,5-1-10 0,-2 0-4 0,1 2-5 0,0 0-24 0,2 1-28 0,-2-1-67 0,5-1-121 0,-3 0-98 0,1-1-73 0,0 0-44 0,-2-1 8 0</inkml:trace>
  <inkml:trace contextRef="#ctx0" brushRef="#br0" timeOffset="61926.01">14159 9587 561 0,'0'-11'168'0,"0"2"-35"0,0-3 16 0,0 0 14 16,0 3 18-16,-3 1 9 0,3-1-5 0,0 3-8 0,-3-1-12 16,1 2-24-16,2 1-20 0,-3 0-32 0,0 2-21 0,2 1-18 0,0 2-23 15,-2 1 0-15,2-1-14 0,-4 2-7 0,1 2 4 0,-1 2-4 0,0 2 5 16,-2 5-3-16,0 2-1 0,-2 1-1 0,1 2-6 0,0 0 0 15,-2-2 7-15,4 2-7 0,0-2 4 0,1 1 4 0,1-2-11 0,1 1 6 16,2-2-7-16,2-2 0 0,2 1 3 0,2-2 1 0,1 0 0 0,2-2 1 16,0 0-1-16,3-2 4 0,1-1-3 0,2-2 2 0,4 0-1 15,1-1-8-15,6-1-2 0,3-3-7 0,3-1 1 0,0-2 1 0,2-1-10 16,1-1 1-16,1-1-13 0,-2 0-6 0,3-3-7 0,-1 0-7 16,1-2-5-16,3-1-6 0,-1 0 0 0,-2-1 9 0,0-1 8 0,-4 0 19 15,-1-4 12-15,-1 2 4 0,-3-3 10 0,-3 1 0 0,-2-1 4 16,-1-4 4-16,-3-1-4 0,1 0-1 0,-4-3 6 0,0 3 7 0,-6 3 13 15,-4 0 12-15,1 4 5 0,-4 4 12 0,0-2 6 0,-4 6 4 0,0-1 5 16,-4 2-9-16,2 3-6 0,-2-1-9 0,-1 2-10 0,-1 2 1 0,-2-2-12 16,2 1-1-16,-2-1-2 0,2 3-13 0,-2 1 2 0,2 0 0 15,0 1-7-15,0 2 7 0,1-2 0 0,2 2-5 0,1-1-4 0,0 2-1 16,1-2-1-16,1 2 1 0,2-2 3 0,-2 2 4 0,4 0-6 16,0 0 3-16,1 2-1 0,2-1 0 0,1 1 7 0,2 0-2 15,1 1 7-15,2 0-5 0,1-2-5 0,-1 3 5 0,5-1-7 0,-1 1 4 16,1-1 6-16,-2-1 1 0,1 2-2 0,0-1-2 0,0 0 10 0,-1-1-3 0,1 2 7 15,1 0 3-15,-1 2-7 0,4 1 8 0,-3-1-6 0,1 2 4 16,1 0 4-16,-4-1-4 0,5 0 4 0,-7 0-2 0,2-2-7 16,-5 0-8-16,2-1-4 0,-3 0-4 0,-2 0 4 0,-3 0 2 0,0 0-3 15,-3-1 1-15,0-1-3 0,-6 0 1 0,1 1-2 0,-3 1 3 0,-4 0-5 16,-4 0 4-16,-6 0-8 0,-4 0-1 0,-4 3-4 0,-3-2 3 16,-4 3-4-16,1-1-1 0,-3 2 1 0,-2 1-4 0,-1-1-6 0,-2-1-6 15,1-1-9-15,0 0-14 0,3-2-17 0,1-2-34 0,6-2-28 0,0-2-50 16,7-5-45-16,4 0-58 0,5-5-106 0,6 0-111 0,3-1-126 15,7-2 38-15</inkml:trace>
  <inkml:trace contextRef="#ctx0" brushRef="#br0" timeOffset="62042.8">15835 9558 1590 0,'-8'-6'379'0,"2"1"-189"0,-5 0-22 0,0-1-34 0,-1 4-34 0,0 0-52 0,-7 4-30 0,1-2-23 0,-5 2-8 0,-4 2-27 16,0 0-46-16,-1 3-127 0,0 0-192 0,-2 2-262 0,2 2-233 15</inkml:trace>
</inkml:ink>
</file>

<file path=ppt/ink/ink22.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40:43.590"/>
    </inkml:context>
    <inkml:brush xml:id="br0">
      <inkml:brushProperty name="width" value="0.05292" units="cm"/>
      <inkml:brushProperty name="height" value="0.05292" units="cm"/>
      <inkml:brushProperty name="color" value="#FF0000"/>
    </inkml:brush>
  </inkml:definitions>
  <inkml:trace contextRef="#ctx0" brushRef="#br0">7297 4317 3 0,'-1'3'3'0,"1"-1"2"0,0 1 0 0,1 1 1 0,1 0 0 0,-1 0 1 0,3 0 1 0,-1 3 2 0,1-4 3 0,5 1 2 0,0-2 2 0,4 1 1 0,1-2 0 0,6 1 1 0,2-4 4 0,6 1 2 0,0-3 1 0,3 0 0 16,1 0-3-16,3-1 0 0,2 0-1 0,5 0-2 0,1 1-1 15,4 0-2-15,-2 0-1 0,1 3-3 0,1-2-1 0,0 6-4 0,0-3 1 16,1 0 0-16,-2 1-2 0,-2 2 1 0,0-1-2 16,0 1 0-16,0 1 0 0,3-3-1 0,-2 1 1 0,-1 0 0 0,-3 0 1 0,2-1 1 15,-1 2 3-15,1 1 1 0,-2-3 0 0,1 1 1 0,-2 0 0 16,0 1-1-16,-4-2 0 0,3 2 0 0,-1 0 1 0,-5-1 0 0,5 1 0 16,-5 0-2-16,0-1-4 0,-4 1-1 0,2 0 1 0,-3 1-4 0,0-2 1 15,-2 1-1-15,2 0-1 0,-4-2 0 0,-1 2 1 0,-2-2-3 16,-5 2 1-16,2-1-2 0,-5-2 1 0,0 2 1 0,-3-1-1 0,-1 0 2 15,-3 1-4-15,-2-1 2 0,-3 1 0 0,-1-2-1 0,-1 0 3 0,-1 0 0 16,-2 0 0-16,-4 1-2 0,2-1-1 0,-9 1-2 0,-3 1-1 16,-4-1 3-16,-7 0 1 0,-3 2-3 0,-5-2 1 0,-4 1 1 0,-3 0-1 15,-1 0 1-15,-4-1 1 0,-1 2 0 0,-3-3-1 0,-2 1 1 16,0-1 0-16,0 1 1 0,2-1 1 0,-1-1 2 0,3 1 2 0,2 0 0 16,-2 0-1-16,2 0 0 0,0 1 0 0,1 1 3 0,-1-1 5 15,2 0-3-15,3-1 3 0,3 2-5 0,0-1-2 0,4-1 0 0,-1 0 0 16,3 1-1-16,2-1 1 0,1 2-1 0,2-2 1 0,2 0 0 0,0 1-2 15,3-2 1-15,0 1-1 0,5-2 1 0,0 0 2 0,7-1-2 0,-2 2-1 16,4-2-1-16,2 2 1 0,1-5 1 0,1 4 0 0,2-2 2 16,1 0-2-16,1 0 1 0,2 1 2 0,1-1-2 0,1 0 2 0,2 0-2 15,2-3 0-15,2 0-1 0,2-2-1 0,5 0 1 0,2-1 1 16,1 1-2-16,6-2 0 0,2 2 1 0,5-2 1 0,1 0 1 0,2 1 0 16,3 0-2-16,3-1 2 0,2 1 2 0,1 0-1 0,4 1 0 15,-2 2 2-15,6-3-1 0,-1 0 0 0,5 1 1 0,2-1-2 0,3 1 0 16,0 0 3-16,2-1-1 0,-1 1 0 0,3 1 3 0,0 0-2 0,-1-2 0 15,1 2-2-15,-2 0-3 0,0 2 0 0,-4-1-2 0,1 0 2 16,-2 1-1-16,0 0 0 0,-1 0 5 0,-1 0-1 0,-3-2 0 0,-4 3-2 16,-2-1-3-16,0 1 2 0,-4 0-3 0,2 2 3 0,-5-4 0 0,-4 5-4 15,1-1 1-15,-4 2-2 0,-1-2-2 0,-5 3 0 0,-2 0-2 16,-3 1-2-16,-3 1-1 0,-3 0-3 0,-2 2-4 0,-4 3-12 0,-3-3-33 16,-1 1-39-16,-4 2-47 0,-6 1-56 0,-5 2-57 0,-9 0-51 0</inkml:trace>
  <inkml:trace contextRef="#ctx0" brushRef="#br0" timeOffset="7912.32">15772 4249 24 0,'-5'-3'25'0,"-3"2"7"0,-1-2 8 0,1 3 5 0,0-1 2 0,2-1-3 0,1 1 2 0,-1 1 8 0,0 0 15 0,0 0 14 0,4 1 9 0,-1-1-9 0,6 0-19 0,-1 2-17 16,2-2-11-16,3-2 0 0,3 2 7 0,3 0 0 0,3 0-4 0,3 0-2 16,2-1-6-16,2 1-6 0,0-1-7 0,2 1-5 0,1 0-8 15,-1 0-3-15,1 0-4 0,-4 0-1 0,-1 1 1 0,-3-1 0 0,-3-1 1 16,-2 1-1-16,1 0-3 0,-3 0 4 0,-2 0-3 0,0 0-1 16,-2-2-1-16,0 2-8 0,-2 0-2 0,-1 0-16 0,-1 0-22 0,-3 0-24 15,0 0-33-15,-2 0-37 0,-3 0-39 0,0 0-64 0</inkml:trace>
  <inkml:trace contextRef="#ctx0" brushRef="#br0" timeOffset="8182.62">14289 4477 574 0,'2'-6'13'0,"4"1"-5"0,2 1 2 0,4 0 0 0,4 4 3 16,3-4 2-16,-1 1 5 0,8 0 4 0,-2 1-2 0,3-2-5 15,0 0-4-15,1 0-11 0,-1 0-2 0,-1 0-4 0,1 1-3 0,-3 0-9 16,0-1-19-16,-2 2-26 0,1-2-29 0,-1-1-38 0,4 1-47 15,1-2-21-15</inkml:trace>
  <inkml:trace contextRef="#ctx0" brushRef="#br0" timeOffset="10729.19">8445 5168 99 0,'1'-13'8'0,"4"-1"-4"0,-1-2 1 0,2 4 3 0,-2 4 2 0,0 1 3 0,1 1-1 0,0-1 1 16,2 2-3-16,0-2-2 0,0 3 0 0,2 0-1 0,-1 0-3 16,-1 1 0-16,-1 0 2 0,4 1 3 0,-4-1 5 15,3 0 2-15,-3 1 0 0,2-1 1 0,0-1 3 0,2 1 5 0,-2-1 5 16,1 0 2-16,-1 0 0 0,2 0-5 0,-1 0-3 0,-2 2-5 0,2-3-5 15,0 3 0-15,-1 0-8 0,-1 4-2 0,3-1-2 0,-5 5-4 0,-1-2 3 16,-1 2-1-16,-2 4 4 0,-1-1 6 0,0 2 3 0,-3 1 6 0,-2 1 3 16,-2 1 0-16,-4-1 1 0,-1 4-1 0,-4-5 2 0,0 5-1 15,-3-5 2-15,-2 0-2 0,-4-2-1 0,-1 2 1 16,1-1-1-16,-4 0 0 0,3 1 2 16,-1-3 1-16,-1 1-1 15,1-2 1-15,1 0-2 16,1-3-3-16,1 2 0 0,1 0-3 15,2-3-1-15,3 1 1 0,3-2-1 0,5-1-3 0,4 0 2 0,4-1-1 16,2-1 7-16,5 1 5 0,0-1 3 0,3 0 0 0,5-1-2 0,5-2-1 0,6 1-5 0,6-2 4 0,2-3-2 0,7-1-8 0,2 1-2 0,5 0-6 0,2 1-2 0,3 0 2 16,0 2 0-16,1 2-1 0,1-1 0 0,-1 2 0 0,-1-2 2 0,-1 2 2 0,-4-1-4 0,0 2 3 0,-4 2 1 0,-5-1-4 0,-1 2-6 0,-5 1-5 15,-5-2-8-15,-6 0-5 0,-7 0-9 0,-6 0-15 0,-6 0-13 0,-6 0-22 16,-10 2-55-16,-10 0-133 0,-13 2-174 0</inkml:trace>
  <inkml:trace contextRef="#ctx0" brushRef="#br0" timeOffset="11937.34">13131 5138 445 0,'-10'-10'69'0,"-1"0"-99"0,1 1-10 0,6 5-11 0,4 3 7 0,4 1 16 0,1 1 11 0,4-1 11 0,2 1 2 0,7 1-1 0,-2 0-2 0,4 1 2 0,0 0 4 0,0-2 6 0,-1 0 6 0,1-1 0 0,1-1 0 0,1 2 1 0,2-1 7 0,1 2 7 16,4 0 4-16,3-2 0 0,0 2-5 0,1 2-1 0,1 0-5 0,1 2-3 15,4 1 1-15,1 3-4 0,5-2 0 16,2 1 3-16,2 2-1 0,4 1 3 16,1 0-1-16,5 1 0 0,0 2 0 0,5-2 1 0,-1 2 0 15,5-2 2-15,3 0 8 16,5-4 1-16,3-1 11 0,4-1-1 16,4-3 0-16,3-2-4 15,3 1-7-15,4-3-6 0,-2-1-8 16,4-1-7-16,-4 0-5 15,6-1-3-15,-2-4-3 16,2-1-10-16,1 0-4 0,1-4-15 0,0 0-14 0,4-3-25 0,-4 1-44 0,-3 2-44 16,-8 2-122-16</inkml:trace>
</inkml:ink>
</file>

<file path=ppt/ink/ink23.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41:25.462"/>
    </inkml:context>
    <inkml:brush xml:id="br0">
      <inkml:brushProperty name="width" value="0.05292" units="cm"/>
      <inkml:brushProperty name="height" value="0.05292" units="cm"/>
      <inkml:brushProperty name="color" value="#FF0000"/>
    </inkml:brush>
    <inkml:context xml:id="ctx1">
      <inkml:inkSource xml:id="inkSrc8">
        <inkml:traceFormat>
          <inkml:channel name="X" type="integer" max="19200" units="cm"/>
          <inkml:channel name="Y" type="integer" max="10800" units="cm"/>
          <inkml:channel name="T" type="integer" max="2.14748E9" units="dev"/>
        </inkml:traceFormat>
        <inkml:channelProperties>
          <inkml:channelProperty channel="X" name="resolution" value="554.91327" units="1/cm"/>
          <inkml:channelProperty channel="Y" name="resolution" value="552.14722" units="1/cm"/>
          <inkml:channelProperty channel="T" name="resolution" value="1" units="1/dev"/>
        </inkml:channelProperties>
      </inkml:inkSource>
      <inkml:timestamp xml:id="ts1" timeString="2024-07-30T06:41:47.414"/>
    </inkml:context>
  </inkml:definitions>
  <inkml:trace contextRef="#ctx0" brushRef="#br0">16362 4294 4 0,'11'4'4'0,"2"0"3"0,6 2 3 0,0-2 2 0,0-2 2 0,3 0 1 0,3 2 0 0,1-4 0 0,1 0 0 0,3 0 0 15,0-3 0-15,3 3-2 0,0-1-1 0,6-1 0 0,0 2-1 16,4 0 3-16,2-1 0 0,2 2-1 0,3 1 1 0,-1-1 1 0,2 2-1 15,6-1 1-15,-1 4 1 16,4 0-3 0,2 1 2-16,2 0-2 0,1 1-1 15,6 1 1 1,-2 1-1-16,6-1 1 16,4-2-3-16,2-2 1 15,3 0-1-15,2-2-1 16,3 1 0-16,2 0-4 0,1 0-1 15,1-1 0-15,2 0-2 0,0-2 2 0,2-2-2 0,0-1-1 16,4-2-1-16,-3-1 4 0,2-1-1 0,1 0 2 0,-3-1 2 0,2 0-2 0,2-1 2 0,-3 2 3 16,3-2 2-16,-1 1 3 0,-1-1 4 0,3 3 4 0,-2-2 2 0,3 0 3 0,1 0 4 0,0-1 3 0,3 0 4 0,2 0-2 15,1 2-1-15,1-4-7 0,-1 4-2 0,-3-3-10 0,2 5-2 0,-3 2-3 0,-1 0-2 0,-2 2-4 0,-7 2 0 0,3 0-1 0,-5 1-2 16,-4 0 1-16,0 1 0 0,-2 0-1 0,-2 1 0 0,-3 1-2 0,-2-1-1 0,-3 0 0 0,-5 1-2 0,-5 2-2 0,-3 0-4 16,-4 0-7-16,-6 0-5 0,-4 1-10 0,-3 1-15 0,-7-2-13 0,-1 1-22 0,-4 0-23 0,-6-1-32 0,-6 0-99 0</inkml:trace>
  <inkml:trace contextRef="#ctx0" brushRef="#br0" timeOffset="1670.89">5852 5624 71 0,'2'-3'25'0,"0"3"-28"0,4 0-3 0,0 3 2 0,4 1 4 0,2 0 4 0,4-2 5 0,3 1 3 0,5-3 2 0,3-1-2 0,2-2-3 16,3-1-3-16,5-1 0 0,1-1-2 0,3-1 1 0,4-1 0 0,1 0 1 15,1 0 0-15,1 0 0 0,4 0 0 0,2-1-1 0,2 1 0 16,2-2-2-16,-1 2 0 16,1 2 1-16,1-1 0 15,4 2 0-15,1-2 2 16,1 2-1 0,0 1 0-16,1 1 2 0,0 0 0 15,-1 1 2-15,2 0-3 0,2 0 2 0,0 0 0 16,2 0 1-16,2 0 2 0,1 1 1 0,-1-3 2 0,2 1 1 0,2 0 2 0,2-1 2 0,0 2 1 0,0-2 1 15,4 1 0-15,2-1-3 0,-1 3-1 0,4-3-2 0,2 0 1 0,1 1 2 0,3-1 2 0,3 0 3 0,-2 0 1 0,4 1-1 0,0 1-3 16,0-1-3-16,5 0-1 0,-4 2-3 0,2 0-2 0,0-1 2 0,0 1-1 0,0-1-2 0,1 0 1 0,0-1-2 0,2 2 3 0,-1-3-1 16,1 1-1-16,-1-1 1 0,-1 1-1 0,1 1 1 0,-1-1-2 0,0 0-1 0,-1 1 0 0,3 0-1 0,-1 0 2 0,1 0 2 0,1 1-1 15,-1 0 2-15,3-1-1 0,0 1 0 0,-1-2 0 0,5 2 3 0,-4-2-3 16,-1 2 4-16,3 0 0 0,-2 1-1 0,0 0-1 0,1-2-2 0,-1 0 0 16,2-1 0-16,-3-1 0 0,2 1 0 0,-2 0-1 0,-1 2-3 15,1 0 2-15,-1-3-1 0,-1 1 2 0,2 2-2 0,-2-1 3 0,-1 1-3 16,-1 0 1-16,-1-1 2 0,0 1 1 0,-3 1 1 0,-1-1 1 15,1-1 4-15,-2 1-2 0,-2 0 1 0,-3-1-2 0,4 0 0 0,-7-1 1 16,3 2 4-16,-5-2-1 0,4 0 3 0,-4 2-1 0,0-2 3 0,-2 2-5 16,-2 0-4-16,0-1 2 0,-3 2-4 0,-1 0 7 0,-1 0 1 15,0 2-3-15,1-1 3 0,1 0-4 0,-1 2 1 0,-1 0-4 0,1 1 1 16,0-3-3-16,-1 2-2 0,-2 1 0 0,-1 0-6 0,-4 1-2 16,6-1 1-16,-5 3-5 0,-1-2 1 0,4 1 4 0,-5 2-5 0,0-3 0 15,-2 3-3-15,-1-1-7 0,-3-1 2 0,-2 1-3 0,-2 0-5 0,-2-1-4 16,-3 1-10-16,0-1-9 0,0 0-20 0,-1 1-20 0,-2-2-32 15,-1 1-44-15,-2-2-63 0,-2 0-134 0,-2-4 19 0</inkml:trace>
  <inkml:trace contextRef="#ctx0" brushRef="#br0" timeOffset="3830.7">21346 5258 1 0,'-24'-2'3'0,"-3"1"1"0,-5 0 2 0,6 1 3 0,5 0 3 0,3-2 4 0,3 2 6 0,5 0 8 0,3-1 12 0,3 2 13 0,4-1 12 15,3 0 8-15,-1 0-4 0,4-1-4 0,2 2-5 0,1-1-4 0,9 2 1 16,2-2 0-16,5 0 2 0,5-2-3 16,5 1-6-16,6 1-3 0,5-3-7 0,7 1-6 15,4-1-6-15,2 0-5 0,6 1-5 0,1 0 0 0,0 2-3 0,1 0-1 16,-2 0 1-16,2-1-2 0,0 1 2 0,-4 0 2 0,0 0 0 15,-1 0 6-15,-3 0-2 0,-1 0 2 0,-2-4 1 0,-3 3-4 0,-2 1-3 0,-2 0-1 0,-5-2-7 0,-4 2-1 16,-4-1-5-16,-5 1-5 0,-4 1 0 0,-4 1-3 0,-5-1-2 0,-3 0-1 16,-7 2-3-16,-1-2 4 0,-6-1-4 0,-1 2 3 0,0-2 6 0,-2 0 0 15,-4-2 5-15,-2 4-5 0,-5-2-1 0,-5-2 0 0,-4 5-2 16,-8-3 0-16,-5 3 2 0,-8-2-4 0,-4 0 2 0,-6 1-1 0,-3-2 3 16,-2 0-2-16,-1-3 4 0,0-1 2 0,0 0 1 0,3 0 6 15,3 1 2-15,7 1 5 0,3-2 7 0,5 1-1 0,6 0 6 0,6-1-1 16,6 3 2-16,7-2 6 0,6 2 1 0,6 1-2 0,1-3-5 0,1 3-10 15,3 3-8-15,-1-3-8 0,6-3-3 0,5 6-6 0,4-3-3 0,7 2-4 16,1 2-5-16,7 2-9 0,3 2-18 0,3 3-16 0,5 2-27 16,1 3-28-16,5 0-56 0,0 3-134 0,3 2-102 0,4 3 38 0</inkml:trace>
  <inkml:trace contextRef="#ctx0" brushRef="#br0" timeOffset="4495.62">7027 6764 730 0,'-23'-10'-6'0,"3"2"-13"0,-5 2-1 0,9 3 7 0,7 3 10 0,0 1 10 0,6-1 10 0,0 0 3 0,3-1-3 0,3 1-4 0,0-1-5 0,-1-1-3 0,6 0 0 0,0 0 7 0,4-4 4 0,5-1 5 0,5-1 7 0,5-3 2 0,5-1 4 0,6-1 2 0,6-2-8 15,6-1 2-15,5-2 0 0,6 0-2 0,8-1 9 0,6 0 3 0,5-1 3 16,7 0 0-16,6-1 6 0,7-1-3 16,6-1-3-16,5 2 1 0,9-2-7 0,2 3-5 0,4 0-1 0,6 3-3 0,1 0-3 0,4 3-9 15,1 2-4-15,3 0-7 0,-1 2-1 0,2 3-3 0,-4 2-6 0,-1 2-3 16,-1 2-11-16,-4 2-10 0,-4 2-18 0,-5 1-27 0,-8 4-34 0,-4 2-58 16,-6 2-131-16,-7 2-139 0</inkml:trace>
  <inkml:trace contextRef="#ctx0" brushRef="#br0" timeOffset="10210.62">5401 9765 97 0,'2'-1'6'0,"-2"2"-2"0,4-1 4 0,-1 0 5 0,0 0 7 0,2-1 9 0,-1 1 4 0,0-1 2 0,-1-1 1 0,-3 1 1 0,2 0 3 0,1-1 3 16,0 1 7-16,1-3 0 0,-1 0 2 0,1 0 0 0,1-1-3 15,-1 1-2-15,1 0-3 0,1 0-1 0,0-2-2 0,1 2-2 0,0 0-2 16,-1-1-2-16,1-2-3 0,0 2 5 0,2-1-5 16,1 1 0-16,-1 1-3 0,-1 0-2 0,0 0-2 0,0 1-7 15,-1 1 3-15,0-1-2 0,-2 2 1 0,-1-1 7 0,0 2-3 16,0 0 0-16,-3-1 0 0,2 1-1 0,0 0 0 0,-3 0 1 0,0 0 1 16,0 0 2-16,0-1 6 0,0 2 3 0,-3-1 10 0,3 0 5 15,-3 1-2-15,2-1-5 0,-2 0-13 0,-2 2-14 16,-3 0-8-16,-3 0-1 0,0 2-5 0,-3-2 1 0,-4 2 1 15,0 2-4-15,-5-1 5 0,-3 2-1 16,-2-1-1-16,0 1-1 0,-2 0-1 16,0 1 2-16,-1-4 0 0,0 3 7 0,2-2 0 15,-1 2-1-15,2-2 2 0,1-1 2 0,3 1-1 16,4-1-3 0,4-1 0-16,4 0-10 15,2-1 0-15,4 1 0 16,0-2-5-16,6 2 3 0,3-3 0 15,1 1 2-15,3 3 4 0,2-1-1 0,4 0 0 16,4-2-3-16,4-1-1 0,3 0-1 0,4-1-6 0,3-1-3 0,1-2-5 16,2 2-4-16,3-1-8 0,-1 0-11 0,1 1-11 0,-2 0-23 0,-2 1-26 0,-1 0-72 0,-2-1-100 0,-5 1-121 0,1 1-146 15</inkml:trace>
  <inkml:trace contextRef="#ctx0" brushRef="#br0" timeOffset="14878.32">7687 8081 6 0,'3'-16'7'0,"1"0"2"0,1-4 1 0,-2 5 5 0,1 4 2 0,-3-1 3 0,1 3 2 0,-4-1-2 16,1 1 1-16,-3 0-3 0,1-1 0 0,1 1 0 0,-1 1-1 16,-2 0 0-16,-1 0 0 0,1 1-1 0,-2 0 2 0,-1 1-3 0,0-1 1 0,-1 0-3 15,-2 2 0-15,0 1-3 0,-1 0 1 0,0 1-2 0,-1 1-2 16,-1 0 0-16,0 0-1 0,0 2 1 0,-1 0 1 0,-1 0 2 0,0 1 2 16,-2 0 0-16,0 3 1 0,-2 3 0 0,-1-2 1 0,-5 3-1 0,3 3 1 15,-3 2-2-15,1 2 1 0,0 1 0 0,-1 2 0 0,2 0 0 16,-1 1-3-16,-1 1-1 0,1 3-2 0,-3 0-1 0,2 1 0 0,1 0 1 15,-3 3-2-15,0 0 0 0,-1 1-1 0,1 1 0 0,0 0-7 16,0 0 1-16,0 2 1 0,2 0 6 0,-2 1 5 0,5 1 3 0,-1 1-1 16,0 2-2-16,3 4 0 0,-1 2-2 0,1 2 0 0,1 3-1 0,-2 1-5 15,2 3 0-15,0 0-2 0,1-2-2 0,1 1 1 0,-1 0 1 16,-1-1 0-16,1 1 0 0,-1-2-5 0,5 2 4 0,0-2 2 16,2-1 2-16,-1 2 6 0,6-2 0 0,-1 0 2 0,1 0 0 0,4 1-1 15,-1 2-1-15,2-3 2 0,0 1-3 0,2-2 2 0,2-4 0 0,2 4-2 16,0-4 3-16,1 2-4 0,1-1 3 0,-2-2-3 0,3-1-3 0,1 1 3 15,0-1 5-15,1-4 6 0,4 0 3 0,1-1 0 0,2-2-1 0,1-2-4 16,4 0 1-16,-1-3-1 0,2 2-3 0,1-2 7 0,1 1-2 16,1 2-1-16,3 0-1 0,-1 0-4 0,4-2-1 0,-1-2 0 0,4-1 2 15,0-2-1-15,2-4 8 0,2 0-2 0,1-1 4 0,1-2 4 16,-2-2 0-16,4-2 1 0,-1-1-1 0,1-2-3 0,1-4-5 0,2 1 0 16,-1-3 0-16,1 0-2 0,1-3-1 0,0-1 0 0,1-1-4 15,-3-2 6-15,1 1-1 0,0-2 2 0,-2-2 1 0,-1 0 0 0,2-2 0 16,-1-2-3-16,-2 1 3 0,1-2 1 0,0 3 0 0,-3-4 4 0,1 1-1 15,-1 1-5-15,-1-1 1 0,1 1-4 0,-2 0 4 0,-4 0 1 0,3-2-3 16,-1 2 4-16,0-4-9 0,1 1 0 0,0-1 2 0,-3 0-5 16,-1-1 11-16,0-3-4 0,0 0 5 0,0-1-3 0,-2-1-2 0,2-2 1 15,0 2 4-15,0 0 1 0,-1-1-2 0,1-2-1 0,-1-1-3 0,-1 1-5 16,1 0 6-16,-1-5 1 0,2 3-1 0,-1-6-3 0,0 1-14 16,-1-2 0-16,-1-1-1 0,-3-2 9 0,1 1 11 0,-4-4-3 0,0-1 3 15,-1-3-8-15,-2-2 0 0,0 1 4 0,-2-1-2 0,-1-2-2 0,-1 2 4 16,0-3 3-16,-3 2-9 0,-3-2 6 0,1 0-3 0,-4 3 1 15,0-3-2-15,-2 2-2 0,-2-1-8 0,0 0-7 0,-2 3 12 0,0 2 5 16,-3 0 3-16,-1 3 1 0,-1-1-4 0,-6 1-13 0,2 2 1 16,-8 0 2-16,4 1-4 0,-2 0 5 0,-1 2 1 0,1-2-3 15,1-1 4-15,-2-2-4 0,1-1 2 0,0-2 1 0,-1 0-4 0,1-1-6 16,2-1 7-16,-2 0 0 0,-1-1-13 0,-1-1 6 0,-3 4 1 0,-2-1-7 16,-1 2 19-16,-1 3-3 0,-3 0-5 0,1 3 7 0,-3 0-2 0,0 3 1 15,1 3 3-15,-3-3-6 0,0 3 2 0,-1 3-1 0,-3-1-2 16,0 2 3-16,-1 1-5 0,1 1-2 0,0 0 2 0,1 1-1 0,-4 1 0 15,1 2 9-15,-4 2-3 0,1 1-6 0,-1 3-3 0,2 0-5 0,-2 4-1 16,-1 2 8-16,-3 3-1 0,0-1-1 0,-2 1 4 0,-1 2-4 16,-1 1 2-16,-2 2 1 0,0 4-3 0,-1-1 0 0,1 5-2 0,-2 2-1 15,4 2 2-15,-3 5-5 0,-2 3-2 0,2 3 2 0,-1 2-10 16,2 2 0-16,-2 2-6 0,2 1-10 0,-2 3-7 0,2 1-18 0,1 4-25 16,-1 2-46-16,3 2-79 0,0 3-86 0,2 1-131 0,5 2-180 0</inkml:trace>
  <inkml:trace contextRef="#ctx0" brushRef="#br0" timeOffset="18307.64">11361 9780 7 0,'-2'-3'9'0,"2"1"-2"0,0-2 4 0,0 1 4 0,0 2 5 0,0-2 7 0,2 0 5 0,0 1-1 0,-2-1-2 0,1 0-3 0,0 2 0 0,1-4 2 0,-1 1 5 0,0 1 5 0,-1 2 2 16,2-1 5-16,-1 1-1 0,0 0 0 0,1 1-2 0,-1 0-5 0,2 0-3 15,-2 0 1-15,0 1-4 0,5-1 2 0,-2 1 1 0,1 1 0 16,3-1 4-16,0 2 0 0,3-2-1 0,0 0-1 0,1 1-2 15,0-1 0-15,3 0 0 0,-2-1-2 0,0 3 0 0,2-3 2 16,0 0 2-16,0 0-2 0,-1 0-3 0,1 0-3 0,1 0-7 0,-1 0 1 16,-3 0-3-16,0 0-2 0,-1 0 1 15,-3 0 0-15,0 0-2 0,-3 0 4 0,-2-3 2 16,-3 3 6-16,0 0 6 0,-3 0-1 16,3-1-1-16,-4 0-10 0,-1-1-10 0,-2 0-2 15,-2 2-7-15,-3 0 1 0,-2 0 1 0,-1 0-1 0,-3 2 2 0,2 0 2 0,-4-1 0 0,-1 0-3 0,1 2 0 0,-1-3-4 0,1 1-1 16,-3 1 3-16,4-1-3 0,-1 0 1 0,1-1 0 0,1 3 0 0,1-2 1 0,3-1-1 0,0 2 3 0,2-1-2 0,2-1 2 15,2 1 0-15,-2-1-3 0,5 2 2 0,5-2-6 0,-2 0 2 16,4 0 0-16,0 0-2 0,1 1 8 0,4-1-3 0,0 1-1 0,2-1 3 16,2 0 0-16,3-1-1 0,1 0 1 0,1-1-1 0,3 1-2 0,1-2 2 15,-2 2 1-15,4-2 1 0,0 1 1 0,-2-1 2 0,0 0-1 16,3 1 2-16,-2-2-3 0,-1 1 2 0,0 0 3 0,-1 2-7 0,-1-2 5 16,-4 2-1-16,2 0 0 0,-4-1-4 0,2 1-5 0,-3 0-2 0,-5-1 0 15,2 1 6-15,-4 1-3 0,-2 0 1 0,-1 0-5 0,-2 0 0 16,-1 0-8-16,0 0-6 0,-2 1-7 0,-2-1-11 0,-2 3-8 0,-1 0-15 15,-5 2-20-15,0 2-26 0,-2 2-38 16,-2 0-93-16,-1 3-113 0,1 2-174 0</inkml:trace>
  <inkml:trace contextRef="#ctx0" brushRef="#br0" timeOffset="19191.74">10127 9787 69 0,'-3'-6'53'0,"2"1"-22"0,-2 0 5 0,3 2 4 0,0 2 6 0,1-2 7 0,1 0 7 0,-1 2 3 0,2 0 0 0,-1-2 1 0,2 2 5 0,-1-1 0 0,0 1 5 0,0-3 0 15,1 1-1-15,1 1-4 0,-1-1-4 0,3 2-1 0,2-1-2 16,0 1-1-16,1 0-1 0,3-2-1 0,1 2-6 0,-1-1 3 15,2 0-3-15,2-1 0 0,1 3-4 0,0-3-3 16,1 2-2-16,-3-2-1 0,3 2-5 0,-3-2-8 0,-3 2-7 0,0-1-1 16,-3 1-3-16,-2 0 1 0,-1 1-2 0,-2-2-3 0,-2 1 1 15,-2 1 0-15,-1 0 1 0,0 0 1 0,-2 1 1 0,-2-1-8 0,0 0 0 16,-4 2-5-16,-2-1 0 0,-3 0-3 0,-2 2 0 0,-4 0-2 0,-3 1-1 0,-1 0 4 16,-3-1-1-16,1 1-3 0,-2-2 2 0,-1 1-4 0,1 0 4 0,0-1-1 15,0 2-4-15,1-1 5 0,0 1-4 0,2-3 2 0,0 2 4 0,4-2-2 16,0 1-1-16,1-1 1 0,1 0-5 0,4-1-3 0,0 2-4 0,9-1-11 15,1 0-15-15,3-1-11 0,3 2-12 0,4 0-9 0,4 0-10 0,5 2-19 16,7-2-31-16,2 2-53 0,7-1-136 0,1 1-166 0,3 0 11 16</inkml:trace>
  <inkml:trace contextRef="#ctx1" brushRef="#br0">10556 16828 0,'-12'0'0,"-7"0"0,-5-3 0,-9 3 0,-8-2 16,-7 0-16</inkml:trace>
  <inkml:trace contextRef="#ctx0" brushRef="#br0" timeOffset="22489.46">6825 10442 204 0,'10'-1'22'0,"2"-1"-10"0,5 2 5 0,2 2 8 0,1-1 14 0,-1 2 18 0,5-3 12 0,0 1 9 0,2-1-5 0,-1 0-6 0,2 1-9 16,0-1-1-16,1 0-2 0,1 0 1 0,1-1-1 0,-1 1 0 15,1-1 0-15,-1 1-3 0,2 0 2 0,1-4 0 0,5 1-3 0,0 0-6 16,-1 1-3-16,3-2-10 16,-3 0-3-16,-1 0-6 0,1 0-4 15,-2 1-1-15,-1-1-8 0,0 3 4 16,-5-2-6-16,-1 0-1 0,-3 2 2 15,-2-3-3-15,-1 1-1 16,-5 0-1-16,-2-1 0 16,-2 2 1-16,-2-1-1 15,-2 0 2-15,-3 1-2 0,-1-1-4 16,-2 2 1-16,-2-2-3 0,-2 0-2 0,0 1-3 0,-4-1-8 0,-1-1-12 0,-3 1-14 0,-1 1-16 0,-4 2-19 0,-2 0-36 0,-6 1-82 0,-4 3-69 16,-2 1-80-16,-3 2-17 0</inkml:trace>
</inkml:ink>
</file>

<file path=ppt/ink/ink24.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42:33.219"/>
    </inkml:context>
    <inkml:brush xml:id="br0">
      <inkml:brushProperty name="width" value="0.05292" units="cm"/>
      <inkml:brushProperty name="height" value="0.05292" units="cm"/>
      <inkml:brushProperty name="color" value="#FF0000"/>
    </inkml:brush>
  </inkml:definitions>
  <inkml:trace contextRef="#ctx0" brushRef="#br0">13223 4073 303 0,'-3'-8'12'0,"1"1"-8"0,-4 1 0 0,4 3-1 0,2 3-2 0,0 0 2 0,2 1 1 0,-2-1 1 0,3 0 4 0,0 0 1 0,-1 2 2 0,4-2 2 0,0 1 15 16,2-1 17-16,5-1 14 0,0-1 10 0,0-2-9 0,-1 0-19 0,7-1-8 15,-1 1 3-15,2-1 2 0,1-2 3 0,3 2 1 0,-1-1-8 16,1 2-5-16,-1-1-6 0,0 1-5 0,0 1-4 0,1 0-1 16,1 3-2-16,1 0-2 0,2 3-2 0,-1 0-3 0,1 1-2 0,1 1-2 15,-1 2 1-15,0 1 2 0,1 0-3 0,-3 1 4 0,3 1-3 0,-3 0-3 16,1 1 3-16,0 0-2 0,-3 1-1 16,-2-1-1-16,-2 2 2 0,-3-1-1 0,-1 0-1 15,-4 2 0-15,-1-5-1 16,-3 3 1-16,-4-1 1 0,-1-2 3 15,-3-1-1 1,-2 2 3-16,-3-1 1 0,-3 0 0 0,-1 2 3 16,-7-2-1-16,-2 3 0 0,-3-1 2 0,-6 0 1 0,-3 1-2 0,-3-3 1 0,-2 1-1 0,-3-1 1 0,0-2 5 0,-3-2 2 15,1-1 2-15,0 0 5 0,4-1 2 0,1-2 4 0,4-1 4 0,3 0 0 0,5 0-3 0,4-1-2 0,5 1-7 0,3 0-4 0,3 0-3 0,4 0-3 16,4 0-2-16,0 0-4 0,1 0-1 0,-1 0-2 0,3-3 2 0,-2 3-3 0,3-1-5 0,2 1 0 0,6-1-6 0,2-1-1 0,7-2-10 0,3 1-23 16,6-2-55-16,7-2-58 0,10 1-66 0,8-4-65 0,6 2-25 15,9-2 43-15</inkml:trace>
  <inkml:trace contextRef="#ctx0" brushRef="#br0" timeOffset="801.98">21015 4131 480 0,'-10'-12'176'0,"1"0"-167"0,-1-2-6 0,2 6-3 0,3 4 2 15,0 3-4-15,5 0 1 0,0-1-5 0,0 2-2 0,0 2 3 0,2-2 3 0,1 1 7 0,1-1 9 16,3-1 3-16,2-2 1 0,3-1 3 0,2 1 5 0,6-4 15 0,3 1 14 16,3-1 12-16,4-1 2 0,5 0-3 0,-1-1-8 0,7 1-5 15,0-2-2-15,5 3-3 0,1 2-6 0,1 2 0 0,3 5-4 0,0 0-3 16,0 4-1-16,0 1-3 0,2 2-3 0,0 0-2 0,2 1-2 16,1 2-2-16,3 0 0 0,4 1-1 0,3 2-1 0,1-2 0 0,0 1-2 15,0-1-2-15,1 2-5 0,0-2-3 0,-1 1-1 0,-1-1-2 0,2-2-4 16,-3 1-2-16,-1-4-1 0,-1 0-1 0,0 0 0 0,0-1 2 15,-4-1-6-15,0 0-6 0,-4-2-8 0,-3-3-30 0,-1-1-61 0,-4 0-82 16,-7-1-129-16,-1-2-111 0,-8-1 24 0</inkml:trace>
  <inkml:trace contextRef="#ctx0" brushRef="#br0" timeOffset="1521.29">2044 5341 1039 0,'-21'-10'0'0,"-2"2"1"0,-5 2 5 0,7 6-2 0,2 1-1 0,3 4 1 0,4-1 0 0,2 2 2 0,8-2 0 0,2 0 2 0,4 0 3 0,4 1-1 0,5 1 10 0,6-4 13 0,6 1 12 0,5-6 21 0,7-1 12 0,6-4 3 0,7-3-5 0,9-1-8 0,6-1-15 0,10-2-9 0,6-1-10 16,6 0-8-16,3-1-13 0,6 3-9 0,2 2-1 0,0 3-7 15,1 5 2-15,-1 0 0 0,-4 4-10 0,-3 0-11 0,-4 4-23 0,-6 0-59 16,-5 1-122-16,-5 5-178 0,-9-1-103 0</inkml:trace>
  <inkml:trace contextRef="#ctx0" brushRef="#br0" timeOffset="24853.12">2838 7556 161 0,'-4'-10'42'0,"1"0"5"0,-2-8 23 0,5 4 28 0,-3-1 27 0,3 1 22 15,0 2 7-15,-1 0-4 0,2 2-4 0,-1-1-6 0,0 0-6 0,0 3-1 0,0 0-9 16,0 0-10-16,3 1-11 0,-3 2-11 0,2 2-9 0,-2-1-4 0,0 3-3 16,5 0-12-16,-3 1-12 0,1 2-5 0,1 0-5 0,-1 2 4 15,2 1-4-15,2 3-4 0,1 4-2 0,0 4-2 0,-2 0-10 0,4 6-2 16,1 3 3-16,-1 3 10 0,1 4 8 0,1 2-2 0,-1-2-1 15,-1 3-23-15,3 1 1 0,-3-1-4 0,2-2-3 0,0 0 8 0,0-1 0 16,2 0-2-16,1-3-2 0,-3-2 4 0,1-1-7 0,-1-5 0 16,-1-1 0-16,-2-2-7 0,1-1 5 0,-1-4 8 0,0-1-6 0,-3-1 2 15,2-1 0-15,-2-4-4 0,1 1 4 0,-3-3 4 0,4-1 8 0,-4-1 4 16,0-2 9-16,-1 0-3 0,1-1-2 0,1-2 7 0,1 1-8 0,-1-4-2 16,0 0-2-16,2-4-14 0,-1-2 3 0,2-4 1 0,1-1-6 15,-1-1-2-15,1-2 0 0,1-1-4 0,-1-2 5 0,2-3-3 0,-2 1-5 16,-1-3 1-16,0-4-1 0,-1 1 5 0,0-1 1 0,-1-2-1 15,1-1-3-15,-2 1-2 0,1-4-14 0,-2-1 3 0,0-1-8 0,1 2 5 16,-2 2 14-16,1 1-4 0,-1 9 6 0,-1 6-14 0,0 5-1 0,-1 5 1 16,-1 4-8-16,0 3 4 0,0 0-2 0,0 3-12 0,0 0-6 15,1 0-22-15,-1 0-39 0,0 2-21 0,2 2-33 0,-1 4-33 0,3 2-25 16,-1 4-47-16,5 2-111 0,-2 3-227 0,1 1-249 0</inkml:trace>
  <inkml:trace contextRef="#ctx0" brushRef="#br0" timeOffset="47094.31">3713 7905 266 0,'-3'-4'78'0,"3"-1"13"0,0-2 24 0,0-1 29 0,0 0 26 0,3-1 7 0,-3 1-11 0,3-1-17 0,-2-2-18 0,0 0-14 0,2-1-7 0,0 0-10 0,0 0-16 0,1 1-7 0,-2-1-12 0,1 1-5 0,-3 2-1 0,0 0-5 0,0 1-3 15,0-2-2-15,0 2 2 0,0 0 0 0,-1 3-3 0,-1 1-6 16,0 1-1-16,-1 0-5 0,-1 2-4 0,0 0-10 16,0 1-2-16,-2 0-6 0,1 1-4 0,0 2 0 0,-1 1-9 0,0 4 1 15,-1-3 1-15,-1 5 2 0,0-1 0 0,-3 2-5 0,4 1-2 0,-2 1-1 16,0 2 3-16,1 0 0 0,1 1 5 0,-1-2-7 15,3 0 1 1,1-1-1-16,1-2-1 0,1 0 1 0,2-2 0 0,0-1 1 0,2-3-1 16,1 2 5-16,-2-3-4 15,2 0 1-15,2-1-3 0,-2-2-2 16,-1-1 5-16,2 0-2 16,2-1 2-16,-1 0 2 15,0-2-2-15,3 1 6 16,-2-2-3-16,-1-1-1 0,-1-2-2 15,2 2-2-15,0-2 2 16,-2 3 2-16,2-1-2 0,-2 0-2 16,-2 1 1-16,4-2-2 0,-2 2-2 0,0 0 3 15,1 0-1-15,-1 0 0 16,1 1 1-16,-2 1-1 0,2 0-2 0,0 1 3 0,-1 1 2 16,0 0-6-16,-2 0 7 0,1 0-2 0,-3 1 1 0,3 1 3 0,-1 0-3 0,4 0 0 15,-4-1-2-15,1 2 2 0,0 0-1 0,1 1 2 0,1-2-2 0,-2 2-1 0,3 2 1 0,0-1-3 0,-1 0 4 0,1 2 0 0,-1-2-1 0,2 3 2 16,1-1-2-16,-2 1-1 0,4-1 4 0,-2 1-4 0,1-1-3 0,-1-1 2 0,4 0 2 0,-1-2-3 0,0 0 6 0,-2 0-2 0,-1-3-2 0,3-1 4 0,-2 0-4 0,-1-1 1 0,3-3 4 15,-2 1-3-15,-1-1 3 0,3-1-1 0,-1-2-4 0,-2-1 9 0,2 0-6 0,-3-2 6 0,1 1 1 0,-3 0-8 0,1 1 5 0,0 1-1 0,0-2 0 16,-1 2 7-16,1 2 2 0,-2-1-8 0,1 2 3 0,-1 0-8 0,0 1-2 0,0 1 2 0,0-1-5 0,1 2 7 0,1-1-7 0,0 2 8 0,0 0 1 0,-1 2-8 0,5-1 9 0,-4 0-13 16,2 2 10-16,-1 1-2 0,4 3-3 0,-2-3 4 0,2 3-1 0,0-1-1 0,-2 1 5 0,3 2 1 0,-3-1-3 0,1 0-2 0,-2 2 3 15,0-1 0-15,-3-1 7 0,2 2 2 0,-2-4-2 0,-1 1 1 0,2 1-8 16,-2-3 2-16,0 1-3 0,-2-2 0 0,4-2 6 0,-2 2-3 0,-2-2 3 16,1-1-1-16,0 0-2 0,1-1-4 0,-2 0-2 0,0-2-3 15,1 0 8-15,2-2 4 0,0 0 0 0,2-1 5 0,1-3-3 0,0 0 2 16,0-4-9-16,0 0-8 0,1 1-3 0,-2 0 3 0,0 2 2 0,0 1 1 15,-2 0 2-15,2 1-2 0,-1 2 4 0,1 0-2 0,-2-1 0 16,2 2 0-16,-2 0-2 0,1 1-1 0,-1 1-2 0,1 0-3 0,-1 1-2 16,-1 1 3-16,0 0-4 0,0 1 2 0,1 1-2 0,-2-2 1 0,2 1 0 15,3 0 2-15,-2 1-4 0,0 2 3 0,0-4-3 0,1 1-2 16,-1 1 6-16,2-2-1 0,-1 0 6 0,2 1 5 0,-1-2-7 16,0 1 2-16,-1-2 4 0,0 1-5 0,0 1 4 0,-2 0 3 0,3 0-8 15,-3 1 8-15,-1 1 2 0,2-2 0 0,-2 2 5 0,0 0-2 0,-2 0 1 16,4 1 0-16,-2 1 4 0,0 0-2 0,0 4 1 0,1-3-4 15,1 3-2-15,-1 0-2 0,0 2-1 0,1 1 0 0,-1-2-1 0,-1 2-2 16,1-3 3-16,1 0 0 0,-2-2-4 0,1 2-1 0,-1-2-4 0,0-1 1 16,2-1-4-16,-1-1 0 0,0 0-14 0,1-2-12 0,-2-2-19 15,2-2-42-15,1-1-50 0,-2-4-77 0,1-2-114 0,1-4-149 0,-3-2-108 16,1-6 63-16</inkml:trace>
  <inkml:trace contextRef="#ctx0" brushRef="#br0" timeOffset="47228.48">4677 7458 990 0,'-10'7'67'0,"2"-1"-29"0,0 4-7 0,2 0 21 0,2 1 17 0,0 1 15 0,2 0 11 0,0 2-17 0,0-1-14 0,0-1-16 0,2-1-24 0,4 2-7 0,1-3-20 0,0 0-17 0,3 1-33 0,0 0-109 0,0-2-302 16,2-1-239-16</inkml:trace>
  <inkml:trace contextRef="#ctx0" brushRef="#br0" timeOffset="48435.58">5087 8064 220 0,'0'-6'56'0,"0"0"-7"0,3-4 13 0,1-2 22 0,1 0 22 0,4 0 12 0,-2-4-3 0,0 4-16 0,-2-4-5 0,3 1 3 16,-2 0 6-16,-1 2 6 0,-1-3 0 0,1 1-5 0,-1-1-10 0,-1 1-2 16,-2 2-14-16,1 1-3 0,-1 0-14 0,-2 1-4 0,1 0-6 0,-2 1-4 15,0 2 2-15,-1 0-6 0,-2 2-4 0,1 1-4 0,0 1-4 16,-2 2-1-16,2 0 0 0,-1-1-6 15,0 3 4-15,1 0-11 0,-2 3 0 0,1-1-4 0,-2 2-8 16,0 2 3-16,1 1-8 0,-2-1 3 16,-3 5-3-16,4 1-3 0,-2 1-3 0,1 3 1 0,-2 2 0 0,4 2 2 0,-1 1 2 15,2 1-1-15,-2-2 1 16,2-1 1-16,1-2-2 0,0 1 1 16,1-2-1-16,3-2 2 15,0 1-1-15,1-3-4 16,1-1 8-16,2 0-6 15,0-2 3-15,1-2-5 0,2-1 2 16,-1 0 0-16,1-1 0 16,-2-1 6-16,5-3-9 15,-2 1 6-15,0-2-3 0,0-2 1 0,3-2 2 16,-1 0 3-16,1-2-3 0,1-2 2 16,-2-2-2-16,2 0-3 0,0-2 6 0,-2-1-5 15,1 0 4-15,-3 0 1 0,0-2-3 0,0 2 0 0,-1 0 0 0,-2 0 2 0,5 0-2 0,-5 1 1 0,2-2 2 16,-3 1-3-16,4-1 2 0,-3 4-1 0,1-1 1 0,-1 3-4 0,-1 0 5 0,1 1-3 0,1 3 3 0,-2-1-3 0,0 1 2 0,0 0 0 0,1 1-1 0,0 3 2 0,1 1 0 0,-2 1-3 15,1-1-1-15,1 3 4 0,-4 0-3 0,4 2 6 0,2 0-3 0,-2 2 0 0,0 3-3 0,3-2-1 0,-1 2 4 0,1 0-2 0,1 1 2 0,-1-1 3 0,1 1-4 0,-1 0 3 0,0-2-4 0,1 2 1 0,-1-1-1 0,-1 0-2 0,0 0 2 16,-1-1-1-16,2 0 0 0,-1-1 2 0,0-1-2 0,-2-1 3 0,3 0 0 0,-2-2-4 0,0 0 7 0,-2 1-5 0,0-4 2 0,1 0 1 0,-1-1-3 0,-1-1 5 0,1 0 4 0,-1-1-3 0,2-1 8 0,-1-2-6 16,0 0 0-16,1-1-1 0,2-2-1 0,-1 1 1 0,-1-4-2 0,1 1-3 15,2-1 0-15,-1-2-3 0,0 0 0 0,1 0 2 0,-3-1-1 16,0-1 1-16,0 2 1 0,-2 2-4 0,2 0 5 0,-2 1 0 0,0 1-4 16,-2 1 1-16,2-1-1 0,-1 0-3 0,0 1 3 0,2 3-2 0,-4-1-1 15,2 2 3-15,0 1 0 0,-2 0 5 0,2 2-5 0,-2-1 0 0,2 1-5 16,-3 0 0-16,3 1 2 0,-1 1 0 0,1 0 6 0,0 2-3 15,1 2-1-15,1 0-4 0,-1 1 2 0,1 2 0 16,-1-1 3-16,4 2 1 0,-2 1-4 0,2-2 3 0,-1 0-3 0,-2 1 3 0,3-2 0 16,0 1 0-16,-1-1 1 0,2 2-1 0,0-2 0 0,-1 0-3 0,2-2 5 15,-1 1-2-15,2-2-3 0,-2-1 0 0,2 0 1 0,-3 0 0 0,2-1 6 16,-1-2 2-16,-2-1-5 0,3 0-1 0,0 0-1 0,-2-1 1 16,2 1 1-16,0-4 1 0,1 0-2 0,-3 0 0 0,2-1-2 15,0-1 2-15,-1 1 2 0,0-4 0 0,1 2-4 0,-1-1 4 0,1 1-2 16,-4 0-4-16,2 1 6 0,-1 0-2 0,-2 1 0 0,1 1-3 0,-4 0 4 15,4 0-4-15,-2 0-5 0,0 0 0 0,-1 1-15 0,-1 2-15 0,1 0-23 16,0-2-70-16,1 2-139 0,-2-2-286 0,1 2-282 0</inkml:trace>
  <inkml:trace contextRef="#ctx0" brushRef="#br0" timeOffset="49354.68">6338 7915 142 0,'-4'-4'63'0,"0"0"-20"0,-2-3 15 0,3 0 25 0,1 1 20 0,-1-1 19 0,0-1 6 0,3 0-3 0,-1 1-4 0,-2 1-8 0,2-2-7 15,1 1-6-15,-1 0-7 0,-1 2 0 0,1 1-2 0,0 0-6 16,-1 0-6-16,1 1-3 0,0 0-9 0,-1 1-1 0,0 0-1 15,0 1-10-15,0 1-2 0,-1 0-8 0,3 0-7 0,-3 1-10 0,1 1-5 0,-1 0-11 16,0 4-5-16,2-4 2 0,-2 4-4 0,2 0 1 0,-2 4-2 16,1 1 1-16,0 2-2 0,0 0 1 0,2 3 4 0,0 2-2 15,0-3 1-15,4 1 1 0,0-2 1 0,1-2 3 16,3 2 0 0,-1-2 5-16,5 0-2 0,-2-1 4 15,4-1-5-15,-2 1-2 0,5-4 4 0,-1 0-5 16,3-1 3-16,3 0 0 0,0-4-3 15,3 1 0-15,0-3-2 16,-2 0 1-16,2-1-3 0,1-1 5 0,-2-4-1 0,1 0-5 0,-1-2 2 0,1 0-3 0,-1-4 0 16,-3 0 4-16,3 0-2 0,-2-1 4 0,-1-1-5 0,-3-1 2 0,0 1 0 0,-3-4 2 0,-3 2 3 0,-1-1-5 0,0-1 3 0,-3 4 2 0,-2-1 2 0,-3 0 0 0,1 2 1 0,-1-1-9 0,-2 0 4 0,-1 0 1 0,-1 2-2 15,-1 0 0-15,0 3 3 0,-1-1-8 0,0 2 6 0,-1 3 4 0,0 0-8 0,0 1 6 0,2 1-4 0,-1 0-2 16,0 2 3-16,-2 2-9 0,2-1 6 0,1 2-2 0,-2-1-3 16,1 2 5-16,0-1-9 0,0 2 4 0,1 3-2 0,-2 0 1 0,0 1-1 15,1 1 2-15,0 2 0 0,1-1-4 0,-1 4 0 0,2-1 1 16,1 2-4-16,-2 0 5 0,1 1 0 0,1-3-2 0,0 5 2 0,1-2 2 15,2 0-4-15,1 1 0 0,0-2 6 0,3 0-6 0,-1-3 5 0,3-2 1 16,0 1-8-16,2-1 6 0,-1-2 3 0,4-2 2 0,-2 1 3 16,3-3-3-16,1 0-2 0,0-1-2 0,2-2 1 0,1 0 1 15,3-2-5-15,-2 0-4 0,1-2-3 0,2-2-11 0,0-2-16 0,1 0-30 0,-3-2-64 16,2-2-86-16,-1 0-175 0,-2-2-384 0,3-2-133 0</inkml:trace>
  <inkml:trace contextRef="#ctx0" brushRef="#br0" timeOffset="50362.53">9105 7938 538 0,'-5'-3'75'0,"1"3"4"0,-1-3 21 0,2 2 38 0,3 0 25 0,-3-1 10 0,3 1-16 0,0-2-26 0,0 1-14 0,-2-1-12 0,2-1-8 15,0 0-6-15,0 0-9 0,0-2-5 0,2 1-11 0,-2 1-3 16,0-1-12-16,3-2-6 0,-3 0 0 0,3 2-9 0,-2-3-2 0,0 1 2 16,2 1-5-16,-3-1 2 0,1 0-8 0,1 2 1 0,-2-2-8 0,1 0-2 15,0 2 8-15,-1 0-6 0,0 1 3 0,0 0-5 16,0 2-3-16,-1 0 3 0,1 0-1 0,0 1 3 0,-1 0-3 15,1 2-3-15,0-1 1 0,-2 1-10 0,2-1 4 0,-1 2-7 16,1 2-3-16,0 2 4 0,0 4-1 0,1-2 2 0,-1 4 0 0,2 1 1 0,-1 2-5 0,2 0 2 16,-2 1-1-16,2 0-1 0,-2-3 2 0,2 1 2 15,-1-5-4-15,4 0-1 0,-1-1-1 0,1-1-2 0,-1-2 2 16,2 1 4-16,-1-3-5 0,2-1-4 16,0-2-10-16,0 0-14 0,2-1-9 15,-1-2-18-15,-2-2-17 16,4-2-25-16,-3-1-36 15,1-1-38-15,0-5-61 16,1 0-76-16,-1-4-79 16,1-1-32-16,-2 2 30 15,-3-3 116 1</inkml:trace>
  <inkml:trace contextRef="#ctx0" brushRef="#br0" timeOffset="50653.18">9261 7593 138 0,'-9'-2'121'0,"3"0"-18"0,-1 2 10 0,1-2 8 0,2 4 6 0,-2-2-5 0,4 0-8 0,-1 3-18 0,0 1-13 0,2 1-14 0,0 1-8 0,-1 0-12 0,2 1-9 0,2 1-6 0,-1 0-8 0,2 2-7 0,1-4-10 0,-2 2 1 0,6 0-6 0,0 0-6 0,1 0-2 0,0-1-10 0,0 0-6 0,2 0-8 0,1-2-8 0,0 0-19 0,2-1-19 0,-1-1-23 0,2 0-17 0,-1-1-22 0,3 0-19 0,-1-2 1 0,0-2 17 0,-2 1 33 0,4-2 41 0,-2 1 26 0,-3 0 20 0,1 0 15 0,-4-1 13 0,-2 0 14 0,2-1 16 0,-2 0 19 0,-1 0 23 0,-1-1 19 16,0 1 20-16,-4-2 20 0,1 1 15 0,-2 1 10 0,1-1 2 16,-1-1-5-16,0 1-12 0,-1-2-14 0,0 2-12 0,0 1-13 0,-1 0-13 15,0 0-15-15,-2 2-9 0,0-2-9 0,2 2-11 0,-3-1-2 0,-1 0-13 16,1 3-5-16,0 0-6 0,0 2-11 0,-2-1 0 0,1 2-5 16,-1 1-6-16,0 0 0 0,0 1-2 0,1 1-4 0,-3 0 9 15,3 2-5-15,-1-1-4 0,1 2 6 0,0 2-6 0,-2-2 1 0,2 2 0 16,2-3-1-16,-1 0 1 0,1 2-2 0,3-2 4 15,0 1-2-15,1 0 1 0,3-1 2 0,1 1-1 0,0 0 3 0,3-1 5 16,0 0 2-16,-1 0 2 0,3-1 1 0,1 1 5 16,-2-2 0-16,5 4 2 0,-2-5 0 0,3 3-8 15,-2-1-1-15,-1 1 5 0,0-1-3 0,0 1 4 16,-1-2-5-16,-2 1-2 0,1 0-5 0,-2-3 2 16,-1 1 2-16,-1 1-5 0,-2-1-4 0,-1-1 2 0,-2 0-6 0,-2-1 10 0,1 1 1 0,-3 0-2 0,-1 1 4 0,-1 0-9 0,-2 2-7 0,-1 0 2 0,-3-1-3 0,-2 3-6 15,-2-3 4-15,-2 1-14 0,-3 0-19 0,0-2-36 0,-2 0-58 16,-1-1-60-16,1 0-101 0,-3-1-145 0,1-2-250 0,-1 1-67 0</inkml:trace>
  <inkml:trace contextRef="#ctx0" brushRef="#br0" timeOffset="51282.36">12137 7942 1145 0,'-9'-14'74'0,"4"0"-33"0,-2-7 8 15,4 3 22-15,2 2 26 0,2 1 17 0,1 3 0 0,-2 1-10 0,0 2-11 0,0 1-8 0,-2 1-9 0,1 2-7 0,0-1-10 0,-1 4-6 0,1-1-5 0,-2 3-10 0,0 0-4 16,1 0-9-16,-1 3-7 0,-1-3-1 0,0 1-8 16,-1 4-1-16,-5-1-3 0,4 3 1 0,-4 1-3 0,1 0 2 15,-1 3 1-15,-2 1-5 0,2 0 3 0,-2 1-3 16,0 2 2-16,0 1 2 0,1-2-2 0,1-1 0 0,2 0-1 0,0 1-1 0,0-2 1 0,6 0-2 0,-2 0-2 15,2-1 1-15,2-1-2 0,2 1 3 0,0-2 0 0,2 1-4 16,3-2 3-16,1 0 2 0,3 1 1 16,1-2 1-16,3 0-3 0,-1-1-1 0,1 0-3 15,2 0 6-15,0 0 0 16,-1-1 2-16,0 1-2 16,0-1 4-16,0-1-8 15,-1 1 4-15,-1-1 1 16,-3 2-3-16,1-2 5 15,-2 1 1-15,-1-2 0 16,-2 1 7-16,-3 0-1 16,-2 0 6-16,1-2 2 0,-3 2 12 15,0 0 4-15,-3-1 4 0,1 1 4 16,-2-1-5-16,-3 1-2 0,2 1-13 0,-3-1-5 16,-5 2-11-16,3-1-3 0,-5 0 0 0,-2 1 2 15,-2 0 0-15,1 2-2 0,0-2-4 16,-1 0-2-16,0 1 2 0,-1-1-4 0,0-1-2 0,-2 0 2 0,2-2-3 0,3 0 3 0,-2-1-9 0,6 0 2 0,-2-1-10 0,6-2-14 0,-1-2-30 15,4 0-37-15,1-1-30 0,3-1-47 0,4 0-25 0,3-2-59 0,3-3-105 0,2 2-108 0,6-2-54 0,6-1 103 0</inkml:trace>
  <inkml:trace contextRef="#ctx0" brushRef="#br0" timeOffset="51899.3">12912 8002 1199 0,'-7'-3'290'0,"1"2"-150"0,-2-2 3 0,0-1 5 0,2 0 14 0,0 2-10 0,-1-2-22 0,1-2-20 16,-3 2-15-16,4 0-8 0,-2-3-8 0,0 3-16 0,3-1-7 15,-1 1-16-15,2 0-9 0,-2 0-4 0,0 1-15 0,-1-1 6 0,-1 2-4 16,3-1-5-16,-1 0 3 0,-2 2-14 0,-2 0 5 0,1 1-4 0,-1 1-1 16,-2 2 0-16,-1-1-1 0,-2 2 1 0,0 2 0 0,0 2 6 15,-2 0-4-15,1 0 3 0,1 2-1 16,-2 1-4-16,1 0 1 0,0 1-3 0,0 0 1 0,1 1 1 15,0 1 2-15,1-1-2 0,1 2 2 0,0 0-1 16,4-1 2-16,0 1-8 0,1-3 2 16,2 0-2-16,2 0-3 0,3-1 12 0,3-2-7 0,2 1 5 0,2-2-4 0,1-3-1 15,2 2 0-15,0-2 2 0,2-2-1 16,0-2-2-16,1 1 4 16,2-4-7-16,1 1 6 15,0-2-4-15,-2-2 2 16,3 0 4-16,-4-2 4 15,2 0-1-15,-1-1-11 16,0-1 2-16,-3 1-6 0,1 0 5 16,-3 1 6-16,1-1 5 0,-3 0-4 0,-2 0 4 15,-1 1-1-15,0-1-4 0,-1 1 4 0,2 1-4 0,-1-1 4 0,-1 0-4 0,-1-1 0 0,1 2 7 0,-2 0-3 0,1 1 3 0,-1 0-3 16,0 1-1-16,-1-1-2 0,2 1 1 0,-2 3-2 0,0 1-3 0,0 0 7 0,0-3-4 0,0 3 0 0,0 3 7 0,0-3-10 0,0 0 4 0,0 0 4 0,0 0-8 0,0 1 5 0,0 2-2 16,0 1 1-16,0 0 1 0,0 0-2 0,1 2 2 0,-1 0-2 0,0 0 2 0,1 0 2 0,-1 2 0 0,2 0-4 0,-2 0 2 0,2 2-5 0,1-1 3 0,3-1-1 0,-2 0-1 0,0 0 4 0,2-1-1 0,0 1 1 0,2-1 1 0,0-2-1 0,0 0 0 0,1 0 4 0,2-3-4 15,1 0 1-15,0-1-1 0,-1-1-6 0,1-1 2 0,1-2-6 0,1-1 7 16,2-3 5-16,-3 0-4 0,2-1 9 0,-2-1-6 0,2-2 4 15,1 1-1-15,-3-4-3 0,4 1 3 0,-5-2-6 0,2-1 4 0,0 0-1 16,-4-2-1-16,1 1 4 0,-1 0 1 0,-2-2-5 0,0-1 2 0,-2 0-1 16,2 0-1-16,-2-2 5 0,-1-3-3 0,0-1 0 0,-1-2-1 15,-1 1 1-15,0 0-4 0,1-1 7 0,-3-1-3 0,1-1-2 0,-2 0 3 16,0-3 1-16,-2 4-4 0,0 1-7 0,2 1-3 0,-3 6 3 0,0 0 1 16,0 7 7-16,3 2-1 0,-2 6 2 0,-1 2-2 0,2 2-5 15,-1 0 3-15,2 2-3 0,-1 4-2 0,0-2 9 0,-1 2-4 16,0 2 2-16,-1 2 2 0,2 4-2 0,-1 4 2 0,0 3 3 0,2 3 5 15,0-1-8-15,0 3 4 0,2 3-11 0,0 3-5 0,-1 2 5 0,3-3 0 16,-1 3 3-16,-1 0 2 0,1 2-1 0,1 1-4 0,-3 0 3 16,5-1-5-16,-1-1 7 0,1-1-1 0,0-4-6 0,2-1 5 0,0-2-3 15,2-3 2-15,0-1 3 0,0-2-2 0,2-3-4 0,0 0 6 0,0-4-4 16,4 0 4-16,0-2-1 0,2-2-1 0,-1-2 4 0,3-2-4 16,-1 0 5-16,1-2-3 0,0-4-1 0,4-2 6 0,-2-1-7 0,0-3-1 15,-3-2-5-15,4 0-7 0,-3-2-8 0,-1 0-28 0,-2 0-46 0,1-2-62 16,-5 2-99-16,-2 0-197 0,-2 1-264 0,-3 1-16 0</inkml:trace>
  <inkml:trace contextRef="#ctx0" brushRef="#br0" timeOffset="52879.37">12310 8053 233 0,'-1'-3'95'0,"1"1"26"0,0-2 27 0,0-1 30 0,0 1 16 0,-1 0-6 0,1 0-19 0,-2 0-15 0,0 0-18 0,0-1-13 16,0 1-10-16,-1 0-8 0,0-1-2 0,0 1-9 0,-1 0-1 16,2 0-7-16,-2 0-12 0,0 0-9 0,-2 1-9 15,1 0-8-15,2 0-4 0,-2 2-5 0,0 0-10 0,-1 1-3 16,-3 0-3-16,4 1 0 0,-4 2-4 0,0 1 3 16,2-1-9-16,1 2-1 0,-2 2-1 0,-2 2-7 0,1 0-3 0,-1 2 3 15,1 2-3-15,-2 1 3 0,2-1 1 0,1 2-2 0,0 1-5 0,1-1 2 16,2 1-5-16,-1 0 7 0,6-1-5 0,0-2-1 0,3 1 4 15,1-1-3-15,3 0 1 0,1-1-1 0,4 0-4 16,3 1-3-16,4-4-6 0,1-1-14 16,5-1-9-16,7-3-33 0,2-2-47 15,2-2-76-15,3-1-146 16,5-2-293-16,2 1-228 0</inkml:trace>
  <inkml:trace contextRef="#ctx0" brushRef="#br0" timeOffset="53579.07">13706 8149 338 0,'0'-1'91'0,"2"0"0"0,-2-2 6 0,3 0 10 0,1 1 7 0,0-1-3 0,0-1-7 0,-1 0-8 0,2-1-9 0,-2-1-6 0,2 0-7 0,4-1-6 0,-3-3-5 0,1 2-6 0,-1 0-6 0,1 0 0 0,0 0-5 16,-1-1 4-16,0 1-5 0,2 0 2 0,-3 0 1 0,-1 0 3 16,-1 1 5-16,-1-1 0 0,-2 0 3 0,2 0-2 0,-4 0-3 0,0 1-6 15,-2-1-1-15,0 1-8 0,-2 1-3 0,0 2 2 0,0-2-8 16,0 1 2-16,-1 1 2 0,0 1-9 15,1 2 0-15,-3 0-7 0,1-1-5 0,0 2 1 0,-1 2-4 16,1-2-2-16,0 2-5 0,-1 1-3 0,2 1 2 0,-1 1-2 0,1 1 1 16,2-2-2-16,-1 2-2 0,2 1-1 0,2 0 3 0,-1 2-4 15,0 1 8-15,3 0-3 0,0 1-5 0,4-2 5 0,0 2-9 0,2-1-1 0,2 0 4 16,1 0-4-16,2-1 4 16,4 0-4-16,1 1-4 0,1-4-7 0,1 2-4 15,4-2-2-15,1-1-6 0,1-1-1 0,3-2-6 16,0-1-14-16,2-2-15 0,2-1-33 15,-1 0-36-15,2-1-49 16,-1-2-61-16,-1-2-60 0,4-1-42 16,-2 0 9-16,-1-2 40 0,-3 2 90 0</inkml:trace>
  <inkml:trace contextRef="#ctx0" brushRef="#br0" timeOffset="53910.05">14411 7938 208 0,'4'-11'182'16,"0"-1"24"-16,1-3 12 0,-2 2-9 0,-3-1-19 0,0 2-28 0,0 2-21 0,0 2-13 0,-4-2-11 0,0 2-12 0,0 1-9 0,-2 1-10 0,1 0-15 0,2 1-12 0,1 2-12 0,-1 1-10 0,0-1-4 0,-1 2-6 0,1-1-3 16,1 2-4-16,-2 0-9 0,-3 3-4 0,2-2-2 0,-3 3-1 0,1 0 1 15,-1 2-2-15,-1 0 3 0,-1 2-1 0,-2 0-2 0,0 3 0 0,-1 0-1 16,1 1-7-16,1 0 6 0,0 1 3 0,0-2-8 0,-1 3 9 15,3-2-6-15,-2 1-3 16,1 0 8-16,-1 1-6 0,1-1 2 0,5 1-3 0,-2-1 3 0,3-1-2 16,2-1 2-1,0-1 0-15,4-1 0 0,-1-1-3 0,4 0-1 0,1 0 1 16,0-2-2-16,5 1 2 0,1-3-2 0,2 0 2 0,-1-1 0 0,2-3 0 16,2 0 3-16,1-2-3 15,0 0 2-15,2-4-5 0,-1 1 6 0,0-3-2 16,0 0 2-16,0-1 2 0,-1-2-2 0,1 0 0 0,-2 0 4 0,-2-1-1 0,1-1-1 0,-2 0 1 0,-2-4-3 0,0 3 1 15,-1-2 1-15,-3 0 5 0,1-2 1 0,-4-1 0 0,2 2 3 0,-2-3-5 0,-1 0 3 0,-1 0-1 0,0-2 1 0,-1 1-1 0,0-1-1 0,-2 1 1 0,0-2 0 0,-3-2 4 0,2-2-1 16,-2-1 5-16,-2-2-3 0,2 2-12 0,-4-1 5 0,1-2-7 16,-4 3 14-16,5 1 13 0,-2 1-2 0,1 5 7 0,-1 1-10 0,1 4-5 15,2 5 3-15,0 4 1 0,2 5-4 0,-1 0 2 0,2 2-7 0,-1 2-2 16,1 2-4-16,-2 1-4 0,3 6 1 0,0 4 0 0,0 5 4 16,0 2-9-16,4 7 0 0,-1 3 1 0,1 3 10 0,0 2 7 0,1 3 0 15,1-1-5-15,3 3-15 0,1-2-2 0,-1 1 4 0,-1 1 0 0,1 1-6 16,-1-2-2-16,2 0-9 0,-1-5-32 0,-2-3-75 0,4-1-115 15,-3-1-196-15,-2-1-309 0,0-2-74 0</inkml:trace>
  <inkml:trace contextRef="#ctx0" brushRef="#br0" timeOffset="54623.63">16075 7968 542 0,'-12'-13'427'0,"6"1"-384"0,-4-4 5 0,6 4 11 0,3 1 21 0,1 3 15 0,1-3 1 0,2 3-11 0,-2 0-11 0,1 0-11 0,0 3-4 0,0 0-3 0,0-1-6 0,1 4-1 0,0-1-9 0,-1 3 0 16,1 0-7-16,0 0-6 0,-2 1 0 0,2 3-2 0,-1 0 3 0,0 3 1 16,0 2-1-16,0 2 2 0,-1 2-4 15,0 1-1-15,-1-1-4 0,2 2-2 0,-1 0-2 0,-1 1 3 16,3 0-7-16,-1-1 1 0,1 1-4 0,1 0-4 0,1-3 2 15,1 2-7-15,1-2 2 0,-1-1 0 0,4 0-4 0,-2-1 5 0,2-1-2 16,1-2 2-16,-1-3 5 0,4-1-4 0,0-1 5 0,-1-3-1 16,2-2-2-1,1 0 8-15,-1-2-2 0,2-3 4 0,0-1-1 16,0 0-5-16,1-3-2 0,-3 0-5 16,0-1 6-1,-2-1-6-15,1-1 7 0,-2 0 3 16,2-4-4-16,-3 4 4 0,-1-4 1 0,-4 1-4 15,2 1 5-15,-4-2-1 0,2 1-4 0,-2 1 1 16,-2-2-2-16,1 2-2 0,-2 2 0 0,1 0-5 0,-1 5-1 16,0 1-1-16,-1 2-2 0,0 4 7 0,0 0-3 0,0 4-1 0,0-1-4 0,0 2-1 0,0 2 0 0,0 4 3 0,0 3 2 15,0 5-6-15,0 3 6 0,2 2-5 0,-2 3-2 0,1 0 3 16,2 2-2-16,-3 1 0 0,2 3 3 0,1 0-2 16,1 1 1-16,-1 0-1 0,0 3 3 0,1 2-3 0,-2-1-1 0,1 2 0 0,-2 2-4 0,1-4 16 0,-1 2-5 0,-1 1 5 15,0-3 5-15,0 0-13 0,0-1 3 0,-1-4 0 0,-2-2-3 0,2-3 6 0,-2-4 2 0,-2 1 8 0,0-3 4 0,0 0-2 0,2-1 3 0,-1-3-7 0,0 0 4 0,-1-5-3 0,0 0 2 0,-2-2 1 16,3-2 3-16,-3-2 1 0,-1 1 3 0,2-4-2 0,-3 0-1 0,3-2 0 0,-4-2-5 0,1-2 3 0,-2-1-4 0,-1-2 1 0,1-2 2 0,-1-1-2 15,-1-3 2-15,0-2-4 0,-2-2 1 0,0-2 1 0,-1 0-4 0,1-1 4 16,2 2-5-16,1-1 6 0,2 0-1 0,4 0-8 0,0 2 4 0,2-1-6 16,3 0 0-16,2-1 5 0,3 1-5 0,3-2-3 0,2 3-1 15,4 0-3-15,0-1 6 0,6 1-10 0,1 1-24 0,0 0 3 0,3-1-5 16,2 3 2-16,-1-2 16 0,4 1-9 0,3 0-12 0,-1 3-17 0,1 1-61 16,2-1-73-16,-2 2-96 0,1 0-191 0,-2 1-334 0,-1 1-52 15</inkml:trace>
  <inkml:trace contextRef="#ctx0" brushRef="#br0" timeOffset="55238.59">18607 8018 935 0,'-1'-11'234'0,"-3"-1"-146"0,1-4-1 0,2 0 14 0,0 0 14 0,1 0 11 0,0-1 2 0,0-1-5 0,-3 1-4 0,0-1-11 0,-1 4-13 0,2 0-17 0,-3 1-17 0,1 1-12 0,0 1-10 0,0 0-3 15,-1 3 0-15,1 2-2 0,-1 1 6 0,1 3-10 0,0 0-1 16,-2 1-13-16,1 1-4 0,-4 1-1 0,3 1-8 0,-3 2 7 0,-2 1-8 16,0 2 1-16,-1 1 2 0,-1 3-8 0,-1 1 13 0,2 0-4 15,-1 4-1-15,1 1 0 0,0 2-5 0,-2 1-10 0,5-1 4 0,-2 1-1 16,1 0-4-16,-1 0 9 0,2 0-1 0,0 0 3 15,1 0-5-15,3 1 2 0,-2-3 3 0,5 0-5 16,-1-1 5-16,3-2 0 0,3-2-5 0,-1-2 2 0,2 0 7 16,2-3-5-16,-1-2 2 0,2 0 3 0,0-3-3 0,3-2 12 0,1-2 4 0,0-2 1 0,2-1 3 0,-2-2-4 15,5-2-2-15,-1-1 1 0,1-2 3 0,0-1 1 0,0-1 2 0,1-1 0 16,-3 0-2-16,2 0-5 0,-4 0 2 0,1-1-1 0,-1 0-6 0,0 2 7 16,-1-2-7-16,-3 3 2 0,2 1 4 0,-2 0-6 0,-3 3 6 15,2 0-2-15,-2 3 2 0,-1 2-4 0,0 1-2 0,0 2-4 0,-3 1-1 16,2 0-3-16,0 2-1 0,2 1 8 0,-1 1-2 0,3 3 4 0,-3 3-3 15,4 1-4-15,-1 2-4 0,1 0 2 0,0 1 3 0,1 1-3 16,0 2 1-16,1-2-6 0,1 0 1 0,-1-1 0 0,2-1-1 0,0 0 6 16,2-1-4-16,1-1-1 0,-2-1 4 0,2-2-8 0,-2 1 4 0,2-2-1 15,-2-2-11-15,2 1 3 0,-4-3-15 0,2-1-9 0,-1-2-25 16,0-2-43-16,0-1-41 0,0-2-41 0,-1 0-35 0,1-2-65 0,-1-2-131 16,-2-3-206-16,-1 0-56 0</inkml:trace>
  <inkml:trace contextRef="#ctx0" brushRef="#br0" timeOffset="57196.06">15688 7627 150 0,'-8'-14'52'0,"0"0"-6"0,3-4 11 0,-2 2 21 0,3 1 27 0,0-2 10 0,-2 0-1 0,4-2-6 0,-1-1-13 0,0 1 10 15,1 0 3-15,-1 0 1 0,2-1 3 0,-1 3-3 0,2-1-1 16,0 1-2-16,0 2-2 0,2 2-6 0,-1 1-9 15,2 2-9-15,-2 2-6 0,0 0-5 0,2 3 2 0,0 0-3 16,-1-1-8-16,-2 5-1 0,3 0-5 0,-3 1-13 0,0 0-3 0,0 0-8 0,3 1-7 16,-3 2 7-16,0 2-1 0,1 3-1 0,-1 4 2 0,1 4-12 0,-1 7 0 15,0 4-2-15,0 4-6 0,0 2 2 0,-1 3-1 16,2 0 11-16,-1 5 5 0,2-2-2 16,-1 3-5-16,0-1-16 0,4 0-2 15,-4 2-9-15,3-1 3 16,-1 0-1-16,1 0 4 15,-2-6 1-15,4-2-4 16,-1-4 3-16,-1-3-6 16,1-1 7-16,1-3-4 15,-4-3 6-15,2-2-5 16,2-3-1-16,-1-1 3 16,1-5-4-16,-4-1 5 0,1-1-2 15,0-3-1-15,2-2 1 16,-4-2-1-16,2 0 3 0,-2-2-4 15,2-2 4-15,0-4-3 16,2-2-4-16,-1-1 7 16,1-3-10-16,1-2 5 15,-4-3 0-15,2-1 0 0,-1 0 3 16,0 0 2-16,-1-2-1 16,1 1-4-1,3 1 8-15,-4-2-5 0,1 3 2 16,1 1 4-16,-3 0-8 15,3 5 4-15,0 1 5 0,-2 2-1 0,3 4 1 16,-2-1-2-16,-1 2-3 0,2 1 5 0,2 0 2 16,-1 2-2-16,0 1-2 0,2 1 1 0,0 1 4 0,0 2-1 15,1 0 4-15,2 1-2 0,2 1-4 16,-1 2 0-16,3-1 3 0,-2 1 6 0,0 1-6 16,1 2 6-16,-2-1 3 0,-2 3-7 15,1-1 6-15,-4-1-2 0,2 2-4 0,-1-1 0 0,-2 1 4 16,2 0-7-16,-2 2 3 15,-1-1-3-15,-1 2 2 0,-2-3 0 16,2 4-1-16,-3-5 3 0,0 1-6 0,-4 0 0 0,1 0-1 0,-2-1 3 0,0 2 0 0,-3-2-4 0,-2-1 1 0,0 1-8 0,-3-1-3 0,-1-1 2 16,-1-1-7-16,-2 0-2 0,-2 0-4 0,1-3-11 0,1 1-14 0,0-1-19 0,-2-1-20 0,1-3-49 0,1 1-74 0,-2-2-121 0,4-2-181 0,-1 1-265 0,3-4 16 0</inkml:trace>
  <inkml:trace contextRef="#ctx0" brushRef="#br0" timeOffset="58241.71">18495 7211 327 0,'-11'-4'108'0,"-1"2"22"0,3-4 24 0,3 4 13 0,2-1 7 0,3-1-12 0,-1 0-22 0,1 0-2 0,1 0-12 0,0 1-4 0,1 1-4 0,1-1-18 0,0 0-3 0,1-1-9 0,1 3-5 0,3-2 2 0,0 0-6 16,2 1-6-16,2-1-8 0,-1 0-1 0,2 2-4 15,-1 1-8-15,-1-3-8 0,0 2-9 0,1 2-5 0,-2-1-7 0,1 3-1 16,-3-3 0-16,3 1 1 0,0 2-4 0,-2 1 3 0,-2 0-12 0,0 3-2 16,-1-2 3-16,-1 3-15 0,0 0 8 0,-1 2-3 0,-3 0 3 0,0 1 4 15,-3 1 3-15,3 2-4 0,-4-1-2 0,-1-2 3 0,-2 1-1 0,0 0 2 16,-1 1 5-16,-1-1-4 0,-2 0 4 0,2 0 1 0,1-5 1 16,0 0 5-16,0-2-2 0,2-1 1 0,1-1-3 0,0 0-6 15,1-2-8-15,1-1 4 0,3 1 8 0,0-3 1 0,0 2 7 0,4-3-2 16,1-1-12-16,3 0 11 0,0-3-7 0,7-1 1 0,1-3 2 0,3 2-7 15,2-2-1-15,4-2-5 0,0 2 1 0,6-1 1 0,2 1 4 0,2-1-1 16,7-1-5-16,-2 1 3 0,6-4 1 0,-5 5-1 0,5-1-5 16,-3 3-1-16,1 1-5 0,-1 1 5 0,-3 0-2 0,-5 0-5 0,0 3 3 15,-5-1-1-15,-1 4-10 0,-3-2-3 0,-3 3-15 0,-5-1-19 0,-2 1-5 16,-6 2-13-16,0 1-19 0,-4 2-58 0,-2 1-96 0,-1 0-158 16,-4 3-255-16,-2 1-363 0</inkml:trace>
</inkml:ink>
</file>

<file path=ppt/ink/ink25.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44:04.454"/>
    </inkml:context>
    <inkml:brush xml:id="br0">
      <inkml:brushProperty name="width" value="0.05292" units="cm"/>
      <inkml:brushProperty name="height" value="0.05292" units="cm"/>
      <inkml:brushProperty name="color" value="#FF0000"/>
    </inkml:brush>
    <inkml:context xml:id="ctx1">
      <inkml:inkSource xml:id="inkSrc3">
        <inkml:traceFormat>
          <inkml:channel name="X" type="integer" max="19200" units="cm"/>
          <inkml:channel name="Y" type="integer" max="10800" units="cm"/>
          <inkml:channel name="T" type="integer" max="2.14748E9" units="dev"/>
        </inkml:traceFormat>
        <inkml:channelProperties>
          <inkml:channelProperty channel="X" name="resolution" value="554.91327" units="1/cm"/>
          <inkml:channelProperty channel="Y" name="resolution" value="552.14722" units="1/cm"/>
          <inkml:channelProperty channel="T" name="resolution" value="1" units="1/dev"/>
        </inkml:channelProperties>
      </inkml:inkSource>
      <inkml:timestamp xml:id="ts1" timeString="2024-07-30T06:44:36.525"/>
    </inkml:context>
  </inkml:definitions>
  <inkml:trace contextRef="#ctx0" brushRef="#br0">12899 4101 62 0,'-15'-2'5'0,"-1"0"-3"0,-3 0-3 0,7 2 0 0,-1 2 1 0,6-2-1 0,-1 3 1 0,3 0 0 0,-1-2-1 16,1 2-1-16,2-2 0 0,0 2 1 0,2-2-1 0,0 2 0 0,-1-1 0 16,2 1 1-16,-1 0 2 0,1-1 5 0,0 0 8 15,0-1 4-15,0 0 3 0,-1 1-3 0,1-1 1 0,0 2 4 16,0 1 4-16,0-1 4 0,1 1-1 0,-1-2-3 0,1 4-3 16,2-4 0-16,0 4-4 0,1 0 0 0,1 1-1 0,2 0-3 0,1-1-1 0,0 2-2 0,3 0-1 15,-1 1 0-15,0-3-2 0,4 2 1 0,0 0 0 0,2-1-3 16,0 0 4-16,3-1-1 15,4 2 4-15,-1-2 4 0,4 1 0 0,1-1 2 16,1 0-5-16,5-2-2 0,1-2-2 16,3 1-5-16,2-2 0 15,-1 1-5-15,5-2-1 0,-2 0 0 16,6-2-2-16,0 0 2 0,0-1-1 0,0 2 0 0,0-3 1 0,0 0 1 0,0 1-1 0,2-1-2 0,1-2 0 0,-1 2-2 0,1 0 0 0,1 0 0 16,3 2-1-16,-1-2-1 0,1 0 4 0,1 0-2 0,0 0 0 0,1 1 2 0,2 2-4 0,-1-1 3 0,0 2 1 0,-1-4 0 0,0 4 2 0,0 0-3 0,3 0 0 0,-1 2-2 15,1-2 0-15,0 0 2 0,1 0 6 0,1 0 0 0,-2 2-1 16,0-2 1-16,1 0-5 0,2 2 2 0,-2-2 1 15,0 1-1-15,-1 2-3 0,4-2 1 0,-1 0 1 0,-1 1 0 0,1-1 2 0,0 0-1 0,-1 1-1 16,1 0 0-16,-2 0-2 0,2-1 3 0,0 2-3 0,-1-3 4 0,2 1-2 16,-1-1 0-16,1 1 0 0,0-1-1 0,0 0 5 0,-1 0-2 15,3 0 3-15,-2 0-1 0,0 0-3 0,-1-1-1 0,-2 1 0 0,1-3 1 16,-2 2 0-16,0-2-1 0,0 1 1 0,-2-1 0 0,0 2 0 0,-1-2 2 16,-3 2 0-16,4-1 0 0,-4 2 0 0,1 2 1 0,-2 0-3 0,-1 1 2 15,-1 0 0-15,-1 1-1 0,0-2 1 0,2 2-1 0,1 0-1 16,0 0-1-16,0 0 2 0,-1 1-2 0,-2-1 1 0,1 0-1 15,1 1 1-15,0-2 2 0,-1 1-1 0,-2-3 1 0,2 2-3 0,-1-1 0 16,0 1 0-16,-2-2 1 0,-1 2 1 0,1-2-2 0,0 1 2 0,2-1-1 16,0-1 0-16,1 0 2 0,-1 0-3 0,-3 0 0 0,3-1 1 0,-2 2-1 15,0-2 2-15,2 1-2 0,-1-2 4 0,0 1-1 0,-1 0 1 16,1-2 2-16,-1 0-6 0,-1 1 2 0,1-1-1 0,-2-1-1 0,1 0 3 16,3 0 0-16,1-1 1 0,1 1 0 0,1-2 1 0,-1-1 0 15,0 1-1-15,0-1 3 0,3 2-2 0,-3-2 1 0,-1 0-1 0,0 2-2 16,-2 0 2-16,3 1-1 0,-1 1-1 0,-3 2 2 0,-3-2-1 0,-1 2 2 15,-2 1 0-15,2-2-4 0,-1 2 3 0,-2 0-2 0,-2 0 2 16,-4 0 0-16,-1 2 0 0,-3-1 2 0,0 0-4 0,-3 1 1 0,-2-1-2 16,-1 0 0-16,-1 1-2 0,-3-1-2 0,0 2-1 0,-4-1-6 0,2 0-5 15,-3 0-14-15,-3 1-20 0,-3-2-20 0,0 1-22 0,-2 0-28 16,-2 0-29-16,-3-1-20 0,-2-1 23 0</inkml:trace>
  <inkml:trace contextRef="#ctx0" brushRef="#br0" timeOffset="11982.46">7832 5102 2 0,'-9'0'4'0,"-2"0"3"0,0 0 2 0,-1 2 4 0,0-1 2 0,-1-1 2 0,1 1 3 0,0 1 0 0,0-1 1 0,-1 0 2 0,0 1 0 16,2-1 3-16,-1-1 1 0,2 1 2 0,0 1 2 0,1 0 1 0,-2-2 1 15,2 2 0-15,-3 0 3 0,4-2 6 0,0 0 1 0,-2 0 1 16,2 0-2-16,0 0-3 0,1 2-1 16,-1-2 2-16,4 0 0 0,-1 1 0 0,1-1 2 15,1 0 5-15,2 0-2 0,1 0-1 0,-1 0-5 0,2 1-9 0,-1-1 0 16,1 0-1-16,2 0 3 0,1 0 5 0,3 2 5 0,2-2-1 0,4 0 0 0,2 0 1 0,4 0-7 15,2-2-1-15,4 1-1 0,1 0-3 0,4-1 0 16,2 2-4-16,0 0 0 0,2 0-6 16,-1 0-2-16,1-2 0 0,1 2 1 0,-2 0-2 0,3 0 4 0,-2 0-1 0,-1 0-5 0,-1 0 6 15,-1 0-4-15,1 2-1 0,1-2 3 0,-1 0-3 0,0 0 0 0,-1 2 1 0,-3-2-3 0,-1 0 0 0,-3 0 2 16,-1 0-3-16,-2 0-3 0,-2 0-3 0,-2 0 1 0,-3-2 0 0,-2 2 1 16,-4 0 0-16,-3 0 5 0,-5 0 5 0,0-2 5 0,-3-1-2 0,-1 0-2 15,-2 1-10-15,-6-1-2 0,-3 0-5 0,-3 1 0 0,-3 0 1 16,-4 2-3-16,-6-1 5 0,-3 1-2 0,-5-1-1 0,-4 1-3 0,-2 1 9 15,-1-1-4-15,-2 3 0 0,-2-3 2 0,1 2-9 0,-2 0 0 16,1-1 6-16,-1 0-8 0,2 1 4 0,-1-1 4 0,2 0-6 16,1 1 5-16,0 0 0 0,7 0-3 0,1-2 3 0,3 2-3 0,4-2 3 15,2 0-3-15,2 2-2 0,4-2 2 0,3 2-2 0,6 0 3 0,4-1 0 16,6 2-1-16,2-2 0 0,3 2 0 0,5-1-1 0,5 1-2 0,3 1 2 16,11 2-1-16,6-5 1 0,3 0-1 0,9 1 2 0,1-2 2 15,8 0-5-15,4 0 6 0,2 0-3 0,6-2-3 0,3 2 6 0,0-1-5 16,2 1 10-16,2-1 0 0,-1 2-4 0,2-1 1 0,0 1-7 0,-1 2-3 15,-2-2-1-15,-3 1 3 0,0 0-3 0,-3 1 6 0,-6-2-1 0,-2 3 1 16,-6-1 0-16,-5 0 0 0,-3 1 0 0,-5 0-2 0,-7-2 1 16,-3 2-8-16,-8 0-3 0,-6-1-14 0,-6-2-23 0,-6 2-56 0,-7 0-135 15,-7 1-212-15,-9 1-136 0,-11 2 74 0</inkml:trace>
  <inkml:trace contextRef="#ctx0" brushRef="#br0" timeOffset="19423.68">9872 6523 106 0,'-4'0'9'0,"-1"0"1"0,-1 1 4 0,5 0 9 0,-2 1 10 0,1-1 15 0,-1-1 16 0,2 1 12 0,-1-1 3 0,2 0-6 0,0 0-9 0,2 0-11 16,-1 0-4-16,2 0-1 0,-1 0 3 0,2 2 3 0,2-2 3 0,2 0 1 16,2 0-3-16,4-2-4 0,1 1-3 0,3 0-5 0,4-2-1 15,-2 0-5-15,5-1-4 0,0 0-5 0,0-1-3 0,2-2-3 0,2 2-5 16,1-2 4-16,-1 0-4 0,1 2 5 15,1 0-2-15,-1-1-2 0,0 1 0 0,-1-2-4 0,0 2 4 0,-3 1 0 0,1-1-1 16,-4-1 0-16,2 2-6 0,0 0 0 0,-4 1 1 16,-1 1-1-16,-1-1 2 0,-2 0-3 0,1 1 2 0,-2 0 0 0,-1 0-1 0,-3 0 3 0,-3 1 3 15,-1 0 1-15,-1-1 0 0,-5 1 9 0,1 0 0 0,-3 1 12 0,0 0 7 16,-1-2-3-16,-2 1-3 0,0-2-11 0,-2-1-9 0,-2 0-7 0,-2 0-1 16,-4 0-5-16,-4 0-1 0,-4 2-3 0,0-1-3 0,-5-1 3 15,-3 1-5-15,-5 1 5 0,2-1-10 0,-4 0 3 0,0 2-1 0,-3-2 5 16,0 3 2-16,-1 0-4 0,1-1 1 0,1 2 2 0,-1 0-1 0,3 1 3 15,3 0 0-15,0 0-3 0,3 2 3 0,4-1-4 0,2 2-1 16,4-4 1-16,3 3-1 0,7 0 4 0,3-1-1 0,3 0-2 0,2-1-1 16,2 1 2-16,2 0-4 0,2 2 7 0,3-2-3 0,3 1-2 15,3 0 4-15,4 0-5 0,6 0 4 0,3 0 4 0,3-2-4 0,1 1 3 16,3 0-4-16,3-2 0 0,0 1 0 0,2-1-2 0,4-1 4 0,-2 1 0 16,4-1-4-16,-1 2 12 0,-2-1-5 0,1 0-4 0,-3 2 6 15,-3-2-11-15,3 2 0 0,-6 1 2 0,1 1-1 0,-3-2-4 0,-4 1-4 16,-2 0-6-16,-2-1-15 0,-3-1-59 0,-1 1-124 0,-5 0-196 0,0-3-186 15,-5 1 31-15</inkml:trace>
  <inkml:trace contextRef="#ctx1" brushRef="#br0">13870 16568 0,'0'0'0,"0"0"0,17 8 0</inkml:trace>
  <inkml:trace contextRef="#ctx0" brushRef="#br0" timeOffset="32756.62">11269 10076 10 0,'-11'-1'12'0,"-1"-2"2"0,0 1 2 0,1-1-1 0,2-1 0 0,1 3 0 0,1-4 1 0,0 4 2 0,2-2 4 0,0 1 3 0,2-1 4 0,0-1 3 16,1-1 2-16,0 2 2 0,1 0 1 0,1-1-1 0,0 2 1 16,1-1-1-16,1 0 2 0,0-1-2 0,2-1 2 0,2 1-3 15,0-1-1-15,2-1-5 0,2 2-1 0,1 0 5 0,3 1-2 0,2-1 11 16,2 3 2-16,3-2-1 0,5 2 7 0,2 1-4 0,3-1 0 16,4-1 1-16,5 2-2 0,1 0-3 0,8 0-6 0,3 0-5 0,7 3-3 15,6-2-3-15,4 3 7 0,3-1-4 0,3-2-5 0,2 1 5 16,2-1-2-16,3-1 2 0,-1 1 2 0,4-1-1 0,3 2-9 0,3-2-1 15,3 1-1-15,0 1 1 0,1-2 1 0,0 1-3 0,2 2-2 0,-3-2-8 0,-3 2 2 16,-3-1-4-16,2 0 2 0,-6-1 0 0,-2 2 0 0,0-2 3 16,-6 0 2-16,-3 2-5 0,-2 0 5 0,-5-2-2 0,-5 0 2 0,-2 1 5 15,-4-2 4-15,-3 0 2 0,-2 0 1 0,-2-3 5 0,-1 2-1 0,-1-1 2 16,-1 1 3-16,-3-2-8 0,-2 2-1 0,0 0-9 0,-4-1-4 16,-2 1 5-16,-6 0-5 0,-2-1 3 0,-2 0-5 0,-7 2-3 0,-2-4 1 15,-4 1 0-15,-5 2 0 0,0-1 2 0,-4 2 1 0,-2-1 7 0,0 1 2 16,-2 0 7-16,0-2-14 0,-2 1-8 0,-2-2 2 0,-5-1-11 15,-3 2 10-15,-3-1-2 0,-3 0-5 0,-4-1 2 0,-6 2-3 0,-1-2 2 16,-2 1-1-16,-2 0 1 0,-2-1-1 0,-4 0-2 0,0 0 3 16,-5 0 1-16,-2 2 0 0,1-1 0 0,-2 0-5 0,0 2 4 0,-3 0-5 15,1-1 4-15,-3 1-2 0,1 1 4 0,-1 0 2 0,-2 0-4 0,0 3 6 16,-1-2-8-16,-2-1 3 0,3 3-4 0,-4-2-3 0,-1 2 0 16,-3-2 4-16,1 0-2 0,0 1 5 0,-1 0-1 0,-1 1-3 0,0 0 5 15,0-1-3-15,-2 1 1 0,2-2 4 0,2 2-5 0,0-2 0 0,1 2 3 16,0-2-2-16,1 2 2 0,2 2 0 0,-2-3 0 0,8 0 0 15,5 1-4-15,1 0 4 0,5-1-1 0,5 2 1 0,2-2-6 0,5 1 0 16,2-1-1-16,5 4 0 0,2-5 7 0,3 2-1 0,5 1-2 16,2-2-3-16,3 1-5 0,6 0-15 0,2-2-10 0,2 2-5 0,4-1-1 15,2 1 9-15,1 1 10 0,10 0 0 0,4-1-1 0,3 2-1 16,8-5-15-16,5 0-14 0,6-1-22 0,12-1-40 0,3-3-46 0,7 1-97 16,8-4-34-16,9-1-129 0,6-3 90 0</inkml:trace>
  <inkml:trace contextRef="#ctx0" brushRef="#br0" timeOffset="86755.81">13608 16347 35 0,'-7'-6'16'0,"0"-1"-10"0,-1-1 2 0,3 4 1 0,1-2 1 0,0 2 2 0,1 0 0 0,3 0 0 0,0 0 2 0,0 0-1 0,0 2-1 16,3-4 0-16,1 1-2 0,1-2-2 0,2-1-2 0,0 0-1 0,5-1 0 16,0-1-1-16,3 0 0 0,1-1 0 0,1 0-1 15,3 1 1-15,-2-2 0 0,3 2-2 0,-1 2 2 0,0-1-2 0,2 5 0 16,-1-3 3-16,-1 3-1 0,2 1 5 0,-2 1 0 0,0-1 1 15,1 0 1-15,2 1-1 0,0 0-1 0,2 1 0 0,4 0-1 0,-1 1 3 16,0 0 0-16,0 0-1 16,3 0 2-16,1 0-2 15,3 0-1-15,2 1 1 0,2 0-2 0,1 1 1 0,2 0 0 16,-2 0 1-16,2 0 0 0,1 1-1 0,0 0 0 16,1-1-1-16,1 2-2 0,0 2 1 0,1-4-3 0,1 4 0 0,-2-1 8 0,3-1 1 0,0 1 1 0,-1-2 4 15,1 0-6-15,2 0 1 0,1-1 0 0,1 1-1 0,0 0 1 0,2-1 1 0,-3 0-3 16,3 0 0-16,-4 0 0 0,7-1-2 0,-4 0 3 0,1 1-2 15,1 0-2-15,0 0-2 0,0 0-1 0,-2 0-1 0,2 0 1 16,0 0-1-16,2 0-1 0,0 1 1 0,2 0-2 0,0-2 1 0,0 2 1 0,2-1-3 0,-1 2 4 0,3-2 0 0,-1-1-3 0,2 3 0 0,0-1-3 0,-1-1 2 16,2 1-1-16,0 1 1 0,0-1 2 0,2 1-4 0,0-1 1 15,-2 1 1-15,1 0-3 0,-2 0 0 0,5 0-2 0,-2-2 0 0,0 2-2 16,0 2 4-16,-2-4 2 0,1 1 2 0,-2 0 0 0,1-1 2 0,0 1-1 16,0-2-6-16,-1 2 2 0,-2 1 0 0,-1-1-1 0,2 1 6 0,-1 0-2 15,1 0 0-15,-1 0 0 0,-1 0-1 0,1 0 4 0,0 0-1 16,1 1 2-16,1-1 1 0,2 2 0 0,2-4 1 0,0 4-2 0,5-2 1 15,-2 0-1-15,0 0-3 0,4 0 2 0,-1 0-2 0,-1 1 0 16,-2-1 4-16,4 2 1 0,-1-5-3 0,1 2 4 0,2-1-3 0,-4 1-2 16,4 0 5-16,-1-2-1 0,-1 0 0 0,-2-1 1 0,-2 0-1 0,0 0-4 15,-2 0 0-15,0 0-3 0,4-1 0 0,-3 1-5 0,1 0-1 16,-1-1-3-16,1 1-4 0,1-3-4 0,2 2-12 0,0-1-17 0,-1 1-22 16,0 0-33-16,1 1-94 0,2-2-92 0</inkml:trace>
</inkml:ink>
</file>

<file path=ppt/ink/ink26.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45:54.106"/>
    </inkml:context>
    <inkml:brush xml:id="br0">
      <inkml:brushProperty name="width" value="0.05292" units="cm"/>
      <inkml:brushProperty name="height" value="0.05292" units="cm"/>
      <inkml:brushProperty name="color" value="#FF0000"/>
    </inkml:brush>
  </inkml:definitions>
  <inkml:trace contextRef="#ctx0" brushRef="#br0">2390 14021 3 0,'3'-13'2'0,"2"-1"-1"0,2-3 2 0,0 5 0 0,-1 2 2 0,2 0 0 0,0 2 1 0,3-4 1 0,1 1-1 0,-1 2 0 16,4-2-1-16,-2 3 0 0,0 0-1 0,0 0 1 0,1 1-1 15,0 0 1-15,0 1 0 0,0 0 0 0,2 0 1 0,-4 0 0 0,4 1-1 16,-1-1 0-16,1 0 0 0,1-1-1 0,1 2 1 0,1 1-1 0,-1-2 1 15,1 2 0-15,4 2 1 0,0-1 0 0,1 0 1 16,0 1 2-16,1-1 3 0,1-1 0 0,1 3 0 0,2-5-2 0,-1 4-1 0,4-1-2 16,1 0 0-16,3 0-1 0,4 1 0 15,2-2 0-15,0 1 0 16,0 0-3-16,6 1 0 0,2-1 0 16,1 2-2-16,2-2 2 15,1 3-3-15,2-1-1 0,1-1 0 16,0 2 0-16,2-1 2 0,-1 0 1 15,3-2-1-15,0 0 1 0,4-1-1 0,1 0 0 0,0 0 1 0,1 0 0 0,-1 0 0 0,2 2-1 0,0-1 0 0,2 0 2 0,-2 2 0 0,1 1 0 16,-2 0 0-16,1-2 0 0,2 2-2 0,-2-1 1 0,2 0 1 0,-2 1-1 0,2-3 0 0,-2 3 1 0,5 0-3 0,-1 0 1 0,-2 0 1 0,2 3 0 0,-1-3 4 0,-1 0-1 16,1 1-1-16,0 0 3 0,-1-1-1 0,2 0 1 0,-1 2 1 0,3-2-2 0,-1 0 1 0,2 1-1 0,-1 1 0 15,3-1 1-15,-2 0-2 0,2 1 1 0,1-1-2 0,1 2 1 16,3-1 0-16,0 1-1 0,0 0 0 0,2 2-1 0,0-2 1 0,-2 1-3 16,0 0 2-16,1 1 1 0,-1-1 0 0,0 1-1 0,-1 2-1 15,1-2 0-15,-1 2-1 0,-1-1 0 0,0-1 2 0,1-1-4 0,-1 1 0 16,-2 2 1-16,4-2 0 0,-1 1 3 0,1-4 0 0,3 1 0 0,-1 0 2 15,-2-2 2-15,2 2 0 0,3-1 1 0,1 1 2 0,-1 0 1 16,2-2 0-16,1 0 1 0,1 1 1 0,2-2 1 0,-2-2-2 0,-1 4 1 16,4-2-3-16,0 1-2 0,-3 2 0 0,3-3-3 0,-1 1 0 0,1 1-2 15,1-2 0-15,2-2 0 0,-2 2 1 0,1 0 1 0,5 0-2 16,-4 0 2-16,-2 0-5 0,1 0 0 0,-2 2-1 0,1-4 0 0,2 2 0 16,-2 0 0-16,3-1-3 0,-2 1-2 0,1 1-5 0,-1-1-9 0,-2 0-10 15,0 0-16-15,-2 2-21 0,1-1-51 0,-3 2-38 0,-2 1-13 16</inkml:trace>
  <inkml:trace contextRef="#ctx0" brushRef="#br0" timeOffset="9572.7">7304 15391 1 0,'19'2'2'0,"2"2"0"0,5 0 1 0,-1-1 0 0,-1 0 1 0,2-3 0 0,-1 1 1 0,1 0 1 0,2 2-1 0,0-2-1 0,3 1 0 0,0 0 0 16,1 0-1-16,3-1 0 0,-1 0 0 0,4 2 0 0,-2-2-1 0,2 1 1 15,-2-1-1-15,1 2 1 0,1 1 0 16,-3-3 0 0,2 2 0-16,0-2-1 0,-3 2 2 15,1-2-1-15,0 2 0 16,3 0 1-16,-1-1 0 16,2 2 1-1,-1 0-1-15,-2 0 2 16,1 0-1-16,-1 2 1 15,1-1 0-15,2 0-2 0,1 1 1 16,-1-1 0-16,-1 2-1 0,0-2 0 0,2 2-1 0,-1-2 2 0,4 2-2 0,-1-2 0 0,2-1-1 0,-1 0 1 0,1 2-1 0,0-6 1 0,3 1-1 0,0 2 1 0,0-3-2 0,0 0 1 0,0 0 0 0,-2 0-1 0,-2 0 0 0,4-2 0 0,-1 2 1 0,-3-1 0 0,1 0 0 0,-4 1 0 0,3-3 1 0,-4 2-1 0,2-1 1 16,1 1-1-16,-3 0 0 0,0-1 2 0,-3 1-2 0,1 0 2 0,2 1-2 0,-3 0 1 0,5-2-1 0,-3 2 0 0,0-1-1 0,-1 0 0 0,1 1 0 0,2 0 0 15,-1 0 0-15,3 0 0 16,-1 0 0-16,-1 0 2 0,3 0 0 16,0 1-2-16,-1-1 0 0,1 1-1 0,1-1 0 15,-1 0 0-15,1 0 0 0,0 0 0 0,-1 0-1 0,3 2 1 0,-1-2 0 0,1 1 0 0,-1 0 0 0,-4-1-1 16,-1 2 1-16,-1-2 0 0,-2 0 0 0,-1 0 0 0,2 0-1 0,-2-2 2 0,-2 2-1 0,-1 0 0 0,-2-1 1 0,0 0 0 15,0-1 1-15,-3 0 1 0,-3 0 0 0,1 0 0 0,-1-1 0 0,-2 2 1 0,1-1 2 0,-1 1 0 0,-3 0 2 16,0-2 0-16,-1 2-1 0,0-2 1 0,-3 1 0 0,2 1 2 0,0 0-2 16,-2-1 0-16,0 0-1 0,-3-1-1 0,4 0-1 0,-3 1 0 0,1 0 1 15,-4 0-2-15,4-1 1 0,-2 0-1 0,0 1 1 0,-1-1-1 16,2 0 0-16,-1 1 1 0,1-2-2 0,0 0 4 0,1 1 0 0,0-4 3 16,2 2 2-16,-1 1-2 0,2 0 0 0,-3-2-1 0,-1 4 0 15,0-4-2-15,-2 2 2 0,0 2-1 0,0-2 0 0,-1 1 2 0,2 0-1 16,-2-1-1-16,-1 2-1 0,0 2-1 0,-2-4-1 0,1 2 1 0,-1 1-2 15,0-2 0-15,-1 2 1 0,-3 1-3 0,0-1 2 0,-3 1-2 0,2 1-3 16,-3-1-1-16,1 0-5 0,-1 0-4 0,0 0-5 0,0 1-2 16,0 1-3-16,-1-1-2 0,-2 3-4 0,-1 0-5 0,-4 1-8 0,-4 3-17 15,-4 2-38-15,-7-1-97 0</inkml:trace>
  <inkml:trace contextRef="#ctx0" brushRef="#br0" timeOffset="17583.8">4224 17053 82 0,'-12'-4'20'0,"4"0"-2"0,-4 2 0 0,1-2 3 0,2 4 4 0,2-2 4 0,0 1 5 0,4 1 2 16,1-1 3-16,2 1-1 0,0 0-2 0,0 0-1 0,0 0 2 15,0 1-1-15,2-1-4 0,1-1-2 0,1 1-6 0,2-2 1 0,0 1 0 16,1 0-1-16,4-1-1 0,-1 1-1 0,2-2 6 0,2 1 1 15,1-2 3-15,1 0-6 0,1 0-1 0,3 0-2 0,2-2-1 0,0 0 2 16,4 0-1-16,-1-1 3 16,4 2-4-16,-1 0-1 0,2-1-2 0,1 1 0 0,-1 0-3 15,1 1-3-15,-1-2 1 0,1 2-4 0,-3 2 3 0,-2 0-1 0,-1 2 4 16,1-1-6-16,-2 2-1 0,-3-1-2 16,0 0-5-16,-5 2 4 0,1-1 1 0,-4 0-1 15,-2 1 4-15,-1-1-2 0,-2 2 1 0,-2-2 4 0,-2 0-1 0,-1-1 3 0,-2 2 0 0,-1-2 4 0,0 0 9 0,-1 0 9 16,0 0 4-16,-2 0-4 0,-1 0-3 0,-4 1-18 0,-1 0-5 0,-8 1-6 0,-1 0-5 0,-5 1-1 0,-3 1-3 0,-3 0 1 15,-2-1-2-15,-2 1 1 0,-5 0-2 0,-4 0-2 0,0 0-1 16,-3 1 3-16,-2 1 2 0,2-2-1 0,-1 0 1 0,1 1 1 16,3-1-1-16,5 1 3 0,2 1-1 0,5-1-5 0,6 0-4 0,4 2-10 15,4 0-13-15,4 1-17 0,4 0-28 0,1 1-39 0,5 1-41 0,3-1-76 16,3 0-121-16,5 3 41 0</inkml:trace>
</inkml:ink>
</file>

<file path=ppt/ink/ink27.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46:50.246"/>
    </inkml:context>
    <inkml:brush xml:id="br0">
      <inkml:brushProperty name="width" value="0.05292" units="cm"/>
      <inkml:brushProperty name="height" value="0.05292" units="cm"/>
      <inkml:brushProperty name="color" value="#FF0000"/>
    </inkml:brush>
  </inkml:definitions>
  <inkml:trace contextRef="#ctx0" brushRef="#br0">7068 11948 141 0,'-12'-1'107'0,"-1"1"-39"0,-5 0 9 0,5 0 13 0,-1 1 12 0,1-1 17 0,1 2 14 0,1-1-3 0,-1-1-26 0,3 0-18 0,-1 0-15 0,1 0-4 0,2 0-4 16,1 0-3-16,0-1-9 0,2 1-3 0,1 0-2 0,3-2 1 15,0 2 1-15,0 0-10 0,0 0 0 0,3 2-12 0,-3-2-4 0,6 0 4 16,-1 1-4-16,2-1 5 0,1 0-1 0,0 1-2 0,2-1-1 0,2 0 0 15,3 2-3-15,3-2 0 0,-2 1 2 0,7 0-2 0,-1 1 1 16,1-2 5-16,4 1-5 0,1-1 4 0,2 0-5 0,2 0 0 16,-1 0-1-16,2 0-3 0,2 0-3 0,2-1 2 0,1 1-3 0,1-2 1 15,-2 1-2-15,-2 1-4 0,-4-1 2 0,3-1-3 16,-5 1 2-16,1 0-1 0,-5-2-1 0,-2 2-3 0,0-2-1 0,-3 0-1 0,-4 2 4 16,-3-1 1-16,-3 0-5 0,-1 0 2 0,-4 1-1 0,-1 0 7 0,-2 1 1 0,-4-2 4 15,0 1 0-15,-2-2-7 0,-3-1 1 0,-5 2-5 0,-2-1-1 16,-3 2-2-16,-4 1 0 0,-5-3 0 0,1 6-2 0,-6-3 4 15,-3 1-6-15,1 0 6 0,-1 2-2 0,-1-2 0 0,-1 2 2 0,0 0-4 16,1-2 4-16,-1 2-2 0,4-2 6 0,1 0 3 0,0 1-9 0,2-1 5 16,-2 2-2-16,3 1-3 0,1-4 7 0,3 3-1 0,1-2-2 0,3-1 3 15,1 1-2-15,3 1 0 0,3-2 5 0,1 1 3 0,2 0-2 16,3-1 1-16,5 0 1 0,2 0-12 0,0 0 1 0,2 0-2 0,5 0-8 16,3 0-1-16,2 2-1 0,5-4 6 0,4 1 1 0,5 0-2 0,5-2-8 15,2 0-11-15,5 2-13 0,3-2-20 0,4 2-30 0,0 1-80 16,3 0-140-16,1 4-187 0,-1-3-171 0,-4 2 133 0</inkml:trace>
  <inkml:trace contextRef="#ctx0" brushRef="#br0" timeOffset="6508.05">9356 11991 3 0,'0'-1'4'0,"1"1"0"0,1 0 3 0,-2-2 2 0,0 2 4 0,2 0 5 0,-2-1 5 0,3 0 5 0,1-1 2 0,0 1 0 0,2-2 0 0,0 2 0 0,2-2 1 0,2-1-1 0,2 0 1 0,0 2-1 0,1-2-4 0,3 1 0 0,0 0-6 0,2-1-2 0,1 2-2 0,-2-1-1 0,6 0-1 15,0 2-1-15,-1-3 0 0,4 1-1 0,-1-1 1 0,2 3-2 16,1-1 2-16,0 0-3 0,1 0 1 16,-3 1-4-16,-2 1-2 0,2 0-2 0,-1 1-1 0,-2 1 1 0,-1-1 3 15,-2 0-2-15,-3 1-2 0,3-1 0 0,-6 2-4 0,0-2 2 16,-6 2 5-16,0 1-2 0,-2-4 0 0,-2 3 1 0,-3-2-3 16,-1 2 1-16,0-2 6 0,-4 2 0 0,-1-2-1 15,-5 0 1-15,-3 2-3 0,-4-2-1 16,-4 3-3-16,-4-1 0 15,0 1 0-15,-2 0 0 0,-1-1 3 16,-2-1-1-16,-1 2-2 0,0-2 3 16,-1 0 0-16,0 1 2 0,0 0 3 0,0-1-1 15,0 1 1-15,-2-2 1 0,3 2-1 16,0-2 1-16,2 1 3 0,1-1-1 16,1 0 2-16,3-1 6 0,2 2-4 0,2-2 2 15,2 1 4-15,0-1-6 0,3 2 1 0,2-2-2 0,5 1-6 0,1-1 0 0,3 1-3 0,0 1-4 0,7-1 0 0,-2 0 0 0,3 1 1 0,3 2 1 0,1-2 0 0,5 1-3 0,2 0-1 0,4-1-1 0,1 1-1 0,3 0-1 0,2-2-4 16,1 2-2-16,-1-2-9 0,3 2-12 0,-2 1-28 0,2-2-87 0,-1 2-109 0,1-1-94 0</inkml:trace>
  <inkml:trace contextRef="#ctx0" brushRef="#br0" timeOffset="9706.98">10717 12013 2 0,'-2'0'3'0,"0"-2"1"0,-1 2 2 0,2 0 1 0,1-1 2 0,-2 1 2 0,2 0 3 0,0 0 0 0,0 0 2 0,0 0-1 0,2 0-2 16,-2 0-2-16,1 0-2 0,-1 0-4 0,1 0 1 0,1 0-3 0,-1 0 1 16,-1 0 0-16,1 0 1 0,1 0 1 0,0 0 1 0,1-2 2 15,0 2 0-15,1 0 1 0,1-1 0 0,2 0-2 0,-1-1-2 0,1 0 1 16,1 0-1-16,0 1 1 0,3 0-2 0,0-1 1 16,1 2 0-16,4-4 2 0,1 3 4 0,1 0 1 0,0-2 1 0,2 0-3 15,3 2 0-15,0-2-2 0,5 2-1 16,0 0 1-16,0 1-3 15,6 0-2-15,0 0-1 16,0 0 0-16,3 1 0 0,0-1-1 16,2 0 1-16,0 1-1 15,1-1 1-15,2 2 2 0,-1-2-2 16,3 1 2-16,-1 0 0 0,3 1-2 0,-1-2 2 0,2 1-1 0,3-1 0 16,0 0 1-16,0 1-1 0,-1-1-1 0,2 0 4 0,-3 0-2 0,1 0 1 15,2 0 1-15,-2 0-2 0,-1-1 2 0,-1 0 1 16,-3-1 0-16,2 1 1 0,-3 0 0 15,1-1-1-15,-3 0-1 0,0 2 0 16,-1-3 0-16,1 2-1 0,2-1-1 0,0 0-1 0,-4 0-2 0,1 2-2 16,-4 0 1-16,1-1 0 0,-4 1-1 0,1 0 1 0,-4-1-1 15,-1 1 2-15,-1-2-1 0,-4 1 0 0,0 0 6 0,-3 1-1 16,-2 0 2-16,-1-2-1 0,-5 2-2 0,2-1-3 0,-5 1 1 0,-2 0-2 16,-1-1-1-16,-3 1 4 15,-1 0 4-15,-3 0 12 0,-1 0 12 0,-2 0 1 0,-1 0-3 0,0-2-12 16,-3 1-12-16,-2 0-3 0,-3 2-4 0,-3-1-1 0,-3 0 0 0,0 0-1 0,-2 0 2 0,-3 0-2 0,-3 0 3 0,4 0 1 0,-4 0 0 0,2 0 1 0,-3 1-1 0,-1 1-2 0,0-2-1 0,-2 2-1 0,1 0 1 0,-2-1 1 0,0 0-2 0,-2 1 2 0,-2-1-2 0,-1 0 0 0,-2 1 3 0,1 0-2 0,-1 0 0 0,1-1 0 0,-4 0-2 0,1 1 3 0,0-1 1 15,-2 0-2-15,1 1 1 0,-3 0-2 0,-2 0-2 16,0 0 3 0,-3 0-2-16,-1-1 2 0,3 2 0 0,-2-1 0 0,-1 1 0 0,-1-2 0 0,0 2 0 0,0-3 3 0,2 1-1 0,1 1 0 0,-1-1 1 0,2 0 0 0,0 1 0 0,2-1 0 15,2-1 0-15,1 2-1 0,1-2 1 0,1 2-1 0,-1 0 2 0,1-1-1 0,4 0-1 0,0-1 2 0,1 0-2 0,2 3 0 16,0 0 2-16,1-3-1 0,0 1 1 0,0 0 1 0,2 1 0 16,2-2 2-16,3 0-1 0,2 1 3 0,2-1-1 0,0 1-3 0,4 1 3 15,0-2-3-15,0 0 0 0,1 1-1 0,2-1-1 0,3 1 1 0,0-1 2 16,3 0 2-16,1 0 3 0,3 0-4 0,2 0-1 0,0 0-4 15,1 0-3-15,2 0-6 0,-1 0-9 0,3 0-1 0,0 0 1 0,1 2 12 16,0-2 10-16,1 1 4 0,3-1 0 0,2 1-6 0,0-1 3 0,4 0-4 16,-2-1 1-16,5 1-1 0,-1 0-3 0,2-1 4 0,0 1-1 0,3 0 1 15,1-2 1-15,1 1 2 0,5-2-1 0,0 2 3 0,6-3 1 16,1 0 0-16,0 0 2 0,2-1-2 0,3 2-2 0,2-1 0 16,4 1-3-16,0 0 3 0,3 2 0 0,2 0 0 0,1-1 2 0,0 2-7 15,2 0 2-15,2 0 0 0,0 0-1 0,3 2 1 0,0-1 0 0,3 2 2 16,1-2-2-16,0 2 2 0,-1-2-1 0,1 2-2 0,1-2 1 15,-1 1 0-15,-1-1 3 0,2 0-4 0,-4-1 2 0,1 0 2 0,-4 0 2 16,1-1 1-16,0 0 4 0,-2-1-3 0,-3 2-1 0,2-1-2 0,-5 1-5 16,0 1 3-16,-1-1-3 0,-2 2-1 0,0-2 1 0,-3 1 0 15,-1 2 0-15,-3-2-1 0,-2 0 2 0,-3 1-2 0,-3-1-1 0,-4 2 2 16,0-3-2-16,-5 0-1 0,-2 0 2 0,-2 0-1 0,-3 0 2 0,-4 0 2 16,-1 0-2-16,-6 0 4 0,1 0 2 0,-6 0 10 0,0 0 14 15,0 0 5-15,-3 0-1 0,-1-4-11 0,-3 1-15 0,-1 2-7 0,-4-1-1 16,2 2-3-16,-8 0 0 0,2 0 2 0,-4 0-5 0,-2 0 4 0,-2 0-2 15,2 0 1-15,-4-1 5 0,1 0-2 0,-1-1 2 0,-2 1-2 16,1-1-8-16,-1 1 0 0,0 0 1 0,0-1-2 0,0 1 6 0,-1 1-2 16,0-1 1-16,1 1-2 0,0 0 1 0,0 0-2 0,1 0-6 15,-3 0 0-15,6 0-7 0,-1 1-5 0,-1 0-7 0,1 1-15 0,-2 0-21 16,0 1-40-16,0 0-56 0,2 0-74 0,-2-1-39 0</inkml:trace>
  <inkml:trace contextRef="#ctx0" brushRef="#br0" timeOffset="14183.07">14352 12010 68 0,'-12'-4'66'0,"-2"0"-2"0,-2-2 4 0,3 2-14 0,2 2-21 0,0 0-6 0,2 0-1 0,1 0-3 0,0 0-4 15,2-1-2-15,0 2-1 0,3-1 2 0,0 1 3 0,1 0 4 0,0 1 0 16,1 0-2-16,1 0-2 0,0 0-3 0,0 0 2 0,1 1 7 16,2-1 8-16,-2 0 5 0,5 0 5 0,2 0-1 0,1 0-3 0,2 0-5 15,5 0-1-15,1-1-3 0,1 1 0 0,2-2-1 0,3 1-1 16,2 1-4-16,2-1-3 0,2 1 0 0,4 0-6 15,0 0-1-15,2 1-2 0,4 0-1 0,0 1-1 16,0-1-5-16,1 0-3 16,0 2-1-16,-1 1 0 0,-2 0 1 0,4-1 1 15,-5 1-3-15,0 0 3 0,-5-2-4 16,1 2 1-16,-4 0 1 0,-1-1 0 16,-4 0-1-16,0 0-1 0,-5-1-1 0,-3 1-1 15,0 0 2-15,-7-3 0 0,-6 1 0 0,1 0 3 16,-3-1 7-16,0 0 4 0,-5 0 6 0,-1-1-1 0,-3 1-10 0,-4-1-2 15,-3 1-6-15,-5 0-1 0,0 0 1 0,-3 0-2 0,-2 0 0 0,1 0 3 0,-6-3 2 16,3 2-1-16,-4-1 4 0,0 0 15 0,1 0 9 0,-3-2 5 0,2 1 4 0,-1 1-9 0,2-1-8 0,0 0-1 0,1-1-1 0,1 2-6 0,2-2 1 0,2 1-6 0,1-1-1 0,3 1 2 0,1-1-2 16,3 2-1-16,2 0 1 0,4 0-6 0,2 0 0 0,4 1-3 0,1-2-2 0,4 3-10 0,1 0-15 0,2 0-14 0,1 3-15 0,2 0-15 15,5 2-37-15,3 0-84 0,3 2-160 0,6 0-157 0</inkml:trace>
  <inkml:trace contextRef="#ctx0" brushRef="#br0" timeOffset="20144.86">6590 5780 3 0,'25'-9'1'0,"2"0"0"0,8-1 1 0,-2 5 0 0,2 1 1 16,1 1 1-16,7-1 0 0,4 1 1 0,4-2 0 0,5 2 0 0,1-1-1 0,7 2 1 0,0-2 1 0,2 1 1 0,6 0-2 0,3-1 2 15,3-1-1-15,4-2 2 0,5 1 1 0,1-3 0 0,5 1 2 0,2-2-2 16,2-1 2-16,2-2 0 0,1 1-3 0,4-2 0 0,0 1-3 0,5-2-1 16,-2 0-1-16,1 1-1 0,5-3 0 15,-2 3-2-15,3-1 0 0,-1 3 1 0,-1 0 1 0,1 2-1 0,-2 2 1 0,0 2-4 16,-2 2 1-16,1-3-2 0,0 4 1 0,1 2 2 0,2 1-2 0,-2 0 0 15,-1 3-2-15,-2 2-6 0,-3 0-8 0,0 5-10 0,0-1-12 0,-3 3-12 16</inkml:trace>
  <inkml:trace contextRef="#ctx0" brushRef="#br0" timeOffset="23679.28">6997 12295 1 0,'0'-4'0'0,"0"0"2"0,0 0-1 0,0 2 2 0,0-1 0 0,0 0 1 0,0-1 1 0,0 3 1 0,1-2 1 0,1 2 0 0,-2-1 0 16,1 2-1-16,-1 0 0 0,0 0-2 0,3 0 0 0,-3 0-1 0,2 0 1 16,1 0-1-16,0 2 0 0,-2-2 1 0,2 1 1 0,-1 0 2 15,0 2 0-15,-1-2 2 0,2 2 0 0,-2 0 0 0,2-2 1 0,0 3-1 16,1 0 1-16,-2-1 1 0,2 1-1 0,0 0 0 16,0 1 1-16,2 1-2 0,-1-1 0 0,0 3 0 0,2 0-2 15,1 0 0-15,-1 2-1 0,0-1 0 0,1 2 1 0,-2-1-1 16,1 2-1-16,0 2 0 0,3-1 0 0,0 2-2 15,-2 0 2-15,0 1-1 0,-1 0 0 16,-2 1 1-16,3 1-1 0,0-1-2 16,-1 0 1-16,-2 4 1 15,0-1 3-15,1 2 4 0,-1 3 1 16,1-3-1-16,-1 2 1 16,-1-1-3-16,3 1 2 15,-1-1 0-15,1 0-3 16,-2 0 1-16,3-2-3 15,-2 1-2-15,0 0 1 0,0 0-1 0,-3-1-3 0,2 1-1 16,-1-2 1-16,-1 0-2 0,-1-1 3 0,1-2 0 0,-2 1 0 0,1-4-1 0,-2 0 0 0,-2-1 0 0,2 2-1 0,-2-4 2 16,0 2-2-16,0-2 0 0,0-1 1 0,0 1 0 0,-1-3-2 0,-2 0-1 0,3 0-2 0,-2 0-1 0,1 0-1 0,-1-1-1 0,2 0-4 0,-2-2-6 0,0 0-4 15,1-1-9-15,3-1-6 0,-3-2-10 0,3 2-10 0,-1-3-19 0,0 1-8 0</inkml:trace>
  <inkml:trace contextRef="#ctx0" brushRef="#br0" timeOffset="24841.86">8324 12419 1 0,'1'-2'2'0,"1"1"-1"0,0-2 1 0,1 3 0 0,-2-3 0 0,2 2 1 0,-3 0 0 0,3 1 1 0,-1-2 0 0,0 2 0 0,-2-1 1 0,0 1-1 16,0 0-1-16,1 1 1 0,-1-1-1 0,0 0 2 0,0 2 0 16,0-1 1-16,1 0 0 0,1 2 0 0,-2-3 2 15,1 3 0-15,2 0 3 0,-1-1 2 0,1 2 2 16,1 0 1-16,0 2-1 0,4 0-2 0,-1 1-1 0,1 0-3 15,0 2 0-15,1-1 0 0,-1 3-2 0,0 0 1 0,3 1-3 0,-1-2 0 16,0 2-1-16,1 2 1 0,1-2 2 0,0 3 0 0,-1 1 2 0,1 1-1 16,-1 1 0-1,-1 0 3-15,1 0-3 16,0-1 1-16,-2 2-3 0,2 1 0 0,-2-1 0 0,-1 2 0 16,3-2-2-16,-3 1 1 0,2-1 0 15,-2 1-2-15,1-1 0 16,-1-1 0-16,0 1-2 15,0 0 1-15,-1 0 0 16,-2-2 0-16,2 2-3 16,-2-2 2-16,-1 2-1 15,-1-3 0-15,1-1 1 16,-4 0 0-16,3-1-2 16,-3 0 2-16,0 0 0 0,0-1 1 15,0 1 1-15,-3 0-2 0,3-2-1 16,-1 1 2-16,-2 1-1 0,-1-1-1 15,1 2 0-15,-1-2 0 16,0 0 0-16,0 0 0 0,-1 0 1 0,1-2 0 0,-2 1-1 16,1-2 0-16,1 0 0 0,0-1 0 0,-1 1 0 0,1-1 1 15,0-1 0-15,-2 0 1 0,1-1 1 16,1-2-1-16,0 2 2 0,-2-1-4 16,2 0 0-16,-1 1 2 0,-2-2-1 0,2 0-1 15,1-1 0-15,-3 0-1 0,2-1-1 0,-2 0 0 16,2-1 1-16,0 0-1 0,-1 0 3 0,1 0 1 0,-2 0-2 15,0 0 0-15,-1 0 0 0,0 1 0 0,-2 0 0 0,3-2 1 0,-3 0-2 0,-2 2 1 0,4 0-1 0,-4-2-1 16,0 2 1-16,0 0 0 0,-1-2-1 0,-1 2 3 0,0-1-2 0,-1 0 0 0,0 0 0 0,0 0-2 0,-2-1 1 0,1 0 1 0,-3 1 1 0,-1-1-1 0,-1 0 2 16,-1 2-1-16,1-3 0 0,-2 1 0 0,0-1-1 0,0 0 1 0,1 2 0 0,-4-2 2 0,3 0 3 0,-4 1-4 0,-1 0 0 0,0-1 0 0,-1 0-1 0,-2 2-2 0,-1-2 1 0,-2 2-3 0,1 1 3 0,-1 2 1 0,1-3 0 0,-1 2 1 15,1 0-1-15,-1-2 1 0,2 1 1 0,1 0-1 0,0-1-1 0,3 1 0 0,0 0 0 0,3 0 1 0,-1-3 0 0,1 1 2 0,-1-1-2 0,2 1 1 0,1 1 1 0,2-2 0 0,2 0 0 0,0-2 1 0,2 1-1 0,2 0 2 0,0 1 2 16,2 0 1-16,0 0 1 0,0-3 1 0,0 1 0 0,0 0 1 0,1 0 0 0,1 1 0 0,0-2 2 0,0 2-2 0,2-2 1 0,0 1-4 0,2-1-2 0,-1 0-2 0,1 1-1 0,1 0-2 0,-1 0 1 16,1-1-1-16,1 0 1 0,0 1-2 0,-1-1 1 0,1 0 0 0,1 2-2 0,1 0 1 0,-1-1 2 0,0 1-4 0,2 0 1 0,-1-1 1 0,0 1 0 0,1 1 0 0,2 0-1 0,-3-1 0 0,2 1 1 0,-1-2 0 0,1 2 2 0,-2 0-2 0,2 0 3 15,-2-2-3-15,0 2 0 0,2 0 2 0,0-2-1 0,1 1-2 0,-2 0 2 16,1-1-1-16,-3 1-2 0,4 0 5 0,0 1-3 0,-3-2-1 0,3 2 2 15,-2-3-2-15,2 2 0 0,-2 0 1 0,1-2-2 0,0 2 2 16,-1-1-3-16,1 0 0 0,-2 0 1 0,1 1 0 0,-1-3 1 0,0 1-1 16,-2 2 1-16,2-2-1 0,1 1 1 0,-1 0 4 0,-1 0-2 15,0-1 3-15,0 0 2 0,1 1-5 0,0-1 4 0,1 0-4 0,-1 1-1 16,0-2 2-16,1 0-1 0,-1 0 0 0,2-2 3 0,-1 3-2 0,0-2 0 16,0 1-3-16,1 1 2 0,1-1-2 0,0 2 1 0,0-1 1 15,-1-1-2-15,1 1 0 0,0 1 1 0,0-1 1 0,0 0 0 0,0 2 0 16,0-2-2-16,0 1 0 0,0-1 0 0,0 0 1 0,0 1 0 0,0 0 0 15,0 0-1-15,-2 0 1 0,2 0-1 0,0 0 0 0,0 0 2 16,-1 0-3-16,1 1 0 0,-3-2 1 0,3 2-1 0,0-1 2 0,-2 1-2 16,2-2-1-16,0 2 0 0,-3-2-5 0,3 1-1 0,-1 0-4 0,-1 1-4 15,1-3-3-15,0 3-1 0,-2-2-3 0,2 2-2 0,-2-2-1 16,0 0-5-16,1 1-3 0,-1-1-6 0,-3 2-8 0,4-2-4 0,-1 0-6 16,-1 2 6-16,0-3 6 0</inkml:trace>
  <inkml:trace contextRef="#ctx0" brushRef="#br0" timeOffset="35209.94">15176 10947 395 0,'-9'2'53'0,"-2"0"-9"0,-1 1 27 0,4-2 29 0,4-1 14 0,1-1 1 0,3 1-23 0,-1-1-27 0,1-2-15 0,0 2-1 15,0-3 0-15,1 0-1 0,-1-2 1 0,3-2-6 0,1-3 0 16,0 1 2-16,2-1-1 0,1-1-2 0,3 0-1 0,-1-4-1 0,2-3-3 16,1-1 0-16,2-2-3 0,1 0-7 0,3-4 2 0,0-1-3 15,1-1 0-15,3-1 0 0,-1-2 0 0,2-1-3 16,0-2-2-16,1 0 0 0,1-3-5 0,1-2 1 0,0 1-2 16,1-5 2-16,0 4-2 0,0-3-3 0,0 2 2 0,0 3-3 31,-1-2-17-31,2 0 5 0,1 1-6 0,-3 5 1 15,-1 1 13-15,-4 6 0 0,-4 5 0 16,0 3-2-16,-5 2-1 0,-4 4-4 16,2 2 0-1,-2-1-2-15,-1 4 4 16,-2 0 1-16,2 3-5 16,-3 2 1-16,-1-1-1 0,-2 2 1 15,-1-1 0-15,-1 2-4 16,1 0-6-16,-1 2-7 0,-2-1-10 15,1 0-12-15,-2 3-8 16,-2 0-21-16,2 3-16 16,-4 2-20-16,0 2-40 0,-2 3-31 0,-2 0-29 15,0 2-31-15,-1 2-18 16,-2-1 3-16,3 2 55 0,-1 1 66 16</inkml:trace>
  <inkml:trace contextRef="#ctx0" brushRef="#br0" timeOffset="35530.75">15665 9997 10 0,'-9'-1'20'0,"-2"1"14"0,-2 0 15 0,-1 0 16 0,6 0 11 0,-1 0 12 0,1-1 5 0,1-1 6 0,0-1 3 16,3 2 1-16,-1-2 3 0,2 1-3 0,1-1-4 0,-1 0-7 0,3 1-3 0,0 0-1 0,0-3-7 0,3 1-8 0,-3-1-10 0,2-1-9 0,2 1-3 0,0 0-7 0,0-1-4 0,2 2-5 0,-1-1-3 0,-2 2-4 0,4-1 0 0,-2 0-4 0,2 0-1 0,-1 0 2 0,0 1-5 0,2-1 2 0,0 0 2 0,-2 2-3 0,5-2 3 0,0 1-3 0,1-2-3 0,-1 1 4 0,1 1-4 0,1-1 1 16,-1 1 1-16,4-1 1 0,-1 2 3 0,1-1 4 0,-1 0-3 15,4 0-2-15,-2 2-5 0,-2 0-2 0,1 2-1 0,-1 0-1 0,-2 2-4 16,-1 0-5-16,1 1 4 0,0 1-2 0,-3 2 3 0,0 1 2 0,-2 1-5 16,-3 5 4-16,3 0-8 0,-4 3 9 0,-1 0-4 0,-2 2-6 15,-1 1 7-15,-3 0-15 0,2 1 3 0,-3 2 1 0,0 1 10 0,0-2 3 16,-1-2-5-16,-3 0 2 0,1-1-16 0,-1-2-1 0,0 1-5 0,1-2-14 15,-1-2-12-15,0 1-20 0,1-2-26 0,-1 1-50 0,2-1-98 16,-4-1-138-16,5 2-176 0,-2-2 32 0,0 0 145 0</inkml:trace>
  <inkml:trace contextRef="#ctx0" brushRef="#br0" timeOffset="36673.04">16534 9530 32 0,'8'-6'34'16,"-2"1"24"-16,5-3 31 0,0 0 27 0,-3 2 14 0,0 0-4 0,-1 0-11 0,2 0-7 0,-1-1-9 0,0-1-2 0,-1 3-4 0,0-2-7 0,-1 3-4 0,0-3-9 15,0 3-6-15,0-1-1 0,-2-1 1 0,0 2-1 0,-3 2 2 16,2-5-4-16,-2 4-6 0,-1-1-2 0,3 2-4 0,-3 0-7 0,0 0-2 15,0-1-1-15,0 2-7 0,0-2 1 0,0 3 0 0,-3-1-4 16,3 1-3-16,-1-3-1 0,-1 2-3 0,-2 1-5 16,0 0-5-16,0 1-3 0,-1 2 1 0,0-3-4 0,-2 2 3 15,-1 2-6-15,0 0 0 0,1 0-1 0,-1 0-5 0,-1 2 3 16,-1 0-2-16,1 1 1 0,1 1 1 0,0 0-2 0,-1 0-2 0,0 0-1 16,1 0 4-16,0 0-2 0,3-1-2 0,1 1 2 15,1-1 0-15,1-1-3 0,-1 2 8 16,0-1-5-16,3 0 0 0,0 0 1 0,3-1-5 15,-2 1 2-15,3-2 4 0,-1 2-2 0,1-2 4 0,1 2-4 0,-2 0 0 16,2-2 3-16,3 1-4 0,1-1 2 0,-3 0 1 0,4 1-2 0,-1-2 5 0,-1 1-2 0,1-2 1 0,1 2 1 0,-2-1 1 0,0 1 1 0,1 1 7 0,1-1 5 0,-1 0-4 16,0-1 1-16,2 2-2 0,-1 1-5 0,-2-2 0 15,0 0 2-15,0 2-3 0,-2-3-2 0,1 1-1 0,-2 1-3 0,-1-1 5 0,2 0 1 0,-4-1 3 16,0-1 0-16,-1 2-4 0,-1 1 1 0,0-3 4 0,-1 2-4 16,-3-1 5-16,1 0-3 0,-4 1-5 0,-1 2 6 0,-2-3-3 0,-1 1-2 15,-1 1-3-15,-3-1-1 0,0 3-8 0,-1-4 4 0,0 1 0 16,-1 1-1-16,1-2 5 0,-2 0-2 0,1-1-2 0,1-1-3 0,2 1-6 15,0-2 3-15,3-1-13 0,-1 0-2 0,0-1-8 0,1-2-5 16,0-1-9-16,5 2-18 0,-1-1-43 0,3 0-79 0,-1 1-92 0,5-1-116 16,-3 0-137-16,3 0 54 0,0 1 89 0</inkml:trace>
  <inkml:trace contextRef="#ctx0" brushRef="#br0" timeOffset="41151.11">7301 14788 6 0,'-2'-3'4'0,"-1"0"1"16,-1 1 5-16,3 0 6 0,-2 2 8 0,3 0 1 0,0 2-4 0,0-2-5 0,3 0-7 0,-2 1-1 0,2-1 0 0,1 1-1 0,0 1 2 0,1-1 1 0,0-1 1 0,1 0 1 0,0-1 0 0,1-1 2 0,0 2 3 0,1-1 3 0,1 0 3 0,-1 1 1 0,4-2-3 0,0 1-2 0,-2 0 5 15,3-2 9-15,-3 0 14 0,0 0 10 0,1 1 1 0,-2-2-6 0,3 0-9 16,-1-2-6-16,4 0-2 0,-2 0 3 0,2 0 1 15,-2-2-1-15,4 1-4 0,-3 0-9 0,0-1-8 0,0 1-5 16,0 1-8-16,-2-2-1 0,1 4 2 0,-1-2-3 0,-1 2 4 16,-1-1-4-1,-2 1 1-15,-3 3 1 0,-1-5 2 0,-1 4 8 16,-3-1 4-16,-2 0 5 0,-3-1 2 0,0 2-3 0,-2-3-2 0,-4 1-2 0,-1 2-3 0,-4-1 1 0,-3 2 3 0,-1-1-1 16,0 2 1-16,-1 0 3 0,-1-1 4 0,1 2 9 0,-2-1 10 0,5 2 8 0,1-2 5 0,1 0 6 0,4 0-1 0,2 1-5 15,4-1-6-15,0 1-5 0,5 1-9 0,0 0-5 0,2-2-12 0,0 2-5 16,5 2-7-16,2 0-6 0,1 1-3 0,2 2-5 0,6 0-5 15,2-2-4-15,3 0-8 0,-1-1-9 0,7 2-21 0,0-1-43 0,3 2-89 16,5-2-161-16,1 0-136 0,0 1-21 0</inkml:trace>
</inkml:ink>
</file>

<file path=ppt/ink/ink28.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47:47.528"/>
    </inkml:context>
    <inkml:brush xml:id="br0">
      <inkml:brushProperty name="width" value="0.05292" units="cm"/>
      <inkml:brushProperty name="height" value="0.05292" units="cm"/>
      <inkml:brushProperty name="color" value="#FF0000"/>
    </inkml:brush>
    <inkml:context xml:id="ctx1">
      <inkml:inkSource xml:id="inkSrc5">
        <inkml:traceFormat>
          <inkml:channel name="X" type="integer" max="19200" units="cm"/>
          <inkml:channel name="Y" type="integer" max="10800" units="cm"/>
          <inkml:channel name="T" type="integer" max="2.14748E9" units="dev"/>
        </inkml:traceFormat>
        <inkml:channelProperties>
          <inkml:channelProperty channel="X" name="resolution" value="554.91327" units="1/cm"/>
          <inkml:channelProperty channel="Y" name="resolution" value="552.14722" units="1/cm"/>
          <inkml:channelProperty channel="T" name="resolution" value="1" units="1/dev"/>
        </inkml:channelProperties>
      </inkml:inkSource>
      <inkml:timestamp xml:id="ts1" timeString="2024-07-30T06:48:11.813"/>
    </inkml:context>
  </inkml:definitions>
  <inkml:trace contextRef="#ctx0" brushRef="#br0">6175 7049 3 0,'-2'-6'1'0,"-2"-1"-1"0,0 0-1 0,0 0 1 0,1 3 0 0,0 0 0 0,1-1-1 0,-1 1 0 0</inkml:trace>
  <inkml:trace contextRef="#ctx0" brushRef="#br0" timeOffset="591.75">5874 6998 443 0,'-11'-13'149'0,"-1"0"-141"0,-4-2-23 0,1 7-14 16,6 4-8-16,1 2 3 0,2 4 12 0,1-1 10 0,5 0 1 0,0 2 1 16,0 1-1-16,0-1 2 0,3 1 0 0,-1 0 3 0,1 0 3 0,-2 0 1 15,2 0 3-15,-2 0 0 0,2-4 1 0,-2 1 4 0,1-1 1 16,0 0 3-16,0 0 4 0,1-1 1 0,2-2 1 0,2 1 1 0,1-2-3 16,0-2-1-16,5-1-3 0,2 1-1 0,2-4-2 0,2 2 0 0,1 0-1 15,2 2-4-15,0-1 4 0,2 0-4 0,2 1 0 0,-1 1 0 16,1-3 0-16,1 3-2 0,-2 1 0 0,1-1 0 0,-4 1 1 0,3 2 0 15,-4-3 0-15,0 1 2 0,-3-1-3 0,-1 1 4 0,-1 1-1 16,-1-1 1-16,-4 1-1 0,0-1 1 0,-3 0 2 0,-4 2 0 0,1-1 3 16,-2 0 7-16,-2 0 6 0,-1-1 4 0,-1 2 3 0,-1-2-2 0,-2-2-9 15,-1 2-7-15,0-2-6 0,-3 0-4 0,-5 1 0 0,0 0-1 0,-4-1 0 16,-3 1 0-16,-2 0 0 0,-1 0-2 0,-4 0 1 0,-1 1-1 16,-1 1-1-16,-1 1 2 0,1 0 1 0,1 2-2 0,2 0 1 0,1 0 1 15,2 2-2-15,3-1 0 0,4 2-5 0,1-1-14 0,3 4-25 0,1 2-30 16,3 0-32-16,0 3-25 0,4 1-7 0,1 2-1 0</inkml:trace>
  <inkml:trace contextRef="#ctx0" brushRef="#br0" timeOffset="11410.09">5712 6631 3 0,'-2'-1'3'0,"0"1"1"0,2-1-1 0,-3 2-1 0,3-1 0 0,3 3 0 0,-3-1 2 0,2 1 1 0,2 1 5 0,3 0 4 0,0 0 7 0,3 0 6 16,2-1 7-16,2 1 2 0,5-2 2 0,2 1 5 0,3-3 0 15,3 0 0-15,5-3-4 0,6-1-7 0,3 0-7 16,5 0-12-16,2-1-9 0,3 0-4 0,1 1-5 0,2-2-1 16,4-1-3-16,-1 3-10 0,2-5-10 15,4 1-17-15,0 1-17 0,2-2-21 16,-1 1-20-16</inkml:trace>
  <inkml:trace contextRef="#ctx0" brushRef="#br0" timeOffset="11742.02">12486 6657 391 0,'-8'-12'28'0,"-2"2"2"0,2 1-4 0,4 5-1 0,3 4-1 0,4 0 2 0,2 0 3 0,4 4-9 0,10 0 3 0,7 3 9 0,11-1-3 0,7 0 12 0,5-1-9 0,6-1-12 0,4-1-5 0,4 1-8 0,6-2-3 0,6 2-7 15,7 2-18-15,4 0-27 0,5 2-46 0,7 3-90 0,5-1-134 0</inkml:trace>
  <inkml:trace contextRef="#ctx0" brushRef="#br0" timeOffset="21055.78">14633 9379 58 0,'-7'-1'19'0,"-1"-2"7"0,-1 1 15 0,1 0 10 0,0 1 5 0,1 0 0 0,-1 1-4 0,-3 0-6 0,5-2-4 0,-2 2-3 0,1 0 3 16,-2 0 3-16,3 0 5 0,-2 0 8 0,-1 0-4 0,1 0-4 15,1 0 1-15,0 0-2 0,-2 0 4 0,5 0-2 0,-3 0-4 16,2 0-3-16,-2 0-7 0,5 0-1 0,-3 0-4 0,1 0-1 0,2 2 1 16,-1-1 2-16,0 0 2 0,2-1 2 0,1 2-1 15,-1-2-4-15,1 1 2 0,1-1-3 0,2 1 7 0,-1 2 5 16,4 0-3-16,1-1 4 0,6 0-6 0,2 1-4 0,3-2-3 0,5 2-4 16,1-3-4-16,6 0-3 15,2 0-5-15,2-3-1 0,2 2-3 16,1-1-4-16,2 1 6 0,-1-1-5 15,0 1 4 1,1 1-2-16,-2 0-2 0,0-1 2 16,-3 1-4-16,-4 0 0 0,3-2-3 15,-5 1 2-15,1 1 2 0,-3-1-3 16,-4 1 3-16,0 0-2 0,-7-2-5 0,-5 2 6 0,-3 0-3 0,-2-1 5 16,-2 0 3-16,-4-1 8 0,-1 1 0 0,-3-3 0 15,1 1-3-15,-5-2-1 0,-6 0-1 0,-1-2-4 0,-8 2 4 0,-4-1-11 0,-6 2 1 16,-2 2-4-16,0-1-7 0,-5 0 6 15,-1 2-3-15,-3 0-1 0,2-1 2 16,2 2 2-16,1 2-2 0,1-1-3 0,3 2-1 0,5-1-10 16,3 1-10-16,5 2-21 0,8-1-40 0,4 2-62 15,7 2-50-15,6 2-130 0,3 1-194 16,10 3-79-16</inkml:trace>
  <inkml:trace contextRef="#ctx1" brushRef="#br0">17806 13911 0,'5'0'0,"214"0"0,-210 0 0,-9 0 0,0 0 16,25 0-16,-23 0 0,-2 0 15</inkml:trace>
  <inkml:trace contextRef="#ctx0" brushRef="#br0" timeOffset="24698.28">14779 8006 22 0,'-17'-7'10'0,"-1"2"-4"0,-3 0 3 0,1 1 6 0,8 0 6 0,-2 1 6 0,2 0 7 0,2 0 3 0,-1 1 0 0,1-1 0 0,2 2-1 0,0-2 3 0,2 2 6 0,-2 1 6 0,2-2 4 0,1 2 3 0,1-1-1 0,0 1-3 0,1 0-2 0,2 0-5 0,-1 0-1 0,1 0-6 0,1 0-1 0,0 0-3 0,0 0-3 0,1 0 4 0,1 1 2 0,-1 1 3 0,2 0 9 16,2 1 3-16,1 0 8 0,2-1 4 0,1 0-5 0,2 2-2 0,5-3-3 15,-1 1-5-15,3-1-1 0,4 2-2 0,2-2-5 0,3 0-5 16,-1 2-4-16,4 0-7 0,-1-1 0 0,2 1-5 16,1 0 1-16,-1-1 0 15,3 1-4-15,-2 0 0 16,1-1-2 0,4 0-3-16,-1 0 0 0,0 0 2 15,-1-1-3-15,-2-1-4 16,-4 1 0-1,1-1-4-15,-1 0 2 16,-4 0-1-16,-2-1-2 16,-3 1-1-16,-4 0-3 15,1-1 0-15,-3 1 1 16,-2-2-1 0,-1 1-4-16,-3 2 0 0,0-1-9 0,-3 0-7 0,-1 0-11 0,-1 2-18 15,-1-2-20-15,-2 0-23 0,0 1-36 0,0-1-46 0,-5 0-180 0,2 1-170 0,-5 3 58 0</inkml:trace>
  <inkml:trace contextRef="#ctx0" brushRef="#br0" timeOffset="28391.6">14307 11049 5 0,'0'0'7'0,"4"1"2"0,0 2 1 0,0 0 1 0,3-1 0 0,-1 1 3 0,0-2 2 0,1 1 2 0,0-1 3 0,2 2 4 16,3 0 3-16,0-2 3 0,2 2 1 0,-2-2 2 0,1 0 2 0,0 2 1 15,2-2 3-15,0 1 0 0,1-1 0 0,0 0 0 0,1 1-3 0,0-2-1 16,-3 0 4-16,2 0-1 0,0 0 6 0,-2-2 6 0,3 1 4 16,-1 0 12-16,-1-2 5 0,1-1 2 0,0-1-2 0,0-1-4 0,0-2-5 15,1 1 0-15,-3-1-5 0,6-1 0 0,-2 0-2 0,-2-1-5 0,1 0-3 16,-1-1-4-16,2-1-5 0,-2 0 2 0,1-2-2 0,-1 2-13 15,2-4-2-15,-1 0-3 0,-1-1-3 0,2-3 10 0,-2 1 3 0,1 0 0 16,1-1 2-16,2-2 0 0,-1-2-8 0,1-1-1 0,3-1-4 16,-1 2-6-16,1-4 2 0,-1 1-4 0,-2 2 3 0,2-2-2 0,-1 0 4 15,-1 2-6-15,-2 1 2 0,1 1 0 0,-1 0 0 0,-2 2 2 16,-2-1-2-16,-2 1-5 0,2-1-3 0,-3 2 6 0,-2 2-7 0,0 0 7 0,-1 1-1 16,-2-2-1-16,-1 2 1 0,-2 2 1 0,-2-1-4 0,-1 0-4 15,0 0 5-15,-1-1-2 0,-2 0 4 0,-2 1 2 0,-1 0 0 0,-2 0-6 16,-1 2 0-16,0 0-9 0,-3 0-4 0,-2 1 5 0,-2 1-2 15,0-2 5-15,-4 0 7 0,1 0-7 0,-4 0 2 0,-2 0 5 0,-3-1-1 16,-3 2 9-16,-1 1-7 0,-2 0-2 0,-1 0-7 0,2 0-4 16,-1 1 10-16,-2 0-6 0,1 2 1 0,-2-2-4 0,-1 2-3 0,1-1 0 15,-1 2 5-15,1 0 5 0,-1 2-4 0,-1-1 3 0,2 2-4 0,-4-1 1 16,1 0 0-16,-1 0 1 0,-2 0-1 0,0-1 2 0,-1 0-1 16,-2 0 1-16,2 1-1 0,-2-4 4 0,2 0-3 0,3-1 2 0,0-1-2 15,1 2-2-15,3 2 1 0,-2-1-1 0,1 2 5 0,-2-1-4 16,0 2 2-16,0-1 4 0,-2 2-1 0,3-1-2 0,-1 2 1 0,0 0 0 15,1 0-7-15,0 1 4 0,-1 2-2 0,1 1 0 0,0-3 1 0,-1 3 1 16,5 3-2-16,-3 1 1 0,4 4 2 0,-3-1-3 0,5 2 2 0,-1 2-4 16,-2 0-1-16,3-1 2 0,-2 2-2 0,2-1 0 0,-1 1 1 15,0 0 0-15,3 0 2 0,0 2 2 0,-1-2 1 0,3 3-4 0,0-2 1 16,0 2 0-16,0 2 1 0,-1 1-1 0,4 0 2 0,0 2-2 16,-1 0-2-16,3 3-1 0,0-1-3 0,2 2 6 0,1 3-2 0,0 2 1 15,0 1 8-15,-2 0-2 0,2 3-3 0,0-3 1 0,1 4-6 16,2-2-4-16,5 3 9 0,0 0-5 0,1 1 1 0,0 1 2 0,3 1-6 15,0-1 8-15,2 1-8 0,0-2 3 0,1-2-2 0,-1 2-1 0,4-1 1 16,-1 1 4-16,3-1-2 0,-1 0 3 0,1 2-5 0,1-5-3 16,-1 0 1-16,5 2 2 0,-1-2 8 0,3 0 5 0,0 0 1 0,1-4-4 15,3 2-4-15,1-2-2 0,2 2 4 0,3-4 0 0,3 0 0 0,2 1 4 16,4-3-3-16,1 3 5 0,1-3 2 0,1-3-4 0,3 1 7 16,3-2-3-16,2-6 3 0,1 2-3 0,3-2 5 0,4-2-2 0,-1-5-3 15,5-1 6-15,-2 0-9 0,-1-4 3 0,4-2-6 0,-2-1-4 0,1-2 4 16,-1 1-3-16,-4-4 3 0,-1 1-2 0,-1-2-3 0,0 1-2 0,-5-2-3 15,-1 1 4-15,-5 0-2 0,-3 0-7 0,1-1 4 0,-2 0-15 16,-1 2-9-16,-1-4-1 0,-2 2-22 0,2 2-16 0,-2-4-51 16,0 2-75-16,-3 0-102 0,-4 3-180 0,0-1-90 0,-1 1 49 0</inkml:trace>
  <inkml:trace contextRef="#ctx0" brushRef="#br0" timeOffset="29491.23">5674 6787 276 0,'9'-10'52'0,"4"5"-54"0,4-2-3 0,6 3-6 0,5 3-10 0,4-1-30 0,4 0-42 0,6 0-4 16</inkml:trace>
  <inkml:trace contextRef="#ctx0" brushRef="#br0" timeOffset="42389.78">3434 8511 7 0,'-9'-3'6'0,"-2"2"4"0,1 0 3 0,-1 1 2 0,1 0 3 0,1 0 3 0,0 0 3 0,-3 1 0 15,4 0 1-15,-2-1 1 0,-1 2 4 0,3-2 4 0,-2 1 1 16,0-1 3-16,2 2 3 0,0-2 0 0,-1 1-2 0,3-1-1 0,0 1-5 16,-1 1-4-16,0-2-1 0,2 1-3 0,0 0-2 0,-1 1 0 0,2-1 0 15,2 0 0-15,-1 1 2 0,2-1-1 0,1 0-1 0,0 1 3 16,1-2 1-16,0 1 3 0,3 2 3 0,0-3-2 16,3 1-2-16,0 0 0 0,3 1-3 0,2-2 0 0,5 0 0 0,0 0 2 0,3-2 0 15,3 1-4-15,1 0-3 0,1 1-3 0,2-4-1 0,3 2 0 16,1 1-1-16,-2 0-1 0,3-1 3 0,0 1-2 0,-1 0-1 0,1-1 3 0,1 2-2 15,-1-1-1-15,-1 1-2 0,-2-1 0 0,-3 1 0 0,-2-2 1 16,-2 2 1-16,-3-1-2 0,-1 0-3 0,-5-1-3 0,-1-1 0 0,-1 2 4 16,-4 0 7-16,-2-1 10 0,-2 2 9 0,-1-4 5 0,-2 3 0 0,-2-2 0 15,-1 1-6-15,-2-1-5 0,-2 0-10 0,-3 1-7 0,0 0-6 16,-2 1-3-16,-3 0 2 0,-3 1-3 0,1 0 2 0,-3 0-3 0,-2 1 1 16,1-1 3-16,-3 1-5 0,-2 1 2 0,4 0 0 0,-2 1-1 15,2-2 1-15,2 2-3 0,-1-2 1 0,2 1 4 0,-1 0-2 0,2 0 2 16,2 0 0-16,1-2-10 0,3 2 3 0,-1-1-3 0,5 0 0 0,-1 1 3 15,3 1-5-15,1-3 1 0,2 1-6 0,0 0-9 0,3 1-7 0,2-1-14 16,-1 2-10-16,2-2-9 0,2 3-13 0,5-1-27 0,0 1-75 16,4 0-111-16,-1 0-132 0,4 0-37 0</inkml:trace>
  <inkml:trace contextRef="#ctx1" brushRef="#br0" timeOffset="18608.32">8600 14733 0</inkml:trace>
  <inkml:trace contextRef="#ctx0" brushRef="#br0" timeOffset="45002.92">5466 8586 9 0,'0'-1'9'0,"2"1"2"0,-1 0 0 0,2 0 1 0,-1-1 3 0,2 1 3 0,0 0 3 0,2-2 2 0,3 2 3 0,1-1 3 0,2 0 1 16,2-2 4-16,2 1 0 0,2-2 3 0,6 2 1 0,1-2-1 15,4 0 2-15,0 0 1 0,2-2-1 0,0 2-1 0,1 2-5 0,0-2-2 16,0 2-7-16,-1 1-2 0,-1 0-4 0,-2-1-5 15,-1 2 0-15,-2 0-2 0,-2 2 1 0,-2-2 0 0,-3 0 0 0,0 0-2 0,-3-2-1 16,-1 2 1-16,-5-1 1 0,0 1 2 0,-1-1 3 0,-2 1 2 0,-2-3 3 16,-3 2 5-16,-1-1 5 0,0 1-2 0,-3 0 0 0,1-2-5 0,-2 0-7 15,-3-1-2-15,-2 2 0 0,-1-1-7 0,-2 1 0 0,-3 1-3 16,-2 0-5-16,-2 1 2 0,-2 0-2 0,-2 0 0 0,-1 1 0 16,-2 0 0-16,1 1 0 0,1-1 1 0,-2 1 0 15,1-2-1-15,1 2 0 0,-2-2-2 0,2 2 2 0,1 0-1 0,1-2 0 0,1 3-1 0,-1-2 1 16,0 1 2-16,2 0-2 0,1 1 1 0,3 0-1 0,2 1 0 0,0-2-1 15,2 1 2-15,3 0-1 0,1-1-2 0,1 0 2 0,3-1-2 0,1 2 0 16,3-1-1-16,2 1 1 0,0 0-1 0,2-1 3 0,3 1 3 16,0 0-1-16,5-1 2 0,0 0 2 0,4-1-4 0,0 2 2 0,5-3 3 15,2 1-4-15,1 1 4 0,0-2-3 0,3 0-1 0,-1 0 3 16,2 0 2-16,0 0 2 0,2-2 1 0,0 1 1 0,3-1 0 0,0 0-1 16,1 0-3-16,-4 1-1 0,4 0-2 0,-3-1 0 0,-3 1-1 0,-3 1-1 15,-2-1 1-15,-3 1 0 0,-1-2 1 0,-4 2-2 0,-3 0-2 16,-4-1-1-16,1 1-1 0,-3 0 2 0,-2 0-2 0,-3 1 4 0,-1-1 1 15,-1 0-2-15,-1-1-1 0,0 1-4 0,-2 0-8 0,-4-1-4 16,1 1-10-16,-3 1-7 0,-2-1-14 0,-1 1-38 0,-2 1-121 0,0-1-166 16</inkml:trace>
  <inkml:trace contextRef="#ctx0" brushRef="#br0" timeOffset="46262.78">11065 8232 8 0,'-11'0'11'0,"-1"0"3"0,-4 2 5 0,3-1 2 0,-2-1 0 0,3 3 3 0,-4-2 1 0,0 0 2 0,-2 2 2 0,1-1 1 0,-2 0-1 0,0 1 2 0,-2 0-6 0,0-1 5 0,-1 0-4 15,1 0-1-15,1 0 5 0,1-1-5 0,1 0 6 0,1 1 1 16,2-2 1-16,-1 1-1 0,4 0 0 0,-1 1-2 0,3-1-2 0,1 0 0 16,-1 1-2-16,5-2-1 0,1 1-3 0,0-1-3 0,3 1-2 15,1-1-1-15,1 0-1 0,2 0 3 0,-1 2 4 0,4-1 3 0,2 0 4 16,3 2-1-16,3-3-6 0,2 1 0 0,4 1-4 0,2-2-2 0,3 0-2 15,4-2-3-15,3 2-2 0,3 0-1 0,1-1 1 0,3 1 1 16,-2 0 0-16,2 0 4 0,4-3 0 0,0 2-4 0,2 1 2 0,0-1-4 16,-1 2 6-16,0-1 2 0,0 0-3 0,-2 0 3 0,1 0-5 0,0 0 0 15,-3 0 0-15,-3 0-1 0,-2 1 2 0,-3-2-3 0,-3 1 1 16,-4-1-3-16,-2-1-2 0,-4 2 6 0,-5-1-4 0,0 0 5 0,-6 1 3 16,-4-2 5-16,-2 1 10 0,-2-2 1 0,-2 2 3 0,-2 0-4 0,-3-2-10 15,-5 2-7-15,-1-2-3 0,-5 2-5 0,-2-1 6 0,-4 2-1 16,-2-1-3-16,-2 1 1 0,-3 0-5 0,-3-1-1 0,-1-1 0 0,-3 2-2 15,-2 0 3-15,0 0-2 0,-4 0-5 0,2 0 0 0,-2-1-1 0,1 0 3 16,1-1 3-16,1 0 0 0,1 0 3 0,1 1-3 0,0-1 1 16,5 1-1-16,1 0-1 0,1-1 4 0,1 2 1 0,4-1-3 0,4 1 2 15,6 0-3-15,5 0-1 0,5 1 0 0,3 1-2 0,5-1-1 0,3 2 2 16,4 0 3-16,5 1-4 0,8-2 6 0,7 2-2 16,7-1 1-16,7 0 3 0,3-1-4 0,3 0 0 0,6-1 0 0,2 2 5 0,3-2-5 15,3 3 6-15,0-1-1 0,-1-1 0 0,2 1 0 0,-2-2-4 16,-4 2 2-16,1-2 0 0,-2 2-1 0,0-2 0 0,-3 2-4 0,-5 0-2 15,-5-2 2-15,-4 2-3 0,-2 1 1 0,-6-3-3 0,-4 3-1 16,-6-2-11-16,-6-2-9 0,-6 1-12 0,-6 0-11 0,-6-1-26 0,-3 2-49 16,-9 0-123-16,-6 0-169 0,-8 3-109 0</inkml:trace>
  <inkml:trace contextRef="#ctx0" brushRef="#br0" timeOffset="49569.01">2794 9389 12 0,'1'-1'12'0,"-1"-2"1"0,3-1 2 0,3 1-1 0,0 2 0 0,0-2 1 0,0 2 0 0,-2-1 3 0,3 0 2 0,-3 0-1 0,2 1-1 15,0 1 0-15,-1 0-1 0,-2 1 0 0,2 2 1 0,-1-2 0 16,-1 3-1-16,-1 0 2 0,0 2 1 0,0 1 3 0,0 2 3 0,-2 2 1 16,-2 2-1-16,1 3-1 0,-3 3 0 0,1 2-3 15,-2 5 1-15,0 1 0 0,-1 1-1 0,2 1 2 0,0 1 0 0,-1 0 1 0,2 1 1 16,1 1 2-16,0 1-1 0,-1 0 4 0,3-2-1 0,0 2 0 0,3 1 0 16,0 1 0-16,0-2-4 0,1 1 3 15,1 1-2-15,3 2 2 0,0-1 11 16,-1 2-1-16,1-1 2 0,0 0 2 15,0-1-7-15,0-1-2 0,-1-2 4 0,2 2-6 0,-1 4 0 0,0 0 0 0,0-3 1 16,0-1 4-16,0-5-2 0,-1-1 4 0,2-3-8 0,1 3-4 0,-4-1-2 0,5 0-5 0,-3-3 1 0,-1-1 2 0,1-4 0 0,-1-1-2 0,1-3-7 16,0-1 0-16,-3-2 0 0,4 2-2 0,-2-5-3 0,0-1-1 0,3 0-5 15,-3-1 3-15,0-1-2 0,-3-2-1 0,-1-2-2 0,1 0-2 16,0-1-1-16,0-2 0 0,0 0-2 0,-2 0 0 0,2 0-12 0,-1-4-5 16,2 2-15-16,1-2-29 0,-2 0-28 0,1-3-54 0,1 2-59 0,-1-2-102 15,0 0-111-15,1 2 35 0</inkml:trace>
  <inkml:trace contextRef="#ctx0" brushRef="#br0" timeOffset="54691.53">11729 12222 11 0,'-7'-2'19'0,"-1"1"5"0,0-3 3 0,-2 1-1 0,2 0-3 0,4 1 2 0,-2 0-1 0,0 1 1 0,2-2-1 0,-1 2-2 16,-1 0-2-16,2-1-2 0,0 2-1 0,0-1 0 0,2 1 0 16,-2 0-1-16,0 1 2 0,-2-1-1 0,4 0 0 0,-1 0 0 15,0 2-1-15,1-1-1 0,-1 0 1 0,0 1 1 0,1-1-2 0,-2-1 3 16,4 1 0-16,-3 1-2 0,0-1 4 0,3 2-1 15,-1-2 1-15,0 2 1 0,1 1 0 0,1-4 7 0,0 3 4 0,2-1 7 0,2 1 6 0,-1 0 5 16,3-1 2-16,1 2-4 0,3 0 0 0,1 0-3 0,0 0 1 0,7 2 0 16,-1 0-1-16,4 0 1 0,1-1-6 0,2-1 0 15,1 2-1-15,2-1-2 0,3 0-1 0,-1 1-1 16,4 0 1-16,2-3-4 0,-1 2-1 16,5 1 1-16,-1-1-5 0,0-1 2 0,0 1-2 0,-2 1-3 0,3-2 1 15,1 0-2-15,-1 0 2 0,-3 0-3 0,2 0 1 0,-4-1 0 0,0-2-6 16,-2 3-1-16,0-1-2 0,-3-1-5 0,-1 1 3 0,-1 0-3 0,-5-2 0 0,-5 0 1 0,1 1-2 0,-4-1 0 0,-3 0 5 15,-3-1-1-15,-1 0-1 0,-2 0 2 0,0 0-9 0,-2 3 0 0,-1-6 2 16,0 3-3-16,-2-1 2 0,-1 1-1 0,-1-1-2 0,-2-1 1 16,0 1-3-16,-2-2-3 0,-3-1 0 0,3 2-7 0,-5-2-4 0,0 1-3 15,-1-1-7-15,-1 1-5 0,0-1-4 0,0 0-9 0,0 0-10 16,0 0-18-16,1-1-26 0,0-1-44 0,0 1-62 0,2 1-37 0,-2-1-14 0,1-1 13 16,0 2 27-16,2-2 23 0,0-1 45 0</inkml:trace>
  <inkml:trace contextRef="#ctx0" brushRef="#br0" timeOffset="55071.65">12364 12109 135 0,'-4'-11'73'0,"-3"1"-34"0,2-3 9 16,-1 5 9-16,2 3 0 0,0 0 2 0,0-2-1 0,2 2-5 0,-4 1-6 16,5-2-1-16,-2 2 1 0,-1 2 0 0,2-2 3 0,-1 4 0 15,2-4-2-15,-1 2-3 0,1 2-5 0,2-1-3 0,-1 1-5 16,0 0-1-16,2 0-3 0,-1 1 3 0,2-1 2 15,-1 2 3-15,4-1 5 0,-1 2-1 0,4-2 1 0,1 2 0 0,2-1 2 0,0 2-1 16,-1 2 0-16,3-2 0 0,0 4-5 0,2-4-2 0,-1 4-2 16,3 0-3-16,0 1-3 0,-1 3-1 15,5-1 0-15,-2 1-1 0,0 0 1 0,-3 0-1 16,5-1-3-16,-4 1 2 0,-1 1-2 16,3 1 0-16,-3 0 3 0,-1 0 0 15,2 1-2-15,-5-1-3 16,3 0-2-16,-4-1-5 15,-1 1-1-15,-2 0-2 0,-1-2 0 0,-2 2-2 16,-2-1 5-16,-3 2-4 0,-1-4-2 0,-3 1 3 16,-2 0-7-16,-2 0 4 15,-2 1 0-15,-3 1-2 0,0-1-2 16,-4 0-2-16,0-1-2 0,-3 0-1 0,-3 1 4 0,0-1-7 16,-4 0 1-16,-2 0-13 0,-3 0-9 0,-2 1-7 0,-4-1-16 0,1 3-5 15,1 0-21-15,-3 1-33 0,-1-1-44 0,0 1-109 0,-1 0-115 0,-1 1-59 0,4 2-29 0</inkml:trace>
  <inkml:trace contextRef="#ctx0" brushRef="#br0" timeOffset="93182.2">20635 14623 7 0,'-2'-2'9'0,"-2"2"3"0,0-1 3 0,0 0 4 0,0-2 4 0,1 0 5 0,0-1 3 0,-1 0 3 0,1 0 3 0,1 2 3 16,0-2 1-16,1 0 1 0,0 0 1 0,1 0-2 0,0 0-2 0,-2 1-2 15,2 0-1-15,2 1-2 0,-2-1-1 0,1 0-2 0,0 0 3 16,1 2 4-16,0-2 3 0,1 1 4 0,2-1 2 0,2-1 0 0,3 3 3 15,0-5 0-15,4 4 4 0,2-2 3 0,1-2 1 0,3 2 3 0,3 0-3 16,4 2 2-16,2-4-3 0,6 1-3 0,3 0-3 0,3 0-5 16,2 1-4-16,4 0-4 0,1 2-3 0,5-1-3 0,3 2-3 15,2-2-5-15,2 0-4 0,-1 1-3 0,7 0-2 0,-1 2-3 0,1 0-4 16,4 3 0-16,1 0-4 0,-2-1 0 0,2 2 1 0,3 0 0 0,1-2-1 16,2 0 6-16,-1-2-2 0,3 3 0 0,-1-2 1 0,-2 1-11 15,1-1 0-15,-4 1 0 0,2-2 0 0,-2 1 4 0,-4-2 0 0,1-1 0 16,-1 1 0-16,-1-2 2 0,-2-1-1 0,-3 1 2 0,-2-3-3 0,0 0 1 15,-5 0 1-15,-1-1-2 0,-7 0 2 0,2-2 3 0,-3 0-4 16,-6 0 1-16,1 0 2 0,-6 0-6 0,-1 1 1 0,-4 0-1 0,-3 0 3 16,-3 1-1-16,-2 0 1 0,-2 2 1 0,-2-2 0 0,-3 0-1 0,-6 3-6 15,-2-1 3-15,-6 0-6 0,0 2 1 0,-4-1 7 0,0-1-9 16,-5 1 3-16,-4-2-8 0,-5 1-5 0,-4 1 0 0,-5 0-6 0,-5 0-1 16,-3 1-2-16,-4 0 6 0,-6 2 7 0,-3 1 1 0,-5 0 5 0,-3-3-3 15,-2 2 5-15,-3 0 5 0,-3-2 0 0,-2 0 3 0,-2 2-2 16,-1-3-1-16,-1 3 1 0,-1-2 3 0,0 2 2 0,0-2-1 0,1 0 3 15,0 1-6-15,1-1 5 0,-2 2-5 0,2 1 1 0,1-3 1 0,1 2 0 16,0-1-1-16,4 1-2 0,-4 1-1 0,5 0-1 0,0 1 3 16,1 1-2-16,4-2 6 0,-1 1-5 0,1 2 2 0,-2-2 1 0,4 2 2 15,0-1 0-15,3 1-6 0,0 0-2 0,3 1 0 0,0-2-2 16,3 1 1-16,1 1 2 0,1-1 1 0,5 2 0 0,-2-2-2 0,4 2 2 16,0-1-4-16,5 0 6 0,1 0-2 0,3 2 0 0,3-2-2 15,-1 1-4-15,1 2 3 0,4-2 2 0,-1-1-1 0,3 1 5 0,3-1-4 16,2 2-3-16,1-1 0 0,3-1-3 0,2 0 2 0,3-1-2 0,0 0-4 15,3-2 0-15,0 0 1 0,3-1 3 0,0 3 5 0,2-2 4 0,3 2 3 16,1-2 3-16,5 2 3 0,6-3 3 0,3-1 3 0,5 1 0 16,7-3 2-16,4 0-3 0,5 1 1 0,4-2-1 0,6 0-3 0,5 0-1 15,4 0-4-15,1-1 0 0,6 3-1 0,2-2-4 0,4 2-1 16,2 0 1-16,-3 0-1 0,4 2 3 0,0 0-2 0,3 2-2 0,0-2 5 16,2 1-5-16,2 0 4 0,0 1-3 0,-2-1 5 0,4-1-3 0,-4 0 0 15,-2 0 3-15,2 0-3 0,-2-1 0 0,-3-1-1 0,3 1 4 16,0-2-1-16,-2 3-1 0,-4 0 1 0,-2 0-5 0,-2 0 3 0,0 2 5 15,-5 0-1-15,-2 1-2 0,-3 2 2 0,-2 2-9 0,-2 0 2 16,-3-2-2-16,-4 2-5 0,-4 0 5 0,-2-1-2 0,-3 2 2 0,-2 0 1 16,-4-1 1-16,0 0-5 0,-5 0 2 0,-3-2 0 0,-4 0 0 0,-2-1 2 15,-2 0-4-15,-4 0-2 0,-4-1-6 0,0 1-13 0,-5-3-18 0,-3 1-20 16,-4-2-36-16,-1-2-36 0,-5 2-42 0,-5-2-80 0,-1 0-127 16,-9 1-47-16,-2-2 87 0</inkml:trace>
  <inkml:trace contextRef="#ctx0" brushRef="#br0" timeOffset="94724.88">14247 15545 202 0,'5'-8'30'0,"2"4"-21"0,0-2 0 0,0 4-1 0,-2 2 4 0,0 1 2 0,-1 0 6 0,0 1 5 0,-1 0 6 0,4-2 4 0,-3 0 1 16,0 2 1-16,-2-1-2 0,1 0-2 0,-2 2 1 0,-1-3 10 0,0 1 10 15,-1 1 17-15,-2-2 5 0,1 1-3 0,-4 2-13 0,0-3-11 16,-5 1-9-16,-2 2-5 0,-5 1-2 0,-2 0-1 0,-1 0-3 16,-5 0-5-16,-1 0-2 0,-2 1-3 0,-6-1-2 0,0 2 0 0,-4-1-2 15,-4-1 0-15,-4 0-2 0,-1 0 0 0,-4 0-1 0,-2 0 2 16,-3-1 0-1,-4 1 2-15,-2-2 0 0,3 1 5 0,-4-2 5 16,-3 1-1 0,2-4 7-16,0 2-1 15,0-1 4-15,6 1 6 16,-1 0 0-16,-2-1 3 16,2 1-3-16,1 0 0 0,4 0-3 0,4 1-1 15,7 0-6-15,6 1-5 0,6-1-9 0,4 3-7 0,5-4-3 0,2 3-1 0,-1-2-6 0,5 2-2 16,1-1 2-16,3 1-9 0,3 0-5 0,6 0-12 0,4-2-12 0,0 2-8 0,4-2-10 0,1 4-11 15,4-2-24-15,3 2-48 0,2 1-99 0,5-1-195 0,5-1-84 0</inkml:trace>
</inkml:ink>
</file>

<file path=ppt/ink/ink29.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49:59.293"/>
    </inkml:context>
    <inkml:brush xml:id="br0">
      <inkml:brushProperty name="width" value="0.05292" units="cm"/>
      <inkml:brushProperty name="height" value="0.05292" units="cm"/>
      <inkml:brushProperty name="color" value="#FF0000"/>
    </inkml:brush>
    <inkml:context xml:id="ctx1">
      <inkml:inkSource xml:id="inkSrc5">
        <inkml:traceFormat>
          <inkml:channel name="X" type="integer" max="19200" units="cm"/>
          <inkml:channel name="Y" type="integer" max="10800" units="cm"/>
          <inkml:channel name="T" type="integer" max="2.14748E9" units="dev"/>
        </inkml:traceFormat>
        <inkml:channelProperties>
          <inkml:channelProperty channel="X" name="resolution" value="554.91327" units="1/cm"/>
          <inkml:channelProperty channel="Y" name="resolution" value="552.14722" units="1/cm"/>
          <inkml:channelProperty channel="T" name="resolution" value="1" units="1/dev"/>
        </inkml:channelProperties>
      </inkml:inkSource>
      <inkml:timestamp xml:id="ts1" timeString="2024-07-30T06:51:23.331"/>
    </inkml:context>
  </inkml:definitions>
  <inkml:trace contextRef="#ctx0" brushRef="#br0">11468 16887 3 0,'0'-2'3'0,"0"-4"2"0,0 1 2 0,0 2-1 0,0-1 0 0,-2 2 0 16,2-1-1-16,-3 0 0 0,2 2-1 0,-1-2-1 0,-2 2 1 0,2-1-1 16,-1 0 0-16,0 0 0 0,-1 2 0 0,0 0 0 0,-1 0-1 15,1 0 0-15,-1 2-1 0,-1-1 2 0,-2 2-1 0,3-2 0 0,-1 2 1 16,0 0-1-16,-2-1 0 0,2 2 1 0,-2-1-1 0,0 4 0 0,-1-3 0 15,-3 0 1-15,-2 1 0 0,2 2 1 0,-4-2-1 0,2 0 0 16,-5 2-1-16,1 1 0 0,-2 0 1 0,-3 2 1 0,-1-1-1 0,-1 2 1 16,-1-1-1-16,-2 1 2 0,0 0-2 0,-1 1 2 15,-2 1 0-15,1-1-1 0,-2 2 1 0,0-2 0 0,1-1 1 0,-1-1 0 0,-2 1 0 16,2-2 2-16,0-1 1 0,4 0-1 0,0-1 2 0,4-2-3 0,2 1 0 16,-1-2 1-16,5 1-1 0,-4 1-1 0,2-1-1 0,-1 0-2 15,2 1-2-15,2-1 2 0,-4 0-1 0,5 1 2 0,-1-1-1 0,1 0 0 16,1 1 0-16,-1-2 1 0,1 1 1 0,0 2 0 0,2-2 1 0,1 1-3 15,1-1 0-15,1 0-1 0,0-1 2 0,3 0 2 0,2 0 5 16,1 0 0-16,3-1 3 0,-1 0 8 0,4-3 13 0,0 1 13 16,1 0 13-16,2 1 5 0,2-1-1 0,5 0-1 0,4 1-9 0,7-1-8 15,5 1-11-15,10-2-14 0,3 0-6 0,6-2-4 0,6 1-5 0,0-1-5 16,6 1 2-16,3 0-1 0,-1-1 0 0,1 1-1 0,0-2 3 0,-3 2-3 16,-2-2 2-16,0 2 0 0,-6 0 0 0,-2 1 0 0,-5 1-1 15,-3 3-2-15,-4 0 3 0,-5 3-2 0,-2-2-1 0,-5 1-1 0,-1-1-3 16,-5 2-3-16,-3-2-4 0,0 2 0 0,-5-2-7 0,-2 2-6 0,-2-1-6 15,-1 1-2-15,-4 0-4 0,0 0 0 0,-2 1 0 0,-4-2-1 16,0 2-1-16,-7 2-2 0,0-1-3 0,-4-1-6 0,-5 1-13 0,-5 0-52 16,-7 0-47-16,-9 0-13 0</inkml:trace>
  <inkml:trace contextRef="#ctx0" brushRef="#br0" timeOffset="7151.81">11908 4160 117 0,'-7'-4'45'0,"1"2"-41"0,-1-4-3 0,6 5-3 0,1 2-1 0,1-1-1 0,0 0-1 0,2 2 1 15,1-1 2-15,3 2 0 0,-2-1 1 0,5 1-1 0,-1 0-1 0,-2-1-4 0,3 1-1 16,-2 0 0-16,0-1 3 0,-1 0 3 0,0-2 2 0,-2 1 0 16,-1 0-1-16,0 2 1 0,-1 0 1 0,2-1 0 0,-5 1-1 0,3 1 0 15,0 1 1-15,-2 1-1 0,0 1 0 0,1 1 1 0,-1 1-1 16,2 2 1-16,-2 1-1 0,0 2 0 0,1-1 1 0,-2 3-1 16,0-2 0-16,0 4 0 0,1 2 1 0,-1 0 1 0,-1 3-1 0,1 1 0 15,0 1-1-15,0 2 0 16,0 1 0-16,0 0 0 15,0 1-1-15,0 0 0 16,1 2 1-16,-1 1 0 16,0 1 1-16,0 2 2 15,-1 2-2-15,-1 1 0 16,1 1-2-16,0 3 1 16,-1-1 2-16,1 1 3 15,0 1 0-15,1 1 1 0,-2 2-1 0,1-1-1 16,1 2 0-16,-1 4 0 0,-1 0-1 15,2 1 0-15,-1 2 0 0,1-2 0 16,1 2-1-16,-1 0 0 0,2 1-3 16,-1 0-1-16,2 0 2 0,-2 2 2 0,3-3 2 0,0 3 3 0,0-2-1 0,1 1-2 0,3 0 0 15,-2 2 0-15,1-1 0 0,-2 0-1 0,2-1 0 0,-1-2-3 0,1 2 0 0,-2-1 0 16,5 2-2-16,-2 0 0 0,0-1 3 16,1 2 1-16,-1-2 0 0,0 3 2 0,0-3-2 0,0 4-3 0,0 2 1 0,2 4-1 0,-1 5 0 0,1-4 0 0,-1 0 1 0,-1 0-1 0,0-4-3 0,1 0 3 0,-1 0 0 0,0 0 2 0,1 1 2 0,-3 3-3 15,5 4 0-15,-2 3-2 0,-1 3 0 0,2 4 2 0,-2-5-2 0,-3 2 1 0,1-4-3 0,-2-1 3 0,-2 1 1 0,1-2 1 0,0 1 2 0,-1-1-2 0,1 3 3 0,0 2-2 0,-1-1 0 0,1-1-1 0,0 1-3 0,1-1-1 0,0 3 1 0,0 1 0 0,1 3 1 16,-1-3 2-16,-3 0-1 0,5-3 0 0,-4-2 0 0,3-2 0 0,-3 1-1 0,2-4 1 0,0 4-1 0,-1-2-1 0,0 0 2 0,-1 3 0 0,4-2 1 0,-2 2 2 0,0-2-3 0,-2 4 2 0,2 1-2 0,-1-2 0 15,0 0 0-15,2 0-2 0,-1 0 1 0,0 0 1 0,-1 0 0 0,1 1 1 16,0-3 2-16,-3 2-1 0,2 0 0 0,2 0-2 0,-2 1 2 0,0 1-2 16,-1-1 1-16,1-4-1 0,0 3-1 0,-1 0 0 0,0 2 1 15,0-2 1-15,-2 3 5 0,3-1-2 0,0 5 1 0,-3-3-1 0,0 3-2 16,0 0 0-16,0 1-2 0,0-2-2 0,-3 1 1 0,3 0 2 16,0-3 1-16,0 0 1 0,0 3 0 0,-3-2-3 0,6 2 0 0,-3 0-1 15,0-2-1-15,0 0 1 0,3 1 0 0,-1-2 0 0,1 0 2 0,0-1 1 16,1 2 0-16,0-1-1 0,-2 0-1 0,3 1-2 0,-3-2 0 15,1 1 0-15,1-1-1 0,-1-2-1 0,1 1 2 0,-2-1 1 0,1-2 1 16,-2 0-1-16,1 2 1 0,-1-1 0 0,-1 1-1 0,0-1 1 0,-1-4-1 16,-1-1-2-16,1-2 3 0,-3 1 0 0,0-4 1 0,-1 1 1 15,-1-2 0-15,1-1-2 0,-1 0 0 0,0 0 0 0,-2 0 0 0,1 0 0 16,0-1 0-16,-1-2 1 0,-1-1-1 0,4 0 0 0,-4-1-1 16,3-2-2-16,-2 0 2 0,1-5 2 0,-1 3 2 0,0-3 1 0,-1-2 1 15,-1 1 1-15,1-1 0 0,1 0 1 0,-2-1-3 0,2 0 1 16,0-2-1-16,-1-2 0 0,1 0 2 0,-3-1 0 0,2 0-2 0,-1 0 1 0,0-2-3 15,-2-2 1-15,0 0 1 0,-1-1 0 0,0-1 2 0,2 1 0 16,-3-2 1-16,2 0 0 0,-2 1 0 0,-1-3 1 0,-1-1-2 0,3 1 1 16,-5 1 0-16,2 0 1 0,0-2-2 0,0 1 0 0,0-5-1 15,-4-2 0-15,4 1 1 0,-3-2 1 0,0-1-2 0,1 2-1 0,0-3-1 16,-2 3-2-16,3-3 2 0,-5 1-1 0,1-1 0 0,-3 2 0 16,1-2-3-16,1-3 3 0,-2 1-2 0,0-2 6 0,-1 0 2 0,-1 2 1 15,-2-2 3-15,0-3 4 0,-2 0-1 0,1 0 4 0,0-4 2 0,-1 2-1 16,2-5 2-16,-2 2 1 0,0 1-3 0,-1-4-2 0,-3 2 1 15,-1-3-4-15,2 0 1 0,-1 0 1 0,-2-2-7 0,3 0 0 0,-4-1-2 16,0-1-1-16,2 0 4 0,-1-1 0 0,0 0-3 0,0-1-1 0,-1 0 0 16,0 0-4-16,1 0 5 0,-1-2 0 0,1 0-1 0,-1-2 4 15,3 0-1-15,-1-2 5 0,2-2 6 0,-1-1 2 0,3-1 4 0,1 0-3 16,-1-6 0-16,1 0 4 0,1-2 4 0,-1-1 1 0,2-3-1 16,1 0-9-16,1-3-5 0,-3-1-10 0,3-2-4 0,-2-2 1 0,-1 1-3 15,1-2 2-15,0-1 5 0,0 1 0 0,0-5 4 0,1 2-2 0,-1-3 1 16,1 1 0-16,0-3-4 0,0 1 7 0,-1-1-5 0,-1-2-2 15,-1-3-1-15,1-1-2 0,1 0 1 0,-1-2-1 0,4 1-2 0,0-1-2 16,-2 0-1-16,3-2 2 0,-2-3 2 0,-1 2 4 0,2-4 0 16,-1 1 0-16,1-3 0 0,-1-1-3 0,2 1 1 0,0-1-4 0,0-3 1 31,0-1-1-31,-2-1-1 0,0-3-1 0,-1 1 2 0,0-1-4 0,2 0 0 0,-4-1-3 0,4-2 1 0,2-1 2 16,-1 0 0-16,1-1 3 0,-1-2-5 0,0 2-4 0,1-6 2 0,0 0-2 0,1 1 1 0,-2-2 1 15,-1 0-2-15,1-2 3 0,0 0 5 0,0-4 2 0,4-1 1 0,-3-1-1 16,2 0-2-16,1-1 1 0,-3-2-2 0,4-1-2 0,0-1-4 15,-2 0-4-15,3 0 3 0,1 0 4 0,-2-1-1 0,4 1 6 0,-1-2-3 16,2 0 0-16,-1 0 2 0,0 2-4 0,0-1-2 0,2 2 3 16,0-2 1-16,1 2 0 0,-1-2 7 0,3-1-5 0,-2-1 1 0,1-1 1 15,2-2-4-15,1 0 0 0,2 2-7 0,-1-3 1 0,3 1 7 0,-1-1-1 16,1-1 3-16,1 0-3 0,1 1 2 0,-1 0-1 0,2-4 0 16,-1 3 2-16,2-5-2 0,2-1-15 0,-2-1 4 0,1-3-3 0,0 0 2 15,1 3 16-15,-2 1-3 0,2 0-2 0,-2 1 1 0,0 2 4 16,0-3 1-16,0 2 4 0,0 0-1 0,-2 0 1 0,2 1 0 0,0 0-3 15,2 1 1-15,-2-2 2 0,3 2-1 0,-3 1 5 0,4 2-2 0,-1-1 4 16,1 1-2-16,0-3-2 0,0-1-5 0,0 1 2 0,1-3-1 0,2 2 0 16,0-1 2-16,-1 1-3 0,0 2-4 0,2 1 2 0,0 2-3 15,-2-1-6-15,0 1 6 0,3-1 0 0,-1 0 0 0,0 2 9 0,3-2-6 16,0 0 3-16,1 0-2 0,0-2 1 0,1 2-11 0,2 3 4 0,1-2 1 16,2 3 1-16,0 1 7 0,1-1-4 0,0 1-1 0,1 0 0 15,0 3 0-15,2-3 2 0,-2 5-12 0,2-1 5 0,1 0 1 0,-1 3-4 16,-2 3 14-16,3 2-5 0,-2 0 0 0,-1 3-3 0,0 0 0 15,-4 1-3-15,-1 3 2 0,0 0-3 0,-5 2 3 0,3 0-2 0,-3 0 1 16,2 2 9-16,-1 0-4 0,0 0 1 0,-2 1-2 0,1-2-2 16,-1-1-1-16,3 1 0 0,-1 0 0 0,-1 1-2 0,2 0-1 0,2 1 4 15,-1 2 0-15,1-1 3 0,-1 2 3 0,-2 0-4 0,2 2-2 0,-1-1-1 16,-1 1 0-16,1-1-1 0,-1 2 6 0,0 1 0 0,-2 4-2 16,2 0-1-16,-3-2-4 0,1 0 5 0,0 1-1 0,1 1 4 0,-1 2 2 15,2 5-4-15,-2 1 0 0,-1 4 0 0,0 2-2 0,0 1-2 0,0 2 0 16,2-2 2-16,-1 2 1 0,2 4-1 0,-2-4 2 0,3 6-1 0,-2 4-4 15,3 1 4-15,-1 3-3 0,2 1 1 0,-2 2-1 0,1 0-3 16,-1 3 3-16,0 3 1 0,3 2-2 0,-2 1 0 0,2 2 2 16,1 2-2-16,-1 1 3 0,2 1-3 0,1 2-1 0,2 1 1 0,3 0 0 15,1 2 3-15,1 0-1 0,6 1 3 0,0 0-6 0,1 1 3 0,6 0-2 16,-3 1-2-16,2 0 2 0,3 0 1 0,2 2 1 0,2-2-1 0,2 1 2 16,2 0-1-16,0-1 2 0,2 1-1 0,-2-2 4 0,3 2-1 15,0 0-2-15,-2-1 1 0,1 3 1 0,0-1-4 0,1 1 2 0,1 2 2 16,0 1-3-16,-1 1 3 0,-3 0 0 0,2 5-2 0,-1-1 3 15,2 5-2-15,-1-1 3 0,0 3-2 0,-5 2-1 0,1 0 2 0,-5 4-3 16,2 2 3-16,-4 3 0 0,0 2-4 0,-2 3 0 0,-3 2 0 0,2 2-1 16,-2 2-1-16,1-2-1 0,-2 4-3 0,-2 0-2 0,-3 5-1 0,0 0-12 15,-5 3-8-15,-2 2-17 0,-3 2-23 0,-3 1-41 0,-3 0-101 16,-4 2-147-16,-3 5-34 0</inkml:trace>
  <inkml:trace contextRef="#ctx0" brushRef="#br0" timeOffset="9373.83">18580 4750 90 0,'-5'-4'15'0,"1"0"3"0,-1-2 6 0,1 2 2 0,1 0 7 15,0 0 6-15,1 2 9 0,2-2 5 0,0 1-3 0,0 0-4 0,0-1-6 0,0 2-2 16,0-2 6-16,0 0 5 0,2 1 7 0,1-1 5 0,0 0 1 0,1 1 2 16,1-1-2-16,0 2 0 0,1-3 0 15,3 1-2-15,1 2 0 0,-1-2-5 16,6 0 1-16,-2 0-3 0,3-2-2 0,2 2-4 0,0-1-3 0,4 1-3 16,1 0-3-16,-1 0-5 0,4 0-6 0,1 0 0 0,-2 0-4 0,3 0-2 0,3 0-1 15,-1 0 0-15,-1 1 0 0,1-1-5 16,0 3 0-16,0-5-9 0,-2 4 0 0,0-1-2 0,-2 0 1 0,-1 2-2 15,-1 0-3-15,-2-2-2 0,-1 2 1 0,-2-1 0 0,-2 1-2 0,1 0 2 0,-2-1-5 0,-3 0-3 0,1-1-5 0,-1 0-11 0,-2 1-14 0,-2-2-18 16,1 1-22-16,-5-1-29 0,3 0-44 0,-3 1-85 0,-1-4-86 0,-2 3-57 16,-1 0 56-16</inkml:trace>
  <inkml:trace contextRef="#ctx0" brushRef="#br0" timeOffset="21022.1">3977 15247 9 0,'-1'-1'4'0,"-2"-2"3"0,3 2 6 0,0 1 6 0,0 0 5 0,3 0 2 0,-2 0 2 16,3 0 1-16,2 0 2 0,2 0 2 0,1 0 5 0,2 0 2 0,3 0 10 15,3 0 4-15,0-2 3 0,3 2 2 0,3 0-1 0,1 0-1 16,4 0 0-16,3 0-5 0,2 0-1 0,4 2 1 16,0-1-9-16,3 1-8 0,5-1-4 0,-2 0-7 15,2 1-4-15,2-2 2 0,0 0-3 0,1 1-4 16,2-1 2 0,-3 1-3-16,4-1-2 0,1 0 1 0,0 2-2 0,0-2-2 15,-2 0 1-15,0 1 0 0,-2 0-3 0,0-1 4 16,0 2-4-16,-3-1 0 15,0 0-3 1,-3 2 1-16,1 0 2 16,-4 1-4-16,-1-3 1 15,-3 2 1 1,-1-1-2-16,-3 0 0 0,-6-1 2 16,-2 0-1-16,-4-1-1 0,-2-1 2 0,-4 0-3 15,-1-2 1-15,-2 2 1 0,-3-2 1 0,-2 2 0 0,-2-3 1 0,-2 0 1 0,-1 0-3 0,0 0-3 0,-3-2-5 16,-1 1-4-16,-1-2-7 0,-3-1-9 0,0 1-9 0,-2-1-2 15,-3 2-1-15,0-2 2 0,-5 0 2 0,3 0 1 0,-2-1 0 0,-2 0-1 0,2 1 0 0,-3-1-1 0,-2 1 4 0,5 0 5 0,-3 0 5 0,4 2 11 0,0 0 3 0,-1-3 4 0,4 3 2 16,-2-4-3-16,2 2 4 0,1 2-2 0,1-1 2 0,0 2-1 0,3-1-1 0,-2 1 2 0,0 0-2 0,1-1 0 0,0 1 1 0,-1-1 0 0,2 2 0 0,-1 0 3 0,1 3-1 0,0-3-2 0,1 1 1 0,2 1 0 0,-1-1-1 0,-2 2 3 16,5-1-1-16,-1 2 0 0,0-1 0 0,2 1-1 0,-1 0 3 0,2 0 0 0,-2 0 2 0,0 0 2 0,3 0 2 0,0 0 1 0,0 0 1 0,0 0 0 0,0 0-1 0,3 1 4 0,-2-1 3 0,1 2 2 0,0-2 2 15,1 1-1-15,1 2 3 0,0-2-1 0,0 0-2 0,2 2 0 16,-1-2-3-16,2 2 0 0,-2 0-1 0,3 1 2 0,-1 1-3 0,-1-1 2 16,2 2-3-16,-1 0 1 0,1-2 2 0,-1 3 0 0,1 0-2 0,0 1 2 15,0 0-2-15,1 0-1 0,-1 0 4 0,2 0 0 0,-1 1-1 16,1-2 1-16,0 4-2 0,0-2-5 0,0 3 3 0,0 0-3 0,-2 2 2 15,0-1-4-15,-3 0 3 0,1 2-2 0,-2 0-4 0,0-2 6 16,-3 3-8-16,2-2 0 0,-3 2 3 0,-3 0-5 0,0 1-3 16,-2 2 0-16,-3 0-3 0,-1 1 1 0,-2 0-6 0,-4 0-1 0,-1 3 0 15,-3-2-13-15,-2 2-11 0,2 3-19 0,-4-4-36 0,-4 2-58 0,-1 1-203 16,-4 1-90-16,-3 0 31 0</inkml:trace>
  <inkml:trace contextRef="#ctx0" brushRef="#br0" timeOffset="83027.78">11691 4550 7 0,'0'-1'9'0,"-3"2"4"0,3-2 6 0,0 1 5 0,-2 0 6 0,2 0 5 0,2 0 4 0,-2-1 2 0,3-1-2 0,-3 1-1 0,4-2 0 0,-3 0 0 16,5 2-3-16,-2-2 2 0,2 1 2 0,1-1 2 0,1-1 4 0,3 0 3 15,0 0 0-15,1 0-3 0,0 1 0 0,3-1-4 0,2 0-2 0,0 2-4 16,5-2 0-16,1 0-9 0,1 0-3 0,4 1-6 0,3-1-12 15,2 0-1-15,2 3-3 0,3-4-4 0,-2 3 0 0,-1 0 1 0,-3 0-4 16,-1 0 0-16,-3 2-3 0,-3 0-2 0,1-1-3 0,-1 1-7 16,-1 0-6-16,-1 1-13 0,-1 1-14 15,-4-2-17-15,5 2-19 16,-4 1-63-16,0 0-78 0,-2 2 9 0</inkml:trace>
  <inkml:trace contextRef="#ctx1" brushRef="#br0">11438 11034 0,'0'0'0,"0"0"16,0 0-16,0 0 0</inkml:trace>
  <inkml:trace contextRef="#ctx0" brushRef="#br0" timeOffset="84555.29">11522 5484 92 0,'7'-7'23'0,"-2"2"-10"0,2-2 3 0,0 2 4 0,1 1 5 0,0 3 5 0,1-5 7 0,0 2 4 0,5 0 4 0,-1-1 4 0,3 1 3 0,0-3 7 0,0 2 3 0,6-1 3 0,-1 0 2 0,2-1-1 0,1 0-2 0,2-1-5 0,-1-1-5 0,6 0-7 0,4-1-6 0,1 1-6 0,3-1-5 0,1 1-4 0,2 1-5 0,2 0-5 0,6 3-5 0,2 2-2 0,4 0-3 0,-2 1 1 0,-3 0-2 0,-3 1 1 16,-4 2-3-16,-5 2-5 0,-1 1 0 0,-4 0-4 0,-1 0 0 0,-1 1-6 16,-1 1-5-16,-5 0-7 0,1 4-14 0,-1-2-11 0,-2 1-21 0,0 1-30 15,-3-1-39-15,-1-1-96 0,-3 1-108 0</inkml:trace>
  <inkml:trace contextRef="#ctx0" brushRef="#br0" timeOffset="92821.17">11588 6281 775 0,'0'-2'30'0,"1"-1"-25"0,2 2-8 0,-1 2-5 0,3 2-2 0,3-1 6 0,2 5 4 0,2-4 0 0,7 2 0 0,0 1-1 15,2-2 1-15,1 0 2 0,2-2 4 0,0-2 4 0,1-2 1 16,4-2 2-16,0-2 3 0,2 1 6 0,2-2 5 0,1 0 7 0,6 1 1 16,-1-2-10-16,8 1-6 0,1-2-9 0,4-1-6 0,7 2-2 0,3 0-4 15,2 1-3-15,6 2-3 0,1 2-22 0,2 3-49 0,-1 2-87 16,0 2-89-16,2 1-5 0,1 1 53 0</inkml:trace>
  <inkml:trace contextRef="#ctx0" brushRef="#br0" timeOffset="93882.18">11801 7499 109 0,'12'-10'-15'0,"4"0"-17"0,10-2 17 0,-1 6-2 0,8 3 0 0,5 3 5 0</inkml:trace>
  <inkml:trace contextRef="#ctx0" brushRef="#br0" timeOffset="98264.93">11778 16962 9 0,'12'-8'12'0,"-1"-1"3"16,6 0 3-16,-1-1 1 0,-2 2 2 0,2 1 1 0,0-1 1 15,0 0-2-15,-1 2-2 0,1-1-2 0,0 2-1 0,1-3-1 16,1 1-1-16,-1-1 0 0,2 2 0 0,-2 0-2 0,1-1-1 0,-2 0-2 0,0-1-3 16,0-1 1-16,0 1-4 0,-1-1 2 0,-2-1-2 15,-1-1 0-15,-1 2 1 0,-1 0-1 0,-1-2 1 0,-2 0 1 0,1-1 0 0,-3-1-1 16,-1-1 0-16,-1 0 0 0,-1-1 0 0,-2-1 4 0,0 0-2 15,-1-2 0-15,-3 1 1 0,0-1-1 0,-3 1-1 0,1 0 2 16,-2-2-2-16,-2 0 0 0,-3 0 1 0,2 1-1 16,-4-1 1-1,-1-1 0-15,-1 0 1 0,1-2 0 0,-2 1-1 16,1 2 2-16,-3-1-2 0,-2 1 3 16,1-1-1-16,-3 1 1 0,1 2 2 0,2-1-1 0,-4 0 2 15,0 0-2-15,1 1 0 0,-2-1-2 0,2 2 2 0,-3 0-3 0,2 2 1 0,-1-1 0 0,1 0 0 0,-6 0-2 0,3 2 2 16,0-2-1-16,-3 2-1 0,4-1 0 0,0 0 6 0,-1 0-1 0,0-1 0 0,-3 2 0 0,0-2-4 0,-1 2 1 0,0 0-1 15,1 0 3-15,-4 1 0 0,3 0 2 0,-3 0 0 0,-1 2-2 0,-1-1 1 0,1 3-3 0,-5 0 4 0,4 1-2 16,-2 2 0-16,-3-1 0 0,2 2-1 0,-3 0 0 0,-1 2-1 16,-2 0-1-16,2 1-2 0,0 2-3 0,1 1 2 0,3 0-1 0,-2 1 1 15,-1 1 0-15,-1 1-3 0,1-1 0 0,0 2-3 0,2 0-3 0,-2 3 1 16,1-1 1-16,1 0 3 0,-2 2 1 0,3 1-1 0,-2 1 0 0,5-1 0 16,-1 0 0-16,-2 3 0 0,2-2 0 0,1 4 0 0,-1-2-4 15,2 1 0-15,1 1 1 0,-1 0 0 0,4 5 1 0,-2-2 1 0,2 2 0 16,0-1 3-16,1 2-1 0,3 1 5 0,1 1 2 0,5 0 1 0,-1 0 4 15,3 1-2-15,2 1 8 0,3 1-1 0,2 1 4 0,2 3 4 16,3 1 0-16,2 1 4 0,0 1-1 0,6-1-1 0,0 1 1 0,0-2-5 16,7 2-2-16,1-1-3 0,0 1-4 0,4-1-1 0,2-1 4 15,0 0-4-15,2 2 3 0,4-3-7 0,1 1-1 0,1-3 4 0,2 1-3 16,2-2 7-16,2 0 0 0,0-1-2 0,3 0 3 0,0-2-3 0,1-1 7 16,3-2-2-16,0-1-2 0,1-2 7 0,4 0-11 0,-1-2 7 15,4-2 2-15,-2 1-4 0,1-4 4 0,-2-1-1 0,3-1 0 0,-1-2 0 16,3-1-1-16,1 0-2 0,-2-3 5 0,4 0 2 0,1-1 3 0,-1-2-1 15,1-2-7-15,1-4 2 0,-2 1-1 0,1-1 0 0,-1-3 0 16,3-1 1-16,-3-2 2 0,2-1 0 0,-5-1-2 0,3-2 0 16,-1-1-4-16,-4 0-5 0,5-2 2 0,-1 1-2 0,-4-2 1 0,4-1 3 15,-3 0-2-15,1-3-2 0,0 2-2 0,-1-4 0 0,-1 1-1 0,-1 0 4 16,-1-1 0-16,1-1-1 0,1 1 0 0,1-2 3 0,-2 2-2 16,1-4 3-16,-5 1 0 0,0-1-4 0,-1 2 5 0,-2-1-4 0,-4 1 2 15,3 0-6-15,-5 1 4 0,-1 0 0 0,-1-1-5 0,-1 2 5 0,-4-2-7 16,0-1 1-16,-1 0 0 0,-2-2 1 0,-4 1-4 0,-2 2-2 0,-3 0 0 15,-4 2-1-15,-2 1-3 0,-4-5-3 0,0 1 1 0,-6-1-6 16,-4-1 4-16,-7 1-6 0,-6-5-2 0,-3 1-1 0,-6-3-5 0,-5-2-5 16,-7 1-9-16,-11-1-12 0,-6-3-11 0,-8 0-13 0,-12-1-32 15,-7 0-52-15,-11-1-143 0,-10 2-181 0,-12-2-109 0,-14-2 84 0</inkml:trace>
  <inkml:trace contextRef="#ctx0" brushRef="#br0" timeOffset="116946.49">18912 4542 70 0,'-3'-7'0'0,"0"3"-1"0,1 0 0 0,-1 3-1 0,3 0 2 0,-2 1-1 0,4 1 0 0,-2-1 1 0,3 0-1 0,-2 0 0 0,2 0 1 0,1 1 0 0,-2-1 1 0,1 2 2 16,2-2 8-16,1 0 9 0,-1-3 10 0,0 0 8 0,2 1-6 15,0-2-7-15,1 1-6 0,0-4-3 0,3 3 5 0,-1-1 1 16,0 1 1-16,4-1-2 0,0 2-7 0,3-2-5 0,2-1-3 16,-2 3-2-16,8 1-1 0,0 0-1 0,3 1 0 0,4 0-1 0,7-2 0 0,4 2 1 15,7 2-3-15,6 0 0 0,7 1-1 0,5 2-3 0,5 0-3 0,6 0-8 16,5 4-11-16,6-1-36 0,4 2-91 0</inkml:trace>
  <inkml:trace contextRef="#ctx0" brushRef="#br0" timeOffset="121378.49">18516 5920 293 0,'-19'-12'8'0,"3"1"-13"0,-6 0-2 0,-1 4 3 0,3 5 2 0,0 0 4 0,-1 4 1 0,3-2-2 0,-2 2 0 0,1 1-1 0,-1 0-1 15,-3 1 2-15,3 1 0 0,1-2 4 0,-1 0 4 0,0-2 2 16,0-2 0-16,2 1-2 0,0 0 0 0,4-3 2 0,-1 2 7 0,5-1 8 16,-2 1 5-16,4 0 3 0,-1-1 0 0,3 1-3 15,0 0-3-15,1-1-3 0,2 2-3 0,1-1-3 0,0 1-1 0,1 0-2 0,2 0 0 16,-1 0-5-16,0 0 0 0,2 1 1 0,0 1 1 0,1-1 4 0,5 2 3 16,1-1 2-16,2 1 6 0,7 1 0 0,0-1 2 0,5-1 3 0,5 2-2 15,4 0 2-15,3 0-2 16,3 0-4-16,5 2-5 0,1-1-4 15,3 0-1-15,3 2-3 16,3 1-2 0,2 0-1-16,1 2-2 0,1 0 2 0,-1 0-4 15,-1-1-1-15,3 2 1 0,-2 1 1 0,-1-3 3 16,0 1-1-16,-3-1 1 0,-1-1-1 0,-1 0-1 16,-4 0 3-16,-1-3-1 0,-5 1 1 15,-3-1 5-15,-2-2-3 0,-5-2 5 0,-5 1 4 16,-5-4 3-16,-5 1 13 0,-7-5 14 15,-5 4 13-15,-3-2 1 0,-3 0-9 0,-4-3-17 16,-5-2-21-16,-5-1-13 0,-9 0-11 0,-8 0-8 0,-12 0-5 16,-9 1-9-16,-9 1-9 0,-13 3-15 0,-10 1-32 0,-12 0-57 0,-8 1-87 0,-12 5-85 0,-10-1-79 0,-8 4 27 0</inkml:trace>
  <inkml:trace contextRef="#ctx0" brushRef="#br0" timeOffset="133665.65">15161 9047 13 0,'-1'0'14'0,"0"1"2"0,1-1-1 0,-2 2-1 0,1-1 0 0,-2 2 0 0,3-2 0 0,0 3 2 0,0-4-1 0,-3 2 1 0,3-2 0 0,0 1 0 0,-2 0 0 16,2 1 1-16,0-1 2 0,-2 0 1 0,1 1 1 0,1-2 1 16,-1 0-1-16,1 1-2 0,0-1 1 0,0 0-1 0,0-1-1 0,-2 1-1 15,2 0-2-15,-1 0-1 0,1 1-2 0,-1-1-2 16,-1 0 0-16,1 0 0 0,1 0-1 0,-1 0-2 0,1 0-1 16,0 0-2-16,0 0-1 0,0 0 0 0,0 1 0 15,0-1 0-15,1 2 2 0,0-1 4 0,1 0 2 0,-1 1 3 16,2 0 1-16,1 0 1 0,-2 0 0 0,5 0-1 0,-1 0 3 0,2 0 2 0,0-1 2 15,2 0 1-15,1 1 1 0,0-1-1 0,1 0 0 0,0-1-2 0,0 2 1 16,1-4-1-16,2 2-1 16,1 0 2-16,0 0 0 0,0 0 0 0,0 0-2 15,3 0 1-15,0-1 0 16,-2 1-1-16,2-1 0 0,0-1-3 16,0 2-3-16,1-1 3 0,-1 1-4 0,-1-1 0 0,0 1-1 0,-1-2-1 0,2 2-1 0,-3 0 5 15,1-2-2-15,1 0 2 0,-2 1 0 0,0 1 0 0,0-1 0 0,0 1 1 0,2-2-3 0,-2 1 1 16,1 0 0-16,-1-1-3 0,2 1 2 0,-2 0 0 0,0-1 3 15,-1 2-3-15,-1-1 1 0,1 1 0 0,1-1 0 0,-1 1-1 0,2-2 0 16,1 1-4-16,-1 1 4 0,1 0-2 0,-1 0 1 0,3 0-3 0,-1 0 0 0,-2 0 0 0,1 1 0 0,-1 1 4 0,-1-2-1 16,3 1-2-16,-3-1-1 0,2 0-1 0,-4 0 1 0,4 1 2 0,-2-1 2 0,0 0-2 0,0 0 1 15,-1 0 0-15,-2 2-3 0,1-2 1 0,-1-2 2 0,-1 2 0 0,0 0-1 0,-1 0 1 0,2 0-1 0,-3 0 1 16,2 0 0-16,-2-1 1 0,-2 1-3 0,3 0 1 0,-2 1 3 16,2-1 1-16,-3 0-3 0,2 0 1 0,-2 2-4 0,1-2-1 0,0 0 0 15,1-2-1-15,3 2-4 0,-2 0-1 0,0 0 2 0,-1-1 6 0,1 1-3 16,0 0 2-16,0 0-1 0,-1 0-2 0,1 0 2 0,0-1 0 15,-1 1-3-15,1-2 5 0,-1 2-3 0,0-1-2 0,0 1 1 0,-2 0-1 16,2 0 2-16,-2-1 2 0,2-1-4 0,-1 1 3 0,-1 0-2 16,0 1 0-16,-2-2 6 0,0 2-6 0,0 0 5 0,-1 0 2 0,0 0-5 15,2 0 2-15,-1 0 1 0,-2-2-2 0,-2 2-1 0,2-2 5 0,-4 2-4 16,6-1 1-16,-4 1-2 0,1 0 1 0,-2-1 1 0,1 1 6 16,0 0-3-16,0-2 3 0,-1 1-3 0,2 1-5 0,-3-2 5 0,2 1-1 15,0-2 0-15,-2 2-1 0,1 0 4 0,0-1 0 0,-1 1-3 0,0 0 2 16,3-1-4-16,-3 1 1 0,0 0-1 0,0 1-2 0,0-3 4 15,0 3-5-15,0 0 0 0,0-3 3 0,0 2-4 0,3 1 2 0,-3 0 0 16,0-1-7-16,0 1 4 0,0 0-1 0,0 0-1 0,0 0 1 0,0 0-6 16,0 0 4-16,0 0-4 0,0 0 2 0,0 0 3 0,-3 0-8 15,3 0 4-15,-3 0-8 0,1 0-10 0,-4 0 1 0,1 1-14 0,-2 3-8 16,-1-4-13-16,2 3-21 0,-5-1-36 0,-1 2-86 0,0 0-167 16,-3 2-175-16,0 1-189 0</inkml:trace>
  <inkml:trace contextRef="#ctx0" brushRef="#br0" timeOffset="135114.88">17223 8952 15 0,'-8'0'10'0,"-2"-1"5"0,0-1 8 0,2 2 7 0,1-4 5 0,0 4 2 0,0-1-2 0,1 1-1 0,0-1-2 0,0-1 3 0,0 2 6 0,2-1 6 15,-1 0 5-15,0-1 2 0,1 1 1 0,-1 1-2 0,3-1 2 0,-1-1 1 16,2 0 0-16,-2 0 2 0,2 1-3 0,-1 1-1 0,1-1-5 15,0 1-2-15,1 0-3 0,0-2 3 0,1 2 0 16,-1 0-1-16,1 0-3 0,-1 0 1 0,2 2-2 0,0-2-1 16,1 1 4-16,0 0-1 0,4 1 1 0,1-1 4 0,0 2 1 0,4-2-1 0,2 2 0 15,1-2 1-15,3 2-4 0,4-2 2 0,0 0 0 16,3 1-4-16,3 0 2 0,3 1-1 16,4-2 0-16,4 1 1 15,3-2-4-15,0 1-1 16,4-1-4-16,1 0-7 15,2 0-1-15,4 0-2 16,0 0-8-16,1 1 6 16,0-1-2-1,-1-1-2-15,4 1 4 16,0-1-3-16,1-1-8 0,1 1 1 16,-2 1 3-16,1 0-4 0,-2-1 8 15,-1-1-3-15,-1 2 0 0,0 0 5 0,-1-2 2 16,-1 0 1-16,1 1 2 0,-6-2 2 0,-1 2-1 0,-3-2-1 0,2 1-1 0,-4-1-3 0,1-1 2 0,-6 0 2 15,0 1-2-15,-2-2-2 0,-2-1 1 0,-4 1-9 0,-1 1 5 0,-3 0-8 0,-3 0 1 0,-1 0-4 0,-2-1 1 0,-1 1-2 0,-2 0-3 16,-3-2 2-16,-1 2-7 0,-5 3-1 0,0-4 1 0,-1 2 0 0,-2-1-2 0,-2 1 2 0,-1 2-4 0,0-1-2 0,0 1-3 0,-1 1-8 0,0-1-9 0,-2-1-11 16,-4 1-13-16,3 0-8 0,-3 1-19 0,-2 1-33 0,-2 0-43 0,-2 2-71 0,-2 3-99 0,-2-2-143 0,-3 5-247 0,0-2 20 0</inkml:trace>
  <inkml:trace contextRef="#ctx0" brushRef="#br0" timeOffset="162742.41">18198 2832 386 0,'-2'-2'59'0,"-1"-2"-13"0,2 0 7 0,-1-3 21 0,1 0 27 0,1 2 20 0,0-3 9 0,0 1-15 0,1-1-12 0,-1-1-2 0,2-1 2 15,-2 0-1-15,1-1-9 0,-1-1-13 0,3 1-13 0,-3-1-12 16,2 1-8-16,1 2-4 0,0-2-11 0,0 2-3 16,-2-1-3-16,0 2-2 0,-1 0 3 0,0 3-4 0,0 0 2 15,-1-1 5-15,-2 4 5 0,2-1 5 0,-2 0 1 0,-2 1-6 0,2 0-2 16,-4 1-6-16,1 0-5 0,-4 2 1 0,2-1-6 0,-2 1 1 0,-2 2 12 16,-2 1-5-16,-1 1 1 0,1 2-5 0,-1 0-15 0,0 2 3 15,0 0-7-15,1 1-1 0,0-1 1 0,1 2-7 0,1 0 7 16,1 1 1-16,2 1-3 0,1-1 8 0,2 2-5 15,1-2 2-15,1 1-4 0,3-1-2 16,1-1 4-16,2-2-5 0,2 1 4 0,2 0 4 16,0 0-3-16,5 0 0 0,0 1 7 0,2-1-12 0,2-2 7 0,0 1 3 0,1-1-7 0,0-1 9 0,0 2-1 0,5-5 1 0,-2 4 4 0,1-1-4 15,-1 0 3-15,-2-1-2 0,2 1-1 0,-1 0 1 0,0 1-1 0,0-2 2 0,-1 1 5 0,-2 1-1 16,-2-1 0-16,-1 1-1 0,-1 0 0 0,-3 0-2 0,0 0 3 16,-4 0 3-16,0 0 0 0,-1 0 1 0,0 1 0 0,-3 1-8 0,0-1 7 15,-3 2-8-15,0 0-4 0,-2-1 7 0,0 1-6 0,-4 0 7 0,0-2-1 16,-2 2-4-16,2-2-3 0,-4 1 2 0,-1-2-6 0,1-2 7 15,-1 1-4-15,1-2-8 0,0 0 9 0,-2-1-7 0,3-2 8 0,-3 1 9 16,2-2-10-16,-1-1 2 0,1-1 3 0,-1-2-3 0,0-1 1 0,3 0-6 16,-1-3 1-16,0 2 7 0,2-6 2 0,1-1 7 0,4-1-5 15,-1-2-7-15,1-1 1 0,-2-4 1 0,5-1-1 0,2-2-3 0,0-1 6 16,2-2-1-16,2-1 3 0,3 1 2 0,0-3-1 0,1 4-1 0,1 1-12 16,2 1-6-16,2 3-1 0,1 1 1 0,0 3 6 0,0-1-1 15,-2 2-7-15,0 2-1 0,-1 1 1 0,1 2-2 0,-2 2-4 0,2 0-9 16,-1 1-10-16,0-1-7 0,4 3-28 0,-5 0-37 0,6 1-33 15,-3 0-46-15,0 0-21 0,-1 1-43 0,-1 2-94 0,-1-1-139 0,0 2-126 16,1 0-50-16</inkml:trace>
  <inkml:trace contextRef="#ctx0" brushRef="#br0" timeOffset="163466.17">18568 2690 171 0,'-4'-5'63'0,"-1"-2"12"0,2-2 16 0,1 0 19 0,2-1 13 0,0 1 8 0,2-2 3 0,1 0 6 0,1 2 5 0,-1 1-7 0,2-3-8 0,0 3-18 0,1 0-12 0,3 1-8 0,1-1-5 16,-1 0 0-16,4 2-6 0,-1-5-8 0,3 4 0 0,-3-1-8 15,2 3-6-15,0-2-6 0,0 0-8 0,1 2-5 16,-1 1-6-16,1 1-1 0,-2-1-13 0,-1 3-1 0,2 0 1 16,-3 2-6-16,-2 0 1 0,2 3-4 0,-3-1-5 0,-2 0 7 0,3 2-4 15,-3 0 1-15,-2 1 0 0,2 0-7 0,-2 1 5 0,-2 0-2 16,2 1 5-16,-2 0 1 0,-2 0-7 0,0 1 1 0,-2 1-6 0,-2 0 3 15,2 1 2-15,-2 3 2 0,-2-2-6 32,1-2 1-32,-2 2 1 0,-2 0-6 0,3-3 5 0,-2 3-4 15,-1-3 5-15,2 2-3 0,-1-3-1 0,2 1-3 16,-1 0 1-16,1 1 6 16,0-2-4-16,2-3 2 0,-2 1-1 15,0-1 0-15,3-1 2 0,-1 0-2 16,0 0-2-16,1-3-3 0,2 2-1 0,-2 0 6 0,2-2 0 0,1 2 2 15,-1-2 1-15,1-1 0 0,-2 1-5 0,2-1 4 0,2 0-4 0,-2 2-1 0,1-2 5 0,-1 0-1 0,3 1-1 0,-1 0 2 0,1 1-4 0,1-1-2 0,0 0 2 0,-1-1 4 0,3 2-2 0,0-1 4 0,0 1 1 0,4-1-5 0,-2 0 7 0,1 1-6 16,2-1 3-16,0 0 1 0,1 1 3 0,3 0 11 0,-2 1 1 0,0 0 13 0,1-1 3 0,0 1 1 0,1 0 7 0,-1 1 0 0,0-3 0 0,0 3-1 0,-2 0-8 16,0-1-11-16,-1 1-3 0,-3 1-3 15,2-1 1-15,-3 1-3 0,0 1 0 0,-3-1-4 0,-1 1 0 0,1 0 4 16,-4 0 0-16,0 0-3 0,-2 1-1 0,0 0-1 0,-1 2-2 0,-4 0 2 0,-2 2-2 0,-3 1-9 16,0 2 2-16,-4-1-1 0,-1-1-6 0,1 2 0 0,-2-1-3 15,-3 0 1-15,-1 2 4 0,-2 0-1 0,-2 1-5 0,1 0-12 0,-1-3-8 16,1 3-10-16,-1-2-22 0,3-1-33 0,1-1-39 0,2-2-46 15,-2-2-46-15,6-2-83 0,0 1-168 0,4-2-170 0,0-3-95 0</inkml:trace>
  <inkml:trace contextRef="#ctx0" brushRef="#br0" timeOffset="168906.27">21446 1965 186 0,'0'-2'79'0,"3"-1"-40"0,1-1 22 0,1 0 29 0,-2 0 25 0,5-3 24 0,-3 1 5 0,2-2-13 0,0-2-13 0,-1 1-9 0,1-2-3 0,0 0 7 0,0-1 4 15,-2 0-6-15,3 0-8 0,-1 1-7 0,-2-1-10 0,0 2-7 0,1-2-12 16,-4 0-2-16,1-1-7 0,0 1-9 0,-2-1 0 0,0 2-7 16,-1 1-8-16,0-1 6 0,-1 0-8 15,-2 0-1-15,2-1 2 0,-3 3-5 0,-3-2-2 0,2 2-4 16,-3 0-1-16,-1 0-7 0,-1 3 2 0,-1 0 2 0,1 2-7 0,-1 2 9 15,-1 0-4-15,0 2 0 0,-1 2-1 0,-4 2-10 16,3 1 1-16,-4 2-7 0,2 2 1 0,-1 2-3 0,-1 1 1 0,0 3 4 0,1 2-2 16,1 2 0-16,0 1 0 0,0 1 1 15,-1 2-4-15,3 0 0 16,2 1 3-16,2 0-4 16,0-1 3-1,2 0-1-15,3-3 0 16,2-3 1-16,0-1 2 15,3-1-2-15,2-3-3 0,2-2 1 0,1-1 3 16,2-2 2-16,1-1-2 0,3 0-3 0,1-2-4 16,-2-3 5-16,7 0-1 0,-5-1 2 0,5-2 5 0,-4-1-5 0,3-1 6 0,-3-4 0 0,3 0-9 0,-2 0 8 15,2-3-6-15,1-1 5 0,-3 0-1 0,1-1-1 0,-2-2 8 0,0 0-1 0,-1-2-6 0,-2 1 1 0,0-2-2 0,-2 5 4 16,0-3 4-16,0 1 7 0,-1 3-6 0,-2 0 8 0,-1 1 2 0,0 3-7 0,-1 0 7 0,-1 3-8 0,1 1 7 0,-2 2-1 0,-1 1-1 0,0 1-3 0,2 0-2 16,-1 1-4-16,-1-1 4 0,1 2-5 0,1 2 1 0,-1 1 3 0,0 3-3 0,2 4-4 0,-2 2 3 0,1 2-4 0,0 0 0 0,-2 3 11 0,3 3-3 0,-3 2-1 0,3 2 4 0,-2-1-9 15,0 3 0-15,1-1 0 0,0 1-1 0,1 1-1 0,0-1-1 0,-2 0-2 0,0 0 4 0,1-1 3 0,1-2-2 16,-2 1-3-16,-1-2-1 0,0-1-1 0,0-2-5 0,3-2 3 0,-3 0 1 15,2-3-8-15,-2 0 9 0,0-2 3 0,0 1-6 0,0-1 12 0,0-4 1 16,0 0-6-16,4-2 6 0,-4 1-13 0,2-2-6 0,-2-2 5 0,0-1-6 16,-2-1-2-16,2-2-4 0,0-1-3 0,2 2-4 0,-2-2-6 15,0-2-10-15,0 2-19 0,0-1-32 0,1 0-40 0,-2-3-47 0,1-2-39 16,-2-2-58-16,1-1-103 0,1-2-122 0,0-1-72 0,1 1 71 16</inkml:trace>
  <inkml:trace contextRef="#ctx0" brushRef="#br0" timeOffset="169231.1">21898 1771 690 0,'-14'-7'406'0,"2"-1"-327"0,0 0 15 0,4 2-1 0,6 0 12 0,2 2 7 0,0 0-10 0,0 2-6 0,5-2-8 0,-2 0 2 0,1-2 4 0,0 2 3 0,2-1-2 16,0 1-3-16,3 0-12 0,-1 0-5 0,0 1-13 0,-2 2 4 0,2 1-5 15,-4 0-8-15,0 0 5 0,0 0-7 0,-2 1 4 0,-2 0 4 16,0 3 0-16,0 2-6 0,0 0-3 0,3 5-6 0,-3 3 2 0,-3 2-2 16,2 4-3-16,-2 3 3 0,-1 3-3 0,0 4-1 0,0 3-5 15,-2 1-4-15,0 2-7 0,5 0-3 0,-4-1-6 16,2 0-6-16,2 1 2 0,-2-1 2 0,2 0-5 0,1-3 5 0,0 0-6 0,1-2-5 16,2-2 8-16,-1-2-10 0,0 0-4 0,0-3-6 0,1-1 3 0,-2-3 13 15,5-1 5-15,-4-2 8 0,2-3-8 0,0 1-13 0,0-2 2 16,2-2 0-16,-1-2-6 0,-2 0 1 0,1-2-7 0,0 0-4 0,0-2-3 15,0 0-15-15,-1-1-16 0,1-3-51 0,-2 0-62 0,1 0-75 0,1-3-126 16,0-1-187-16,0-2-334 0,1-4-29 0</inkml:trace>
  <inkml:trace contextRef="#ctx0" brushRef="#br0" timeOffset="179501.51">18168 3679 12 0,'-3'-9'11'0,"-1"-1"-7"0,-1-2-2 0,-1 3 0 0,4 2-1 0,-1 2 1 0,0 1 1 0,3-1-1 0,-2-1 1 0,2 2 0 0,0 0-1 0,2 2 0 0,-2-1-1 0,4-1 1 0,0 0 0 0,0-2 1 16,0 1 5-16,3 0 5 0,-2-3 5 0,5-2 2 0,0 2-3 0,4-4-5 16,2 0-1-16,4-3 1 0,3 1 4 0,2-2 3 15,3 1 4-15,3 1 2 0,1 1-1 0,1 0-1 0,-1 1-2 16,5 0-4-16,1 1-1 0,-1 1-3 0,5 2-2 0,-5 0-2 0,4 2-2 0,-5 0-1 16,0 2 1-16,0-2-2 0,-1 2 0 0,-1 0-1 0,-2-1-1 0,0 3-1 15,-1 0 0-15,-3 1 0 0,-3 0-2 0,-2-1 2 0,-1 1-2 16,-4 1 1-16,-2 0 1 0,-1 1 0 0,-4-1 2 0,-3 2-2 0,-1-2 1 15,-2 0 3-15,-4 0 0 0,-1 0 5 0,0 0 3 0,-1 0 4 0,0 1 4 16,-2 0-3-16,-1 1-3 0,-3 0-2 0,-2 1-5 0,-3 0-3 16,-6 1-2-16,-2 1-1 0,-2 2-1 0,-7 1-1 0,1 0 2 0,-3 1-1 15,-2-2 1-15,-2 1 2 0,2-1 1 0,-4 1 1 0,5-1 0 0,0-1-1 16,0 1 3-16,2 0 1 0,0-2 1 0,0-1 0 0,-1 0 0 16,0 0-2-16,3 0-1 0,0 0-1 0,5 1 0 0,0 0-1 0,2-1 1 15,2 0 0-15,2 0-1 0,1 0 0 0,0 0-1 0,2 1 0 16,0-1 0-16,3 0-2 0,0 0 1 0,2-1 0 0,1-1-1 0,1 2 1 15,2-2-1-15,-1 0 1 0,6 0-1 0,-2-1-1 0,2 0 2 0,0 1-1 16,0-2 3-16,0 0-1 0,0 0 1 0,0 1-1 0,2-1-2 0,-2 1 4 16,6 1-2-16,-2-1 3 0,1 0 1 0,3 1 4 0,0-1 3 0,1-1 3 15,2 0 1-15,3-1 0 0,-1 1 1 0,2-3-2 0,-1 2-2 16,5-2-1-16,0 0-1 0,0 2-4 0,2-2 3 0,-1 1-4 16,2 0 1-16,-1 2-1 0,1-2-4 0,-2 0-1 0,-3 1 2 0,1 0-3 15,-2-1 1-15,-3 2-1 0,-1 2-3 0,-1-1 4 0,-4 0-4 16,-2-1 2-16,0 2-1 0,-2 0-2 0,-2-2 5 0,-1 0 2 0,0 0 3 0,-1 2 3 15,0-2 0-15,-3 1-4 0,-4-1-2 0,0 1-7 0,-7 1-6 16,0-1-2-16,-8 3-7 0,-6 0-10 0,-5 3-10 0,-6 1-21 16,0-1-58-16,-4 1-68 0,-1 1-50 0,-2 0-17 0,3 1 43 0</inkml:trace>
  <inkml:trace contextRef="#ctx0" brushRef="#br0" timeOffset="180203.86">22033 3098 8 0,'-2'-4'7'0,"-2"0"-4"0,-2-2-1 0,4 4 0 0,2-1 3 0,-3 2 2 0,3-1 3 0,-1 1 3 0,-1 0-1 0,2 1-2 0,0-2 0 0,-1 2 16 0,-1-2 18 0,1-1 18 0,-2-1 13 0,-1-3-19 0,-1 2-21 0,-2-2-15 15,-1 0-4-15,0 2 5 0,-4-2 6 0,2 2 4 0,-5 1 1 0,-3-1-5 0,-2 1-6 16,-1 0-3-16,-5 0-4 0,1 1 0 0,-1 2-2 0,-4-1-2 0,-4 2 0 15,1 2 0-15,-4 0 2 0,0 1 1 0,-1 0 4 16,2-1 1-16,0 1-1 0,1 0 7 0,3-1 3 0,1 1 0 16,3-3 2-16,4 0-5 0,4 3-1 15,2-2-3-15,8 2 1 0,1-2 0 16,4 0 0-16,5 1 0 0,0 0-1 16,3 0 2-16,4 2-1 15,3 0 3-15,6 1 2 16,7 0 2-16,8-1 1 15,6-1 1-15,13-2-5 16,6-1 0 0,7-2-3-16,11-2-8 15,2-2-1-15,4 1-5 16,0 0-2-16,-1 1-1 0,0-2 0 16,-5 2 0-16,-3 0-4 15,-5-1-2-15,-9 0-1 0,-3 1-1 0,-10 0 0 16,-6 0 7-16,-8 1-1 0,-5 0 4 0,-8-1-2 0,-5 1 1 0,-4-1 4 0,-5 3 0 0,-1-2 6 0,-4 1-5 0,2-1-14 0,-4-2-20 0,-6-1-34 0,-4 0-70 0,-12 0-130 0,-10 4-103 0,-18 2-8 0</inkml:trace>
  <inkml:trace contextRef="#ctx0" brushRef="#br0" timeOffset="185173.19">22588 8992 50 0,'3'-1'-6'0,"1"1"-6"0,0 1 2 0,-1 3 2 0,3 0 3 0,0 2 2 0,-1-1 2 0,0 0 0 0,3-1-1 0,0 2 1 0</inkml:trace>
  <inkml:trace contextRef="#ctx0" brushRef="#br0" timeOffset="185808.02">22458 9083 14 0,'-1'-4'13'0,"-1"0"11"16,1 0 11-16,0 0 10 0,1 0 15 0,-2 3 11 0,1-2 4 0,0 1-5 0,-1-2-6 16,0-1-9-16,-2 0-6 0,-2 1-2 0,1-1-1 0,1-2-1 0,-4 0 1 15,0 1-3-15,-3-1 0 0,-1 0 1 0,-3 1-11 0,1-1-1 16,-5-1-6-16,0 1-6 0,-1 0 2 0,-1 1-1 0,-2 0-2 0,-1 2 2 16,0-4-3-16,-3 3-1 0,0 0-1 0,-1-1-3 0,0 4 0 0,-1 0 0 15,1-3 3-15,-3 2-1 0,1 0 4 0,-1 2 0 0,0 0-1 16,4 1 2-16,2 0-2 0,1 0 1 0,2 1-2 0,1-1 4 0,3 3-1 15,2-1-2-15,4 1 0 0,1 1-2 0,3-2-4 0,4 0-1 16,2 2-5-16,2 0-1 0,2 2 2 0,4-1 1 0,0 2 4 0,6-1 1 0,2 0 4 16,2 0-2-16,5 0-1 0,1-1-3 0,6 1-4 0,1-2 2 15,4-2-3-15,3 0-1 0,1-1 2 0,4 0 0 0,-3 1 0 0,4-2 2 16,0 0-2-16,2 0 5 0,0 0-2 0,2 0 4 0,-1 0 1 16,-1 1 1-16,-1-1-4 0,-1 1 5 0,-2 2-5 0,-2-2-2 0,-6-1 2 15,3 2-5-15,-6-1-1 0,-2 0 1 0,-2 1-1 0,-6-2 1 16,0 0 0-16,-4 0 1 0,-2-2 0 0,-4 1 0 0,1 0-2 0,-5-1 6 15,-1 1-1-15,-2-2 6 0,-1 1 5 0,-2-1-3 0,-1-1 2 0,1-1-5 16,-3-1-3-16,-2 1-4 0,-2-1-2 0,2 1-1 0,-6 1 1 16,0-1-5-16,-4-1 5 0,-2 1-7 0,-2 1 2 0,-3-1 1 0,0 1-2 15,-3 0 3-15,-3 1-4 0,-3 0 3 0,1-1 0 0,1 1-2 0,-1 1 1 16,-1 0-2-16,-2 1-2 0,1 0 2 0,-1 1-1 0,3 0 1 16,0 1 3-16,2 0-2 0,3 1 0 0,2 0 1 0,4 1 1 15,3 1-3-15,1-1 0 0,8 0-2 0,0-1 1 0,4 2 4 0,1 0-6 0,0-1 4 16,6 1-1-16,0-1-1 0,1 1 5 0,2 0 0 0,0 1 3 0,3-1-1 15,3-1-1-15,2 1 0 0,2 0 6 0,2 0 0 0,4 0-2 16,1 0 1-16,2 0-9 0,3-1 2 0,0 1 2 0,3 1-5 16,-3-2 1-16,3 1-1 0,0 0-6 0,-3 0 5 0,3 0-3 0,-4 0 1 15,1 1 0-15,-3-2 0 0,0 2-3 0,0 0 1 0,-2 2-5 0,-3-1-6 16,-3-1-9-16,-5-1-10 0,-5 0-15 0,-2 1-19 0,1-1-36 16,-3 0-75-16,-3 2-72 0,0-1-81 0,-3 2-69 0,-3-1 71 0,-2 2 87 15</inkml:trace>
  <inkml:trace contextRef="#ctx0" brushRef="#br0" timeOffset="192975.96">22122 10758 13 0,'1'-9'3'0,"0"1"-2"0,-1 0 0 0,-1 2 0 0,-2 4-1 0,1 0 1 0,-1-2-1 0,3 3 1 16,0 0 1-16,0 1 0 0,0 0-1 0,0 0 0 0,0 0 0 16,0 0 0-16,-1 0-1 0,1 0 1 0,-2 0 0 0,1-2 0 15,-2 2 2-15,1-1 0 0,-4 0 3 0,2-1 6 0,-1 1 5 16,-3-2 4-16,0 1 2 0,2-2-6 0,-3 0-4 0,-4-2-3 15,1 1-1-15,-4 0 2 0,1-1 0 0,-3 0 2 0,1-1 2 16,-2 0 1-16,-2-1-2 0,1 0 0 0,-3 0-2 0,-1-1-3 16,0-1 0-16,-3 0-3 0,1-1-1 0,-2 3 1 0,0-4 1 0,-3 4 0 0,0 0 0 15,1 0 4-15,-3 1-1 0,3 0 3 0,-1 3 2 16,1-3-2-16,-1 2 3 0,1 1-2 0,-1 0-3 0,-1 1-1 0,-1 1-2 0,3-1-2 0,-3 3 0 0,1-4 1 16,0 3-2-16,1 1-1 0,-1-2 0 0,-3 1-2 0,2-2-1 0,-3 2 1 15,-2-2-2-15,3 1 0 0,0-2 2 0,2-2 0 0,-2 2-1 0,-1-1 1 16,-2 1 0-16,-1-2 0 0,2 1 1 0,-2 0-3 0,-3-2 1 15,2 0 0-15,-4 1 1 0,1-1 0 0,-1-1-1 0,-2 1 0 0,3-1 2 16,-1 0 0-16,0 0-1 0,-3-1 1 0,0-1-1 0,3 1 2 0,1 0 4 16,3-1 5-16,4 1 5 0,-1 1 3 0,2 0 6 0,2-2 0 15,-1 2-2-15,5 0 0 0,-1 0-5 0,1 2-1 0,4-1-5 0,-2 0-3 16,1 0 0-16,6 2-2 0,-4 0 4 0,1-1 3 0,2 2-5 16,-1 0-4-16,5 2-3 0,-2-1-3 0,-1 0-1 0,4 1 3 0,-3 0-4 15,3 2 0-15,3-1 1 0,2 1-2 0,2 0 1 0,2 1-2 0,-1 1-1 16,0-1 0-16,0 2-2 0,-3-1-5 0,2 2-20 0,2 2-47 15,2-2-61-15,-1 1-47 0,4 2 1 0,2 1 55 0</inkml:trace>
  <inkml:trace contextRef="#ctx0" brushRef="#br0" timeOffset="207128.98">14886 12252 70 0,'-2'-8'66'0,"-1"2"-12"0,2-4 15 0,-1 2 10 0,2 0 13 16,0 1 10-16,0 1 5 0,2-1-2 0,-2 0-5 0,0-1-7 0,1 0-4 0,-1 2-6 0,0-2 1 15,0 1-4-15,1 1-5 0,-1 0 0 0,0-1-4 0,0 2-1 16,0-1-4-16,0 2-4 0,-1 0-2 0,1 3-3 15,0-2-4-15,0 2 0 0,0 0-6 0,0-1-4 0,0 2-6 16,0 0-3-16,0 2-8 0,0-2-8 0,-1 2 3 16,-1 2-7-16,2 3 3 0,-1 4 7 0,-2 1-1 0,1 3 5 0,-1 1 2 15,2 1-7-15,-2 2 1 0,0 1 0 0,2 1 0 0,-2 2 2 16,2 0-3-16,-2 2-4 0,3 1 1 0,-1-2-3 0,1 3 0 16,-1-2 2-16,1-1-7 0,-2 0 1 0,1 1-2 15,1-4-2-15,1-1-6 16,1-1-1-16,-2-3 0 0,0 0 2 15,1-1 1-15,-1-1 1 0,1 0 1 0,-1-1 1 0,2-2 1 0,-2 0 3 0,0-2-6 0,1-2-4 16,-1 0-2-16,0-2 0 0,-1-1-2 0,1-1 0 0,1-1-1 0,-1 1-2 0,0-2 1 0,1-2-1 0,-1 0-6 0,0-1-5 0,0 1-2 0,-1 1-10 0,1-3-14 0,0-1-17 0,-1-2-21 16,2-3-29-16,-2 0-85 0,1 0-127 0,0-2-109 0,-2 0-73 0,2-2 47 15,0-1 146-15</inkml:trace>
  <inkml:trace contextRef="#ctx0" brushRef="#br0" timeOffset="207565.95">15201 12377 444 0,'-6'-1'83'0,"0"-1"9"0,0 1 26 16,2 0 21-16,4 1 22 0,0 0-10 0,0 1-19 0,0-1-20 0,0 0-18 15,0 0-5-15,2 0-1 0,0 1-5 0,0-1-3 0,2 3-5 16,0-2-6-16,2 3-6 0,-1-1-3 0,4 1 4 0,0-1-3 15,-1-1-3-15,1 1 0 0,0 0 0 0,1-1-2 0,3 1 5 0,1 0 2 16,2-2-2-16,0-1 3 0,2 1-3 16,3 2-12-16,-1-3 5 0,0 3-8 0,0-3-2 0,0 1 2 0,-1-1-2 0,4 0-8 15,-3 2 4-15,0-2-12 0,-1 0 3 0,-2 1-5 16,2-1-6-16,-2 1 7 0,2 1-6 16,-2-1-6-16,-1-1-6 0,-1 0 3 0,-3 1-5 15,-1 1-1-15,-2-1 1 16,2-1-9-16,-2 1 4 15,-1-1-2-15,-1 0-9 0,-3 2 2 16,-1-2-4-16,2 1 0 16,-3-1 0-16,-1 0-10 15,-1-1-10-15,-1 2-15 0,-1-1-17 0,0-1-28 16,2 1-63-16,-6 0-90 16,4 0-159-16,-5 2-284 0,-3 1-168 15</inkml:trace>
  <inkml:trace contextRef="#ctx0" brushRef="#br0" timeOffset="208346.12">16405 12031 413 0,'-3'-9'102'0,"-1"0"-2"0,4-4 19 0,0 3 23 0,4 2 10 0,-2 0-3 0,0 0-20 0,1 1-17 0,-2 0-10 0,3 1 0 0,-1-1-1 0,0 1-7 0,-2 4-13 0,5-1-22 0,-4 3-8 16,1 0-10-16,0 0 0 0,-2 1-1 0,2 2-2 0,-1 1 3 0,1 3 3 16,-2-2 1-16,2 5 3 0,-2-1-5 0,-1 4-3 15,0 3-3-15,0 2-6 0,-2 2-3 0,-1 1-4 0,-2 5-4 16,1-2-7-16,0 3 3 0,-3 0-2 0,3-2-1 0,0 2 3 0,-2-2-6 0,4-1-10 0,-2-1 1 15,2-1-1-15,-2-2 0 0,4 0 2 0,3-1-4 16,-3-3 1-16,1-2-4 0,1-2 2 0,-1-1 0 16,-1 0-13-16,1-2-2 0,-1-1-11 15,0 0-10-15,2 0-5 0,-2-2-12 16,0-4-11-16,0 1-15 16,0 0-18-16,-2-3-39 15,2 1-97-15,-1-2-125 0,0-1-80 16,-2 0-42-16,-2-2 132 0</inkml:trace>
  <inkml:trace contextRef="#ctx0" brushRef="#br0" timeOffset="208543.56">16075 12361 200 0,'-9'0'107'0,"0"1"6"0,-2 1 20 0,3-1 14 0,2 2 10 0,5-2-7 0,-2 2-18 0,3-2-14 0,-1 0-5 0,2 2 0 0,2 0 1 0,1-1 0 0,1 2-4 0,4-1-9 0,0 1-11 0,3-1 0 0,3-1-17 0,-1 0-7 0,4-1-4 0,2 0-10 0,3 1 0 0,2-1 4 0,5 0 3 0,3-1-1 0,2 0 0 0,3-1-5 0,-1 0-1 0,1 1-4 0,5-2-5 0,-2 1-3 0,2 0-5 16,-1-1-6-16,-1 1-3 0,-3 0-6 0,-1-1-4 0,-2 1-3 15,-1 0-2-15,-4-1-3 0,0 2 6 0,-5-1-11 0,-3 0 6 16,-2 1-4-16,-3 0-5 0,1 0 5 0,-5 0-6 0,2 0-1 0,-4-2 2 16,-3 2-5-16,0 0 5 0,-3-1 0 0,-1 1-4 0,-1 0-3 0,2 1-1 15,-4-1-6-15,1 2-1 0,-1-1-9 0,-2 0-12 0,1 2-10 0,-3 0-16 16,-2-1-9-16,2 2-16 0,-5 0-55 0,0 3-68 0,-1-1-99 16,-3 0-176-16,-2 2-151 0,2 0 28 0</inkml:trace>
  <inkml:trace contextRef="#ctx0" brushRef="#br0" timeOffset="209344.61">16373 12669 413 0,'-3'-5'132'0,"1"-1"-18"0,2 0 5 0,0 0 9 16,2 2 8-16,-2-1-8 0,3 1-10 0,-2 0-12 0,1 1-18 0,-1 1-2 15,-1 0-13-15,1 1-10 0,-1 1-8 0,2-1-10 0,-2 1-5 16,0 1-8-16,0-1 2 0,0 0-1 0,0 1 1 15,1 2 6-15,-1 0-1 0,1 2 0 0,-1 0-1 0,0 3 4 16,0 2-2-16,0 0 1 0,0 2-2 0,0 3-6 0,-1 0 2 0,0 1 2 16,1 3-8-16,-2 0 2 0,1 2-8 0,0 0 0 15,-1 0 2-15,2 0-2 0,-4 2-8 0,4-2-7 0,0 2 3 0,0-2-1 16,4 0 1-16,-4 0-1 0,2-1-4 16,-1-1-3-16,0-2-1 0,2-2 4 15,-2 0 2 1,2-3-3-16,1-2-2 15,-1 1 1-15,-2 0-6 0,4-3 7 16,-2-1 5-16,0-1-9 16,-1 1 9-16,2-4-7 15,-1 1 2-15,1-3 6 16,0 0-4-16,-1-2 7 0,2 1-4 16,-1-1 3-16,2-2 4 15,-1-1-6-15,0-3 6 0,5-1-7 16,-2 0-2-16,0-2-5 15,4-2 2-15,-3 1-2 16,1-5 2-16,2 4-1 16,-3-6-1-16,0 1-3 15,2-2 2-15,1-1-2 16,0 1-2-16,-1 2 2 16,0-2 0-16,-1 4 3 15,0 1-8 1,-2 0 9-16,1 3-6 0,-1 1 0 15,-2 2 7-15,3 0-5 0,-1 0 4 0,-1 1-4 16,-1 2 0-16,3-1 1 0,-4 2 1 16,0 1-2-16,-1 1-3 0,-1 0 1 0,0 1 2 0,1 0 0 0,-2 1-3 0,0 0-2 0,-2 0-4 0,0 1 0 15,0-1 0-15,0 0-2 0,0 1-2 0,-2 1-6 0,2 0 6 0,-2 1 3 0,0 1 4 0,-3 0 3 0,2-1 1 16,-1 2-6-16,-2-1 3 0,-1 2 2 0,-1-1-4 0,0 0 6 0,0 1-4 0,-2-1 3 0,2 0-3 0,-1-1 7 0,-2 2-4 0,2-1-1 0,-2 0 5 16,0 0-2-16,1-1 6 0,-2 1-1 0,1 0-5 0,-1-1-3 0,1 2 4 0,3-4 1 15,0 4 1-15,-1-1 7 0,3 0-8 0,0 1-1 0,0-1 3 0,1 0 2 0,-1 2-1 0,4-3 1 0,0 3 4 0,1-2-3 16,0 2 3-16,1 2 0 0,0-2 1 0,2 1 6 0,0 0-1 0,0-3 1 0,5 2 1 0,0 0 0 0,0 0 1 0,1 1-1 0,1 0 3 0,0-4-3 0,1 2 6 0,2 0 2 0,1 0-6 0,2 0 4 0,-2-1-8 0,5-1 3 0,-2 2 0 0,1-2-3 0,1-2 3 0,0 1-10 0,1 1-1 0,-1-3 1 15,-1 1-7-15,2-1 3 0,-3 0 0 0,0 1-6 0,-1-1 2 0,-3-1-1 0,0 0-7 0,-3 0 0 0,-2-1-8 0,-3 1-5 0,3-2-11 0,-3 1-17 0,0 1-11 0,-2-1-17 0,1-2-27 0,-2 3-62 0,1-4-96 0,-2 0-171 0,0 0-172 0,-2-1-88 0,0-1 136 16</inkml:trace>
  <inkml:trace contextRef="#ctx0" brushRef="#br0" timeOffset="209766.75">16918 12605 272 0,'-2'-8'191'0,"0"0"-83"0,1-2 11 0,1 2 18 0,1 3 17 0,1 1 3 0,-1 1-16 0,2 1-20 0,-3-1-3 0,2 0-6 0,1 0-4 16,-3 1-10-16,5 0-20 0,0 0-9 0,-1 0-4 0,1 0-6 15,-1 2-1-15,1-2 1 0,2 2 2 0,-2 0 0 0,2 2 2 0,-3-2-5 16,3 1 2-16,-1 0-3 0,1 1-3 0,-1 0-7 0,2 1 0 16,-2 1-6-16,2-1-6 0,-2 0 4 0,3-1-5 0,-1 2-2 0,0 0 3 15,0 0-1-15,0 4-4 0,-1-4-5 0,-2 2-2 0,1-1-11 16,-4 0 2-16,1 1-2 0,0 0-2 0,-2 3 3 0,0-3-1 0,1 1-3 15,-4-2 3-15,1 1-2 0,-2 0 1 0,-1 2-1 0,2 2-2 0,-4-2-10 16,1 0 9-16,-2-1-5 0,-1-1 3 0,1 1 6 16,1 0-11-16,-2-1 0 0,1 0 0 0,0-1 1 15,1 0 1-15,-1 2-5 0,-1-2 4 0,1 1 3 0,2-1-1 0,-2-1 5 0,3-1-1 16,-1 0-9-16,2-1 7 0,-1 0-1 0,1-1-2 0,2 2 6 0,1-3-6 16,0 1 11-16,0-1-1 0,0 1 3 0,1-1 4 0,1 3-6 0,0-2 7 0,1 1 3 15,5 0 1-15,-3-2 2 0,4 0-4 0,0 2 1 0,0-4-2 16,5 1 1-16,-1 0-2 0,2-2-7 0,1 2 4 0,1-2-6 0,1 2 1 15,2-2-1-15,0 2-7 0,1-3 1 0,2 2-7 0,-1 0 2 0,-4-1-5 16,0 2-10-16,-2-1 7 0,-3 1 1 0,5 1 1 0,-5 0-5 0,1 0-17 16,-2 0-5-16,-3 0-22 0,-1 1-20 0,-1 1-8 0,-3 2-67 15,-2-2-75-15,-2 2-149 0,0 2-339 0,-5-2-259 0</inkml:trace>
  <inkml:trace contextRef="#ctx1" brushRef="#br0" timeOffset="126767.72">18472 17827 0,'0'0'0,"0"0"16,0 0-16</inkml:trace>
  <inkml:trace contextRef="#ctx0" brushRef="#br0" timeOffset="211270.77">17166 13303 35 0,'0'-1'38'0,"0"1"-4"0,2-2 8 16,-2 2 9-16,2 0 8 0,1 0 8 0,0 0 0 0,-1 0-3 0,0 0 0 0,-1 0-5 0,0 0-1 0,1 0-2 0,1 0-7 0,-2 0-7 0,0 2-6 0,1-1-9 0,-2-1-5 0,0 1-5 15,0-1-3-15,0 2-5 0,-2-1-2 0,2 0-4 16,0 1-6-16,-1-1 0 0,0 0-3 0,-1 1-2 15,1-1-9-15,-2 2-9 0,0-1-17 0,2 1-24 0,-3 0-24 16,1-1-68-16,3 0-53 0,-2-1 30 0</inkml:trace>
  <inkml:trace contextRef="#ctx0" brushRef="#br0" timeOffset="214008.74">18189 12503 28 0,'-5'0'36'0,"-2"1"4"0,0-1 14 0,2 2 17 0,1-1 17 0,0 0 15 0,1 1 8 0,2-2 5 0,-2 0 2 0,1 0 2 0,0 0 5 16,1-2-4-16,-2 2-2 0,3 0-6 0,0-1-8 0,0 0-2 0,-2-2-11 16,4 2-12-16,-2-2-9 0,0 0-13 0,3-1-8 0,0 0-1 15,-1 0-9-15,1-3 1 0,0 2 0 0,1-2-8 0,0 1-1 0,0-1-3 16,-2-1-5-16,4 1 2 0,-2-1 1 0,1 0-5 0,-2 0 2 0,1 0-3 16,-3 1-1-16,2 2 0 0,2 0-5 0,-1-1-1 0,0 2 1 15,0 0-3-15,2 0 1 0,-1 0-1 0,0 0-1 0,1 2-2 0,0 0 2 16,1 1-3-16,0 1-4 0,1-3 3 0,0 2-10 0,-1 1 6 15,3-1 1-15,0 1-2 0,0 1 4 0,1 0-3 0,0 2-1 0,1 0-1 16,0-1 4-16,-1 2 0 0,1 2-4 0,-2-1 3 0,4 3-3 16,-2-3-1-16,0 3-1 0,-1 0 5 0,2 2-1 0,-1-2-1 0,-1 1 3 15,5-1-5-15,-4 0 0 0,4 0 8 0,-1-1-7 0,1-2-1 0,-1-1 5 16,-1 0-3-16,0-1 2 0,-2 0 4 0,-1-2 10 0,2-1-5 16,-4 0-7-16,4-1 2 0,-1-1-3 0,-3-2 3 0,4 0 0 0,-3 0-2 15,3-4 1-15,-2 3-7 0,-2-3 3 0,1-1-3 0,-2-1-2 0,-3 0 9 16,4-1-11-16,-1 0 3 0,0 0-6 0,-2 1-7 0,-1-4 6 15,-2 2-8-15,0 1-5 0,-2 1 4 0,-1 0-12 0,1 2-5 0,-2 2-2 16,-2 0-17-16,1 2-3 0,-2 0-12 0,1 2-21 0,-3 0-29 16,1 2-46-16,-2 2-45 0,-1 2-61 0,0 0-60 0,-1 2-37 0,-2 2 15 15,3 3 89-15</inkml:trace>
  <inkml:trace contextRef="#ctx0" brushRef="#br0" timeOffset="214376.63">18245 12885 205 0,'-9'-2'36'16,"0"2"4"-16,2-2 16 0,2 2 20 0,2-2 18 0,2 0 7 0,-1 0-11 0,4 0-10 0,-1-2-10 0,2 0-5 0,-1-2 0 0,2 1-3 0,2-2-5 16,0 1-4-16,2-4-5 0,0 1-5 0,0 1 1 0,2-3-1 15,-2 2 5-15,0-2 1 0,1 2 2 0,-1-1 1 0,0 2-4 0,2 1 1 16,-4 1-3-16,1 0-5 0,-1 2-2 0,0 0-4 0,1 2 1 15,0-1-5-15,-2 2-1 0,3-1-3 0,-3 1-2 0,2 1-1 0,-2 1-3 16,4 1 3-16,-1 0-3 0,0 1 4 0,-2 1 0 0,5 1-1 16,0 1 6-16,-1 0-4 0,3 0 5 0,1-1-2 0,1 2 0 15,2 0 12-15,2-3-1 0,3 1-2 0,0-1 2 0,0-1-5 16,-1 1-1-16,-1-2 0 0,2 1-4 0,-2 0-1 0,0-2 1 0,0-1 2 0,-1 1-7 16,1-1 3-16,-3-1-9 0,1 1-4 0,1-1 4 0,-3 1-5 0,0-4 0 15,-1 2 0-15,-3 0-6 0,0-1-3 0,-2-1-5 0,0 0 0 0,-1 0 5 16,-2 0-2-16,1 0 4 0,-3 0-2 0,-1 0-12 0,-1 0 4 0,0-1-9 15,-3 0-1-15,0 1-4 0,2-1-2 0,-2 1-6 0,0-1-6 16,0-1-14-16,-2 2-18 0,-2 0-15 0,0 4-36 0,0-5-70 16,-2 2-88-16,1 2-138 0,0-2-128 0,-2 3 15 0,3 0 116 0</inkml:trace>
  <inkml:trace contextRef="#ctx0" brushRef="#br0" timeOffset="-214666.72">19970 12394 310 0,'-5'-14'61'0,"-2"0"-35"16,-1-4 18-16,4 4 33 0,0 2 23 0,4 3 10 0,0 1-8 0,0 0-21 15,0 1-14-15,3 2-6 0,-3-2-1 0,3 4-5 0,-2-2-5 16,2 2-7-16,-1 2-11 0,0 1-7 0,-1 0-5 0,0 0-4 0,-1 0-3 15,2 0 1-15,-2 1 3 0,-2 0 7 0,2 1 6 0,-1-1 2 0,-3 3-2 16,0-3 1-16,-3 4-4 0,2 0-4 0,-4 0 3 0,-1 2-7 0,-2 0 1 16,0 2 1-16,-1 3-2 0,-2 1 4 0,1 1-1 0,0 2 4 15,0 0 2-15,1 1 0 0,0 2 7 0,-1 1 2 0,1 2 4 16,5-2 5-16,0-1-6 0,1-2-6 0,4-1-4 0,1 0-10 16,2-4-7-16,0 2 1 0,2 0 4 0,5 2 5 0,-2-2 22 0,3 1 16 0,3-3 11 15,1 1-1-15,2-2-7 0,0-1-8 0,0-1-1 0,4-4 0 0,0-1-7 16,-1-3-7-16,7 1-12 0,-2-4 6 0,-1 1 0 0,-1-2-4 15,3-1 3-15,-1 0-12 0,-1-5-5 0,1 1 3 0,-2 0-11 0,-3-4-4 16,1 0-2-16,-2-2-5 0,-3-1 9 0,-1 1 0 0,-1-2 0 0,1-2 7 16,-3 2-6-16,-5-1 8 0,2-1-1 0,-2-2-8 0,-3 0 3 15,-1-1-8-15,-1 1-4 0,-2 2 2 0,-1-2 2 0,1 5 2 0,-3 2-4 16,-1 1 0-16,-1 1-6 0,-2 2-6 0,4 2 0 0,-4 0-5 16,-2 3 3-16,3 0-10 0,-4 3-1 0,2 2-7 0,-3 1-5 0,0 0 1 15,-1 1-10-15,0 2-12 0,2 1-13 0,-2 0-26 0,2 2-57 0,2 1-69 16,3 0-89-16,2-1-129 0,2 1-89 0,2-1 28 0,4 0 124 15</inkml:trace>
  <inkml:trace contextRef="#ctx0" brushRef="#br0" timeOffset="-214369.56">20536 12487 909 0,'-5'-7'219'0,"-1"-1"-98"0,4 1 10 0,-1 3 15 0,3 2-8 0,0 0-25 0,0 1-25 0,3 1-16 0,-6 0-6 0,3 0-9 0,3 1-8 0,-3-1-6 16,0 2-6-16,0-1 1 0,0 2-7 0,0 1-3 0,5 0-1 0,-5 0-3 16,3 0 0-16,-1 0-1 0,-2 0-3 0,2 1 5 0,-4-1-2 15,1 2 0-15,1-2 2 0,-1 0 0 0,1 0-1 0,0 0 1 0,-2 1-3 16,1-4-1-16,1 2 0 0,0 0 1 0,1-2 1 0,2 2-2 0,0-1 0 16,-2 0-14-16,3 0 1 0,-3 0 2 0,1-1-5 0,0-1 11 0,1 1-9 15,3-1 1-15,-1 0-3 0,0-1-5 0,-1 0 3 0,2 1-1 16,-1-2-5-16,2 1 8 0,-2-2-4 0,-1 2-2 0,0-2 6 0,-1 1-14 15,2-1 1-15,-2 0-5 0,-2 2-10 0,0-3-8 0,-2 3-11 16,1-2-8-16,-1 2-19 0,-2-1-17 0,0 1-37 0,1-2-90 0,-2 2-103 16,1-2-168-16,0 1-113 0,1 0 47 0</inkml:trace>
  <inkml:trace contextRef="#ctx0" brushRef="#br0" timeOffset="-213971.62">21342 12338 1489 0,'-14'-12'79'0,"4"0"11"0,-4-1 15 15,5 3 15-15,2 5-12 0,2 0-26 0,1 2-22 0,0 0-16 0,1-1-3 16,-2 3-3-16,5-1-2 0,-2 1-4 0,1 1-5 0,0 0-7 0,1 0-5 16,-2 1-6-16,1 1-3 0,0-1 0 0,-2 0 0 0,0 2 4 15,0 0-3-15,-1 0 6 0,-1 1-7 0,1 0 3 0,-1 0-3 0,-2-2-3 16,2 4 8-16,-2-2-1 0,-1 0 1 0,1 1 3 0,2 0-11 0,-3 2 5 15,4-2-1-15,-3 1 3 0,2-1-4 0,-2 1 2 0,4-1-8 16,3 0 6-16,-2 1 2 0,0-1-1 0,1 2 4 0,2-2-6 0,1 2-2 16,0 1 8-16,1-2-9 0,1 2 4 0,1 1 0 0,2 0-4 0,0 0 3 15,2-1 9-15,2 2-3 0,0-1 6 16,-1 0-3-16,2 2-9 0,0 0 6 0,3-2 1 16,-1 2 4-16,0-2-3 0,1 1 0 0,0-1 0 15,1 1-1-15,-1-2 8 0,-1 1 3 0,0 0-3 0,-1 1 1 0,-1 0 0 16,-1 0-8-16,-3-1-3 0,-1-1-1 0,-5 2 14 0,1-5-4 0,0 2 6 0,-3-1-4 0,0 4-12 0,-3-5-1 0,-2 0 1 15,1 1-4-15,-3-1 5 0,-1 1-3 0,-4-2-3 0,0 0 4 0,-2 0-11 16,-3 0-2-16,1-2 3 0,-1 2-10 0,-1 0 5 0,1-1-5 0,-2 1-2 16,3 0-3-16,-3-3-7 0,2 1-3 0,-3-1-7 0,2-2-8 15,-2-1-14-15,3 0-10 0,1-1-27 0,-1-1-50 0,5-1-71 0,2-1-109 16,0 0-157-16,2-2-103 0,6 0 45 0</inkml:trace>
  <inkml:trace contextRef="#ctx0" brushRef="#br0" timeOffset="-213710.14">21313 12227 1134 0,'3'-3'131'16,"1"-1"27"-16,2 0 20 0,6 3 7 0,0-2-10 0,1 2-13 0,3-1-12 16,2 1-3-16,-1-2-12 0,2 2-9 0,1 0-21 0,0-2-24 0,-1 2-20 15,4 1-13-15,-3-2-7 0,-2 2-9 0,0 0-6 0,-1 2-3 16,-1-2-7-16,2 0-8 0,-1 1 3 0,-1-1-8 0,2 1-1 15,-5 1 0-15,3-2-4 0,-4 1-3 0,3-1-7 0,-2 1-2 0,-1 1-14 16,2-1-5-16,-2 2-13 0,-3-2-16 0,-2 2-5 0,2-3-26 0,-3 4-39 16,-1-4-91-16,-1 1-134 0,0 2-204 0,-4 0-124 0,3-1 27 0</inkml:trace>
  <inkml:trace contextRef="#ctx0" brushRef="#br0" timeOffset="-213319.92">22044 12306 843 0,'5'-5'166'0,"1"-1"1"0,2 1 1 0,-2 1-3 0,0 0-30 0,-1 1-22 15,1 0-8-15,-2 2-12 0,-3-2-10 0,2 2-14 0,-2 0-12 16,0 1-9-16,-1 0-10 0,0 1 3 0,0-1-2 0,-1 0 0 0,0 0-2 16,-2 0-5-16,0 1-6 0,-1-1-4 0,-1 3 0 0,-2-3-8 15,2 1 6-15,-3 2-2 0,0-1-2 0,-2 0 3 0,2 1-6 16,-1 0-4-16,1-1 2 0,-2 1-4 0,2 1-2 0,-2 1 1 15,3-1-3-15,0 3 4 0,1-2 2 0,0 2-1 0,2-2-1 0,2 2-2 16,0 0-5-16,2 0-5 0,0 1 5 0,2 0-5 0,0 0 3 0,2-2 6 0,3 2-4 16,1 2 4-16,3-2-2 0,-2 0-2 0,3 1 2 0,-2-1-6 15,3 0 4-15,-4 2 5 0,2-2 0 0,0 2 0 0,-2-3-2 16,3 1-3-16,0 0 2 0,-1 2 6 0,0-2 0 0,-1 0-1 16,0 0-1-16,1-2 2 0,-3 2-1 0,2 0 3 0,1-1 1 0,-2 3-2 0,1-2 4 0,-1 1 0 15,-2 0 2-15,2-1 0 0,-3 2-7 0,-1-1 9 0,0-1-1 16,-2 2 5-16,2-2-1 0,-3 0-2 0,-2 0-6 0,-2-2 5 0,0 1-3 15,-1 0-2-15,-2 0 2 0,2-1-1 0,-5 1 3 0,-1 0-11 16,-1-1-3-16,-2 1-4 0,0 0-2 0,-1-2 3 0,-2-1 4 0,0 1-3 16,-1-1-7-16,1-1 9 0,-1-2-7 0,2 1-2 0,-1-1 2 15,-1 1-4-15,1-2-1 0,-2 0 0 0,0-2-7 0,0 2-7 16,1-1 0-16,4-2-8 0,1 2-11 0,0-5-10 0,5 1-21 0,-1-2-26 0,3-2-56 16,3 0-87-16,1-2-127 0,1 0-155 0,3-2-77 0,4-2 89 15</inkml:trace>
  <inkml:trace contextRef="#ctx0" brushRef="#br0" timeOffset="-213074.59">22173 12191 1250 0,'-4'-4'135'0,"2"2"38"0,0 0 29 0,4 2 17 0,4 1-24 0,2-1-27 0,2 0-11 0,4 1-8 0,3-2-9 0,2 1-10 0,4-1-23 0,5-1-15 0,5 1-18 0,2-3-9 0,2 1-5 15,1 1-6-15,4-2-9 0,-2 1-17 0,3 2-6 0,-4-5-6 0,1 2-3 16,-5 2 0-16,-3-1-5 0,-1 0-7 0,0 2 3 16,2-1-6-16,-3 1 2 0,-1 1-2 0,-2-1-1 15,-5 1-5-15,-4 0-1 0,-2 0-6 16,-4 1-10-16,-1-1-10 0,-4 3-11 16,-3 0-17-16,-1-1-26 0,-3 2-50 0,-3-1-67 0,-4 4-99 0,-4-2-168 0,-1 2-304 0,-4 2-108 0</inkml:trace>
</inkml:ink>
</file>

<file path=ppt/ink/ink3.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29T05:52:06.392"/>
    </inkml:context>
    <inkml:brush xml:id="br0">
      <inkml:brushProperty name="width" value="0.05292" units="cm"/>
      <inkml:brushProperty name="height" value="0.05292" units="cm"/>
      <inkml:brushProperty name="color" value="#FF0000"/>
    </inkml:brush>
    <inkml:context xml:id="ctx1">
      <inkml:inkSource xml:id="inkSrc7">
        <inkml:traceFormat>
          <inkml:channel name="X" type="integer" max="19200" units="cm"/>
          <inkml:channel name="Y" type="integer" max="10800" units="cm"/>
          <inkml:channel name="T" type="integer" max="2.14748E9" units="dev"/>
        </inkml:traceFormat>
        <inkml:channelProperties>
          <inkml:channelProperty channel="X" name="resolution" value="554.91327" units="1/cm"/>
          <inkml:channelProperty channel="Y" name="resolution" value="552.14722" units="1/cm"/>
          <inkml:channelProperty channel="T" name="resolution" value="1" units="1/dev"/>
        </inkml:channelProperties>
      </inkml:inkSource>
      <inkml:timestamp xml:id="ts1" timeString="2024-07-29T05:52:12.095"/>
    </inkml:context>
  </inkml:definitions>
  <inkml:trace contextRef="#ctx0" brushRef="#br0">1354 8053 15 0,'4'-2'21'0,"1"1"11"15,3-1 8-15,0 0 12 0,-1 1 9 0,1 0 10 0,0 0 11 16,2 0 7-16,-1 0 2 0,1 1-2 0,0 0-2 0,-1 0-11 0,2 1-11 16,0 1-10-16,-1 0-10 0,0 1 0 0,-2 1-3 15,0 0-3-15,-2 1-1 0,-1 0-3 0,0 1 1 0,-1 0 3 0,0 1-4 16,-2 0-2-16,-1 1-4 0,-1 1-7 0,0 2-4 0,-1 0-4 0,-1 0-3 16,-2 1-3-16,0 0 1 0,-1-1-2 0,-1 1-2 0,-1-1 2 0,1 0 1 15,-3-1 0-15,1 1 3 0,-2-2-1 0,0 1-3 0,1 0 0 0,-1-1-6 16,2-1 1-16,-1 0 0 0,-1 0 2 0,1 0 5 0,1-1 1 15,-1 0-3-15,2 0 0 0,-1 0 1 0,1-2-3 0,0 1 5 0,2 0-3 16,0-1 2-16,1 0-3 0,2-2-3 0,0 0 12 0,2-2-3 0,0 0 5 16,0 0-4-16,2 0-9 0,1 0 3 0,1-1-4 0,1 0 1 15,2-1 1-15,2-1-16 0,1-1 1 0,0 0-3 0,2-1-10 0,3-2-5 16,-2 0-30-16,1 0-55 0,-1 1-78 0,1-1-155 0,1 1-115 0,-1-1 99 16</inkml:trace>
  <inkml:trace contextRef="#ctx0" brushRef="#br0" timeOffset="658.54">1762 8083 110 0,'-3'-8'51'0,"0"0"25"0,0-1 31 0,2 1 12 16,1 1 14-16,0 0-5 0,1 1-9 0,0 2-14 0,1-2-15 0,0 2-13 15,0 0-8-15,1 1-10 0,0 2-7 0,-1 0-8 16,2 1-7-16,0 1-5 0,1 1 0 0,-1 0 3 0,0 3-4 0,3 0 2 16,-3 2-2-16,1 0-6 0,0 2 0 0,-1 1-4 0,2 2-3 0,0 1 1 0,-2 0-2 15,2 3-3-15,-1 0-1 0,-1 1-6 0,-1-2-5 0,0 2-2 16,1-1 0-16,-1 0-1 0,0-1-2 0,-2 1-1 0,0-1-5 16,0-1-5-16,0-2-4 0,-1 1-4 0,1-1-7 0,-1 0-13 0,0-1-16 15,1-3-11-15,-1 0-25 0,-1-2-34 0,2 0-60 0,-1-2-190 0,0 0-23 16</inkml:trace>
  <inkml:trace contextRef="#ctx0" brushRef="#br0" timeOffset="2807.52">3865 8014 83 0,'-2'-7'30'16,"2"1"15"-16,0-3 16 0,0 2 12 0,0 0 14 0,2 0 5 0,-2 2-5 0,2-2-13 0,0 1-6 0,0 1-3 0,0-1-4 0,0 2-7 16,0 1-7-16,0 1-8 0,0 1-7 0,0 0-1 0,-1 1-3 0,1 1 0 15,-2 0-1-15,2 2-1 0,-2 0-2 0,1 3 2 0,-1 1-1 16,0 2-1-16,0 2-2 0,0 2-5 0,-1 2 1 0,-1 3-5 0,0 2 0 16,1 2-2-16,-1 1-3 0,0 1-3 0,0 0-3 0,0 1 0 15,0 0-2-15,-1 0-1 0,0-1 2 0,1 0-4 0,0-4 2 0,-1 1-1 16,0-2 0-16,-1-2 11 0,0-2 0 15,1-1 2-15,-1-2-3 0,3-1-7 0,-2 0-1 0,-1-3 1 0,1 1 5 0,0-3-1 0,1 0 2 16,-2-2-4-16,3-2 5 0,-1-1-2 0,1-1 3 0,0-1 1 0,-1-1-3 16,1-1-2-16,-1-2 0 0,0-2-3 0,0-1-2 0,1-1 1 0,-1-2-2 15,2-2-1-15,0-1-8 0,0-1 0 0,0-3-3 0,2-1 1 16,-1-1 11-16,0-1 0 0,0-2 2 0,1-2-6 0,-1-1-2 0,1-2-6 16,0 0-4-16,-1-2-1 0,1 3 0 0,0-2 5 0,0 4 6 0,0 0 4 15,0 3 1-15,0 3 2 0,1 0-1 0,0 2 1 0,-1 3 1 16,2 4 3-16,0 0-2 0,0 2-1 0,2 1 1 0,-2 2-4 0,1 1 4 15,1 2 4-15,-1 0 0 0,2 1 2 0,-1 1-1 0,1 1-3 0,1 1 1 16,0 1-4-16,0 2 4 0,-1 2-2 0,2 3 4 0,-1 2 3 16,0 2 0-16,0 4 0 0,0 2-2 0,2 1 0 0,-1 1-3 0,1 0 1 15,-1 0-2-15,0 1-3 0,1 1 1 0,0-2-1 0,-1 1 3 0,0 0-1 16,0-1 1-16,-1 0-3 0,1-2 0 0,0 0-1 0,0-2-7 16,0-1 1-16,0-2-4 0,-2-1 1 0,1 1 6 0,-1-1 1 0,0-4 9 15,-1 0-5-15,0-2 1 0,-1-2 0 0,-1-1-9 0,0 0-1 16,0-2 0-16,-1-1-5 0,-1-1-3 0,-1-1-4 0,-1 0-10 15,-1-1-8-15,-1-1-27 0,-1-1-39 0,-1-1-54 0,0-2-125 0,0-1-49 16,-2-2 25-16</inkml:trace>
  <inkml:trace contextRef="#ctx0" brushRef="#br0" timeOffset="2975.85">3848 8223 306 0,'-6'4'61'0,"3"1"23"0,-1 0 29 0,4 0 25 15,1-2 11-15,1 0-8 0,1 0-27 0,2 0-27 0,1 0-15 16,1-2-12-16,1 0-7 0,5-1-12 0,0-1-13 0,3-1-11 0,2 0-11 16,1-1-6-16,3-1-11 0,-1-1-21 0,2 0-34 0,1 0-69 0,0 0-112 15,-1 0-195-15,0-1 2 0</inkml:trace>
  <inkml:trace contextRef="#ctx0" brushRef="#br0" timeOffset="3864.88">1450 9735 30 0,'-6'-2'15'0,"-1"1"5"0,-1 0 10 0,2-1 13 0,1 0 17 0,2 0 14 16,0 0 5-16,2 0-8 0,1-1-7 0,0-1-8 0,1 1-3 0,0-1 4 15,2-1-1-15,0 0 1 0,1 0-2 0,0 0-2 0,2 0-2 16,0 1-2-16,-1-2-2 0,2 1-2 0,1 0-5 0,-1-1 1 0,3 1-3 15,-1 0-3-15,3 1 1 0,-1-1-4 0,-2 1-2 0,2 1-3 16,0 1-8-16,-1 1-4 0,2 1-1 0,-2 1 1 0,0 1-2 16,-1 1 1-16,0 1-4 0,-1 2-1 0,-1 1-1 0,-2 2-2 0,0 1-2 0,-1 0 1 15,-2 3-1-15,1-1 1 0,-2 1-3 0,0 0 0 0,-1-1-2 16,-2 2-1-16,0 1 0 0,-1 0-1 0,-1 0 2 0,-2 2 0 0,0 1-3 16,-1-1 3-16,-2-1-2 0,-1 0-1 0,1-1 7 0,0 0-6 0,0-2 2 15,-1 1 0-15,1-2 0 0,-1 0 3 0,0-2 1 0,1-1-1 16,1 0 1-16,-1 1-3 0,0-2 5 0,2 0 1 0,0-1 0 15,2-1 1-15,0-1-2 0,2 0-3 0,2-2 2 0,0 0-3 0,0 0-1 0,1-1 2 16,1 0-2-16,2 0 1 0,0-1 0 0,1 0-1 0,3-2-1 16,1 0 0-16,1-1 0 0,2-2-3 0,0 1-2 0,1-2-2 0,3 0-10 15,0-1-18-15,1 0-26 0,0-2-47 0,2 1-74 0,1-1-99 16,0 1-112-16,1 0 10 0</inkml:trace>
  <inkml:trace contextRef="#ctx0" brushRef="#br0" timeOffset="5108.04">1954 9677 62 0,'2'-5'39'0,"-1"-1"18"0,0 0 18 0,0 0 14 0,-1 2 13 0,1 0 4 16,0 0-9-16,-1 1-10 0,0-1-9 0,-1 2 1 0,0-1-3 16,0 1 1-16,-1 1-6 0,0 0-6 0,2 0-3 0,-2 0-12 0,2 0 0 15,-2 1-9-15,0-1-7 0,0 1-7 0,1 0-6 0,0 0-5 0,0 1-6 16,-1 0 0-16,1 0-8 0,-1 1 1 0,1 0-3 0,0 2 1 15,1-1-1-15,0 2-4 0,-2 0 4 0,2 0-2 0,0 1-2 0,0 0 6 16,0 0-5-16,2 1 0 0,-2-2 3 0,2 2-5 0,1 0 2 0,0 0 0 16,1 0-2-16,0 0 3 0,1-1-1 0,1 1 1 0,0 0-2 15,0-2 2-15,2 2 4 0,-1 0 2 0,0 0-3 0,0 0 1 0,1-1-2 16,1 1-1-16,0-1 1 0,1 1 1 0,-1-2-2 0,0 1 1 16,-2 1 3-16,0-1-2 0,0 2 2 0,0-1 2 0,-1 1-1 0,-1-1 1 15,1 0 1-15,-1-2 4 0,1 1 0 0,-4 0 1 0,2 0 1 0,-1-1-2 16,-2 0 0-16,1 0-2 0,-2 0 1 0,-1 0 0 0,-2 0-2 15,-1 1 0-15,0-1 1 0,-1-2-1 0,0 2 2 0,-2-1-5 0,2 1-3 16,-4 0-2-16,0-1-3 0,0 1-2 0,0 0-5 0,-2-1-5 0,-1 1-10 16,-1-1-6-16,1 0-6 0,0-1-13 0,-1-1-8 0,0 0-16 15,-1-1-18-15,1-1-31 0,1-1-69 0,-1-1-129 0,1-1 23 0,0-2 56 16</inkml:trace>
  <inkml:trace contextRef="#ctx0" brushRef="#br0" timeOffset="5328">1968 9659 305 0,'3'-2'170'0,"1"-1"-98"0,4-1 37 0,1 0 14 0,0 0 13 16,4 0-5-16,0-1-25 0,3 1-23 0,-1-1-20 0,3 0-3 0,1 1-8 15,0-1-10-15,-1 0-9 0,1 0-19 0,-1 0 1 0,-1 1-6 0,0 0-5 16,-1 0 0-16,3 0-4 0,1 0-2 0,-1-1-2 0,2 1-6 15,-4 0-14-15,-1 0-26 0,0 1-28 0,-1 0-44 0,-1 0-51 0,-1-1-132 16,-1 2-90-16,-1 0 70 0</inkml:trace>
  <inkml:trace contextRef="#ctx1" brushRef="#br0">9721 17598 0</inkml:trace>
  <inkml:trace contextRef="#ctx0" brushRef="#br0" timeOffset="6024.91">3977 9575 122 0,'-7'-11'108'0,"0"2"-76"0,0-2 16 0,0 4 18 0,4 3 16 0,-2 0 23 16,1 1 7-16,0-1 0 0,0 2-8 0,0-1-18 0,0 2-8 15,0-1-6-15,1 2-1 0,-1 0-8 0,0 0-8 0,2 2-11 0,0 1-6 16,0 1-6-16,0 4-4 0,1 3 1 0,0 2-4 0,2 4 2 16,-1 2 7-16,2 2-8 0,-1 1-6 0,1 2 0 0,2 0-14 0,0 2 2 15,0-1-3-15,2-1-5 0,-1 0-1 0,2-2-4 0,0 0 1 0,-2 1-10 16,3-4-3-16,-2 0-3 0,0-2-11 0,2-2-1 0,-2-3-3 0,0-1-12 16,-1-1-6-16,2-2-7 0,-2-1-11 0,0-2-6 0,-1-1-9 15,-1-1-14-15,0-2-24 0,-1-1-38 0,-1-1-107 0,0 0 16 0,0-3 66 16</inkml:trace>
  <inkml:trace contextRef="#ctx0" brushRef="#br0" timeOffset="6480.59">3904 9510 134 0,'-1'-5'55'0,"0"0"-5"0,0-1 28 16,2 2 24-16,0 0 22 0,0 0 9 0,4 1-1 0,-1 0-17 0,1 0-12 15,0 0-12-15,3 1-4 0,2 0-1 0,0 0 1 0,2 0-7 16,2 0-9-16,2-1-4 0,1 1-9 0,1 1-6 0,-1-1-4 15,3 1-4-15,-1 0-1 0,0 0-7 0,2 1-6 0,-2 1-7 0,3 0-9 16,-2 0-4-16,-2 1-6 0,-1 1-4 0,-3 1 8 0,-2 0-4 0,-2 1 3 16,-1 0-1-16,-2 0-9 0,-2 1-1 0,-1-1-3 0,-1 0-2 15,-2 2 0-15,0 1-1 0,-2 0-6 0,-2 0-8 0,-1 0 3 0,-2 0-9 16,0 0-1-16,-2 0 3 0,0 1-2 0,-2 1 3 0,-1-1-5 16,-1 1-2-16,-2-1 0 0,-1 0 2 0,0-2 5 15,0 2-2-15,2-2 0 0,0 1 2 0,2-1 2 0,-1-1 0 0,2 0 5 0,-1-1 2 0,3 0 4 16,0-1 6-16,2-1 1 0,0 1 2 0,0-1 1 0,1-1-2 0,1 1 1 15,2-1-2-15,1-1-4 0,0 0 7 0,3 0-2 0,-1-1 3 16,2 1 3-16,1-1-4 0,0 0 4 0,1 0 3 0,1-1 0 0,-1 0 0 16,2 0 3-16,1 1 0 0,1 0-2 0,0 0 7 0,1 0-1 0,1 1 5 15,0 0 8-15,1 1 2 0,1-1 1 0,2 0 4 0,-1 1 0 16,1-1 3-16,1 1 1 0,-1 0-8 0,-1 0 0 0,2 0 9 0,-1 1 2 16,1 1 3-16,-1 0-6 0,-2 1-9 0,1 0-5 0,-2 0 0 0,1 2-2 15,-3 0-5-15,-2 2 1 0,0 0-5 0,-2 0 5 0,-1-1-2 16,0 0 1-16,-1-1 0 0,-1 0 1 0,-1 1-1 0,0-1 1 15,-1 2 0-15,-2 0-2 0,-1-1 2 0,0-1-3 0,-1 0-3 0,-1 0-1 16,-2 0-3-16,-2 0-1 0,0 0 0 0,-2 0-3 0,-2 1-2 0,-1-1-2 16,-2 0-3-16,0-1-7 0,0 1-5 0,-2-1-10 0,0 0-18 15,-1-1-20-15,0-1-27 0,-2 1-26 0,-1-1-72 0,-1 0-200 0,-1-1-114 16,3 0 34-16</inkml:trace>
  <inkml:trace contextRef="#ctx1" brushRef="#br0" timeOffset="1241.28">9804 16812 0,'0'0'0,"1"0"0</inkml:trace>
  <inkml:trace contextRef="#ctx0" brushRef="#br0" timeOffset="7424.15">4494 7959 89 0,'0'-10'26'0,"-1"0"14"0,0-1 18 0,1 1 18 0,0 1 15 0,0 2 7 16,0 1-8-16,0 0-7 0,-1 3-4 0,0 0-3 15,-1 1 2-15,1 0-3 0,-1 2-9 0,0 0-11 0,1 1-14 0,0 3-7 0,0 0-10 16,-1 3-2-16,1 3-4 0,-1 1 2 0,-1 5 1 0,1 3 0 0,-1-1 4 16,1 3-5-16,0 0-1 0,0 0 0 0,1 2-1 0,-1 0-3 0,0-1 2 15,0 1-4-15,0 0-1 0,2-2-4 0,-2 0 0 0,0 0 0 16,0-3-2-16,1-2-2 0,-1-1-1 0,0-1 2 0,0-4-3 0,0 1 4 15,1-1-1-15,-1-1-4 0,0-2 5 0,1-2 4 0,-1-1 0 16,1-1 3-16,-1-2 0 0,1 0 4 0,1-1 0 16,0-1-2-16,0-2 4 0,0 0-9 0,-1-3-1 0,1-1-7 0,1-3 1 0,1-2-1 0,-1-1 3 15,1-1 4-15,0-2-5 0,0-2 3 0,1-2-5 0,0-2-2 16,-1-1-2-16,0-2-5 0,1 0 1 0,-1-2-3 0,1-2 3 0,-3-1 1 16,2-2 0-16,-2-1-1 0,0-2 3 0,2 0 1 0,-2 1 0 15,0 5 3-15,0 2 2 0,2 6 2 0,-1 3-1 0,1 5-2 0,0 5-2 16,0 2 1-16,1 2 2 0,1 1-3 0,-1 1 1 0,3 0 2 0,0 3-2 15,0 1 3-15,-1 3-2 0,1 3 1 0,1 2-1 0,1 3-2 0,0 3 3 16,0-1-1-16,1 4 0 0,-1 1 0 0,0 1 3 0,1 3-2 16,-2 2-1-16,3 1 2 0,-1 1-4 0,1-1-1 0,1-1 4 0,-1-3-5 15,2 1 0-15,-1-2 0 0,-1-2 0 0,1 0-2 0,-3-1 1 0,1-2 0 16,-1 0-2-16,0 0 2 0,-1-3-1 0,-1-1 2 0,-1-2 2 16,0-1-3-16,-1-1-1 0,-1-1-2 0,0-2-3 0,-1-1 0 0,0-3-3 15,0 1 2-15,-2-2-7 0,1 0-2 16,-1-1-3-16,1 0-10 0,-1-1-13 0,-1-1-28 0,1 0-26 0,-1-2-24 0,-1-3-36 0,2-3-102 15,-2-1-56-15,-1-1 36 0</inkml:trace>
  <inkml:trace contextRef="#ctx0" brushRef="#br0" timeOffset="7592.12">4456 8060 170 0,'-9'3'63'0,"0"1"2"0,2 1 25 0,2 0 21 15,3-2 14-15,2 0 1 0,2 0-5 0,1 0-11 0,2 1-9 0,0-1-6 16,2 1-4-16,3-2-11 0,1-1-13 0,3 0-13 0,1-2-14 15,1 0-13-15,4-1-9 0,2-2-9 0,0-1-6 0,4 1-1 16,0-1-12-16,1-1-25 0,2 0-51 0,0 1-100 0,0 0-202 0,-1-1-227 16</inkml:trace>
  <inkml:trace contextRef="#ctx0" brushRef="#br0" timeOffset="8479.2">3476 9726 117 0,'-7'-4'83'0,"-1"2"-54"0,0-1 13 16,2 1 19-16,2 1 20 0,0 0 16 0,2 0 7 0,0 0-9 0,1 1-17 15,0-1-13-15,0 1-13 0,0 0-8 0,1 1-7 0,-1 0 0 16,2 1-2-16,-1 2 4 0,1 0 2 0,0 3-1 0,0 1-2 0,0 2-5 15,-1 2-3-15,2 3-2 0,0 1-3 0,-2 2-1 0,3 3-6 16,-2 1-4-16,1 0 0 0,0 1-7 0,0-1 2 0,-1-2-5 16,0 1-1-16,0 0-2 0,1-2-1 0,-1 1-1 0,0-1-3 15,-1-3 5-15,0-1-3 0,0-2 1 0,0-1 1 0,2-2 0 0,-2-2 1 0,0-1-1 0,0-1-2 16,0-1 0-16,0-2 2 16,0-2 4-16,0 0 4 0,0-2 4 0,0 0-2 0,0-2 0 0,0 0-4 0,2-3-7 0,-2-1 0 0,2-2-1 15,-1-2-1-15,1-3 3 0,-1-1-1 0,0-1-1 0,1 0-2 0,0-3-3 16,-1-1 1-16,1 0 5 0,-1-2 0 0,-1-2 4 0,1 0-3 15,-1-4-5-15,0-1 1 0,0-3-2 0,0 0 2 0,0-1-3 0,0 1 0 16,-1 1 4-16,1 2-6 0,-1 2 6 0,1 3 3 0,0 2-1 0,0 2 4 16,0 6 3-16,1 4-4 0,0 2 2 0,1 3 2 0,0 0-5 15,1 1 1-15,-1 3-1 0,2 0 2 0,-1 2 2 0,1 0 3 16,1 3-6-16,1 2 2 0,-1 2 0 0,1 2 1 0,0 1 4 0,2 4 1 16,-2 2-1-16,3 1 3 0,-2 1-1 0,0 1-1 0,0 1 0 0,0 1 1 15,0 1-5-15,1 0-1 0,0-1 4 0,3 0-8 0,-1 1 3 16,1-1-4-16,-1 1 1 0,1-2-3 0,-2-2 2 0,2-1 0 0,-3-2-7 15,2-1 10-15,-1-1-7 0,-2-1-2 0,1 0 7 0,-1-3-8 0,-1 1 2 16,-1-2 3-16,0-1-6 0,-2 0 1 0,-1-2-5 0,2-2-1 0,-1-1-4 16,-1-1-6-16,-1-1-3 0,0-1-11 0,-1 0-17 0,1-2-32 15,-1-1-35-15,-1 0-64 0,0-2-140 0,-1-2 4 0,-2-1 58 16</inkml:trace>
  <inkml:trace contextRef="#ctx0" brushRef="#br0" timeOffset="8677.23">3483 9911 327 0,'-5'1'43'0,"3"1"0"0,1 0 21 0,2 0 27 15,3 0 19-15,3-1 4 0,0 0-17 0,2-1-18 0,3 0-18 0,0 0-3 0,5 0-4 0,0-3-6 16,4 0-8-16,-1-2-12 0,4 0-12 0,-1 0-7 0,0 0-9 0,1 0-9 16,-1 1-14-16,-1 0-32 15,3-1-60-15,-4 1-68 0,2-1-150 0,-2 0-103 0</inkml:trace>
  <inkml:trace contextRef="#ctx0" brushRef="#br0" timeOffset="10857.84">1874 11303 83 0,'-2'-8'23'0,"-1"0"7"0,-1-1 8 0,1 2 4 0,1 1 0 0,0 0-1 16,-1 2-3-16,-1-1-5 0,2 2-5 0,-1 1-1 0,1 1-3 0,-1 0-1 15,1 0 0-15,-1 1-3 0,1 1-2 0,-2 0-4 0,3 0-2 0,-2 1-1 16,1 0-4-16,0 2-2 0,1 1-1 0,-1 1 0 0,0 1-1 0,0 1 1 15,1 2-1-15,1 3-2 0,-2 1 3 0,2 2-3 0,0 2 1 16,0 2 1-16,-2 0-6 0,2 1 4 0,2 2-1 0,0 0 0 0,-1 0 6 16,1 0-3-16,0-2 0 0,1 0 0 0,1-1 3 0,0-2 2 15,2-1 2-15,-1-2 1 0,1-2-2 0,0-3 3 0,2 0 4 0,1-2 7 16,1-1 5-16,0-3 12 0,3-1 12 0,-1-2 3 0,2-1 7 0,-2-2 2 16,1-3 1-16,1-1-1 0,-2-3 0 0,0-1-9 0,2-1-9 15,-2 0-8-15,2-3-8 0,-1 0-7 0,-2-2-5 0,0 0-1 0,-2-1-4 16,0 1 4-16,-1 0-5 0,-4-2 1 0,2-1 1 0,-4-1-7 15,-2 2 8-15,0-2-4 0,-2 1 0 0,-2 1 1 0,-1-3-7 0,-2 1 0 16,0 2-4-16,-3 1-1 0,0 2 3 0,0 2-12 0,-1 2 4 16,0 2-6-16,1 2-10 0,-1 2-5 0,1 2-8 0,0 1-12 0,-2 1-9 15,1 1-9-15,-1 2-17 0,1 1-7 0,0 2-28 0,0 2-46 0,1 1-74 16,0 0-22-16,1 2-6 0</inkml:trace>
  <inkml:trace contextRef="#ctx0" brushRef="#br0" timeOffset="11411.3">2396 11421 344 0,'-6'0'56'0,"1"0"19"0,-2 0 36 0,4 0 40 0,1-2 5 0,2 1-5 16,0-1-45-16,0-1-40 0,1 0-12 0,0-2-10 0,0-2-1 16,1 0-1-16,0-1-4 0,2-2-5 0,0-2-3 0,0-1-8 0,1-1-7 15,-1 0-4-15,1 0 0 0,0 1-5 0,-2-2 2 0,1 1-1 0,-2-1-2 16,0 0-1-16,0 0-1 0,0 0 2 0,-1 2-3 0,0-2 4 16,-1 1-5-16,0 3 0 0,1 3 4 0,-1 2-6 0,-1 0 4 15,1 3 0-15,-1 1-3 0,0 0 2 0,1 2-1 16,-1 0-5-16,1 0-6 0,0 2-2 0,0 1 3 0,0 1-1 0,0 2 8 15,0 2-1-15,2 3-2 0,-1 2 0 0,1 2-2 0,2 2 7 0,0 0-3 0,0 2 1 16,2 2-3-16,-1 0-6 0,0 3 2 0,0-1 1 0,1 2 0 0,-1 1-5 0,-1-2-7 16,0 0-5-16,-1-1-4 0,1-1 2 0,0-1 5 0,0-3 6 15,1-1 2-15,-1-1 2 0,0-3 3 0,-2-1-3 0,1-2-1 0,-1 1-25 16,-1-2 1-16,1 0 3 0,-2-2 5 0,-1-2 26 0,0-1-3 16,-1-1 3-16,0-1-1 0,-2-1 1 0,1-1 0 0,-2 0-10 0,2 0-6 15,-2-1-17-15,0 0-13 0,1-1-9 0,-1 0-4 0,-2-2 4 0,0 0 5 16,0 1 13-16,-2-1 8 0,1 2 14 0,-1 0 8 0,0 0 7 0,2 1 4 15,0 0 5-15,0 1 10 0,1 0 14 0,0 0 15 0,1 0 14 16,1-1 5-16,0 2 2 0,1-2-1 0,0 2-7 0,2-1-2 0,1 0-11 16,0-1-3-16,2 1-2 0,0 0 3 0,1 0 9 0,3 0 7 0,1-1-2 15,1 0-3-15,2 0-9 0,1 0-1 0,2-1-4 0,1 0-6 16,0 0 0-16,1 0-10 0,-1 0-3 0,2 0-4 0,1-1-4 0,-1 1-3 16,1-1-4-16,0 0 4 0,-1 0-4 0,-1 1-2 0,-1 0-4 0,-1 0-16 15,-2 0-20-15,1 1-22 0,-3 0-33 0,-2 0-44 0,1 1-65 16,-2-1-154-16,-1 1-105 0,-1 1 39 0</inkml:trace>
  <inkml:trace contextRef="#ctx0" brushRef="#br0" timeOffset="12241.27">4216 11029 113 0,'-2'-10'117'0,"-2"0"-61"0,2-3 23 0,2 3 17 0,0 2 10 0,0 0 3 15,-1 1 1-15,0 1-14 0,0 0-17 0,-1 1-10 0,0 2-9 0,-1 0-3 16,1 2 0-16,-1 0-2 0,2 1-4 0,-1 1-8 0,0 0-9 0,1 1-8 15,-1 3-3-15,0 0-4 0,1 2-4 0,0 1-2 0,0 4 1 16,0 2-2-16,2 3-4 0,-1 1 1 0,0 4-1 0,2 2-5 0,-1-1 0 16,1 3 1-16,0-2-3 0,-1 1 4 0,1 0-5 0,0-2 0 0,-2 2-1 15,0-3-1-15,0 0 3 0,0-1-1 0,1-3 0 0,-1 0-1 16,0-2-1-16,0-2 1 0,0-2 0 0,0-1-2 0,0-1 2 0,-1-3-4 16,1-3 2-16,-2 0 1 0,0-2 2 0,2-1 8 0,-1-1-3 15,-1 0 1-15,1-1-5 0,-1-1-2 0,1-1 3 0,-1-3-3 0,1-2 5 16,-1-2 2-16,0-2-9 0,-1-5 8 0,1-1-2 0,0-1-4 15,1-1-1-15,-1-2-5 0,0 0 3 0,1-1 2 0,-2-2-2 0,1 0 2 16,0-3-6-16,0-1 2 0,0-3-1 0,-2 1 0 0,2-2 0 0,0 3 3 16,1 2 1-16,0 2 3 0,1 2 0 0,0 4 1 0,1 3-3 0,0 4 0 15,1 1 2-15,2 2-2 0,-2 2 4 0,4 1-2 0,-1 2-2 16,0 1 0-16,2 1 4 0,0 1-3 0,0 2 2 0,0 3 4 0,1 0 1 16,0 3 6-16,3 2-7 0,-1 1 4 0,1 2-4 0,1 3-2 15,-1 0 6-15,3 5-4 0,-2 2 1 0,2 0-1 0,-2 0-1 16,1 2-3-16,2-2 0 0,-1 3 1 0,1 1 0 0,-1-2-2 0,0-1 0 0,1 0-1 15,-2-4-2-15,-1 1 3 0,0-1-3 0,-1-3-1 0,-1 1-1 16,-1-1 1-16,-2-1 3 0,0-1 0 0,-3-1-2 0,0-1 0 0,-1-2-4 16,0 1-5-16,-1-1 6 0,-2-2-7 0,0 0-3 0,-2-3-4 0,1 0-20 15,-2-2-10-15,0-1-19 0,-1 0-22 0,1-2-43 0,-2-1-95 16,-1-2-102-16,-1-1 19 0</inkml:trace>
  <inkml:trace contextRef="#ctx0" brushRef="#br0" timeOffset="12409.94">4177 11183 227 0,'-4'-1'187'0,"0"1"-127"0,2-1 22 0,4 2 10 0,0-1 18 0,3 0 17 0,1 1-7 0,0-1-20 0,2 0-15 0,1 0-12 0,2-2-3 16,2 0-4-16,1 0-18 0,1 0-13 0,3-1-16 0,-1 1-11 16,4-1-7-16,-1 0-4 0,3-1-7 0,-1 0-22 0,2 0-39 15,0 0-68-15,0 0-119 0,0 0-180 0,1-2-11 0</inkml:trace>
  <inkml:trace contextRef="#ctx0" brushRef="#br0" timeOffset="12662.98">4808 10909 757 0,'-10'0'59'0,"0"0"2"0,-1 2 19 0,3 0 20 15,3 0 5-15,1 2-9 0,0 2-16 16,4 1-22-16,-1 2-7 0,0 1-4 0,1 1-2 0,1 2 1 0,2 1 3 15,1 2-5-15,1 1-1 0,2 3-1 0,0 2-8 0,1 0-3 0,1 3-2 16,-1 1-7-16,2-1-7 0,-1 1-3 0,-1-1-7 0,2 1-3 0,-2 0-4 0,0-1 0 16,-1 1-1-16,0-2 3 0,0 0-2 0,-1-2-4 15,-1-2-7-15,0-1 1 0,-2-2 1 0,1-3 6 0,-1-2 2 0,-2-2-1 0,1-2 0 16,-2-3-5-16,1-2 8 0,-1-2-2 0,0-1 2 0,0-1-5 0,-1-2-11 16,0-2-11-16,0-2-15 0,-1-2-10 0,0-1-12 0,0-2-17 0,0 0-11 15,-1-1-11-15,-1-1-9 0,-1 0-9 0,0-3-49 0,-1-2-52 16,-1-1-20-16,0-1 25 0,0-2 67 0,-1-2 55 0</inkml:trace>
  <inkml:trace contextRef="#ctx0" brushRef="#br0" timeOffset="12879.32">4717 10873 27 0,'0'-4'26'0,"2"-1"11"15,1-1 15-15,1 0 13 0,2 0 11 0,0 0 8 0,2 1 6 16,1-1 0-16,1 1 10 0,1 0 9 0,2 1 4 0,0 1 2 0,0 0 1 16,1 2-6-16,1 0-12 0,0 1-7 0,2 1-14 0,1 2-6 0,1 1-8 15,0 2 5-15,0 0 0 0,1 2-4 0,0 0-1 0,1 1-4 16,1 1 3-16,-2 0-6 0,0-1-4 0,-1 2-21 0,-3-1-12 0,-1 2-3 15,-1 1-9-15,-2 1 12 0,-1 0-5 0,-3-2-4 0,0 1 5 16,-3 0-7-16,-1 0 6 0,-2-1-8 0,-2 0 3 0,0 0-2 0,-4 0 1 16,-1-1 2-16,-3 1-7 0,-2-2 8 0,-4 2-8 0,0-2 9 0,-4 0-3 15,1-1-5-15,-3-1 2 0,-2-1-10 0,1 0-4 0,-2 1-7 16,-1-2-7-16,1 0-22 0,-2-1-13 0,2 0-24 0,-1-2-31 0,-1 0-39 16,1-1-92-16,0-1-174 0,1-1-112 0,1 0 1 0</inkml:trace>
  <inkml:trace contextRef="#ctx0" brushRef="#br0" timeOffset="13768.28">2167 12543 107 0,'-6'-8'56'0,"0"1"9"0,-1-3 26 15,1 1 17-15,0 1 23 0,1 1 8 0,0 0-12 0,1 1-24 16,0 1-25-16,0-1-24 0,0 3-8 0,0-1-6 0,0 2-6 0,1 1-3 16,-2 0-7-16,0 2-3 0,1 0-5 0,0 1-4 0,1 1 1 0,1 2-3 15,-2 1-2-15,1 0 0 0,0 2-4 0,0 1-1 0,1 2 1 16,0 3 3-16,1 1 1 0,-1 1-1 0,2 3-2 0,-2 1-5 0,2 0-2 16,2 4 5-16,0-1-9 0,-1 1 4 0,1 0-4 0,-1-1 0 0,1 1 6 15,1-1-1-15,1-2 0 0,1-1 1 0,2-2 1 0,1-2 3 16,0-2 2-16,1-1 0 0,-1-3 6 0,1-3 3 0,0-1 12 0,2-1 8 15,-1-2 11-15,1-2 6 0,-1-3 4 0,-1-1 2 0,2-2 3 16,1-1-1-16,-1-3-5 0,2-2-7 0,-1-2-12 0,0-1-12 0,2-2-3 16,-1 0-8-16,-2 0-5 0,-2 0-2 0,-1-2 1 0,-1-1-5 0,-2 0 3 15,-3 1 3-15,0-1-4 0,-2 1 2 0,-2 1-5 0,-1-2-2 0,-2-1-12 16,-2 1-9-16,-1-1-16 0,-1-1-15 0,-1 3-9 0,-2 1-8 16,1 3-8-16,0 4-6 0,0 2-24 0,2 4-54 0,-3 1-82 0,3 3-71 15,-1 2-18-15,0 1 15 0</inkml:trace>
  <inkml:trace contextRef="#ctx0" brushRef="#br0" timeOffset="15080.49">2707 12516 11 0,'0'-2'9'0,"3"-2"7"16,0 0 9-16,0 0 12 0,0-1 9 0,1 0 3 0,-1-1 4 0,1 2 6 16,0-2 10-16,-2 0 12 0,0 0 13 0,0 0 12 0,-1-1 6 0,1 0-1 15,-1 0-3-15,-1 0-8 0,0 0-12 0,2 0-9 0,-2-1-12 16,-2 1-14-16,2-1-8 0,-2 1-13 0,-1-1-2 0,0 0-3 0,-1 0-6 15,-2 0 5-15,1-1-3 0,-2 2 1 0,-2 1 3 0,1 2-2 0,0 0-1 16,-2 2-1-16,-1 1-6 0,0 1-3 0,-3 3-6 16,2 1-4-16,-1 1 0 0,1 2-4 0,-1 1-1 0,-1 1 1 0,1 1-3 0,1 1 2 15,2 0 1-15,-2 0-3 0,1 0 2 0,2 1-1 0,1-2-1 16,2 2-3-16,1-1 1 0,2 1-3 0,2-1 1 0,2-2-2 0,1 0-6 16,2 0 1-16,2-1-1 0,3-1 0 0,0 0 0 0,2-1-3 0,0-3 2 15,2 0 0-15,1-2 6 0,0-2-2 0,2-1 7 0,-1-1-3 16,1-2 2-16,1-1 0 0,0 0 1 0,-2-2 0 0,0 0 0 0,0-1 4 15,-1 1-1-15,-1-1 0 0,1 0 2 0,-3 0 2 0,0-1-1 0,-2 2 1 16,-2 0 0-16,-2 1 0 0,-1 0 2 0,0 0 3 0,-1 1 2 16,-2 2 3-16,-1 0 5 0,-1 0 2 0,0 2 3 0,-1 0 1 0,0 0-3 15,0 2-2-15,0-1-4 0,0 2 0 0,0 1-5 0,-1 1 0 0,1 2 0 16,-1 2-2-16,1 2 2 0,0 3-1 0,0 1-1 0,1 4 0 16,0 1 1-16,1 2 1 0,0 1-2 0,2 2 3 0,1 1 1 15,0 0-4-15,2 1-1 0,-1 1-2 0,2-2-5 0,0 0 4 0,1 0-1 16,0-2 0-16,0 1 3 0,0 0-2 0,0-2-3 0,-1-1 0 0,0 0-3 15,-1-4-2-15,1 0 1 16,0-2 0-16,-1 0-2 0,1-1-4 0,-1-2-9 0,0 1-14 0,0-2-18 0,0-1-21 0,-2 0-31 0,1-1-47 0,-2-2-118 16,2-1-182-16,-2-2-63 0</inkml:trace>
  <inkml:trace contextRef="#ctx0" brushRef="#br0" timeOffset="16991.9">4439 12309 71 0,'-3'-8'52'0,"-1"-1"-3"0,-1-3 21 16,-1 2 17-16,2 2 16 0,-2-1 15 0,2 2 6 0,0 1-7 15,-1 1-12-15,1 1-13 0,0 1-14 0,2 2-7 0,-1 0-5 0,1 2-9 16,1-1-10-16,0 2-9 0,0 0-7 0,1 2-6 0,0 2 5 16,1 1-4-16,1 3-2 0,1 3 0 0,1 3-4 0,0 1-3 0,1 4-5 15,0 1-2-15,1 0-6 0,-1 1-3 0,1 0 0 0,-1-3-5 0,1 0 3 16,0 0-1-16,0-4-2 0,1 0 1 0,-2 0 0 0,3-2-2 0,-3-3 0 15,-1 1-5-15,1-2-1 0,-3-2-8 0,1 0-7 0,-1-2-6 16,-1 0-9-16,0-2-5 0,-2-1-4 0,1-1-2 0,-2-1-7 0,1-1-10 16,-2 0-12-16,1-2-21 0,-1-1-20 0,-1-1-33 15,-1-1-29-15,0-2 13 0,-2-1 40 0,0-1 52 0,0-1 42 0,1-1 21 0,-2 0 9 16,-1-1 4-16,0-1 2 0,0 0 2 0,0-1 3 0,1-1 2 0,0-2 2 16,2-2 4-16,0-1 1 0,-1-2 2 0,1-2 0 0,1 0 5 15,1-1 6-15,0 3 6 0,2 0 9 0,0 3 6 0,4 2 6 0,0 1 5 16,1 3 9-16,1 1 10 0,1 3 1 0,0 0 0 0,3 4-2 0,0-1-6 15,-1 0-3-15,3 2-7 0,0-1-3 0,2 1-3 0,1-1-4 16,-2 1 1-16,2 0-4 0,1 1-3 0,0 0 2 0,1 2-3 0,-1-1-6 16,0 2-8-16,3 1-12 0,-1 2-3 0,-2 0-1 0,-1 2-3 15,1 1-3-15,-2 1 0 0,-1 0 1 0,-1 1-4 0,-2 2 5 0,-1-1-5 16,-2 3-4-16,-1 0-3 0,-1 1-1 0,-1 0 0 0,-2 0-4 0,0 0 2 16,-2-1-6-16,0 0-2 0,-1 1-6 0,-2-2-6 0,-1 2-2 0,-1-1-3 15,0 0 1-15,-1 0-1 0,0-1 1 0,-1-1 0 0,2 0 5 16,-3-1 0-16,3-2 6 0,0-1 0 0,1-1 6 0,0-1 3 0,0-2-1 15,0 1-1-15,1 0 0 0,1-1-4 0,1 0 4 0,1-2 1 16,1 1 0-16,1-2-1 0,1 1 1 0,0-1-3 0,2-1 7 0,-1 0 6 16,1 0 1-16,4-1 3 0,-2 0 1 0,2 0 1 0,-2 0 1 15,2 0 3-15,0 0 2 0,-2 1 1 0,3-1 3 0,-1 1 5 0,1 0-1 16,1 1 5-16,-1 0-2 0,1 0 3 0,-2 1-3 0,3 1 2 0,-1 0 1 16,-1 1 0-16,1 0 3 0,-1 0-3 0,-1 1-1 0,2 0-4 0,-1 1-5 15,-1 0-4-15,0 1-2 0,-2 0 2 0,1 1-1 0,-2 2 4 16,0 0-4-16,-1 2-2 0,-3-1-1 0,0 1-1 0,0-2 0 0,-1 2 2 15,-1-1-2-15,-3 0 1 0,0 1-2 0,-1 0 2 0,-1 0-2 16,-2-1-2-16,0 0 1 0,-2-1-5 0,0 1 4 0,-2 0 0 0,1-1-4 16,-3 0-1-16,1-2-4 0,0 1-2 0,-1 0-7 0,2-1-3 0,0-1-10 15,1-1-11-15,0-1-4 0,-1-2-11 0,1 0-5 0,3-2-13 16,2-2-26-16,0-1-60 0,1-1-104 0,1-1-35 0,0-2-12 16</inkml:trace>
  <inkml:trace contextRef="#ctx0" brushRef="#br0" timeOffset="17641.89">5094 12151 524 0,'-7'-1'209'0,"0"2"-172"0,-2 2 8 0,2 1 12 0,0 2 16 0,0 1 7 16,1 3-8-16,0 1-11 0,-1 3-3 0,-1 3 1 0,1 1 10 15,-1 1-1-15,0 2-1 0,2 2-7 0,-1 3-7 0,2 1-6 0,0-1-5 16,1 2-6-16,0-4-6 0,2 1-12 0,-2 0-6 0,2-2-7 0,2 0-5 15,0-2 2-15,0-1-2 0,0-2-3 0,2-3 3 0,-2-3-3 16,3-2 6-16,-2-1-4 0,1-2-2 16,-1-1 2-16,1-1-3 0,-1-3 4 0,1 0-3 0,-1-2 1 0,0 0-2 0,0-2 1 0,0-2 6 15,1-2 1-15,1-1-10 0,-2-2 0 0,1-1-9 0,0-2-7 0,-2 0 0 16,0-1-8-16,0-1-7 0,-1-1-1 0,-1 1 0 0,0-2 5 0,0 0 2 16,-1 0 5-16,-1 0 3 0,1-2 1 0,-2-1 1 0,1-2-3 15,-1-1 4-15,1-3-2 0,1 0-1 0,-1-1 6 0,1 1 2 0,1 1 5 16,0 1 4-16,1 4 5 0,1 0 3 0,-1 4-1 0,1 3 2 0,2 4 0 15,0 2-4-15,0 1 5 0,2 1 3 0,1 1 3 0,1 0 5 16,1 1-1-16,1 0 6 0,-1 1 0 0,1 0 3 0,0 1 7 16,-1 1-3-16,3-1 3 0,-3 2-2 0,4-1-2 0,-1 1 1 0,-1 1-2 15,2 1-2-15,0 0-2 0,-1 0-4 0,3 1-5 0,-3 0 1 0,1-1-4 16,-2 2 0-16,2 1-3 0,-3 0-2 0,0 1-2 0,-2 0-1 0,-2 1 3 16,-1-1-2-16,0 0 1 0,-2 1-3 0,0 0 0 0,-2 0-3 0,0 0 3 15,0-1-5-15,-3 0-1 0,0 0-1 0,0-1 1 0,-2 1-3 16,-1 0-1-16,2-1-2 0,-2 0-5 0,0 1 5 0,0-1-3 0,0 1-1 15,0-2 0-15,0 0-5 0,0-1 4 0,1-1-4 0,-1-1 2 16,2 0-1-16,0 0-1 0,1-1 3 0,0-1 2 0,2 0 3 0,1-1-2 16,2 0 1-16,0 0-4 0,1 0 4 0,0 0 2 0,1-1 6 15,2 0 3-15,1-1 2 0,1 0 1 0,1 0 2 0,1 0 2 0,0-1-1 16,0 0 2-16,0 1-2 0,2 0 5 0,-3 0-2 0,4 1 3 16,-1 1 0-16,-1 0 3 0,0 1 3 0,2 0 5 0,-2 0 0 0,2 1 4 15,-1 1 2-15,0 0-2 0,2 1 3 0,-1 0-1 0,0 1-1 0,-2 0-2 16,1 1-2-16,-1 1-5 0,0 1 0 0,-1-1 0 0,0 2 2 0,-1 0 1 15,-1 1-3-15,-1 0-5 0,-1 1 1 0,-1-2-1 0,0 1-1 0,-1 1 3 16,-2 0-1-16,-1 1 0 0,-2 0 3 0,0-3-2 0,-4 2 2 16,0 0-3-16,-2 1-1 0,-2 0-4 0,-2-1-3 0,-2 3 0 15,-1-1-1-15,-2 0-5 0,-2 0-7 0,-2-2-10 0,1 1-17 0,-1 1-19 16,0 1-22-16,-2 0-37 0,-2-1-56 0,-1 1-204 0,1-1-150 0,-4 0 86 16</inkml:trace>
  <inkml:trace contextRef="#ctx0" brushRef="#br0" timeOffset="18341.84">2407 13697 187 0,'-6'-10'60'0,"3"1"-5"0,-2-2 23 0,2 3 14 0,1 2 19 15,1 1 5-15,0 1-7 0,1 1-14 0,0 0-12 0,0 2-12 0,0 1-5 16,-1 0-5-16,1 0-13 0,1 2-2 0,-1 0-4 0,1 3-4 0,2 1 4 16,-1 4-4-16,2 3 0 0,-1 2-4 0,1 2-5 0,2 4-2 15,-1 1-7-15,1 1-2 0,0 1-8 0,1 2-4 0,-1-1-4 0,1 1-2 16,-1-1 2-16,0 0-7 0,-1 0 0 0,1-1 2 0,-1 1-2 15,0-2 6-15,-2-1-1 0,0-1-2 0,-1-1-9 0,-1-1-3 16,0-1-3-16,-2-3-7 0,0-1-6 0,-1-2-22 0,1 0-26 0,-1-2-30 16,0-2-44-16,2-2-81 0,-1-2-124 0,2-2-15 0</inkml:trace>
  <inkml:trace contextRef="#ctx0" brushRef="#br0" timeOffset="18569.54">2774 13695 1108 0,'-10'-1'68'0,"0"0"3"0,-1 1 18 0,4 0 26 0,4 1 13 0,2 0-9 16,0 1-37-16,1 1-28 0,1 1-15 0,-1 1 3 0,1 2 7 0,1 1-2 16,0 2 4-16,1 1-6 0,0 3-10 0,0 0-6 0,2 4-3 15,0 2-10-15,0 1 1 0,-1 2-4 0,3 2-7 0,-2 0-9 0,1 0-4 16,1 1-1-16,-2 0-5 0,1-1 11 0,-1 1-5 0,2-1 1 15,-1-1-4-15,0 1-12 0,1-1-13 0,-1-2-29 0,0 1-68 0,0 1-114 16,1 2-118-16,-1-2-199 0,-1-2-42 0</inkml:trace>
  <inkml:trace contextRef="#ctx0" brushRef="#br0" timeOffset="19387.34">4572 13776 117 0,'-5'-2'48'0,"0"0"17"0,-1 0 21 15,3 0 20-15,0 1 14 0,1 0-1 0,0 1-16 0,2 0-23 0,-1 0-21 16,1 1-10-16,0 0-4 0,0 1 2 0,2 1 5 0,-1 2-2 15,2 2 4-15,0 2-6 0,-1 3-6 0,1 3-2 0,1 1-14 0,0 4-4 16,0 1-4-16,-1 2-9 0,4 2-4 0,-2-1-2 0,1 1-5 0,-1 0 1 16,1-1-1-16,1 1 2 0,-2-2-1 0,0-2-1 0,-2 1-4 15,0-2-1-15,0-1-1 0,-1-2-5 0,0-1 0 0,-1-2-11 0,-1-1-6 16,0-1-14-16,0-2-9 0,-2-2-13 0,1-2-19 0,-2-3-28 0,1 0-38 16,0-3-74-16,1 0-30 0,-1-3 50 0</inkml:trace>
  <inkml:trace contextRef="#ctx0" brushRef="#br0" timeOffset="19808.46">4533 13756 95 0,'-2'-12'77'0,"3"1"-6"0,0-3 28 0,1 4 20 15,2 4 15-15,0-1-4 0,0 1-12 0,1 0-11 0,1 2-7 0,-1 0-4 16,2 0 0-16,-1 0-7 0,2 1-7 0,0 0-10 0,1 1-9 16,2 0-5-16,-1 0-7 0,2 0-1 0,0 2-7 0,-1 0-5 15,4 1-1-15,-2 0-8 0,0 1 1 0,3 0-1 0,0 1-3 16,-1-1-6-16,2 2 3 0,-2 0-8 0,1 0-1 0,-2 1 3 0,-3 0-10 15,-1 2 0-15,-1 0 0 0,-2 0-7 0,-1 3 3 0,-1 0-3 0,-2 0-4 0,-2 2-4 16,-1-1 6-16,-2 1-7 0,-2 1-1 0,-1 1-2 0,-2-1-9 16,-1 1 1-16,-1-2-5 0,0 1 1 0,-1 0 6 15,0-2-4-15,-2-1 5 0,1-1 3 0,-1 0-2 0,3-2 7 0,0 0 4 16,3-1 3-16,-1-1 1 0,1 0 1 0,0-1-4 0,2-2-1 0,0 0 5 0,1-2-2 0,2 1 2 16,1-1 0-16,1 0-2 0,0 1 4 0,1-1-2 0,2 0 6 15,0 0 0-15,3-1 0 0,0 0 0 0,0 0-3 0,3 0 4 0,0 0 2 16,3 0 0-16,0 1 2 0,0 0-5 0,-2-1 0 0,1 1-2 15,0 0 4-15,0 0 1 0,0 0-4 0,0 1 6 0,-2 0 1 0,3 0-3 16,-1 1 4-16,-1-1-6 0,0 1 0 0,1 0 2 0,0 0 0 16,0 1 4-16,-2 1-5 0,-1 1 1 0,-2 2-7 0,0 1 7 0,-1 0-4 0,-2 0 0 15,0 1 3-15,-2 0-2 0,-2 0 2 0,-1 0 1 0,-2 1-8 16,-1 2 6-16,0-1-5 0,-3 1-1 0,0-2 8 0,-3 3-12 16,-1-1 3-16,-2-1-2 0,-2 1-6 0,0-2 9 0,0 0-9 0,0 0-4 15,-1 0 2-15,2-1-8 0,-2-1 1 0,2 0-5 0,0-3-10 0,1 0-9 16,1-1-13-16,0-1-12 0,1-2-20 0,1-2-41 0,3-2-66 0,1-1-86 15,3-2-64-15,1-1-12 0,2-3 69 0</inkml:trace>
  <inkml:trace contextRef="#ctx0" brushRef="#br0" timeOffset="20092">5607 13641 759 0,'-3'-4'95'0,"-1"1"-16"0,-1 0-2 0,0 1 4 0,-2 2 1 0,-1 2-13 15,0 0-17-15,-1 2-15 0,-1 2-6 0,-1 0-1 0,-1 2 3 16,-2 2 4-16,-1 0-10 0,-1 3 1 0,1 1-7 0,-1 0-9 0,-3 3 4 16,3 1-2-16,0 0 1 0,0 3 0 0,0 2-1 0,2-1-4 15,2 2-3-15,-1 1 4 0,3 0-5 0,-1 0 5 0,4 1 2 0,1-1 0 16,1-1 14-16,3-2 3 0,2-1 7 0,2-2 6 0,1-2 1 0,4-1 0 16,1-2-2-16,4-1 4 0,3-2-4 0,2-2 3 0,3-1-1 15,5-2 0-15,1-4 0 0,4-1-1 0,1-4-4 0,0-1-11 0,3-2-1 16,1-2-10-16,0-1 5 0,2 1-9 0,-2-2 0 0,-1 0-1 15,-2 0-9-15,-1-1 5 0,-3 1-5 0,-2 0 0 0,-2 0-4 0,-3 1-3 16,-3 1-5-16,-5 1-8 0,1 2-15 0,-7 0-21 0,0 2-25 0,-3 1-41 16,-4 2-94-16,-2 0-143 0,-3 0-244 0,-4 3-109 0</inkml:trace>
  <inkml:trace contextRef="#ctx0" brushRef="#br0" timeOffset="21122.83">2664 15380 354 0,'-8'-11'19'0,"1"0"-2"0,-2-3 10 16,3 0 11-16,2 0 1 0,-2 1-1 0,3 0-11 0,-3-1-10 0,-1 0-3 15,0 1 3-15,-2 2 7 0,-1 2 12 0,0 0 12 0,0 2 3 0,-2 0 3 16,2 0-4-16,-1 2 0 0,0 1 1 0,0 1-1 0,1 2-4 0,-1 2-8 15,3 2-4-15,-2 2-9 0,0 0-4 0,2 3-7 0,-2 1-5 16,4 2-4-16,-1 2-4 0,0 4 1 0,2 2 6 0,-1 1 3 0,2 3-3 16,0 2-1-16,4 1-4 0,0 3 1 0,2 0-1 0,1 2 4 15,0 1-4-15,2 1-1 0,1-1 2 0,-1-2-4 0,4-4 1 16,1-2 1-16,0-2-3 0,3-3 5 0,0-2 2 0,1-2 3 0,2-4 6 16,-1-2 3-16,2-3 7 0,-1-1 2 0,0-3 2 0,1-2 11 0,0-2 8 15,-1-3 12-15,2-2 11 0,-1-2-1 0,-1-4-14 0,1-2-12 0,-2-3-15 16,1 1-14-16,-3-2-2 0,-1-1-14 0,2 1 2 0,-3-2-1 15,-2-2-3-15,-1 1 7 0,-2 0-4 0,-1-1 0 0,-2 3 2 0,-2 0-1 16,-3 1 3-16,-1 1-4 0,-3 0 1 0,0 1-2 0,-3 0-4 0,-1 3 2 16,0 0-4-16,-3 1-3 0,1 2-10 0,-1 1-10 0,-1 2-9 0,0 1-11 15,0 1-5-15,1 3-12 0,1 0-13 0,-1 2-19 0,1 2-29 16,1 1-41-16,0 1-46 0,1 2-25 0,-2 1 0 0,4 0 38 0,1 0 52 16</inkml:trace>
  <inkml:trace contextRef="#ctx0" brushRef="#br0" timeOffset="21374.77">3251 15174 961 0,'-1'-3'189'0,"-1"1"-102"0,1-1 30 0,0 1 22 0,1 2 9 0,0-1-12 15,0 1-47-15,0 2-34 0,-1 1-15 0,-2 2 2 0,1 3 4 0,-2 3-5 16,0 2 5-16,0 3-7 0,0 2 1 0,1 3 10 0,0 1-6 15,1 0-2-15,2 2-9 0,-2 1-7 0,2-1 0 0,0 3-5 0,2-2-4 16,-1 3-3-16,1 0-8 0,1 2-3 0,1-1-5 0,0 0-1 0,0-3-1 16,2-3-1-16,-1 2-17 0,1 0-10 0,-2-1 3 0,3-2-17 15,-1-2-16-15,0-2-31 0,1-2-57 0,-1-1-110 0,0-2-207 0,1-1-174 16,0-3 68-16</inkml:trace>
  <inkml:trace contextRef="#ctx0" brushRef="#br0" timeOffset="21862.52">5038 14934 162 0,'-7'-7'63'0,"-1"0"-24"0,-1-3 24 0,2 1 27 0,2 2 22 16,0 0 7-16,1 1-16 0,2 2-27 0,-1 2-21 0,0 2-12 0,2-1-9 16,-1 2-5-16,1 0-2 0,-1 1-7 0,1 3-1 0,0 1 2 15,1 3 1-15,0 2 3 0,1 2-3 0,0 1-2 0,2 5-1 0,0 1-7 16,1 1 1-16,1 3-6 0,1 1-4 0,0 0-2 0,1 1-3 0,0-1 1 15,-2 1-2-15,3 0-5 0,-2-3 2 0,-1 1-3 0,0-3-1 16,0 0 0-16,0 0-11 0,0-4-9 0,-1-1-14 0,0-1-15 16,-1-2-18-16,-1-2-21 0,0-4-18 0,-1-1-8 0,0-1-40 0,0-2-24 15,-1-2 31-15</inkml:trace>
  <inkml:trace contextRef="#ctx0" brushRef="#br0" timeOffset="22124.99">4892 14854 200 0,'0'-2'91'0,"-1"0"10"16,1 0 26-16,1 0 6 0,1 1 1 0,1-2-14 0,1 1-24 0,3 1-15 15,0 0-6-15,2 2-5 0,0 1-1 0,2 1-1 0,3 1 0 16,0 3-2-16,1 1-4 0,2 0-1 0,2 3 2 0,0 0-2 16,0-1 5-16,1 2-3 0,2-2-6 0,-3 0-2 0,2 1-11 0,2 1-8 15,-5 0-3-15,3 0-13 0,-2-2 3 0,-2 3-12 0,0 0-4 0,-2 0 3 16,-2 3-10-16,-1-1 6 0,0 2 1 0,-1 0-2 0,-3-1 0 0,-2 2 0 15,-2 0-4-15,-2 0 2 0,-2-2-6 0,-1 1 3 0,-3 1 0 16,-3-1 2-16,1 1 1 0,-4 1-9 0,-1-1 6 0,-1-2-3 16,-3 1 1-16,0-1-1 0,-3-1-2 0,0-2-9 0,-1 0-6 0,-2-1 4 0,1-2-13 15,-1-1-3-15,0-2-7 0,3-1-14 0,-3-1-10 0,0-1-20 16,3-2-32-16,-1-2-42 0,0-1-52 0,2-2-53 0,3-1-42 0,0-3-22 16,2 0 51-16,2-2 91 0</inkml:trace>
  <inkml:trace contextRef="#ctx0" brushRef="#br0" timeOffset="23687.71">3052 15280 10 0,'-3'-2'12'0,"-1"0"10"16,-1 0 9-16,1-1 13 0,0 0 12 0,2 1 9 0,0-1 4 16,0 1 2-16,0-1 6 0,0 1 3 0,1-1 10 0,0 1 3 0,0-1-3 15,1 0-8-15,0 0-10 0,2 0-6 0,-1-1-1 0,1 2-2 0,1-2-2 16,-1 0-1-16,1 0-2 0,2-1-2 0,0 1 3 0,2 0-2 15,0 0-7-15,2 0 0 0,-1-1-6 0,1 1-6 0,1 0 4 0,0 0-10 16,2 1 3-16,0 1-9 0,0 0-3 0,2 3-7 0,-2 0-4 16,2 2-2-16,-1 1-3 0,-1 1 1 0,-1 1-1 0,0 2-3 0,0 2 0 15,0 2-4-15,-3 1-3 0,1 4 0 0,-2 1 2 0,-2 0 1 16,-2 0 3-16,1 2-2 0,-2 1-2 0,1 0-2 0,-3 0-1 0,0 1-2 16,-2 0 0-16,-2 2-4 0,-2 1 3 0,2 1 3 0,-4 0-3 0,-1-1 1 15,1-1-1-15,-3-1 2 0,-1 0 1 0,0-1 4 0,1-2 0 16,-1 0-3-16,-1-1 2 0,0-3-5 0,2 0 4 0,-1-2 3 0,1-2 4 15,1-1 1-15,1-2-1 0,2 0 2 0,0-1-5 0,1-2 9 0,3-2 5 16,0-2-2-16,2-2 2 0,1 1-2 0,1-1 3 0,1-1 10 16,2 0 8-16,1-2 10 0,3-1-6 0,1-1-3 0,3-2-3 15,1 0-8-15,2 0 0 0,1 0-8 0,1-2-2 0,3 1-2 0,-1-1-2 16,2 0-2-16,2 0-6 0,0 1 0 16,1 0-2-16,1 0-2 0,1 0 1 0,1 0-8 0,-4 1-4 15,4 2-14-15,-2 0-16 0,0 1-22 16,0 1-30-16,-3 0-54 0,-1 2-138 0,0 1-262 0,-3 0-133 0</inkml:trace>
  <inkml:trace contextRef="#ctx0" brushRef="#br0" timeOffset="24158.67">5665 14915 38 0,'-6'-1'36'0,"1"0"10"0,-1 1 24 0,1 0 22 0,1 0 16 0,0 1 5 15,2-1-8-15,0 0-5 0,1 1-3 0,0-1-1 0,1 1 0 0,1-1-4 16,-1 2-7-16,1-1-1 0,1 2-5 0,0 0 3 0,2 0-1 15,1 0-7-15,1 1-4 0,0 0-9 0,1 2-5 0,2 1 0 0,0 2-7 16,3 1-9-16,0 0-7 0,0 1-4 0,3 1-1 0,0 1-2 16,2 1 11-16,1 0-7 0,1 0-4 0,0 2-2 0,1-1-9 0,0 1 1 15,1-2-6-15,-2 2-4 0,1-1-2 0,-3 0-8 0,2-1 1 0,-3 0-2 16,-1-1-5-16,-1-3 4 0,1 1-7 0,-3-3 6 0,-2 2 0 16,0-2-6-16,-3-1 0 0,-1-1-13 0,0-1-9 0,-2-2-12 0,-2 0-18 15,0 0-13-15,-2-3-19 0,0 1-23 0,0-2-74 0,-1-2-126 0,-2 0-88 16,-1-3 5-16,0-2 108 0</inkml:trace>
  <inkml:trace contextRef="#ctx0" brushRef="#br0" timeOffset="24366.37">5912 14921 508 0,'-3'-3'117'0,"0"-1"38"0,-1-1 26 0,2 0 12 0,2 0-11 15,-2 0-35-15,2 2-33 0,0 0-16 0,0 0-7 0,0 1 3 0,-2 0-6 16,2 1-10-16,0 1-8 0,0 1-16 0,-1 0-5 15,0 1-13-15,-1 3-15 0,0 2-6 0,-1 3-14 0,-2 2 2 0,0 1 3 0,-1 3 2 16,-2 3-4-16,-1 2-2 0,-1 1-1 0,0 3-1 0,0 0 3 0,-2 3 0 16,-1 1-3-16,0 3-4 0,0-2-4 0,-3 2-5 0,2 0-8 15,0 0-2-15,1 1-17 0,-1 1-14 0,-1-2-20 0,-2 4-40 16,-1-2-93-16,1 1-225 0,-1 1-206 0,3-4 61 0</inkml:trace>
  <inkml:trace contextRef="#ctx0" brushRef="#br0" timeOffset="26112.26">2604 16724 310 0,'-6'-12'45'0,"0"-1"13"0,-1-2 28 0,2 1 22 0,2 2 9 0,0-1-9 16,-1 2-20-16,2-1-20 0,-2 1-13 0,2 2-8 0,1 1-2 0,-1 2-5 15,-1 2 0-15,0 1 0 0,0 1-8 0,1 1-2 0,0 0-8 16,-2 1 6-16,2 1-4 0,-2 1-1 0,0 1 1 0,0 0-6 0,1 2-6 15,-1 2 3-15,2 2 0 0,-1 2-7 0,1 3 0 0,1 0-2 0,1 3-4 16,0 1-3-16,1 1 2 0,0 2-2 0,1 1 3 16,0 2-2-16,2 1 0 0,1 0 3 0,0-1-6 0,1-1 3 15,-1-3 0-15,2 2-5 0,-1-3 4 0,1-1-1 0,0-2-1 0,2-2 5 16,0-1-4-16,1-4 5 16,0-1-2-16,1-3 3 0,0 0-3 0,-1-3 6 0,1-1 3 15,1-3-1-15,-2-2 12 0,2-1 5 0,0-2 14 0,1-2 2 0,-1-2 0 0,-2-3 1 0,1-1-10 0,1 0-1 0,-3-4-5 16,2-1-9-16,-1 1-5 0,-3-3-5 0,1-1-4 0,-1 1 4 0,-1-2 2 0,-3 1 5 15,0 2-4-15,-3-1-7 0,-2 2-2 0,-2 0-2 0,-2-1-6 0,-1 2 5 16,-2-1-5-16,0 2-1 0,-3 0-1 0,0 2-15 0,-1 3-1 0,2 0-6 16,-1 5-10-16,0 1-9 0,0 3-13 0,1 3-17 0,0 1-9 15,2 3-16-15,-1 1-30 0,-1 1-42 0,2 1-49 0,0 1-37 16,1 2-8-16,1 1 53 0</inkml:trace>
  <inkml:trace contextRef="#ctx0" brushRef="#br0" timeOffset="26579.53">3131 16513 775 0,'-6'-2'231'0,"0"-2"-149"0,-1-1 35 15,5 1 6-15,2-2 2 0,0 1-12 0,4 0-35 0,1-2-27 0,1 1-19 0,0-1-3 16,3 0 3-16,0 3-2 0,-1-2 6 0,1 1-6 0,1 1-5 0,1 0-4 0,-1 1-4 15,1 0 5-15,0 1-2 0,1 0-4 0,0 1-2 0,-2 1-4 0,2 0-7 16,-1 1 5-16,-1 1 1 0,0 2-10 0,0 1-1 0,-1 0-9 0,0 1 4 16,-1 0 5-16,-1 1 0 0,0 1 2 0,0 0-9 0,0-1 2 15,-3 1-1-15,1-1 4 0,-3 1 2 0,-1 1-2 0,-1-1 0 16,-2 2-6-16,0 1 3 0,-2-1 3 0,-2 1-3 16,0 0 2-16,-1-1-9 0,0 1-1 0,-2 1-5 0,1 0 3 0,-2-1-5 15,1-1-2-15,0 1 3 0,0 0 2 0,1 0 0 0,0-2 5 0,1 1 3 0,1-2-4 0,1-1 7 16,2-1-3-16,0 0 4 0,2-2-1 0,1-1-2 0,1 0-2 15,1-2-1-15,0 0 6 0,1 0-1 0,-1-1 4 0,2 0 7 16,3 0-3-16,0-1 5 0,0 0 0 0,0 1 3 0,1 0 0 0,1-1 1 16,2 1-2-16,-1 0 3 0,1 0-1 0,-1 1 9 0,0 0 2 0,1 1-4 15,-1-1-2-15,1 1-3 0,-1-1-2 0,-2 1 2 0,2 0-2 16,0 1-6-16,0 0 10 0,-1 0-5 0,0 2 4 0,-1 1-2 0,1-1-7 0,-2 3 1 16,0-2 5-16,-1 1-2 0,0 0 2 0,-2 0-2 0,-2 0-5 15,2 0 5-15,-4 0 1 0,0-1 4 0,0 1 3 0,-2 0-1 0,0 1-4 16,-3 0-2-16,-1 0-2 0,-2 1 4 0,-3-1-6 0,1 1-1 0,0 1-3 15,-4 0-5-15,2-1-3 0,-2 1-5 0,-1 0-2 0,-2-1-14 16,-2 2-1-16,-1-1-14 0,0 0-14 0,-1-2-28 0,0 1-80 16,0-2-114-16,0 0-146 0,1-2-47 0,-3-2 128 0</inkml:trace>
  <inkml:trace contextRef="#ctx0" brushRef="#br0" timeOffset="29242.52">5420 16381 460 0,'-3'-5'110'0,"-1"0"17"0,-1-1 19 0,3-1 6 15,-2 0 0-15,1 0-13 0,-1-1-22 0,0 2-26 0,0-2-15 0,-1 1-15 16,0 2-14-16,-2-1-4 0,1 2-12 0,-1-1 2 0,0 1-5 16,1 0 0-16,0 1 0 0,-1 0-3 0,0 0 1 0,0 1-3 15,-2 0-8-15,3 1 3 0,-2 1-10 0,0 1 6 16,1 0-2-16,-1 1-7 0,-1 1 4 0,0 1-8 0,0 2 5 0,-2 0 2 0,1 3-2 16,-1 1-2-16,-1 1-1 0,0 1-5 0,2 2 1 0,0 1 2 0,0 0-1 0,-1 1 2 15,2 1-1-15,1 1 1 0,-1 2 2 0,2-2-6 0,2 1 4 16,2 1-9-16,1-1 3 0,2 2 2 0,0 0 2 0,2-3 0 15,3 0-4-15,0-1 8 0,3-1-7 0,0-1 8 0,3-1-1 0,1-2 1 0,1-1 1 16,3-3-4-16,2 0-1 0,1-2-1 0,1-2 1 0,1-2-1 16,2-2-1-16,-2-1 1 0,4-2 1 0,1-1-6 0,1-1 3 15,-1-1-6-15,2 0-6 0,-2-4-9 0,-2 1-23 0,1-2-32 0,-2-1-57 0,0 0-82 16,0-1-196-16,0 0-139 0,-2-1 63 0</inkml:trace>
  <inkml:trace contextRef="#ctx0" brushRef="#br0" timeOffset="29626.62">6303 16192 208 0,'-6'-7'144'0,"-2"1"-76"0,-1-2 27 0,2 0 26 0,0 0 16 0,2 0 5 16,0 0-29-16,1-1-22 0,0 1-12 0,-1 1-9 0,1-1-1 16,0 2-8-16,-1 0-9 0,-1 1-8 0,2 2-1 0,-1-1-7 0,0 2-3 15,0 0-6-15,0 2-6 0,0 1-4 0,-2 2-2 0,0 0 0 0,0 1-8 16,-1 3-3-16,1 1-4 0,-2 2 0 0,-1 1 4 0,1 2 3 16,-3 0-1-16,0 3-1 0,-1 2-3 0,1 0 6 0,0 1 0 0,-1 2-3 15,1 1 3-15,-1 1-4 0,1 1 8 0,1 2 5 0,1 1 1 0,3-1-1 16,1 1-4-16,2-2-3 0,2-1-1 0,0 0 3 0,4-2 0 15,3-2-2-15,1-1-3 0,2-4 4 0,4-2 0 0,1-2 2 0,3-2 3 16,2-2 4-16,1 0 0 0,0-4 0 0,1-1 2 0,3-3-2 16,0-2-3-16,0-1 4 0,1-1-1 0,3-2-4 0,-1-1-4 0,0 1-6 15,0-1-11-15,-3 0 2 0,0-2-4 0,-2-1 1 0,-3 0-5 16,0 1-9-16,-3 1-13 0,-1 2-32 0,-2-1-23 0,-2 0-48 0,-1 1-97 16,-2 2-184-16,-4 1-137 0,1 2 62 0</inkml:trace>
  <inkml:trace contextRef="#ctx0" brushRef="#br0" timeOffset="74539.92">778 7968 24 0,'-7'0'-2'0,"0"-2"2"16,-2 1 1-16,5 0 1 0,1 2-1 0,1 0-1 0,0 1 1 0,0 0-1 15,0 2 0-15,0 2-1 0,0 0 1 0,2 3-1 0,-2 1 1 16,2 1 0-16,-2 2 0 0,2-1-1 0,-1 4 1 0,1 1 0 0,-1 0 0 16,1 2 1-16,-1 1-1 0,0 1 0 0,0 2-1 0,0 1 0 15,2 0 1-15,-1 2-1 0,0-1 1 0,1 3 0 0,0 1 0 0,1 0 1 16,1 1-1-16,-1 1 0 0,3 1 0 0,0 0-1 0,0 2 1 15,-1 1 0-15,2 0-1 0,-1 1 1 0,1-1 0 0,-2 1-1 0,0 1 0 16,0 1 1-16,-1 1-1 0,1 2 0 0,-1 0 1 0,1 1 0 0,0 1 0 16,-1-3 1-16,0 2 0 0,0-1-1 0,1 0 1 0,-2 3 0 0,2-1-1 15,0-1 0-15,-2 0 1 0,1 2-1 0,0 0 0 0,0 1 0 16,-1 3 0-16,-1 0 0 0,1 0 0 0,-1 2 1 0,0 0 0 0,1 2 0 16,-1 2 0-16,0-1-1 0,0 2 0 0,0 0 0 0,0 1-1 15,1 1 0-15,0 1 0 0,0-2-1 0,0 0 2 0,1 0 1 0,0 2-1 16,1 0 0-16,0 1 0 0,-1 1-1 0,3-1 1 0,-1 1 0 0,0 1-1 15,-1-1 1-15,1 2-1 0,-1-2 1 0,0 0 0 0,1 3 0 16,0-2 1-16,0 2-1 0,0 0 0 0,0-1 0 0,-1-1 0 0,3 0-1 16,-2 0 1-16,0-2 0 0,1 1 1 0,-1 0 0 0,1 1 0 15,-1-2 0-15,4 0 0 0,-2-1 1 0,0 0-1 0,3-1 0 0,-2 0 1 16,1 0 0-16,1 0 1 0,0 2 1 0,0 1 0 0,0 0-1 0,-1 2 0 16,-2 2 0-16,0-1-2 0,1 0 1 0,-1-1 1 15,1-2 1-15,-1-3 2 0,0 0 2 0,-1 0 1 0,0 0 0 0,-2 1 0 0,0 2 0 16,1-1-2-16,-2 1-3 0,0-1-3 0,0 0-2 0,-1 0 1 15,0 0 1-15,0 0 1 0,0 2 1 0,0 0-2 0,0-1-1 0,1-1 0 16,-1 0 0-16,0 0-2 0,2 2 0 0,0-1 0 0,0 1 1 0,0 1 1 16,-1 3 0-16,1 0-1 0,0 2 1 0,1-1-1 0,1-2 0 0,-1-1 0 15,2-2-1-15,0-1 1 0,-2-1 2 0,3-1-1 0,-1 1 1 16,-1 1-1-16,0 2-1 0,1 1 1 0,-2-1 0 0,1 1-1 16,-1-3 2-16,0-1 2 0,-1-2 0 0,1-1 0 0,1-1 2 0,-1 0-1 15,0 0 2-15,-2-1 1 0,0 0 2 0,1-2 1 0,-2-1 1 0,1 1 3 16,-1 0 3-16,-1-2 1 0,0-1 5 0,-1 0 1 0,1-1-1 15,-1 1 1-15,0-1-2 0,0 0-3 0,-1-1 3 0,1 0-1 0,-1-3 1 16,1 0 3-16,-1 0 0 0,2 0-5 0,-1 1-1 0,0-2-3 0,1 0-1 16,0 0 2-16,-1-2-3 0,1-1-2 0,-1 3-4 0,0-1-1 0,2-2-3 15,-2 0 1-15,0-4-2 0,0 1-4 0,2-2-2 0,-2 3 1 16,3 2-4-16,-1 0 2 0,-2-20 8 0,2 2-4 0,-1-1 6 0,0 3-2 16,1-3-4-16,0 4-5 0,-1-3 5 0,2 2 1 0,-1-2 0 0,-2-2 7 15,3 0-9-15,-2-3 0 0,0-1-2 0,0-3-7 0,1-1-2 16,-2-2-6-16,1-3-4 0,-1-1-4 0,1-3-21 0,-1-3-49 15,0-3-66-15,-2-4 8 0</inkml:trace>
  <inkml:trace contextRef="#ctx0" brushRef="#br0" timeOffset="74970.86">989 16499 1078 0,'-15'-4'11'0,"1"1"5"0,0-2 1 0,3 2-3 0,7 1-5 15,1-1 3-15,2 2-4 0,1-1 4 0,0 0 0 0,1 2-2 0,-1 0-2 16,0 0-7-16,1 0-5 0,-1 0-9 0,0-1-3 0,0 1 4 16,1 1 1-16,0-1 5 0,1 2 3 0,0 1-1 0,2 1 1 0,0 1 4 15,3 2 2-15,-1 2 2 0,3 2-2 0,1 1 2 0,1 1-4 16,0 1-7-16,-1 1 8 0,0 0 0 0,-2 1 2 0,1 1 5 15,-1 2-5-15,0-2-1 0,1 0-4 0,-1 1 0 0,-1-2 2 0,1 1 0 0,-3 2 1 16,1 0-2 0,-1-1-1-16,2 1 1 0,-2-2 0 0,0 0-1 0,1 2-1 0,-1 0-2 0,-1-1 2 0,0 2-2 0,-1-2 3 0,-1 1-1 15,1-1 0-15,-3 0 3 0,2 1-3 0,-1-4 2 0,0 0 2 0,-1-1 2 16,1-3 5-16,-1-2 2 0,0-2 3 0,0-1 4 0,1-2 5 0,-1-2 11 16,0-3 13-16,0 0 12 0,0 1 13 0,1-1 7 0,0-1-4 0,0-2-1 15,2-2-16-15,1-5-10 0,0-4-7 0,4-4-1 0,1-4-2 16,2-2-5-16,3-4 0 0,1-2-10 0,4 0-9 0,2-2-3 0,0 0-6 15,4-3-2-15,1 2 0 0,2-1-4 0,0 5-5 0,2 1-5 16,1 4-16-16,-1 1-12 0,1 4-19 0,0 3-27 0,-1 1-23 16,1 1-42-16,-2 2-67 0,-1 2-137 0,-1 1-121 0,-4 1 42 0</inkml:trace>
  <inkml:trace contextRef="#ctx0" brushRef="#br0" timeOffset="77029.23">3183 17936 4 0,'0'0'11'0,"1"0"9"15,-1 0 6-15,0 0 4 0,1-1-2 0,-1 1-5 0,0-1-1 0,0 0-1 16,0 0-2-16,0-1 1 0,0 1 2 0,-1-1-5 0,1 0 0 0,-1-1 0 16,-1 1-2-16,1 0 2 0,-1-1 0 0,-2 0-2 0,2-1 0 15,0 1-1-15,-2-1 0 0,0 1 5 0,0-1 1 0,0 1 2 16,0 0-1-16,0 1 0 0,-2-1-1 0,1 0-2 0,-1 1 4 16,1 0 3-16,-1 0-8 0,0 0 0 0,0 0-3 0,0 1-2 0,0-1 8 0,1 1-2 15,-1 0 6-15,1 0 1 0,-2 0 1 0,3 0 7 0,-1 1 1 0,1-1 6 16,0 0 11-16,0 0 4 0,-3 1 12 0,5 0 1 0,-1-1-10 15,0 0-4-15,2 0-19 0,-1-1-3 0,2 1-6 0,2-1-3 0,0 0 1 16,1-1-7-16,1 0 1 0,0 0 1 0,1 0 0 0,2 1 2 16,1 0-3-16,0 0-3 0,1 0-2 0,1 0-2 0,0 0-4 0,2 2 7 15,1-1-12-15,0 1-5 0,1 0 4 0,0 1-2 0,1 0 8 16,1 1 3-16,-1 1-7 0,1-1 0 0,-1 3-2 0,-7-3-6 0,0 0-2 16,0 1-3-16,-1 1 0 0,0 1 9 0,1 0 1 0,-1 1-2 0,1 2-3 15,-3 0-14-15,2 2 12 0,-2 0-1 0,-1 2-3 0,-1-1 5 16,-1 3-8-16,0 1-5 0,-2 0 4 0,-2 1 0 0,1 1-1 0,-3 0 8 15,-1 2 4-15,-2-2-9 0,-1 2 6 0,-1-1 1 0,-1 0-12 0,0-1 21 16,-1 1 9-16,-1-1 4 0,0-1 15 0,-1 1 4 0,1-1-9 0,0-1-12 16,-1-1 0-16,2 0-14 0,-1-1 4 0,2-1 16 0,0-3-6 15,3 1 11-15,-1-2 4 0,2 0 15 0,2-1 2 0,2-2 1 0,1 0-13 16,2-2-10-16,3-2-7 0,2 0-4 0,2-2 10 0,1-1-11 16,4-2-9-16,2-1-9 0,3-1-28 0,0 0-22 0,4-1-10 0,1 1-38 15,1-1-37-15,3 0-72 0,-1 0-138 0,2 0-106 0,0 0 91 0</inkml:trace>
  <inkml:trace contextRef="#ctx0" brushRef="#br0" timeOffset="77761.47">3800 17839 203 0,'-1'-6'40'16,"0"1"22"-16,0-1 39 0,0-2 22 0,0 0 8 0,0-1 5 0,0-1-32 0,2 1-23 15,0 0-5-15,-1 1-13 0,1 1 4 0,-1 1-3 0,0 1-1 0,0 1 1 16,-1 2-10-16,-1 0-13 0,1 1 2 0,-2 0 0 0,1 1-8 0,-1 1 5 16,1 1-20-16,0-1-8 0,-1 3-1 0,0 2-5 15,0 2 1-15,0 2-2 0,-1 2-1 0,2 2-3 0,0-7 4 0,0 2-2 0,0 0-3 16,0 2 0-16,0 1 6 0,0 0-6 0,-1 14-7 15,1-12-4-15,0 0 11 0,2 1-5 0,0-1 6 0,0 1-3 0,0 1-8 16,0-1 2-16,2-1-1 0,0 0 4 0,1-1-4 0,0 0-4 0,1-2 3 16,1-1-11-16,-1-1 20 0,2-1-17 0,0-2 0 0,2 0-5 15,-1-2-17-15,1-1 4 0,1-1 0 0,0-2-3 0,0 0-1 0,0-1-5 16,2-1-4-16,-1-1 3 0,-1 0 7 0,3-2 7 0,-2-1 6 0,1 1 17 16,0-1-9-16,0-1 12 0,0 0 4 0,-1 1-2 0,-1-2 12 15,1 1 1-15,0 0 4 0,-1 0-6 0,-1 0 7 0,1 0-4 0,-1 1 1 16,-2 1 10-16,0 0-5 0,0 2 13 0,-2-1 2 0,2 1-3 15,-3 0 2-15,1 2 1 0,-1 0-2 0,-2 1-1 0,1 0-2 0,0 2-8 16,0 1-6-16,-1 2 2 0,0-1-6 0,0 2 10 0,0 1-4 0,0 1-10 16,0 2 14-16,1 0-12 0,-1 2 6 0,1 1-3 0,0 2-7 15,0 1 2-15,2 1-10 0,-2 2 9 0,2 2-3 0,0 2-1 0,0 0-10 16,0 2-10-16,2 0-15 0,-2 2-23 0,1 1-13 0,-1 0-22 0,0 2-22 16,2-1-18-16,-2 1-50 0,0-2-88 0,-1 1-54 0</inkml:trace>
  <inkml:trace contextRef="#ctx0" brushRef="#br0" timeOffset="78460.83">5563 17850 22 0,'1'-5'40'0,"2"-1"18"0,-1-1 22 0,2-2 17 0,-1-2 16 0,1-1 9 0,0 0-2 0,-1-1 1 0,0 3-6 0,-3 0-13 15,2 1-3-15,-2 2-13 0,0 2-4 0,0 1-6 0,0 1-10 0,0 1-16 16,-2 2-17-16,1 1-12 0,-1 1-8 0,-1 3-1 0,0 1-3 0,0 4-2 15,0 2-1-15,-1 2-2 0,1-6 1 0,1 2-5 16,0 0 7-16,0 3 1 0,-1 0-5 0,1 3 4 0,-1 0-9 0,-1 2 2 0,3 1-7 16,-2 1 5-16,0-2-1 0,0 3-4 0,1 1-2 0,-1-1-2 0,0 1 7 15,1-1-7-15,1 2 10 0,-1-2 0 0,0-2-9 0,0 0 15 16,1-2-17-16,0-2 20 0,0-2 6 0,0-1-8 0,0-2 12 0,1-1-25 16,0-1-3-16,0-2 12 0,0-1-8 0,1-2 22 0,-1-1-8 0,0-2-17 15,1-3 18-15,-1 0-11 0,1-3 2 0,-1 0 14 0,1-2-10 16,0-2-8-16,-1 0 11 0,1-2-7 0,-1-1 10 0,1-2-3 0,-1-2 0 15,0-1 7-15,0 0-12 0,0-3 6 0,-1-1 1 0,-1-1-2 16,0-23 5-16,0 2-3 0,-1 2-2 0,1 2 1 0,-2 4 4 0,4 6-23 16,-1 6-4-16,2 6 4 0,1 6-10 0,0 1 23 0,2 2-2 0,0 4-3 15,1 1 6-15,-1 1-1 0,1 3-3 0,2 1 1 0,0 2 12 16,1 1-1-16,2 3 0 0,0 1 3 0,1 2-16 0,-1 2 0 0,2 1 1 16,2 3-1-16,-8-8 0 0,2 2-5 0,0 0 4 0,0 2-1 0,1 1-7 15,0 2 6-15,2 0-5 0,-1 0-1 0,1 2 6 0,-1 1-5 16,1-1 8-16,0 1 2 0,1 1-13 0,0 0 8 0,-1-2-8 15,0 3-8-15,0-1-1 0,-1-2-4 0,0 1-3 0,-1-2-3 0,-2 0 7 16,0-3-11-16,-2 0-3 0,1-2 0 0,-2 0-23 0,-1-2-24 0,-1-1-62 16,0-2-100-16,-2 1-65 0,0-3 40 0</inkml:trace>
  <inkml:trace contextRef="#ctx0" brushRef="#br0" timeOffset="78624.06">5486 18037 64 0,'0'0'39'0,"-1"0"-1"0,0 0 28 0,1 0 26 0,0 1 14 16,0-1 15-16,0 0-17 0,1 1-16 0,1-1-7 0,-1 0-1 0,3-1-7 16,0 0 1-16,2 0-7 0,0 0-17 0,2-1-6 0,2 0-19 15,1-1-15-15,2-1-16 0,2 0-18 0,0-1-30 0,2-1-44 0,0 0-62 16,4-1-84-16,0-1-74 0,0 0 33 0</inkml:trace>
  <inkml:trace contextRef="#ctx0" brushRef="#br0" timeOffset="79062.03">6443 17586 139 0,'-7'2'37'0,"0"-1"23"0,-1 0 26 0,-1 1 22 15,-2 1 10-15,-2 1-10 0,2 0-11 0,-1 2-15 0,0 0-11 16,0 1-7-16,0 2-10 0,2 1-8 0,-1 2 5 0,0 0 2 0,0 0 1 16,1 4-4-16,1 0-14 0,2 3-9 0,0-1-3 0,4-8-5 0,0 1-7 15,1 1-2-15,-2 1-9 0,3 0 0 0,0 2-3 16,-1 1-5-16,1 2-1 0,0-2-1 0,0 3 2 0,0 0 0 0,1-1 0 15,0 1-5-15,-1 1 0 0,1-1-7 0,0 2 1 0,0-1 1 0,1-2 4 0,-2 0 3 16,1 0 8-16,0-2-7 0,-1-2-4 0,1 0 8 16,-1-3 2-16,1-1 5 0,-1-1 8 0,0-2 3 0,-1-2-3 0,0-1 0 15,2-1 6-15,-2-2-15 0,0-3-3 0,1-1 17 0,0-1-4 0,-1-2 6 16,1-2 2-16,1-2-6 0,-1-2 1 0,1-2 5 0,0-1 10 0,0-3-5 16,1-2-4-16,0 0-1 0,0-6-16 0,2-23 10 0,3-1 3 15,0-1-20-15,0 0 11 0,1 2 1 0,0 3-7 0,-1 4 20 0,0 7-4 16,0 3-5-16,1 2 5 0,0 4-9 0,0 3 0 0,0 4-2 0,0 2-1 15,1 5-2-15,-1 3 2 0,0 1-1 0,0 4-3 0,0 0 5 0,0 3-3 16,0 0 1-16,-1 3-2 0,0 0 3 0,2 2 2 0,0 1-2 16,-2 3-4-16,2 1-1 0,-1 2-3 0,2 4 1 0,0 2 3 15,-1 3-7-15,1 0 4 0,-2 4-6 0,1 0 15 0,0 2 7 0,1 0-2 16,-1 0 6-16,-4-13-20 0,0 2-4 0,2-1-4 0,-1 2-7 0,0-1 7 16,0 2-5-16,1-2 1 0,-1 2-8 0,1 0-8 0,-1 1 0 0,0-2-12 15,0 1-1-15,0-1-1 0,-1 1-2 0,0-2-1 0,0 1-3 16,-1-2-12-16,0 0-7 0,-2-3-18 0,0-1-27 0,-1-1-36 0,0-1-31 15,-1-1-15-15,-1-3 13 0,0 0 47 0,0-3 58 0</inkml:trace>
  <inkml:trace contextRef="#ctx0" brushRef="#br0" timeOffset="79239.43">6294 17862 15 0,'-2'0'29'0,"0"1"23"0,0 0 27 0,0 0 25 16,-2 1 15-16,3 0 15 0,-1 0-10 0,-1 0-16 0,1 0-8 0,1 1-3 15,-1 0-6-15,1 0-8 0,1 1 1 0,0-1-14 0,2 1-12 16,1 0 2-16,1-1-20 0,1 1-6 0,3-2-6 0,0 1-12 0,2 0-1 15,1-1-5-15,1-1 1 0,1 0-7 16,3 0-6-16,1-1-3 0,0-1-26 0,2 0-19 0,1-1-45 0,0 0-90 0,2-1-153 0,0 0-113 16,-1-1 86-16</inkml:trace>
</inkml:ink>
</file>

<file path=ppt/ink/ink30.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54:29.743"/>
    </inkml:context>
    <inkml:brush xml:id="br0">
      <inkml:brushProperty name="width" value="0.05292" units="cm"/>
      <inkml:brushProperty name="height" value="0.05292" units="cm"/>
      <inkml:brushProperty name="color" value="#FF0000"/>
    </inkml:brush>
    <inkml:context xml:id="ctx1">
      <inkml:inkSource xml:id="inkSrc2">
        <inkml:traceFormat>
          <inkml:channel name="X" type="integer" max="19200" units="cm"/>
          <inkml:channel name="Y" type="integer" max="10800" units="cm"/>
          <inkml:channel name="T" type="integer" max="2.14748E9" units="dev"/>
        </inkml:traceFormat>
        <inkml:channelProperties>
          <inkml:channelProperty channel="X" name="resolution" value="554.91327" units="1/cm"/>
          <inkml:channelProperty channel="Y" name="resolution" value="552.14722" units="1/cm"/>
          <inkml:channelProperty channel="T" name="resolution" value="1" units="1/dev"/>
        </inkml:channelProperties>
      </inkml:inkSource>
      <inkml:timestamp xml:id="ts1" timeString="2024-07-30T06:54:31.052"/>
    </inkml:context>
  </inkml:definitions>
  <inkml:trace contextRef="#ctx0" brushRef="#br0">1905 3517 247 0,'-3'-1'59'0,"3"-1"-7"0,-1-2 17 0,2 2 29 0,2-1 20 0,0 2 0 0,-1-1-22 0,4 1-20 0,-2 0-9 0,1-1 1 0,-1 1 5 0,1 0 2 0,-1 1-4 0,6 1-9 15,-2-1-5-15,0 1-7 0,-3 1-6 0,3 0 3 0,-2 1 0 0,0 1-5 16,0 1 5-16,0 1-4 0,3 0 0 0,-4 1 2 16,0 3-6-16,1-2 3 0,0 0-2 15,-2 4-3-15,-1-2-1 0,1 4-6 0,0-1 2 16,-3-1-2-16,5 0 0 0,-2 0-1 0,-2 2 1 15,0-2-1-15,-1 0-4 0,0 0 2 0,-1 0-2 0,0-1-8 0,-1 1 1 0,-2-1 1 0,-1-1-2 16,-1 1 3-16,-2 0-2 0,1-2-4 31,-2 3 0-31,-2-2-3 0,0-1 3 0,0 0-8 16,-2-2 3-16,0 0 0 0,0-1-1 0,-1 0 0 16,0-1-2-16,1-2 5 0,-1 1-8 0,2-2 5 15,-3 1-5 1,3-2 0-16,-4-1 4 15,2 0-4-15,-1-1 2 0,2-2-5 16,-1 1 0-16,1-2-2 16,-2-3 5-16,2 2 0 15,2-2 2-15,-3-1-2 0,1 1-1 0,2-3-4 16,-1 0 1-16,0-2 2 0,2 3-2 16,1-2 1-16,-2 0 1 0,2 1-1 15,0-1 3-15,2 0 1 0,-1 2 0 0,0-2-2 16,2 0-2-16,2 1 0 0,1 0 2 0,-1 1 1 15,2 1-2-15,-1 0 10 0,2 1-4 0,2 0 1 16,-1 2-2-16,2 1 7 0,-1-4-5 0,1 3 5 16,4-1 0-16,-2 1-4 0,2 1 3 0,-1-3-1 0,5 3 0 15,0-1 4-15,1-1 1 0,0 1-1 0,1 1 3 0,2 0 0 0,1 1 4 16,0 1-4-16,2 0 2 0,2 1 6 0,0 0 5 0,5-1 2 0,-1 1 0 0,2 0 3 0,3-2-4 0,1 2-6 0,2-1 9 0,-1 1-6 0,0 0 3 16,4-3-4-16,-3 2-7 0,1 0-1 0,-1-1-3 0,2 0 3 0,1 0-4 0,-4 1-5 0,-1 0-6 0,-1 0 2 0,-7 0-3 0,3 0 1 0,-5 0-3 0,0-2 2 0,0 0-1 0,-4 3-4 0,1-2 2 0,-2 1-6 0,-2-1 5 0,-2 0 5 0,0 1-3 0,-2-1-2 0,-3-1-2 0,-1 1-3 0,0 2-2 0,-2 0-2 0,1-1 3 0,-1 0-4 15,-1 0-3-15,-2 0-3 0,3 0-9 0,-3 1-1 0,-3 0-10 0,3-1-9 0,-1 2-28 0,0-1-28 0,-2 1-48 0,0-2-55 0,-1 2-79 0,0 0-117 0,0 0-209 0,2 0-102 0,-4 0 192 0</inkml:trace>
  <inkml:trace contextRef="#ctx0" brushRef="#br0" timeOffset="827.99">2702 3076 338 0,'-2'-2'113'0,"-2"0"10"0,1-2 20 0,0 0 17 0,6 2 2 0,-2-3-15 0,1 1-27 0,0 0-15 0,1 0-6 0,1-1-5 0,0 0-6 0,3 1-7 0,-2-2-14 16,3 2-8-16,0 0-3 0,2 0-7 0,-1 0-1 0,2 0-4 16,0 0-1-16,-1 0-4 0,0 2 1 0,3-1-2 0,-1 0 0 0,0 2 4 15,2-2-1-15,-2 2 11 0,0-1-9 0,0 1-1 0,0 2-1 0,-1 1-11 16,1 2 2-16,-2-3-5 0,-2 2-4 0,3 1-7 0,-3 0 2 15,-1 0 1-15,0 1-1 0,-3 2 4 0,0 0-7 0,-2-1-1 0,0 2 5 16,-1 0-8-16,-1 0 7 0,-1 1-8 0,-1 1 5 0,0-2-6 0,-2 2 3 16,-2 0-1-16,-2 0-2 0,0-1 4 0,-3 2-13 0,1-3 7 15,-1 1-9-15,0 1 7 0,1-1 0 16,-1 0 1-16,0 1 2 0,0-1-1 0,1-1 3 0,0 0-5 0,2-1 4 0,2 1-1 0,-1-3 14 16,1 3 1-16,2-5-15 0,0 1 4 0,3 1-3 0,1-2-2 0,1 1 12 15,2 0 2-15,1-1-11 0,0 1 11 0,4-1-1 0,-2-2 1 0,3 2 3 16,-1-2 3-16,5-1-7 0,-1 0-3 0,3 0-2 0,1-1-12 15,3-1 12-15,1 1-5 0,2-3-4 0,-1 0 6 0,2 0-8 0,1 0 3 16,1 0 2-16,0-2-9 0,-1 1 6 0,-4 2-17 0,3-1 2 16,-3 2-7-16,-2-2-4 0,0 1 5 0,-2 0-2 0,-4 1-8 0,1 2-14 15,-1 0-7-15,-2 0-24 0,-2 2-40 0,0 0-86 0,-3 0-119 0,1 1-220 16,-2 1-367-16,-2 1 87 0</inkml:trace>
  <inkml:trace contextRef="#ctx1" brushRef="#br0">9768 14844 0,'0'0'0,"0"0"0,0 0 0</inkml:trace>
  <inkml:trace contextRef="#ctx0" brushRef="#br0" timeOffset="1799.83">3760 3646 91 0,'-8'-3'78'0,"0"0"-24"0,-1 1 17 0,2 0 27 0,3 1 32 0,0 0 27 0,1-1 2 0,-1 2-17 0,1-1-17 0,3 1-12 0,-2 0-2 0,2-1-2 0,2-1-7 0,1 2-6 0,1 0-3 0,2-1-1 0,-1 1-4 0,2 0-4 15,2 0-10-15,3 0-9 0,1 0-6 0,4 0-1 0,-1 0-4 0,0-3 0 16,1 2 2-16,2 0-3 0,1 1-5 0,3-2-10 0,0 1-6 0,-3 1-10 16,-3-1-4-16,0-1-4 0,1 2 2 0,-2 0-1 0,-1 0-1 15,-1 0-7-15,0 0-6 0,-2 0 4 0,-1 0-3 0,-1 0 1 0,0 0-6 16,-2 0-4-16,1 0-3 0,-1 2-2 0,0-1 0 0,-1-1-1 15,-2 1-11-15,-1 1-8 0,0-2-12 0,-1 1-14 0,0 0-12 0,-3 2-12 16,0-3-21-16,-2 1-36 0,1 2-51 0,-3 0-68 0,-1 1-74 0,-2 1-102 16,-2-1-9-16,-1 4 112 0</inkml:trace>
  <inkml:trace contextRef="#ctx0" brushRef="#br0" timeOffset="2033.54">3814 3828 358 0,'-4'3'159'0,"1"-1"-25"0,0 1 24 0,5-2 36 0,0-1 31 0,4 2 4 15,0-2-26-15,2 0-30 0,2 0-22 0,1-2-9 0,3 1-12 0,2 0-8 16,4-2-11-16,2 0-10 0,2-1-6 0,1 0-4 0,1-1-18 16,2-2-9-16,0 1-17 0,3-1-18 0,0-1-8 15,-2 1-7-15,1 0-9 0,-2 2-2 0,-1 1-3 0,0-1-2 16,-2 1-4-16,-1 0-12 0,-1 0-19 0,-3 1-16 0,2-1-21 0,-2 0-28 0,-3 4-70 16,3-3-155-16,-2 2-343 0,-5 1-279 15</inkml:trace>
  <inkml:trace contextRef="#ctx1" brushRef="#br0" timeOffset="1488.03">11261 14207 0</inkml:trace>
  <inkml:trace contextRef="#ctx0" brushRef="#br0" timeOffset="3309.25">5840 3100 29 0,'-5'-5'33'0,"0"1"8"0,-1-1 13 0,2 1 16 0,2 0 18 0,-1 0 11 0,1 0 8 0,1 0 1 0,-2 1 0 0,1 0 0 0,0-1 0 0,0 1-1 0,0 1-3 0,1-2-2 0,0 1-6 15,1 0-2-15,-2 1-2 0,2-1 1 0,-1 2-3 0,1-1-4 16,0 0-4-16,0 2-9 0,0-2-3 0,1 1-5 16,-1 0 0-16,2 1-3 0,-1-2 1 0,3 2 0 0,0 0-2 15,3 0 1-15,-2 0-1 0,6-1-9 0,-2 0 3 0,5-1-7 16,0 1 1-16,7 0-1 0,0-1-2 0,3 1-2 0,0-2-10 0,4 1-6 16,-2-1-4-16,-1 0 0 0,1 1-2 0,1-1-1 15,-2 2-5-15,2-2-8 0,-2 2-1 0,1-1-3 16,-3 1 3-16,-1-1-4 0,0 1 0 0,-3 1-1 0,-2-1-7 0,-1 1 3 0,-2 0 1 0,-2 0-6 0,-2-3 3 0,0 3 1 15,-2 0-6-15,-2-1 6 0,0 1-4 0,-4-2-14 0,1 2-1 0,-3 0-1 0,-1 2-9 16,-1-2-3-16,1 1-9 0,-3-1-26 0,-1 3-24 0,-2-3-23 0,-2 1-32 16,-3 0-31-16,1 2-25 0,-4 0-19 0,-1 1-28 0,-1-1-38 15,-3-1-33-15,1 2-16 0,-1-1 22 0,-3 1 111 0</inkml:trace>
  <inkml:trace contextRef="#ctx0" brushRef="#br0" timeOffset="3756.57">5661 3102 66 0,'-12'-2'65'0,"2"4"11"0,-3-2 17 16,5 0 26-16,1 0 27 0,2 1 13 0,1 0-3 0,0-1-18 16,1 2-23-16,3-2-11 0,0 0-13 0,0 0-7 0,0 0-10 0,3 0-1 15,-1 1 4-15,1-1 12 0,1 1 10 0,3 1 3 0,2-2 0 16,2 2-8-16,2 0-4 0,2-2-7 0,0 1-6 0,4-1-6 0,1 0-3 16,0 0-3-16,3-1-9 0,1-1-3 0,-2 2-11 0,3 0-9 15,-1 0-5-15,0 0-5 0,0 2-3 0,-1-1-2 0,0 0-10 0,-1 2 6 16,0 0-9-16,-2 1-3 0,-1 0 1 0,-3 0-5 0,0-1 2 0,-3 1 2 15,-1 1 1-15,2 0-8 0,-2 2 2 0,-2 0-2 16,3 1 3-16,-5 1 7 0,-3-2-8 16,3 2 4-1,-3-1 5-15,-1 0-5 0,-1 0 4 16,-2 2 4-16,1 0-11 16,-4 1 2-16,1 0 0 0,-3 0-5 0,-1 1 0 15,-1 1 3-15,-2 0 1 16,0 1 4-16,-1-2 0 0,-3 1-3 0,0 1 0 15,-3-2-6-15,3 0-10 0,-2 0 10 0,2 0-8 0,-4 0 4 0,3 0 15 0,-2 0-11 0,-1-1 2 0,1 1 1 16,1-3 0-16,-1-1 4 0,0 2-4 0,3-1 8 0,0 0-3 0,1-1-4 0,1-1 5 0,2 3-8 0,-2-4 4 0,5 2 1 0,1-1 1 0,0 0 3 16,2-6-1-16,1 3-5 0,1 0 2 0,1-1-1 0,2 1-1 0,2-2 4 0,2 1-1 0,3 0 11 0,2 1-9 0,2-4 7 0,4 0 2 0,0 1-2 0,5-2 9 0,1-2-1 15,3 0 1-15,1 1 1 0,2-2-3 0,1 0 10 0,4 0-1 0,-1-2 5 0,3 1-1 0,-1-2-8 0,0 1-1 16,-4 0-10-16,2 1-3 0,-5 0-2 0,-1 1-5 0,-1 1 6 0,-1-1-8 16,-4 1-3-16,0-1 2 0,-5 1 1 0,-2 3-5 0,-3-1 1 0,-1 0-11 15,-3 2-8-15,0-2-11 0,0 2-6 0,-3 0-17 0,-1-1-35 16,-1 3-43-16,-3 0-42 0,0-1-60 0,0 2-88 0,-3 2-120 0,1 1-153 15,-1 2 23-15</inkml:trace>
  <inkml:trace contextRef="#ctx0" brushRef="#br0" timeOffset="4463.04">5803 4154 163 0,'-3'-6'108'0,"-1"4"-18"0,0-2 6 0,4 0 11 0,-3 1 17 0,3-1 4 0,0 0-7 0,0-2-7 0,0 2-11 0,0 0-14 0,0 0-7 0,3 0-1 0,-3 0-10 0,0 0 0 0,3 0 2 0,-3 0-7 0,1 2 0 0,0-1-3 0,-1-1-4 0,2 1-5 0,-2 1-1 0,-2-1-6 0,2 3-4 0,0-1 4 16,0-1 1-16,-1 2-2 0,-3-3-3 0,4 6-5 0,-3-3-7 0,1 0-7 15,2 2-2-15,-3-1-7 0,0 2-5 0,1 1 7 0,-2 0-6 16,1 1 0-16,-1 0 6 0,0 3-9 0,1 0 4 0,1 3-7 0,-1-2-1 15,2 2 1-15,-2-1 0 0,1 0 4 0,1 1-4 0,1 1 3 0,1-3 3 16,-1 2-4-16,0 0 0 0,2-2-3 0,1 3 0 16,-1-4 4-16,2 0-7 0,-1-1-1 0,4 0-3 0,-2-3-2 0,2 0 5 15,-1 0 0-15,2 0 0 0,2-1-5 0,-2-2-7 0,1-1-9 16,2-1-16-16,0-2-14 0,2 0-27 0,-4-2-35 0,5-2-55 0,-3 0-86 16,1-1-99-16,-2-2-97 0,0-2-42 0,2-3 100 0</inkml:trace>
  <inkml:trace contextRef="#ctx0" brushRef="#br0" timeOffset="4629.28">5891 3867 616 0,'-9'-3'289'0,"1"-1"-158"0,-2 1-37 0,2 1-5 15,4 0 12-15,-2 2-6 0,3 0-7 0,0 0-21 0,3 0-21 0,-1 0-14 16,1 0-14-16,1 0-11 0,2 0-4 0,0 2 1 0,1 0-6 0,2 0-3 16,0 0-10-16,0 1-15 0,4 0-23 0,-1 0-36 0,1-1-87 15,2 2-160-15,0 0-88 0,0 0 45 0</inkml:trace>
  <inkml:trace contextRef="#ctx0" brushRef="#br0" timeOffset="4918.26">6111 3977 1560 0,'-9'-2'118'0,"1"2"-27"0,1 0 6 0,6 0 13 16,1 2 17-16,2-2-8 0,1 0-16 0,2 0-5 0,2 0-8 15,0-2-11-15,2 1-7 0,3 0-12 0,2-1-9 0,2 1-12 16,-2 0-4-16,4-1-8 0,-1 0-10 0,1-1-7 0,-2 2-2 16,0-1-1-16,-1 2-4 0,-2-2 1 0,0 0-8 15,-1 2-1-15,1-1-2 0,-1 1-3 0,-2 1-10 0,0-1-5 0,-1 0-12 16,-4 0-9-16,3 2-16 0,-2 0-25 0,-3 0-36 0,-1-1-37 0,0 2-37 16,-2 1-50-16,0-2-63 0,-3 4-50 0,-1 0-37 0,-2 0 26 15,-2 2 91-15,-1 0 130 0</inkml:trace>
  <inkml:trace contextRef="#ctx0" brushRef="#br0" timeOffset="5052.58">6150 4143 224 0,'-8'4'202'0,"1"-1"-22"0,-1 1-12 0,3 0-10 0,5-3-16 0,0-1-15 0,0 1 2 0,2-1-2 0,1 0 0 0,1 0 3 0,3 0-10 0,1 0-17 0,1 0-8 0,2-1-17 0,1 0-14 0,3-3-5 0,-2 4-12 0,3-6-11 16,-1 4-10-16,0-1-10 0,1 0-3 0,0 1-13 0,-1-3 1 0,-1 3-5 16,3-2-4-16,-3-2-6 0,5 2-17 0,-2-1-14 0,-2 0-31 15,4 1-38-15,-4-2-62 0,3 4-93 0,1-2-130 0,0 0-83 16,-2 2 44-16,0 0 137 0</inkml:trace>
  <inkml:trace contextRef="#ctx0" brushRef="#br0" timeOffset="5292.37">6705 3959 594 0,'-6'-8'331'0,"2"0"-167"0,-1-1-25 0,2 2 4 16,1 2 19-16,0 1 6 0,2 0-8 0,-1 0-14 0,1 0-21 0,0 1-20 15,1 3-20-15,-1-4-7 0,2 4-7 0,0-1-11 0,0-1 1 0,-1 2-7 16,2 0-2-16,-1 2-8 0,1 0-2 0,-2 1-4 0,2 0-6 15,3 2 2-15,-4 0-11 0,2 5-3 0,-1-1 1 16,0 3-6-16,-1 0 7 0,1 3-6 0,0-2-4 0,-1 2-9 0,1 3 6 16,-3-1-1-16,3 2 13 0,-2 1-7 0,2-1-5 0,-2-1 1 15,0 1-14-15,2-1 6 0,0 0-4 0,-2 0-4 0,2 0 4 0,-2-1-3 16,2-3-2-16,-1-2 5 0,1 0-7 0,2-1-10 16,-2 0-10-16,1 0-14 0,2-2-16 15,-2-1-20-15,0 0-36 0,4-1-64 16,-2-2-71-16,2-2-123 15,0-1-201-15,0 0-129 16,1-2 150-16</inkml:trace>
  <inkml:trace contextRef="#ctx0" brushRef="#br0" timeOffset="6327.17">5887 2551 95 0,'-1'-3'82'0,"-2"-2"-7"0,1-2 13 15,0 2 17-15,2-2 23 0,-1 0 16 0,-1 1-5 0,0 0-10 0,2 0-13 0,-3 0-14 0,3 0-5 0,-3 0-1 0,3 2-6 0,0-1-2 0,0 1-5 0,0 1-1 16,-1 2-3-16,1 0-5 0,0 1-4 0,-1-2-8 0,1 2-11 0,0 0-10 16,-2 2-6-16,2-1-8 0,0 0-2 15,-1 2-4-15,1 2-4 0,-1 3 0 0,-1 2 1 0,1 2-3 16,0 2 0-16,-1-1 0 0,0 3 0 0,-2 0 1 0,0 1-5 0,1-1 3 16,0 0-2-16,2 0-5 0,-2 0 3 0,1-2-9 0,-2 1-1 15,1-2 3-15,-1-2-4 0,1 1 4 0,1-2-2 0,2 0-4 0,-3-2 8 0,3-3-7 0,-2-1 1 16,1-1 7-16,0 0-6 0,-1-3 3 0,1 0-1 15,1 0-1-15,0 0 4 0,0-2-4 0,0 1 5 16,-1-3-4-16,1 0-4 16,-2-1 6-16,1-3 0 0,0-2-5 0,-1-2-1 15,2-1-3-15,-1-1-4 0,1 0 9 0,-1 0 0 0,-1-2 2 16,1 0 1-16,0 0-5 0,-2-3 1 0,3 2 1 0,3-2-3 0,-2 2 4 16,0-2 1-16,2 1-1 0,-2 4 1 0,2 0-2 0,0 2 0 15,-1 1 4-15,1 3 4 0,0 3-2 0,0 0 4 16,2 1-9-16,-2 0-5 0,1 1-1 0,-2 0 0 0,2 1 4 0,0 2 5 0,2-3-1 0,-2 3-4 0,0 0 1 0,0 3 0 0,1-3-6 0,0 2 9 15,1 2 5-15,1 2-5 0,-1-1 9 0,1 4-9 0,-2 1-6 0,3 0 0 0,-1 4 3 0,1 1 3 0,-3-1-3 0,6 1 3 0,-3 0 2 0,2-2-4 16,-2 1 6-16,0 0-3 0,0 1 3 0,-2-1-6 0,2-1 1 16,-1 0 2-16,1-1-7 0,0-1 6 0,-2-2 0 0,0 1 1 0,0-3-3 15,-4 1 2-15,5-3 0 0,-4 0 4 0,1-1-1 16,-2-1 5-16,0-2 2 0,-1 1 3 0,0-1 3 0,1-1 11 0,-1-1 0 0,0 1 1 16,1-4 5-16,-2-2-5 0,2 0-6 0,1-4 4 0,1 0-9 15,-2-1-5-15,2-1 8 0,-2 0-9 0,2-3 3 0,-1-1-2 0,1 0-5 16,-1-2-2-16,-1 0-1 0,4-2 0 0,-2-2 1 0,1 1-4 0,0-1 1 15,1 1-3-15,-1-1-1 0,0 4-1 0,0 0 4 0,1 2-3 16,1 4-6-16,-2 1 4 0,1 2-6 0,-2 2 3 0,0 1-1 0,0 0 0 16,-2-1-5-16,4 3-7 0,-4 0-1 0,2 2-14 0,0 0-5 0,0 1-11 15,2 1-14-15,-3 1-17 0,2 2-39 0,-1 1-50 0,0 1-75 16,1 3-132-16,-1 1-165 0,2 1-66 0,-1 2 98 0</inkml:trace>
  <inkml:trace contextRef="#ctx0" brushRef="#br0" timeOffset="7107.35">7274 2948 401 0,'-4'-11'167'0,"-1"0"-113"16,0-1 2-16,-1 1 12 0,2 2 15 0,0 0 19 0,0-1 5 0,0 4 0 0,-2-1-6 0,0 0-10 0,2 3-1 0,-1 3 0 0,-1-3-8 16,-2 2-8-16,3 2-12 0,1 0-12 0,-3 0-11 15,2 3-5-15,-2 0-7 0,1 2 3 0,-2 1-2 0,0 0-6 0,-3 2 2 0,3 3-5 16,-4 1 5-16,2 3 6 0,-2 2-5 0,0 3 5 0,3 4-6 15,-1 2 0-15,1 2 2 0,0 0-5 0,1 2 4 0,0 0-9 16,1 0 1-16,1-1 1 0,2 2-2 0,2 1 11 16,2-2-6-16,1-1-5 31,2-1-10-31,2-1-9 0,2-1 4 16,2-2 1-16,2-3 2 0,0-1 2 0,2-1-9 0,2-1 2 0,2-1 1 0,2-4-2 0,1 1 1 0,3-2-4 0,1-1-3 0,-1-2-5 0,2-2-5 0,1-2-9 15,3-2-15-15,1 1-20 0,-2-4-38 0,1 1-62 0,-2-4-100 0,0 1-146 0,-3-4-118 0,0 1 27 0</inkml:trace>
  <inkml:trace contextRef="#ctx0" brushRef="#br0" timeOffset="8237.03">7805 3248 53 0,'-2'-3'48'0,"-2"-1"16"0,1 1 16 0,0-3 19 0,1 2 16 0,-2 0 11 0,4-2 5 0,-3 1-10 0,3 2-10 0,-3-5-10 16,3 2-15-16,0-1-5 0,3 0-7 0,0 0-7 0,-1 1 1 0,1-1-4 16,1 0-4-16,1 2 1 0,1 0 0 0,3-2-5 0,0 2-5 15,1 1-4-15,-1-3-8 0,2 0 0 0,0 2-3 0,2-1-3 0,-1 2 0 16,4 0-2-16,-4 0 3 0,3 2-1 0,1-1 0 0,-1 0-2 0,1 2-5 15,0 1-4-15,-3 0-3 0,1 1-1 0,-4 2-3 16,3 1-2-16,-3 0-5 0,0 3 2 0,-2 1-2 0,0 0-5 0,-3 3 6 0,2-3-8 16,-3 2 4-16,0 2-1 0,0 2-5 0,-1 2 10 15,-2 0-9-15,-1 1 9 0,-1-1 1 16,-1 2-4-16,0-3-1 16,-3-1-2-16,0 1-3 0,0 0-1 15,-1-2 4-15,0 1-5 0,-1-1 5 0,-2 0-1 16,3-1 2-16,-2-1-2 0,2-1-1 0,-3-1-2 0,4-2 1 0,1-1 0 0,0 0 0 0,0-2 3 0,0 0-6 0,1-3 6 0,2 0-3 0,-2 1 1 0,3-2-1 0,0 0-4 0,0 0 7 0,0-2-2 0,3 0 7 15,-2-2 4-15,1-2-7 0,0 0-1 0,1-2-2 16,1 0-4-16,0-5 2 0,0 1 0 0,1-1-1 0,2-2-2 0,0 1 1 0,1-1-1 0,1-1-1 16,1 0 4-16,0 0 0 0,1-1-7 0,-1 1 4 0,0-1-1 15,0 2 1-15,0-4 4 0,1 5-1 0,-2-1 6 0,2 2-1 0,0 1 3 16,-2-1-1-16,2 1-8 0,-2 2 4 0,-1 0-3 0,-1 1-3 0,0 2 12 16,-3 1-7-16,1-1 2 0,-2 1 4 0,0 2-4 0,-1 2 3 15,0 0 0-15,-1 0-2 0,0 2 1 0,-1-2 2 0,0 2 0 0,-1 2 1 16,1-1-3-16,-1-1 5 0,-1 1-5 0,2 1 2 0,-1 0 0 0,0 1-5 15,-1 4 2-15,0 0-2 0,-1 2-1 0,-1 3 6 0,-3 0-4 16,4 1 3-16,-1 2-4 0,0-1-3 0,0 2 1 0,-1 1 1 0,0-1 11 16,-1 3-1-16,4 0 6 0,-4-1-5 0,4 0-7 0,-1-1 1 0,2-1-6 15,-1 2-2-15,2-3-3 0,2 1 0 0,0 0 0 0,1-3 6 16,2 2 1-16,-1-4-6 0,6 1-10 0,-2-2 2 0,0-2-7 0,0 2-1 16,3-4-7-16,-2 0-17 0,3-1-13 0,1-1-29 0,1-2-44 15,1-1-65-15,1-1-109 0,1-1-161 0,0-1-106 0,1-1 71 0</inkml:trace>
  <inkml:trace contextRef="#ctx0" brushRef="#br0" timeOffset="8962.9">8505 3602 483 0,'-5'-3'157'0,"-1"-3"-55"0,1 2-15 0,2 0-4 0,2 0 4 0,1 2-2 0,0-2-7 0,0 1-10 0,1-1-4 16,-1-1-14-16,3-1-8 0,0 1-3 0,-1 1-6 0,4-1 3 0,-4 1-1 16,5 0-1-16,-3-1-1 0,1 3-3 0,1-2-3 0,-2 0 3 15,1 1 0-15,2 0 0 0,-3 1 1 0,0-1-4 0,-1 2-2 0,-1-1-1 16,0 1-2-16,-1 1 4 0,-1 0-2 0,0 1-3 0,0 1 2 0,0-1-6 16,0 2 1-16,0-1 3 0,0 2-4 0,0 2 1 0,0-1-5 15,-1 3 0-15,1 2-4 0,0 0-4 0,-2 4 1 0,1-4-3 0,0 2 0 16,1 1 3-16,-2-1-2 0,1 0 0 15,1-2 1-15,0 1-5 0,1 0 2 16,1-2 1-16,-2-1 3 0,1 0-2 16,2-1-1-16,-2-2 0 15,2 1-4-15,2-2-1 0,-2 0 1 0,-1 0 2 16,2-2-1-16,2 0-1 0,-2-1-2 0,0-1-9 0,4 0-3 0,-2-3-15 0,4 1-16 0,-2-4-21 0,1 4-48 16,-1-8-66-16,2 2-96 0,-1-1-104 0,0-3-49 0,2 0 57 0</inkml:trace>
  <inkml:trace contextRef="#ctx0" brushRef="#br0" timeOffset="9123.76">8638 3273 1119 0,'-8'-4'163'0,"-2"2"-59"0,-1-3-7 16,5 3 7-16,3 0 0 0,-1 1-13 0,1 1-19 0,2 0-19 0,-2 0-21 15,3 1-13-15,0-1-9 0,3 2-9 0,0-1-2 0,1 0-2 0,0 4-4 16,1-3-8-16,2 2-13 0,1-1-18 0,1 0-35 0,-1-1-62 16,3 1-126-16,0 0-160 0,1-1-59 15,0 0 76-15</inkml:trace>
  <inkml:trace contextRef="#ctx0" brushRef="#br0" timeOffset="9436.29">8888 3241 840 0,'-2'-1'173'0,"-1"-1"-64"0,2 0-7 0,1 2 10 0,1 0 15 16,0 2 2-16,1-2 10 0,0 0-1 0,-2 0-6 0,6 0-11 16,-1 0-10-16,2 0-7 0,3 0-6 0,1 2-3 0,1-2-8 0,3 1-8 15,0 0-12-15,1-1-3 0,3 0-3 16,1 0-4-16,2 0-2 0,3-1-7 0,-1 1-14 0,-2 0-1 0,0-1-3 0,2 1-7 16,-4-2-6-16,2 0-2 0,-4 2-5 0,0-2-4 0,-1 2-5 0,-1 0 1 15,-2 0-5-15,-1-1 3 0,-2 0 7 0,-2 1-6 0,1-2 5 0,-2 1-4 16,-2 1-8-16,1-1 4 0,-3 1-6 0,-1 1-3 0,-1-1-3 0,1 1-11 15,-3 1-5-15,0-1-17 0,0 0-20 0,0 3-32 16,-3-2-51-16,1 2-62 0,-1 0-103 0,-2 1-146 0,1 2-179 0,-3 0-18 16</inkml:trace>
  <inkml:trace contextRef="#ctx0" brushRef="#br0" timeOffset="10215.61">9849 3232 504 0,'-1'-4'163'0,"-2"0"-71"0,2-3-14 0,2 0 4 0,3-1 11 0,0 0 14 0,0-1 5 0,4 1-6 0,-1-2-5 0,0 2-16 0,2 0-6 0,2-1-4 0,2 2-5 0,2 2 5 15,0-2-8-15,0 2-1 0,-2-1-9 0,3 1-6 0,1 1 2 0,0-1-4 16,-1 2-6-16,0 0-1 0,0 2-7 0,-1 1-4 0,-2 3-2 15,-1-1-8-15,3 2 2 0,-5 0-5 0,3 2 1 0,-3 0-2 0,-2 1-3 16,2 1-11-16,-4 2 3 0,0 0-3 0,-4 2 0 16,0 2 5-16,0 0-5 0,-2 1 9 0,3 0-1 0,-6 0 0 15,3-2 0-15,-2 2-9 0,-2 0 1 0,0-2-1 0,-2 0-2 0,0 2-2 16,-2-1 2-16,1 0 3 0,-1-2-1 0,0-1 2 0,1-2-2 0,-1-1 1 0,1-1 2 16,1-1-3-16,0-1-1 0,4-1-7 0,-1-1 7 0,2-1 3 0,-1-2-3 15,1 0 9-15,1 0-9 0,1-1 2 0,1 0 2 0,-1-2-6 0,2 0-3 16,-1-2 3-16,1-2-1 0,4-1 4 0,-1-1-1 0,2-3-1 15,-1-2 2-15,5 0-4 0,-1-1-1 0,1-1 3 0,0 1-6 0,-3 0 9 16,4-1-1-16,-3-1-10 0,2 1 3 0,-1-2-6 0,0 1 6 0,1 1 7 16,-4 0-2-16,0 4 4 0,-1 0 1 0,-2 4-2 0,0-2 5 15,-1 2-6-15,-2 3 1 0,0 1-1 0,1 0-1 0,-3 1 6 0,3 0-9 16,-3 2 7-16,0 0-2 0,0 1-2 0,0 0 3 0,0 0-4 16,-3 1-2-16,3 0 2 0,0 1 0 0,-3 0 0 0,3 2 3 0,-2-2-3 15,2 4 3-15,-2 1 2 0,1 1-5 0,-2 2 3 0,-1-1-6 0,0 3 2 16,0 0 5-16,-1 4 3 0,2-1 6 0,1 1 3 15,-1 0-2-15,2-3-1 0,-1 3-3 0,2-2-7 0,2-1 6 0,-1 1 1 0,2-2 0 16,2 0 1-16,0-1-7 0,2-2 0 0,1 0 5 0,0-1-6 16,4-1 5-16,-1 0-5 0,1-3-1 0,1-2 0 0,2 1-4 0,0-3 2 15,2 0-7-15,1-1-1 0,-1-2-5 0,0-2-6 0,0-2-14 0,1 0-18 16,0-2-38-16,-2-2-47 0,1 0-67 0,-2-2-94 0,0 0-111 16,-5-1-103-16,3 0-27 0,-5-1 142 0</inkml:trace>
  <inkml:trace contextRef="#ctx0" brushRef="#br0" timeOffset="10475.11">9963 2878 1024 0,'-9'-4'438'0,"-1"1"-353"0,2-2 1 0,6 4-2 0,3-2 5 0,3 2 4 0,1-1-13 0,5 1 4 0,2-1-2 0,4 0-2 0,0-2 1 0,7 0-16 0,2-2-10 16,2 2-15-16,1-1-11 0,2 1-11 0,1-1-9 0,-1 1-6 0,-1 0-4 15,3 0-6-15,-3 0-2 0,-1 1-18 0,-2-1-11 0,-3 1-22 16,2 1-35-16,-2 0-80 0,-2-1-136 16,1 3-212-16,-6-2-108 0,3 0 77 0</inkml:trace>
  <inkml:trace contextRef="#ctx0" brushRef="#br0" timeOffset="10721.87">10691 2716 889 0,'-3'-10'566'0,"2"1"-511"0,2 0-17 0,2 2 5 0,5 2 23 16,-1 1 27-16,1 0 18 0,0 0 14 0,1 1-2 0,-1 0-13 0,3 2-16 16,1-1-9-16,2 4-12 0,3-1-13 0,0 3 2 0,-1 2-3 0,3 2-8 0,-1 2-1 15,0 4 0-15,1-1-11 0,0 2 0 0,-2 1 0 0,3 1-16 16,-1 2-4-16,-3 1-2 0,0 3-3 0,0 0 1 0,-1 2-1 0,-1 2-2 15,0 0-4-15,-3 1-2 0,1 1 1 0,-1 1-7 16,0-1-4-16,-5 2 4 0,2-3-7 0,-2 1 4 0,-4 0 10 0,1 0-6 16,0 1 13-16,-2-3-3 0,-1 0-8 15,-1-2-3-15,-2 0-5 16,0 0-9-16,1-4 0 0,-4-1-1 16,1-1-2-16,0-2-2 0,-2-1 8 0,0 0-7 0,1-2-11 0,0-2-3 0,2 0-24 0,-1-3-16 0,-1-1-44 0,4-2-69 0,-2-1-114 0,0-1-158 0,1-1-194 15,-1-3-9-15</inkml:trace>
  <inkml:trace contextRef="#ctx0" brushRef="#br0" timeOffset="11329.55">11325 2532 670 0,'-4'-6'434'0,"-1"-3"-321"0,1 1-13 0,1 3 4 0,2 1 11 15,2 1 3-15,0-2-5 0,2 2-8 0,0-2-6 0,2 0-7 16,2 2-6-16,1-1-11 0,4 0-14 0,-1 1-7 0,2 1-6 16,-1 0-2-16,1 2 4 0,0 0-6 0,1 0-5 0,0 3 3 15,0-2-7-15,0 3-1 0,-1 0-2 0,-1 0-11 0,0 0-1 0,2 2 5 0,-2-1-7 16,0 2 2-16,0 1-4 0,-3-2-3 0,1 2-1 0,-4 1 5 15,2-3-5-15,-2 4-6 0,-4-4 4 0,3 2-8 0,-3 0-2 0,-2 2 7 16,0 0-2-16,0 0 0 0,0 1 3 0,-1-3-4 0,-2 0-6 16,-1 1 9-16,0 0-9 0,-1-1 6 15,-1 1 2-15,0-3-4 0,-1 1 5 16,-2 1-7-16,1 1 0 0,0-1 1 0,-1 0-2 16,0-1 4-16,0-2-1 0,1 1-4 15,0-1 7-15,0-1-6 16,0 3-3-16,-2-6 14 0,2 3-11 15,0-1 2-15,3 1 4 16,-2-1-8-16,2 1 10 16,2-2-9-16,-1 0 4 15,3-1-2-15,-1 0-2 0,4 2 4 0,-1-3 1 0,0 0 2 16,2 0-1-16,0 0 1 0,3 0 12 0,2 0 2 16,3 0 3-16,1-3 6 0,3 2-4 0,0-2 3 0,5 1-3 15,1-2 4-15,2 1-5 0,2-2-3 16,4 1 3-16,-1-2-2 0,3 1-3 0,-1 0 7 0,-3-1-5 15,4 2 2-15,-3 0 1 0,0 0-6 0,-4 1-5 16,-1 1-4-16,-4-1-8 0,0 3 3 0,-4 0-1 16,-5 0-6-16,2 0 1 0,-2 0-6 0,-4 1-6 15,1-1-1-15,-3 2-6 0,-4 0-16 0,1 1-19 0,-3 2-51 16,-1-1-75-16,-1 3-110 0,-3 1-192 0,-2 3-280 0,-6 0-87 0</inkml:trace>
  <inkml:trace contextRef="#ctx0" brushRef="#br0" timeOffset="14286.75">821 3812 676 0,'-3'0'123'0,"2"-1"8"0,1-1 14 0,2 2 29 0,2-1 5 0,2 1-20 0,-1 0-17 0,2-1-23 0,1 1-10 0,0 0-14 0,3-2-21 16,-1 2-14-16,0-1-21 0,0 1-12 0,2-1-11 0,-4 1-4 0,2 0-4 16,1 0-5-16,-3-2-2 0,1 4-7 0,-1-4-4 0,0 2-10 15,0-1-9-15,-1-1-23 0,1 2-20 0,-3-1-28 0,5 1-38 0,-5-1-64 16,0-1-164-16,1 1-201 0,-6-2-17 0</inkml:trace>
  <inkml:trace contextRef="#ctx0" brushRef="#br0" timeOffset="14501.75">1019 3634 212 0,'-3'-2'178'0,"1"1"-61"0,0 0 28 16,2-1 29-16,0 1 15 0,3 1-20 0,-2 0-28 0,2-3-15 15,0 3-4-15,-2 0-3 0,4 0-1 0,-1 3-14 0,0-3-13 0,0 3-9 16,-1 1-13-16,0-2-4 0,1 2-6 0,-3 2 0 0,2-1-8 0,0 3 0 16,-1 0-4-16,0 3-8 0,-2 1-5 0,0 0 1 0,1 0-9 15,-1 1-4-15,0 0 3 0,0 0-16 0,1 2 4 0,-1-2-6 0,0 2-4 16,2 1 3-16,-1-1-4 0,2-1 0 0,-2 1-6 0,0 0-2 16,1 0-2-16,-1-2 1 0,2-1-6 0,-1 0-6 0,1-1-8 0,2-2-15 15,1 1-13-15,-1-2-14 0,0-2-14 0,2 1-13 0,0 0-35 0,0-3-77 16,-2-2-115-16,2 0-188 0,-2-2-97 0,0 0 157 0</inkml:trace>
  <inkml:trace contextRef="#ctx0" brushRef="#br0" timeOffset="14922.68">1164 3287 249 0,'-4'-3'75'0,"-2"0"24"0,1 1 28 0,2 0 30 0,2 1 9 0,0 0-11 16,1 1-15-16,0 0-8 0,0 0-9 0,0 0-12 0,1 1-10 15,0 0-13-15,2 1-2 0,1 0-4 0,0 1-7 0,0 0-2 0,1 1-6 16,1 0 1-16,2-2-1 0,-1 4-4 0,1 0 1 0,2 2-3 16,0 0-1-16,-2 3 0 0,5 1 2 15,-3 2-6-15,3 0 1 0,-1 1 2 0,1 3-3 0,-1 0-7 0,2 2-2 16,-1 2-5-16,1 1-1 0,-1 2-3 0,-2 2-5 0,-2 0-1 16,1 1-8-16,-4 0 1 0,1-3-10 0,0 1 1 15,-2-1 0 1,-1 1-5-16,1-2 3 0,-1 0-10 0,0 0-1 0,-2 0 1 0,-1 0-1 15,0 2 3-15,-2-3-8 0,1 1 2 0,-3 1-4 0,1 1-3 0,-4-1 2 16,2-1-9-16,-2 0-4 0,-2 1-3 0,1-1 10 0,-4 1-12 0,-2-1-1 0,-2 2-20 0,-2-1-39 0,-2-1-40 16,0-1-95-16,-2 1-144 0,1-2-305 0,-3 2-289 0</inkml:trace>
  <inkml:trace contextRef="#ctx1" brushRef="#br0" timeOffset="21672.8">13673 15555 0</inkml:trace>
  <inkml:trace contextRef="#ctx0" brushRef="#br0" timeOffset="24592.18">4113 5707 14 0,'-7'-2'20'0,"-3"2"9"0,2 0 18 0,2 0 30 0,0 0 40 0,-2 0 25 0,4 0 15 0,0 0-7 0,0 2-15 0,0-2-3 0,0 1-10 16,-1-1-8-16,1 3-1 0,1-2-3 0,-1 0-4 0,3 2-8 15,-2-3-12-15,3 1-11 0,0 2-16 0,0-2-4 0,1 2-3 16,2 0-5-16,1-1 1 0,0 2-1 0,4 0 3 0,2 0 4 0,-1-1 5 16,3 1-6-16,3-1-8 0,2-2-6 0,2 1-2 0,4-2-2 0,1 1 1 15,1-2-4-15,2 1-7 0,0 0-6 0,1-2-3 16,-1 1-9-16,-2-1-4 0,0 2 4 0,-3-1-1 0,1 0 9 0,0 1-1 0,-3 0-1 15,-1-2 0-15,-2 2-6 0,-1-1 1 0,-1 0-8 0,1-1 0 0,-1 1 2 16,-3 0-1-16,-1 1 4 0,-1-2-6 0,-2 2-6 0,-2-1-3 0,-2 1-1 16,-2 0-10-16,1 1 1 0,-3-1-3 0,0 0-9 0,-3 0 0 15,1 2-15-15,-1-1-14 0,0 0-20 0,-3 2-10 0,-2 1-19 0,-3 2-31 16,-1-2-45-16,-4 1-49 0,2 2-41 0,-3-1-28 0,0 2-13 16,-1 0 17-16,-1 2 55 0,-1-2 96 0</inkml:trace>
  <inkml:trace contextRef="#ctx0" brushRef="#br0" timeOffset="24805.75">4115 5932 32 0,'-4'2'52'0,"-1"2"33"0,-2 0 32 0,4-1 21 0,3 0 5 16,0-1-2-16,0 1-3 0,0 0 5 0,0 0-3 0,3-1 4 0,0 1-2 0,2 0-9 15,1-1-4-15,-1 1-10 0,2 1-12 0,1-3-6 0,1 3-12 16,0-2-2-16,3-1-8 0,1 2 1 0,3-2-3 0,1 0-5 16,3 1-2-16,3-2-6 0,1-2-1 0,0 1-10 0,0-2-10 15,4-1-8-15,2 2-12 0,-2-2-1 0,0 0-5 0,-1 0-2 0,-1-2-14 0,-4 4 6 16,2-1-7-16,-2-1 2 0,-3 1 1 0,-2 0-8 0,-2 2-2 15,-2 0-9-15,-1-2-10 0,-1 3-13 0,-3-1-8 0,1 1-16 0,-2 1-26 16,-1-1-22-16,-4 3-50 0,0-1-99 16,0 0-141-16,-2 2-236 0,0 0-62 0</inkml:trace>
  <inkml:trace contextRef="#ctx0" brushRef="#br0" timeOffset="25610.09">5776 5585 5 0,'-8'-3'11'0,"1"0"11"0,-1 1 20 0,0-1 22 0,1 2 17 0,-1-2 9 0,4 2 1 0,-2-1 4 0,2 2 5 15,0-2 7-15,0 2 1 0,4 0-1 0,-3-2-6 0,3 2-8 0,0-1-12 16,0 0-9-16,0 1-6 0,3 1-4 16,-3-1 2-16,4 1 5 0,-2 1 4 0,4 0-2 0,0-2 2 0,1 0 1 15,5 0-1-15,2 0 1 0,-1 2-1 0,2-1-5 0,1 2 0 0,1-2-5 0,3 0-6 16,3 2 0-16,0-2-3 0,1 2-6 0,3-3 0 0,1 1-6 0,3-1-5 15,-2 0-2-15,-1 0-8 0,1 0-4 16,-1 2-1-16,-1-2-1 0,-2 0-6 0,0 0-5 16,-2 1-2-1,-1-1-3-15,-2 0-2 0,-1 0 5 0,-2-1-9 0,-1 1-1 0,-4 0 4 0,2 0-7 0,-2-2 5 0,-3 1 1 0,0 0-5 16,-2-2 4-16,1 2 0 0,-3 1-7 0,-1-2 2 0,1 1-3 0,-3 0-7 0,0 1-4 0,-1-2 4 16,-1 2-9-16,-1-1-13 0,-1 1-19 0,-2-1-32 0,-1-1-19 0,-2 0-42 0,-2 0-63 0,-2 2-87 15,-5 2-113-15,1 0-84 0,-4 0 27 0,-3 0 153 0</inkml:trace>
  <inkml:trace contextRef="#ctx0" brushRef="#br0" timeOffset="26123.97">5781 5618 89 0,'-8'-3'76'0,"2"2"-29"16,-2 0 8-16,2-1 23 0,2 2 35 0,1 0 28 0,-1 0 9 0,0 2-18 15,2-1-23-15,-4-1-15 0,6 3-9 0,-2-2-5 0,0 2-4 16,1 1-5-16,0-1-8 0,-1 2 1 0,2-1-2 0,0 1-4 0,-1 2 0 15,2-3-2-15,2 1-3 0,-2 1-1 0,3-1-3 0,-1 3-3 16,2-4-7-16,1 2 0 0,-1-1-2 0,2 0-2 0,1-1 1 0,0 2 1 16,1-2-2-16,-1 1-9 0,6-1 3 0,-2 1-10 15,3-1 5-15,1 0 2 0,0 2-4 0,1-2 3 0,1 1 1 0,0 1-8 0,1 2 1 0,-1-3 1 16,0 2-15-16,-2 1 9 16,0 1-2-16,1-1 1 0,-3 1 4 0,0 1-1 0,-2-2-5 15,-3 1-5-15,2 1 4 0,-2-2-1 16,-1 0 5-16,0 2-2 15,-1-2-3-15,-2 1-6 0,1 0-6 0,-4 0 8 0,1 1-5 16,-2-1 3-16,-1-1-1 0,-1 1-2 0,-2 2-2 0,-2-1 1 0,0 0-3 0,-3 2 4 0,-2-1-1 0,0 2 2 0,-2 0 4 0,-2 0-8 0,-1 0 3 0,-1 1-3 16,-1-1 0-16,-1 0 4 0,0 1-4 0,-2 1 0 0,2-1 1 0,1 0-11 0,-2-1 9 0,4-1-3 0,-1-1 4 15,1-2 6-15,-1-1 2 0,6 0-2 0,-2-1-1 0,3 0-2 16,0 0 3-16,1-2-5 0,3 2-1 0,-1-1 3 0,2 0-3 0,0-1 5 16,3 0 1-16,0 1-6 0,1-1-1 0,0 0 8 0,1 1-3 0,2-1 6 15,1-1-3-15,1 2-7 0,0-2 2 0,3-2 5 0,2 1 8 16,1 0-3-16,1-1 4 0,1 0-5 0,2-1-2 0,1 0 11 0,3-1-5 31,1 0 6-31,2 0 0 0,4-1 3 0,-1 0 4 16,6-1-2-16,0 1-1 0,1-2-3 0,2 2 10 0,-1-2-6 0,6 1 7 0,-1-1-2 0,1-1-8 0,-2 1 11 0,-1 0-6 0,-2 2 1 0,1-3-5 0,-2 4-13 15,-2-1 8-15,-3-1-6 0,-2 2-6 0,-5 0 1 0,-4 0-10 16,1 2 5-16,-5-2 10 0,1 0-4 0,-4 0-5 0,1 1-4 0,-4-1-8 16,-2 1 6-16,1 2-2 0,-5-2-7 0,2 2-5 0,-3-1-7 0,0-1-8 15,0 0-12-15,0 2-18 0,-3 0-18 0,2 1-29 0,-4 0-62 16,1 1-68-16,-2-1-153 0,-1 1-241 0,-1 1-117 0</inkml:trace>
  <inkml:trace contextRef="#ctx1" brushRef="#br0" timeOffset="27600.06">22007 14375 0,'0'0'0,"0"0"0,0 0 0</inkml:trace>
  <inkml:trace contextRef="#ctx0" brushRef="#br0" timeOffset="29480.3">17735 2420 33 0,'0'-2'26'0,"1"1"7"0,-1 0 10 0,1-1 7 0,-1 1 2 0,0 0 3 0,2 1 4 0,-1 0 4 0,-1-2 9 0,1 2 6 0,-1 0 7 16,-1-1 2-16,2 1-1 0,-1 0-4 0,0 0-2 0,0 0-4 0,0-1-1 16,0 1-3-16,0 0-2 0,0 0-5 0,0 0-4 0,0 0-3 15,0 0-2-15,0 0-7 0,0 0-1 0,0 0-8 0,2-3-5 0,-2 3-3 16,0 0-3-16,-2 0-7 0,2-1 2 0,0 1-4 0,0-2 4 15,0 2 1-15,0-1-1 0,0 1 2 0,0-1-1 0,0-1 0 0,-1 2-6 16,1 0 1-16,-1 0-6 0,-1-1-3 0,2 1-1 0,-1 0 0 0,0 0-3 16,-1 0 2-16,1 1-2 0,0-1 0 0,1 0 0 0,-3 2-10 15,3-2 2-15,-3 1-5 0,1 0 2 0,2-1 1 0,0 2-1 0,0-2-1 16,-2 0-6-16,2 1-5 0,-1-1-7 0,2 0-10 0,-1 3-12 16,2-3-22-16,-2 1-29 0,0 0-45 0,0 1-75 0,2-1-174 0,1 2-99 15,2-2 30-15</inkml:trace>
  <inkml:trace contextRef="#ctx0" brushRef="#br0" timeOffset="30170.46">17800 2527 147 0,'0'-6'151'0,"0"2"-57"0,-1-6 7 0,2 3 15 0,1-1 18 0,-1 3 17 0,0-2-2 0,-1 2-14 0,3-2-12 0,-3 2-10 0,0 1-12 0,0-2-11 0,3 2-9 0,-3-3-12 16,0 2-4-16,0 0-9 0,0 1-4 0,0 0-5 0,0 1-7 0,0 2 5 16,0-2-3-16,-3 2-3 0,0-2-2 0,2 2-3 0,0-2-2 15,-2 2 3-15,0 1-1 0,-1-3-2 0,0 3-9 0,-2 0-1 0,0 0-6 16,0 0-4-16,-2 3 0 0,-1-2-2 0,0 3-1 0,-2 0-1 15,1 0-5-15,-2 1 0 0,-5 2-3 0,4 1 8 0,-4 0-5 16,-1-1-3-16,-1 2 4 0,3-2-7 0,0 2 3 0,2-1 2 0,-1 2-1 16,0-1 4-16,2 0 4 0,1-2-6 0,0 1-3 0,1 0-4 0,4 0-4 15,-1 0 5-15,1 2 4 0,1-2-1 0,0-2 2 0,5 2-4 16,0-1 1-16,1 0-1 0,1 0 5 0,0-2-3 0,2 2-4 0,2-1 8 16,2 0-4-16,1 0 0 0,0 0 5 0,2-1-10 0,0 2 5 0,1-2 4 15,2-1-1-15,-1 2 3 0,3-2-1 0,-1 0 1 0,-1 2 2 0,2 0 1 16,-1-1 4-16,0 2 2 0,2-2 0 0,-1 0 0 0,1 1 3 15,0-1 3-15,-3 1 0 0,2-1-1 0,-2 0-3 0,1 1-4 0,-2 0-4 16,-1 1-1-16,-2-2-3 0,-1 2 0 0,-3 1 0 0,1-1-2 0,-1 0-1 16,-1-1 0-16,-1 1-1 0,-2 0 7 0,1 1 1 0,-2-2-3 15,-3 1 2-15,1 0 1 0,-2 1-1 0,0-3 2 0,-1 2-5 0,-2-3 1 16,-2 3 16-16,-3-2-1 0,1-1 4 0,-4 0-3 0,3 0-20 0,-4 0 1 16,0 0-4-16,0 0-1 0,-1 0 5 0,-2-1-6 0,0-2 3 15,0 0 2-15,2 1-1 0,0-2 1 0,2 1 0 0,0-2-7 0,2 1 0 16,-1-2 0-16,5 1-6 0,0 0 5 0,-1-2-8 0,6 0-9 0,0 2 2 15,1-2-14-15,2 2-5 0,0 0 0 0,1-2-26 0,1 2-9 16,2-2-19-16,1 0-30 0,1 1-45 0,3-1-59 0,4-1-81 0,2 1-101 16,2 2-72-16,1-2 55 0,1 2 133 0</inkml:trace>
  <inkml:trace contextRef="#ctx0" brushRef="#br0" timeOffset="30674.23">18004 2925 808 0,'-3'-4'140'0,"1"0"-26"0,2 0-13 0,0 0 7 0,2 1 1 0,-2-1-12 0,3 1-8 0,0 2-12 0,-2 0-4 0,2 1-8 0,-2 0-14 0,1 0-3 0,0 0-7 0,0 0-5 0,0 1-2 16,0-1-4-16,0 1 4 0,0 2-2 0,-2 1 3 0,1 0 2 15,-1 1 3-15,3 1 0 0,-3 2 0 0,0 0-3 0,0 0-10 0,0 1 5 16,0 2-1-16,-3 1-2 0,3 1 5 0,-1 1-12 0,-1 1-2 0,1-1-1 15,-2 0-2-15,2 2-3 0,-2-1 1 0,1-2-6 0,-1 0-9 16,0-2 7-16,-1 0 1 0,4 0-12 0,-3-1 14 0,3 2-12 0,0-1-2 16,-2-2 8-16,2 1 0 0,0-3 2 0,2-2-1 0,-2-2 8 15,3-1-12-15,-3 2 2 0,4-4 1 0,-1 2-6 0,1-1 7 0,0-2 1 16,1-1 5-16,1 0-1 0,2-2-10 0,0 0 2 0,0-3-4 16,1 0 4-16,0-2 1 0,0-1 2 0,-1 1-2 0,1-2-5 0,-1 3 9 15,0 2-7-15,1-1 8 0,2 0-3 0,-3 0-3 0,4 1 1 0,-2 0 0 16,-1 0 2-16,0 0-2 0,-1 0 0 0,0-1 2 0,-1 4-5 15,1-3 5-15,-1 2 7 0,0-1-7 0,-2 1 8 0,-2 2-12 0,-1 0 1 16,2 0 0-16,-1 2-6 0,0-2 4 0,-2 2-3 0,0 0 6 0,-1 0-3 16,0 0 0-16,-1 0 2 0,1 2 0 0,-1-2 3 0,-1 1 0 15,0 0 4-15,-2 2-5 0,1 1-3 0,-2 2 8 0,1-1-11 0,-2 2 7 16,0-1 5-16,-1 2-12 0,-3 0 2 0,4 0-1 0,-2 2-8 16,1-2 13-16,0 0-8 0,-1 1 11 0,3-1-5 0,0 3 6 0,1 0 2 15,-2-1-5-15,4 1 11 0,2-1-7 0,-3 0 4 0,6 0-3 0,-3-1-1 16,2 0-3-16,2-1 15 0,0-1-8 0,4 1-10 0,-1-1 1 0,4 0-16 15,1-1 7-15,-2 0 2 0,5-1 3 0,-1-1-2 0,0 0-2 16,2-1-11-16,1-3-8 0,0 0-11 0,0-2-22 0,1-2-26 0,1 2-49 16,-2-5-112-16,0-1-193 0,2 1-278 0,-1-2-31 0</inkml:trace>
  <inkml:trace contextRef="#ctx0" brushRef="#br0" timeOffset="30977.15">18688 2718 1280 0,'-3'-2'227'0,"0"-1"-65"0,2 2-15 0,1-3 6 0,3 2-15 0,-1 1-20 0,2 1-21 0,0 0-12 0,2-1 0 0,-1 1-8 0,3-2-16 15,2 2-13-15,0 2-12 0,2-1-7 0,-1-1-11 0,0 1-4 16,-2-1-3-16,1 2-8 0,-1-1 9 0,0 2-9 0,1-3 1 0,-2 1-1 16,0 2-6-16,3-2 3 0,-3-1-5 0,0 1 1 0,-2-1-2 0,2 2-3 15,-1-1-12-15,0-1-4 0,-3 1-19 0,-2 1-15 0,4-2-13 16,-4 1-24-16,0-1-20 0,-1 2-36 0,-1 0-42 0,-1 0-52 16,-2 0-70-16,2 1-81 0,-5 1-55 0,0-1 93 0,-1 2 154 0</inkml:trace>
  <inkml:trace contextRef="#ctx0" brushRef="#br0" timeOffset="31130.66">18704 2873 304 0,'-7'5'159'0,"4"-2"11"0,1 3 19 16,-1 0 15-16,3-2-2 0,1-2-9 0,1 1-20 0,-2-2-11 0,2 2-8 15,4 0-11-15,-1-1-10 0,0 0-18 0,2 2-13 0,1-3-14 0,2 2-11 16,2-1-7-16,0 0-7 0,2-2-11 0,3 1-2 0,-3-1-7 0,6 0-11 16,-2-1-9-16,1 1-11 0,1 0-7 0,-2-2-3 0,0 2-2 15,1-1 0-15,-2 0-4 0,-2 1-9 0,1-2-11 0,-4 2-23 16,3 0-27-16,-5-1-43 0,-1 1-74 0,1 0-131 0,-3 0-225 0,-2 1-234 0,-2 1 115 15</inkml:trace>
  <inkml:trace contextRef="#ctx1" brushRef="#br0" timeOffset="30283.1">24508 14719 0,'0'0'0</inkml:trace>
  <inkml:trace contextRef="#ctx0" brushRef="#br0" timeOffset="32441.03">19765 2484 325 0,'-4'-8'210'0,"2"-1"-86"0,-2-4 17 0,1 3-5 0,2 0 3 0,-2 0 3 0,3 0-15 0,0 4-16 0,0-4-13 0,0 4-17 0,-3-1-1 0,1 1-8 16,2 1 0-16,-2 1-10 0,1 0-14 0,0 1-5 0,-2 2-12 15,0-2 3-15,2 2-3 0,0 0-2 0,-2-1-9 0,0 4-5 16,-2-2-5-16,2 2 0 0,-4 1-1 0,1 0 4 0,-4 1-1 16,2 1 0-16,-1 3 1 0,-4 0-10 0,0 3 5 15,0 0-5-15,1 1 0 0,-4 1 1 0,4 0-1 0,-2 1 2 16,1 1-2-16,2-1 0 0,2 0-3 0,-2-2 0 0,3 1 0 0,1 1 0 0,1-2 0 0,0 1-2 15,2 0 1-15,0 1-1 16,2 1 1-16,-1-2-2 0,6 0 0 16,-1-1 0-16,2 2 1 15,0-2 4-15,3 0-7 0,-2 0 5 0,5-1 2 16,1-1-4-16,-3 0 2 0,4-1-3 0,0-2-4 0,0 1 7 0,1-1 1 16,-1-2-1-16,2 2 2 0,-1-1-5 0,0 0 1 15,-2-1-1-15,5 1 6 0,-4-1-1 0,4-1-2 16,-1 1 4-16,-3-1 2 0,-1 2 0 0,4-4 0 0,-5 2-1 0,2 0-4 15,-2 0 1-15,-1-1 8 0,-1 0-2 0,-1-1 1 0,-2 1 1 0,-2 1-8 0,2-1 1 0,-1 1-3 0,-1-1 1 0,0-1-2 0,-1 1 4 0,-2 0-2 0,2 2-1 0,-2-1 5 16,0 1-4-16,-2 2 2 0,0 0-1 0,-1 2-5 0,0-2 0 0,-1 2-6 0,2 1 9 0,-2-2-2 0,0 1 4 0,-2-1-2 0,1 1-2 16,-2 1-4-16,2-2 0 0,-2 1 8 0,2-2-7 0,-1 2 7 15,1-1-1-15,0 0-4 0,-1 0 5 0,0 0-1 0,2 0 1 0,-3-1-4 0,4 0 1 0,-1 0-2 16,0-1 3-16,2 1 0 0,-2-2 0 0,-1 2 1 0,1-2-4 16,4 2 6-16,-2-3 0 0,2 1-1 0,-3 1-4 0,3-4-4 0,0 3-3 15,-1-3 3-15,-1 2 2 0,1 0 5 0,1 0 2 0,0-1-3 0,0 1 3 16,0-1-3-16,1 1 0 0,1 0 2 0,-1-2-2 0,2 2 1 15,-3-1-1-15,2 1 2 0,1 0-5 0,0 0 4 0,0-1-2 0,-2-1 1 16,2 2 1-16,-1-1-1 0,1 1 0 0,-2 0 0 0,1 0 0 16,0 0-3-16,-2 0-1 0,3 0 2 0,0 0 4 0,-3 0 5 0,1 2-7 15,-1-2 0-15,0 1-3 0,0 2-1 0,-1-2 2 0,-2 2 5 16,3 0-1-16,-3-2-1 0,1 3 1 0,0 0-1 0,0 1 1 0,-1-1 7 16,0 2-3-16,1-1-6 0,0 1 7 0,-1-1-4 15,-1 0 5-15,2 1-1 0,-1-1-1 0,2 0 0 0,1 1-1 0,-2-2 2 0,4 0-3 16,-1 0 0-16,-1-1 2 0,3-1 0 0,-1 1 0 0,4-2-1 0,-3 1-2 15,3-1-3-15,0-1-2 0,-1 0 2 0,4 0 2 0,-2-3-4 0,0 1-2 16,3-2 1-16,1 0-5 0,1-3 4 0,-1-1-12 0,1 0-21 0,0-3-35 16,0 2-55-16,0-2-98 0,2-1-204 0,-2-1-210 0,2-2 43 15</inkml:trace>
  <inkml:trace contextRef="#ctx0" brushRef="#br0" timeOffset="33037.28">20125 2873 171 0,'-2'-7'165'0,"2"-1"-80"0,2-3 14 0,0 3 19 0,2 1 19 0,2 1 3 0,-1-1-11 0,0 0-15 0,-1-1-11 0,2 2-9 15,-1 0-9-15,2-1-7 0,1 1-10 0,1 0-6 0,1 1-7 0,-1 0-5 16,2-1-1-16,-1 2 2 0,1 0-4 0,-1 0-1 0,2 2 2 16,-2-1-3-16,0 3-1 0,0 0 1 0,-2 0-8 0,3 0-2 0,-1 0-7 15,-2 1-4-15,2 2-3 0,-2 1-2 0,-1 0-5 0,-2 1 2 0,1 1-5 16,-3 2-2-16,-1 0 0 0,1 2 0 0,-3 1 3 0,0 1-1 16,-1 0-1-16,-2 2-3 0,2-1-1 0,-5 1-3 0,3-1 0 15,-1 2 5-15,0-2-7 0,-2 2 11 0,-1 0-9 0,0-1 4 0,-1 0-6 16,0-1 1-16,-1-1 4 0,3 0-8 0,0 0 9 0,-1-1-7 0,0-2 1 15,2 2 4-15,0-6 3 0,-1 2-8 0,1 0 0 0,1-3 1 16,-1 1 2-16,2-2 2 0,0 0-4 0,2-1 4 0,0 0-8 0,2-4 8 0,-1 2-1 16,1 0-1-16,-1-1 4 0,0 0-4 0,3-2 6 0,0-2-3 15,3 1 10-15,1-2 0 0,0-2-7 0,-2 0 4 0,4-3-10 16,1 1-4-16,-1-1 2 0,2-1-1 0,0 0-3 0,-2 0 16 0,6 0-10 16,-2 0 0-16,-1 0 7 0,-1 0-21 0,1-1 11 0,0 0 0 15,-1 1-2-15,1 0 8 0,-3 0-2 0,3 1 0 0,-1 2 4 0,-3-1 4 16,3 1-3-16,-3 0-2 0,-1 1 2 0,-1-2-4 0,0 4 3 0,-1-1-1 15,-1 1 1-15,0 1-4 0,-1 2 0 0,-1-1 7 0,-2 3-9 0,0 1 4 16,0 0 4-16,0 0-7 0,0 0 10 0,0 0-3 0,0 0 0 0,0 0 1 16,0 0-6-16,-2 0 0 0,2 3 0 0,-3 1 3 0,0 0 4 15,1 1-2-15,-2 0 0 0,0 1-2 0,-2 1 5 0,0-1 6 0,2 2-6 16,-2 2-6-16,1-1-5 0,1 0-8 0,-3 3 8 0,4 1 3 16,-1-3 0-16,-1 4 5 0,2-1-1 0,-1 0 1 0,2 2-7 0,2-4 1 15,-2 1-3-15,2 0-6 0,3 0 9 0,0-1-4 0,2 1 0 0,-1 0 3 16,1-4-6-16,1 3-1 0,-1-2 4 0,2 0-7 0,1 1 6 15,1-1-13-15,1-3-8 0,-1 2-3 0,4-2-18 0,-1 0-18 0,2-1-18 16,-1 0-33-16,2-2-44 0,0 1-108 0,0-1-170 0,-2-2-224 0,3 2 37 16</inkml:trace>
  <inkml:trace contextRef="#ctx0" brushRef="#br0" timeOffset="33462.57">20801 3198 247 0,'0'-1'123'0,"0"-2"9"0,3 0 19 0,-2 2 24 0,2 0 2 0,-1-1-13 0,-1 1-16 0,0 0-12 0,1-1-12 0,-1 1-9 0,0 1-10 0,-1-4-13 0,2 3-13 0,-2-1-15 0,0 1-6 0,1 1-9 0,-1-1-2 16,1 1-5-16,-1-2 1 0,0 2-5 0,0 2-4 0,0-2-5 0,0 1 2 15,0-1-4-15,-1 0 0 0,1 0-3 0,0 1-8 0,0 2 1 16,-1 1-4-16,-1 0-1 0,1 3 7 0,0 0 2 0,-2 1 3 16,0 0-2-16,0 1-4 0,-1 0-4 0,2 1-2 0,-2-1 2 15,0 2 1-15,1-2-2 0,-1 1 6 0,1-1-1 0,1 0-5 16,0 1 2-16,1-2 0 0,-2 0-17 0,3-1 6 0,0-1-3 16,3 2-6-16,-2-4 12 15,1 0 1-15,2 0-3 0,0-1 2 16,0 1-6-16,1-3 8 0,0 2-3 15,2-3 1-15,1 0 3 16,0-1-20-16,2-1-5 0,-1-2-1 0,0 0-8 16,3-2-2-16,1 0-15 0,-1-3-19 0,0-2-28 0,-2 2-34 15,0-3-86-15,-2 0-133 0,0 1-182 0,0-2-141 16,-1-1 120-16</inkml:trace>
  <inkml:trace contextRef="#ctx0" brushRef="#br0" timeOffset="33581.65">20901 2969 1158 0,'-11'-4'307'0,"2"0"-173"0,-2 0-19 0,5 1 1 0,5 1-10 0,0 2-20 0,2 0-36 0,-1 0-25 0,0 0-10 0,1 0-12 0,2 0 2 0,1 1-3 0,2 0-4 0,0 1-12 0,1-1-20 15,0 0-34-15,-1 1-55 0,2-1-86 0,-1 0-210 0,0 1-195 0,-1-1 71 0</inkml:trace>
  <inkml:trace contextRef="#ctx0" brushRef="#br0" timeOffset="34194.31">21241 2642 257 0,'-4'-5'207'0,"0"1"-110"0,0-3-5 0,1 4 19 0,2 1 23 0,1-1 5 16,-1 0-8-16,-1 1-16 0,2-1-9 0,0 0-9 0,2 1-7 16,-1-1-11-16,0 0-11 0,2 1-2 0,-2-1-5 0,1 2 0 0,0-2 4 15,0 0-1-15,0 2-1 0,-2-2 1 0,3 2-7 16,-3-1 4-16,0 2-9 0,0-1 0 0,0 1 0 0,0 0-5 0,0 0 9 16,0 0 1-16,0 1-4 0,0-1-4 0,0 2-5 0,0-1-16 0,0-1 5 15,0 1-12-15,-3 1-4 0,3 0 3 0,-1 1-10 0,1 0 3 0,-1 1 1 16,1 0 3-16,-2-1 0 0,0 1 1 0,2 0 1 0,0 0-2 0,0 1 0 15,0 2 2-15,0-2 0 0,1 2-2 0,-1-2 6 0,0 2-8 16,1 1 6-16,-1 0-3 0,2 1-6 0,-1 2-3 0,0 0 0 16,-1 1 1-16,3-2 3 0,-3 4 6 15,3 2 1-15,-3 0-6 16,0 3-2-16,4 1 6 16,-4 1-11-16,1 3 8 15,-1 2-3-15,0 2-5 0,-1 0 1 16,1 0 1-16,0 2-2 15,-2 1-2 1,4-2 2 0,-1-1 1-16,-1 0-6 15,3 1 3-15,-2-3 4 16,-1 1-14 0,3-3 3-16,-3 0 0 15,1 0-7-15,2-2 9 16,-2-1 2-16,1-1-6 15,-1-1 0-15,-1 0 1 16,1-3 3-16,1 0-4 16,-2-1 2-16,2-2 1 0,-2-1-8 15,0-2 5-15,3-1-1 0,0-1-12 0,-1-2-4 0,1 0-17 0,-2-2-17 0,-1-2-17 16,2-1-37-16,-2 0-91 0,0-2-130 0,0 1-246 0,0-3-328 0,-2-1 97 0</inkml:trace>
  <inkml:trace contextRef="#ctx0" brushRef="#br0" timeOffset="35286.75">21737 2777 182 0,'-4'-4'104'0,"0"0"-30"0,1 0 1 0,1 2 14 0,2 0 11 0,0 2 0 0,-2-1-12 16,2 1-11-16,-1 0-10 0,1 0-7 0,0 0-4 0,-1 1-3 0,1-1-2 15,-2 3 0-15,1 1 0 0,-2-1-1 0,-2 2-1 0,2 3 6 16,-1 0 1-16,-1 4 3 0,-3 0 5 0,2 2 1 0,-2 2 5 0,0-1 5 16,-1 2-5-16,1 2 4 0,0-1-3 0,-2 1-10 0,4 1-4 15,0-1-17-15,1 1-12 0,2 0-7 0,1-1-8 0,0 0-4 0,2 0-7 0,2-1-4 16,-1-2-4-16,4 0-4 0,-1-1 7 0,3-1-7 0,-2 0 4 15,4 0-3-15,0-1-6 0,2-1-11 0,-1-1-19 0,2-2-23 16,3 1-31-16,-1-4-49 0,4 0-120 0,1-2-212 0,-3-3-73 0,6-1 91 0</inkml:trace>
  <inkml:trace contextRef="#ctx0" brushRef="#br0" timeOffset="35774.28">22006 2913 1240 0,'-4'-6'181'0,"3"1"-93"0,1-3-15 0,3 3 11 0,3-1 11 16,3 1 4-16,-3 0-8 0,5-1-11 0,-3 1-15 0,5-1-9 15,-1 2-12-15,5 2-3 0,-3-1-8 0,0 2-5 0,-2-2 2 0,2 3-9 16,0 0 2-16,-2 0-6 0,-1 1 0 0,-3 2-5 0,0 0 0 16,-2-2 4-16,-2 3-4 0,1 0 4 0,-3 2-7 0,-2 0 8 0,3 1-4 15,-3 1 4-15,0 1-3 0,-3 3-8 0,1 0 2 16,-3 1-5-16,0 1 4 0,0 1-7 0,-1-2 3 0,0 3-5 0,0-2-1 0,0 1 3 15,0-2-5-15,0 0 5 0,0-1-3 0,1 1 6 0,-1-3 2 0,0 1-6 16,0 0-1-16,1-3-6 16,1 0 5-16,0-2-2 0,1 0 4 0,-1-1 2 15,2-1-6-15,-1 0 4 0,0-1 2 0,1-2 4 16,2 1 2-16,-2-2 0 16,4 1-3-16,-2-2-1 0,0 1-2 15,0 0-2-15,0-3-1 0,2 2 1 16,-2-3-7-16,3-2 5 0,2 1 3 0,-1-3-5 0,0 1 11 0,0-1-1 15,2-1-4-15,-1-2 9 0,0-1-8 0,2-1-1 0,0 0 2 0,0-1 0 0,1-2-1 0,0 0-2 0,0-2-2 0,-2 1 6 0,1 1 2 16,0 1-4-16,0 0 2 0,-2 4 0 0,0 1-4 0,-1 2 4 0,0 0 0 0,0 1-3 0,2 2 4 0,-4-1-3 0,1 2 4 0,1 2-6 16,-3-1 0-16,2 0 6 0,-2 2-6 0,1-1 4 0,-1 2 0 0,-1 0-2 0,0 2 1 0,0 0 7 0,0 1 4 0,-1 0-6 15,1 1 2-15,0 0-5 0,0 1-5 0,-2 3 10 0,0 0-9 16,-1 3 6-16,2 1-4 0,-2 0-1 0,0 2 6 0,1-2 0 0,-1 1-2 16,-1 2 3-16,1-2-8 0,2 2 1 0,-2-2-2 0,2 1 0 0,1-1-3 15,-1 1-2-15,1-2-2 0,1-2 2 0,-1 1-1 0,3-2-14 16,-2-1-1-16,3 2-6 0,-1-2-13 0,-1 0 2 0,2 0-11 0,3 0-22 15,0-1-14-15,1-1-25 0,1 1-58 0,2-2-104 0,0-1-146 16,1-1-149-16,0 0 45 0</inkml:trace>
  <inkml:trace contextRef="#ctx0" brushRef="#br0" timeOffset="36008.68">22470 3155 720 0,'-6'-1'205'0,"0"1"-77"16,1-1-16-16,1 1 4 0,2 1-1 0,1 0-17 0,1 2-19 0,-1 0-12 0,-2 2-4 0,3 2-2 0,-1-1 3 0,-1 4 10 0,2-2-3 0,0 3 2 0,0 1-2 0,-1 0-14 0,1 0-3 0,0 1-5 16,-3-1-2-16,3 2-10 0,0-2-3 0,0 0-5 0,4-2-12 15,-4 1 0-15,3-1-6 0,1-2-2 0,0 0-2 0,1 0 0 16,1-3-5-16,1 0-8 0,-2-1 4 0,2 0-6 0,-1-1 5 0,0 0 3 0,2-3-6 16,1 0-5-16,-4 0-11 0,5-2-28 0,-2 0-26 0,0-2-44 15,3-2-66-15,-2 1-127 0,2-3-139 0,-2-1-83 0,2-2 115 0,-6 0 146 16</inkml:trace>
  <inkml:trace contextRef="#ctx0" brushRef="#br0" timeOffset="36147.58">22576 2970 1012 0,'-8'-2'200'16,"3"-2"-59"-16,-2 0-20 0,2 1-5 0,3 2-15 0,-2-1-28 0,4 1-25 16,0 1-20-16,0 0-11 0,0 0-2 0,3 0-7 0,0 1-7 15,1 1-3-15,0 0-11 0,-2 0-12 0,1 0-26 0,1 1-39 16,-1 0-46-16,2-1-79 0,-1 2-136 0,-1 0-108 0,1 0 41 15</inkml:trace>
  <inkml:trace contextRef="#ctx0" brushRef="#br0" timeOffset="36333.44">22694 2982 689 0,'-3'0'211'0,"2"0"-54"15,2 0 3-15,2 0 23 0,1 2-4 0,1-1-20 0,1 2-31 0,2-1-17 16,1 0-8-16,2 1-16 0,1-1-8 0,1-2-16 0,2 2-17 16,1-2-15-16,0 1-11 0,-1 0-10 0,3 1-6 0,-6-2 2 0,1 0-5 15,-2 0-7-15,1 0-6 0,-2 0-19 0,1 0-22 0,0-2-28 0,-2 1-28 16,2 1-54-16,-2-3-142 0,-1 2-209 0,1-3-70 0,-3 0 83 16</inkml:trace>
  <inkml:trace contextRef="#ctx0" brushRef="#br0" timeOffset="36846.64">23091 2893 754 0,'1'-7'624'0,"2"2"-505"0,2-3-56 0,3 4 6 0,2 0 22 15,-2 1 11-15,2 0-3 0,0 0-16 0,-2-1-18 0,3 2-6 0,-1-1-12 16,0 2-1-16,0-2-5 0,0 3-6 0,-1-1-2 15,-1 2-9-15,-1-1 0 0,0 1-2 0,-5 2-2 0,5 0 0 0,-4 1-5 0,-1 1 1 16,0 1 1-16,-2 0 3 0,0 2-4 0,-2 2 2 0,1 0-6 16,-3 2-5-16,0 0-3 0,1 1-1 0,-2 0 5 0,0 0-4 15,-1 2 1-15,1 0 0 0,-2-2-5 0,2 2 0 0,-2-2 2 16,-1 1-2-16,0-2 0 0,3 1 0 0,-3-3-2 0,1 0-6 16,-1 0 5-16,4-2 1 0,-2-2 1 0,2 1-2 0,-1 0 3 15,2 0-2-15,-1-2-4 0,2 0 6 16,-1-2 3-16,3-2-5 0,-1 1 4 0,1-2-1 15,0 0-10-15,0 0 3 0,1 0 1 0,2-2-2 0,2 0 11 0,0-2-8 0,2 0 6 0,0-3 3 16,-1 2-10-16,4-4 5 0,-1 1 2 0,1-1-2 0,-2 0 4 0,0-2-2 0,-2 0-5 0,4 1 1 0,-1-3-3 0,-2 3 9 0,2-4-4 16,-1 2-2-16,-1-2 5 0,-3-1-4 0,1 1 4 0,3 1 0 15,-2 0-5-15,-1-1 6 0,-1 1-4 0,-1 2 4 0,0 0-4 0,-1 2 5 16,0 1-2-16,0 1-1 0,0 2 3 0,-1 1-5 0,0 1-2 16,-1 2 5-16,0 1-4 0,0 1 2 0,-1-1 1 0,1 0-4 0,0 2 2 15,0-1 0-15,-1 3 3 0,-1 1-3 0,1 2 3 0,1 0-1 0,-3 2 3 16,1 0 0-16,-1 2-1 0,0 1 0 0,2 0-3 0,-3 2 12 15,2-1-3-15,0 2 1 0,-1 0 5 0,2-1-7 0,-1 0 6 0,2-2-5 16,2 0-5-16,-1 0-1 0,2-1-2 0,1-3 1 0,0 1 1 0,3-1-9 16,-2-3 8-16,2 2 2 0,-1-3-12 0,1 0 7 0,1-1-6 15,0 1-7-15,1-2 11 0,1 0-7 0,1 1-8 0,-1-3-2 0,1-3-11 16,0 1-15-16,-1 0-18 0,3-2-19 0,-4 1-37 0,4-2-65 16,-2-2-80-16,0 0-102 0,-3-1-98 0,1-1-22 0,-2 0 141 0</inkml:trace>
  <inkml:trace contextRef="#ctx0" brushRef="#br0" timeOffset="37082.65">23108 2634 619 0,'-10'-1'224'0,"6"1"-45"0,-3 0-13 0,7-2 15 0,1 4-1 0,2-2-13 0,0 1-11 0,1 2-21 0,4-2-14 0,1 2-15 0,2-2-15 0,5 0-16 0,1-1-17 15,3 0-13-15,0 0-10 0,0 0-10 0,2-1-6 0,-2 0-6 0,1-2-2 16,0 0-5-16,-4 1-2 0,3-1-9 0,-2 2-10 0,-2 1-12 0,-2-2-23 16,0 2-22-16,-3-1-36 0,-2-2-41 0,-1 3-93 0,1-1-146 15,-1 1-194-15,-1-1 11 0</inkml:trace>
  <inkml:trace contextRef="#ctx0" brushRef="#br0" timeOffset="37522.68">23486 2448 95 0,'0'-2'147'0,"-2"0"52"0,2 0 30 0,0 0 8 0,0 0-18 0,0 2-28 0,2 0-32 0,-2 0-25 0,3 2-17 16,2-2-10-16,1 1-11 0,-1 0-2 0,2 1-5 0,-1 2-11 0,2 0-1 16,0 1-12-16,1 1 0 0,1 2-2 0,0 0 0 0,0 2 3 0,1-2 1 15,1 4 3-15,0 2-6 0,0 2 2 0,2 3-5 16,-1-2-3-16,0 5-4 0,0 0 2 0,0 4-2 0,-1 2 4 0,-1-1-8 0,2 1-9 16,-5-1-13-16,2 1-11 0,-4 1 1 0,0-1-6 0,-2 2 1 15,-2-2 0-15,0 0-4 0,0 0-4 0,-2-1-1 16,0 1-4-16,0-1-4 0,-2 1-3 15,2-2 5-15,0-1-5 16,-3-1 9-16,2 0 0 0,-3 2-12 16,-2-2-4-1,1 1-19-15,-4-1-10 16,2 1-12-16,-3-1-19 16,-2 0-52-1,-2-1-77-15,-1-1-112 0,0 3-185 16,-1-5-302-16,0 2-39 0</inkml:trace>
  <inkml:trace contextRef="#ctx0" brushRef="#br0" timeOffset="38374.49">23992 2741 337 0,'-7'-1'124'0,"0"-2"19"0,0 1 23 0,3-1 27 0,2 2 9 0,-1-1-20 0,0 1-22 0,1-2-26 0,2 3-14 0,-3 0-5 0,3-1-14 0,0 1-11 0,0 0-15 0,0 0-11 16,0 1-14-16,0-2-6 0,0 2-2 0,0 1 0 0,3 0 4 0,-3 1 2 16,2 1 2-16,2 1-4 0,0 1-3 15,0-1-8-15,3 0 1 0,0 1-5 0,2-1 3 0,1-1 1 16,2 1-4-16,0 1 2 0,1-1-4 0,3-1 1 0,2 0-3 0,-2 0-5 16,1-1-6-16,1 1-3 0,0-1-1 0,0 1 4 0,-1-2-3 0,1 1-4 0,-4 1 3 0,1-1-5 15,-3-1 7-15,-1 0-4 0,-2 0-1 0,1 1-2 0,-1 0-4 0,-2-2-1 16,-2 3 7-16,0-1-9 0,-2-2 5 0,0 2 2 0,-2-1-7 15,-1 1 5-15,0 3 2 0,-1-2-3 0,-1 2 5 0,1 1-6 0,-4-2-6 0,-2 5 10 16,0-1-2-16,-1 2 0 0,-1-1 4 0,0 1-2 16,-1 0-2-16,-2 1 6 0,1-1-1 0,-1 1-10 0,0 0 6 0,-1-1-10 0,-2 2 1 15,2-2-3-15,-1 1-2 0,0-2 6 0,2 1-4 16,-2 1 8-16,2-4-2 0,0 2-5 0,0-2-2 0,4 1-5 0,-3-1-1 0,2-1-1 16,1 1-5-16,1-1 0 0,-1-2-16 0,5-1-3 0,1 0-13 0,2-1-20 15,0-1-5-15,2 0-16 0,4-1-21 0,0 0-45 0,2-1-62 0,3-1-85 16,3-3-124-16,0 0-137 0,2-1 57 0,2-2 112 15</inkml:trace>
  <inkml:trace contextRef="#ctx0" brushRef="#br0" timeOffset="38578.1">24437 3096 783 0,'-4'2'189'0,"-2"0"-17"16,2 1-4-16,0-2 9 0,0 1-20 0,1 0-19 0,-2 2-16 0,0 0-13 15,-1 3-7-15,2 0 0 0,-1 1-15 0,0 1-12 0,-1 1-13 16,-2-1-10-16,4 2 0 0,-4-2-7 0,1 2-4 0,-2 2-7 0,0-3-16 15,-1 3-2-15,2-1-5 0,-1-1-7 0,1 2 0 0,-2-1-7 0,1 2 0 16,0-1 3-16,-2-1-15 0,3 0-3 0,-1-1-15 0,-1 0-20 16,2-1-14-16,0 0-29 0,-1-2-33 0,5 1-74 0,-2-1-136 0,2-1-218 15,2-2-111-15</inkml:trace>
  <inkml:trace contextRef="#ctx0" brushRef="#br0" timeOffset="40625.25">24780 2629 17 0,'-3'-7'27'0,"2"0"16"0,-1-1 18 0,2 3 17 0,0-2 18 0,0 2 12 0,-1-1 4 0,1 2 2 0,0 0 0 0,-1-1-2 15,1 4 5-15,-2-2-4 0,2 2-7 0,0-1-6 0,-1 1-14 0,1 1-10 16,-1 0-11-16,1 0-13 0,0 0-8 0,-2 1-8 15,2 2-6-15,-1 1-3 0,1 3 0 0,-3 2 1 0,3 3-1 16,-2 4 1-16,-1 3-3 0,2 2 1 0,-3 4-4 0,1 0 1 16,0-1-5-16,0 2-3 0,1-2 3 0,-1 0-8 0,-1-1 3 15,4 1-3-15,-3-3-1 0,1 2 1 0,2-2 2 0,-3 0-4 16,2-3 1-16,-2 1-1 16,3-2-2-16,-1 0 1 0,1-1-5 0,-2-3 0 15,2 0 6-15,-1 0-4 0,1-3 4 16,1-3 3-16,-1 0-4 0,0-2 1 15,2 0 1-15,-1-1 1 0,0-2 0 16,1-1-4-16,-1 0 7 0,0-1 5 16,1-1-2-16,0 1 11 0,1-1-8 0,1-1 2 0,0-3-6 0,2 1-3 0,-1-3-1 0,2 1-7 0,1-2 4 0,-2-2-7 0,4 1 4 0,-4-2-2 0,5-1-2 15,0 0 1-15,-2-3 1 0,2 2-5 0,-2-2 1 0,3 2 2 0,-1-2-2 0,0 0 5 0,-2 0 1 0,1 2-4 0,-1 0 1 0,-1 2 0 0,-1-2-2 0,1 3 0 0,-2 1 4 0,0 1-1 0,1 1 2 0,-2 2-4 0,-1 1-1 16,1-2 3-16,-2 2 2 0,0 2-2 0,1 0-2 0,-3 1-5 0,2 0-1 16,-2-1 8-16,0 1-1 0,-1 0 1 0,0 1-3 0,0 0 0 0,-1 0-5 15,1 1 8-15,-1-1-1 0,-1 1-4 0,0 1 8 0,0-1-4 16,0 2 1-16,-1-1 2 0,-2 1-1 0,2 1-2 0,-2 1 2 15,-1 1 1-15,1-1 0 0,-1 2 4 0,0 1-4 0,-1-2 5 0,-1 4 0 16,0-1-4-16,0 2 8 0,1 0 0 0,-1 1-3 0,0 0 6 16,3 1-3-16,-3-1 0 0,2 0 5 0,2 2-3 0,2-2 2 0,-1 0-1 0,6 0-5 15,-3-1 2-15,2-1-3 0,2 1-1 0,0-2-4 0,3 1 2 16,-2-2-4-16,4 0-3 0,-1-1 6 0,0-1-4 0,1 0-1 0,2-2-1 16,-2-2-1-16,5 2-6 0,-2-1-1 0,0-2-7 0,0 1-14 15,0-1-4-15,1-4-17 0,-1 2-11 0,2-2-23 0,-2 1-42 0,2 0-94 16,-3-3-162-16,4 1-216 0,-4-3-25 0,1 2 186 0</inkml:trace>
  <inkml:trace contextRef="#ctx0" brushRef="#br0" timeOffset="41007.67">25223 2901 292 0,'-1'-6'122'0,"2"1"0"0,1-2 13 0,-1 2 19 0,0 1 3 0,-1 0-12 0,0 0-23 0,0 1-19 0,0 1-12 0,0-1-9 0,0 0-2 15,0-1 0-15,0 3-5 0,0-2-5 0,0 0-2 0,0 2-9 16,-1-2-4-16,1 2-4 0,-1 0-4 0,1 1-6 0,-2-2-11 0,0 2 2 16,0 0-5-16,1 0-5 0,-2 0 2 15,-1 2-10-15,2-2 1 0,-5 2 1 0,3 0-5 0,0 0 2 0,-3 4-5 16,2-5 1-16,-3 3 2 0,4 0-4 0,-2 0-2 0,1 0 0 0,1-1 1 15,-3 2-5-15,5-1 1 0,2 2 2 0,-3-1-4 0,3 0 0 0,0 2 3 0,0-2-6 16,3 1 3-16,-1-2 2 0,1 0-4 0,1 1 2 0,1 1 3 0,-1-2-3 16,2 1 5-16,0-1 0 0,0 0-4 0,-1 0 1 0,3 0-1 0,-1-1 4 15,0-1 0-15,1 1-4 0,-2 0 2 0,-2-1 2 0,2 1 1 16,-1-2 0-16,-2 2 2 0,-1-2-3 0,1 1 1 16,0-1-3-16,-1-1-1 0,0 0 2 0,-2 1-2 0,1-1-1 0,-2 0 2 0,2 0-4 15,-1 0-2-15,0 0 3 0,0 0-6 0,-1 0-8 0,1 0-11 0,-2 0-32 16,1 0-34-16,-2 0-55 0,1 2-110 0,-2-2-163 0,-2 0-212 0,-2 1-44 15</inkml:trace>
  <inkml:trace contextRef="#ctx0" brushRef="#br0" timeOffset="41541.83">25134 2910 301 0,'-3'-4'103'0,"2"0"5"0,1 0 10 0,0 0 14 0,1 0-1 0,0 1-15 0,2-1-11 0,-2 2-7 0,2 0-9 0,1 1-1 0,-1 1-3 0,2-3-10 15,-1 2-2-15,1 0-5 0,1-1-6 0,-1 2 2 0,0 0-1 16,2 2-5-16,0-2 1 0,0 1-3 0,-2 0-5 0,6 2 2 0,-5-3-1 16,1 3-2-16,0-2 5 0,1 3-10 0,0 0 0 0,-1 0-4 0,1 1-5 15,-2 2-2-15,1-3-4 0,0 1-6 0,-2 1-4 0,0 1-4 0,1 1-1 16,-4-2-1-16,2 2-3 0,-1 0 1 0,2 2-6 16,-5-2 1-16,3 4-1 0,-1-4-3 0,-2 3 5 0,0-1 0 0,-2 1-8 15,2-2 5-15,-3-1-1 0,1 2-3 0,-1-2 4 16,-1 1-2-16,-1-1-4 0,1-1 2 0,-3 0-2 0,2-1-3 15,-1 0 3-15,0-1-4 0,-1-1 2 0,-2-1 4 0,0-1 3 0,-1 1 2 16,3-2 1-16,-2 4-11 0,1-5-4 16,0 0 5-16,1 0 0 0,0-3 1 0,-1 0 5 0,1 0-6 0,1-1-2 0,-2 0 10 15,1-1-2-15,0-2 2 0,2 1 0 0,1-2-3 0,0 0-2 0,3-2 1 0,-2-1 1 0,2 2 0 0,1-2-1 16,1 1 1-16,0-1 1 0,2-1-3 0,1 0 3 0,0 1-3 0,1 0-1 31,5 2-1-31,0 1-1 0,1 0 1 0,1 1 4 0,-1 3-1 0,2-1 3 0,2 1-3 0,0-2-2 0,-2 2 4 0,5 2-1 0,0-2-1 16,0 1-1-16,1-2 0 0,-2 2-1 0,-1 0 2 0,0 2 2 0,0 0-6 15,-1-1-7-15,-2 1-11 0,2 0-9 0,-4-1-4 0,2 1-21 0,-3 0-8 16,-2-1-24-16,2 2-31 0,-2-1-56 0,-1 0-116 0,0 1-181 16,-2-2-170-16,-1 2 32 0</inkml:trace>
  <inkml:trace contextRef="#ctx0" brushRef="#br0" timeOffset="41976.71">25061 2335 276 0,'-3'-4'94'0,"1"2"14"0,-1-2 20 0,2 2 18 16,2-2 1-16,0 3-10 0,1-1-18 0,2 1-6 0,0-2-11 0,-1 2-4 0,5-2 0 0,-2 1-5 0,2 0 0 0,3 0-5 0,-2 0-8 0,2 1-9 0,0 0 1 0,1 1-5 0,4 0 5 0,-1 0 2 0,4 0-7 0,-2 2 3 0,0 0 5 0,3 2-11 15,-1 1-4-15,1 2-2 0,-1 0-17 0,1 2-4 0,0 0 4 16,-1 2-9-16,3 1 3 0,-4 1-3 0,2 1-9 0,-1 5 4 0,-1 1-6 16,-4 2-4-16,4 4-2 0,-5 2-5 15,2 2 2-15,-2 2-1 0,-2 3-8 16,1 1-3-16,-4 0-3 0,2 1-4 0,-2 0-4 15,0 0 8 1,-3-1 0-16,0 1 3 0,-1 0 0 0,-1-1-2 16,-2 2 2-16,1-1-4 0,-2 1 8 0,-2-2-14 0,0 0 1 0,-4 2 12 0,1-2-3 0,-3 1 2 0,-1 1-4 0,-1-2-13 0,-2 0 7 0,-1 0 2 0,-2-1-4 0,-2 0 4 0,-1 0-1 15,-1-2-2-15,2-2 13 0,-2-1-8 0,0-2-2 0,-2-4 2 0,2-1-1 0,-1-2 0 0,3-2 0 0,-1-3-8 0,1-1-6 16,1 1-6-16,0-4-3 0,1 0-2 0,1-1-11 0,2-3-16 16,0-2-25-16,2 1-45 0,-1-4-59 0,0-1-83 0,2-2-126 0,-2 0-206 15,0-1-27-15</inkml:trace>
  <inkml:trace contextRef="#ctx0" brushRef="#br0" timeOffset="43232.43">25241 2279 56 0,'-14'-1'40'0,"1"-2"6"0,-3 0 12 0,4 2 12 0,0 0 14 0,5-1 7 0,0 1 3 0,2 0 3 0,1-1 1 0,1 2 1 0,1-1 3 0,2 1-2 16,0-3-10-16,2 2-11 0,1 0-12 0,1-2-8 0,3 2-6 0,2-2-5 15,0 1-5-15,4 0-6 0,-4 0-4 0,6 0-4 16,-2 0 5-16,-1 0 2 0,0 0-1 0,2 1 1 0,-2 0-4 0,0 1-4 15,1-2 0-15,1 2 2 0,-1 0 0 16,0 0 2-16,1 0-2 0,0 2 0 0,3-2-7 0,-1 1 1 0,0 2-3 16,0-1-4-16,-1 1 0 0,1 2-3 0,0 1 5 0,-2 2-3 0,1 1-4 0,0 2 1 15,-2 1-11-15,-1 1 4 0,-1 2-1 0,0 1-2 0,-3 0 0 0,-1 0-4 0,1 0-2 16,-2 5-1-16,-2-4 5 0,0 2 2 0,-1 1 1 16,-3-1 1-16,3-1-5 0,-6 1 2 0,2 0 3 15,-2 0-2-15,-1-1 1 0,-1 1-5 0,-2 0-4 0,-1-2 7 0,3 1-1 0,-2-1 2 0,0 1 1 0,-2-2 2 16,-1 0-3-16,1-1-4 0,-2-1-4 0,2 0 0 0,0 0-1 0,-2 0 6 15,1-1 1-15,2-1-1 0,0 0-1 0,0 0 2 0,0-1-1 16,2 0 0-16,0-2-1 0,2 2 1 0,1-3 0 0,1 1 0 0,2-1 0 16,1 0 0-16,2 0 0 0,1-1 1 0,0 1-4 0,1-1 2 0,5 0-1 15,-2-1 4-15,0 1-4 0,4 0 10 0,-2-2-3 0,4 0-2 16,-1 1 6-16,1-2-9 0,-1 1-1 0,0-1 1 0,1 0 0 16,-2 0 4-16,0 0-1 0,-1 0 7 0,-1 0-5 0,1 0-1 0,-1 2-1 15,-4-2-2-15,1 1 2 0,-2-1-3 0,-1 1 3 0,-1 1 2 0,0-1-1 16,-2 2-2-16,-1 0 2 0,0 1 1 0,-1 0-4 0,-2 1 2 0,0 2 0 15,-1-2-5-15,-1 2 8 0,0 1-4 0,-2 1-1 0,-2 1 2 16,2-1 3-16,-1 0 2 0,0 2-2 0,1 0 0 0,-2 2-8 0,-1-1-2 16,0 3 1-16,-1 0 1 0,-1 0 2 0,2-2 3 0,1-1-6 0,0 0 2 15,-1 0-1-15,4-4 1 0,-1 5 1 0,1-4 0 0,1 2 6 16,1-2-3-16,1-1 4 0,1 0-2 0,0 0-7 0,2-1 4 0,0 0-1 16,3-1-1-16,0 0-3 0,1 1 2 0,2-2-5 0,0 0 1 0,2-2 10 15,0 1-4-15,-1-1 7 0,3-1 4 0,0 1-2 0,-2 0 4 16,1 0 2-16,-1-1-2 0,0 1 7 0,0 0 0 0,0-1 4 0,0 0 3 15,-1-1-2-15,1 2 4 0,0-1-8 0,-1 1 6 0,1 1-1 16,-1-1 3-16,-1-2 9 0,1 2-9 0,-2 0 3 0,1-1-10 0,-2 1-2 16,-2 1 0-16,0 0-6 0,-2-1 2 0,0 2-6 0,-2 1 1 15,-2-1 3-15,-1 3-3 0,-3 0-1 0,-1 1-2 0,-5 1-4 0,-2-1 0 16,-1 3-2-16,-6 2-8 0,-5 2-3 0,0 1-9 0,-6 1-10 0,-2-1-17 16,-4 3-17-16,-2 2-19 0,-3 1-26 0,-4 2-53 0,0 2-90 15,-5 1-149-15,-4 3-237 0,-3 1-56 0</inkml:trace>
  <inkml:trace contextRef="#ctx0" brushRef="#br0" timeOffset="48400.68">5204 7170 106 0,'-4'-1'72'0,"0"-1"-4"0,-2-2 21 0,4 1 33 0,-1 1 29 0,-1-1 13 0,1 0-13 16,3 1-24-16,-1-1-17 0,1-2-12 0,0 1-7 0,0 0-1 0,0 0-9 0,0 1-4 0,0-1-6 0,1 0-5 0,-1-1-4 0,3 1-8 0,0-2-4 0,-1 1-6 0,1 1 1 0,0 0-3 0,-1 0-1 0,1 0 0 0,1-2-6 0,-1 2 0 0,-1 0-2 16,4 0 1-16,-2 2-1 0,-2-1-1 0,1 0-5 0,0 2-6 0,-1 0-3 15,1 1-3-15,-2 0-1 0,1 0 0 16,-2 1-5-16,2 0 4 0,1 2-1 0,0 1-3 0,-1 0 4 0,0 1-2 16,-1 2 0-16,2 1 3 0,-2 3-2 0,-1 0 4 15,2 1-5-15,-2 1-5 0,0 0 4 0,-2 1-5 16,1-1 3-1,0-1 0-15,-1 2-4 0,2-2 1 0,-1 0-5 16,-1-1 0-16,2-1 2 0,2-2-1 16,-2 2 4-16,1-4-6 15,1 1-4 1,0-2 0-16,1-1-3 0,0 0 5 0,1-2 0 16,0 0-8-16,1-2-5 0,0 0-14 0,1-1-16 0,0 0-14 15,2-5-28-15,3 1-65 0,0-3-84 16,0-3-80-16,1 1-103 0,0-4-42 15,0-1 43-15,-1 1 114 0</inkml:trace>
  <inkml:trace contextRef="#ctx0" brushRef="#br0" timeOffset="48442.34">5406 6862 862 0,'-8'-4'307'0,"0"0"-178"0,-1 0-16 0,1 2 8 0,3 0 10 0,1 0-9 0,3 2-27 0,-2 0-36 0,2 0-26 0,0 0-16 0,1 0-10 0,1 2-6 0,-1-1 2 0,1 3-3 0,1 0 1 0,-1 1 2 15,2 1-7-15,-1-1-6 0,3 2-8 0,-3-1-24 0,6 0-31 0,-1 0-45 0,-2 3-109 0,1-1-141 0,3 0-118 0,-1-2 41 0</inkml:trace>
  <inkml:trace contextRef="#ctx0" brushRef="#br0" timeOffset="48767.34">5852 6902 1134 0,'-6'-6'128'0,"3"2"-69"0,-2-2 17 0,3 0 27 16,2 4 25-16,0-2 0 0,-1 1-26 0,1 2-25 0,0-1-19 0,0 0-12 15,1 0-2-15,-1 2-4 0,0 0-8 0,0 2 0 16,0-2-4-16,0 0 3 0,-1 2-1 0,0-2-2 0,1 2-2 0,-3 0-2 15,-1 1 0-15,0 2 1 0,-1 2-2 0,-2 2-2 0,0 0 1 16,-1 1 0-16,-1 2 1 0,2 0 1 0,-2 3-2 0,-3 1-2 0,3 0 6 0,-1 2-4 16,0 0 2-16,1-1-3 0,0 0-3 0,-1 2-2 0,2-1-3 15,1 1 2-15,-1 0 0 0,6 0-4 0,-1-2 4 0,2 2 0 16,2 0-7-16,2-2 1 0,-1-1-3 0,4-1 2 0,1-2-1 0,-1 1 0 16,4-2-4-16,0-1 2 0,2-1 0 15,3 0 0-15,-1-2 0 0,3 0-5 16,-1-3 2-16,3-1-6 0,0-1 3 0,-1-3-9 0,2 0-2 0,-1-2-5 0,1-2-14 15,-2 2-3-15,2-4-20 0,-1 0-24 0,-2-2-48 0,2-2-71 0,-3 1-102 0,0-3-98 0,-3 1-112 0,1-1-44 0,-2 0 103 16</inkml:trace>
  <inkml:trace contextRef="#ctx0" brushRef="#br0" timeOffset="48990.18">5775 7143 1037 0,'-14'-1'452'0,"5"-1"-335"0,-3 1 3 0,5 1 10 0,7-1 22 0,0 1-11 16,3-2-31-16,-3 2-24 0,5 0-19 0,0-1-10 0,2 1 4 0,1-3-6 16,6 2-10-16,0-2-3 0,2 2-7 0,2-2-7 0,-1 1 2 15,3-1-11-15,1-2-7 0,-3 1 0 0,4 1-12 0,-4 0 0 16,1 1 0-16,0-3-10 0,-2 3-7 0,1-1-9 0,-1 2-15 16,-1-5-17-16,0 4-29 0,-1-1-52 0,0-1-124 0,0 1-127 15,-2 1-187-15,0-2-73 0,-2 1 164 0</inkml:trace>
  <inkml:trace contextRef="#ctx0" brushRef="#br0" timeOffset="49513.93">6677 6902 935 0,'0'-8'366'0,"0"0"-277"0,0-3-20 0,0 4 17 16,2-1 23-16,0 3 13 0,-1 0-10 0,-1-1-18 0,0 2-17 15,-1 0-11-15,1 0-7 0,0 2-9 0,-2 0-5 0,2-1-2 16,-2 2-7-16,2 0 2 0,0-1-5 0,-3 1-1 16,0 1-1-16,-1-1-3 0,0-1-1 0,0 2-8 0,-1-1-3 0,-3 1-3 15,2 1-2-15,-3-1 0 0,-2 2-4 0,2 0-3 0,-2 0 1 0,1 0-2 16,-3 3-1-16,0-1 0 0,1 0 1 0,-1 2-3 0,-2 0-2 15,-1 0 5-15,2 0-4 0,0 0 4 0,2 1 0 0,-2 0-3 16,3 1-1-16,2-2-1 0,-2 3 4 0,3-3-1 0,2 2-1 16,-2 0-1-16,2-1-4 0,4 1 3 0,0-1 1 0,2 1-1 15,2-2 0-15,0 1-2 16,1 1 2-16,2 0-1 16,1-1 1-16,0 1 2 0,1-3 0 0,0 2 2 15,2-2-1-15,0-1-1 0,4 3 0 0,-3-1 0 16,2-1 4-16,0 0-3 15,2 1 2-15,-1-1-4 0,-1 2 2 16,2-3-1-16,-2 1-1 16,0 2 2-16,0-2 1 15,0 2 1-15,3-1 0 16,-2 1 4-16,2 0-6 0,-2-2 1 0,1 3 3 16,-2-2-4-16,0 0 1 0,-2 1 0 0,0 0-4 0,-1-1 2 0,-2 1 2 0,-2 0-1 0,2 1-1 15,-4-3 0-15,-1 3-1 0,0-1 2 0,-2 0 3 0,-2-1-4 0,1 0 4 0,-4 0 1 0,-1 0 2 0,0 1-1 0,-2-2 1 0,-3 2-2 16,1-3-5-16,-2 1 3 0,-1 0-3 0,-2 1 0 0,-1-2 3 0,0 1-3 0,0-1 2 0,-1 1-2 0,0-1-5 0,1 0 0 0,-2-1 3 0,0 0-3 0,-1-2 1 0,2 2-1 0,2-2-3 15,-1-1 0-15,5 0-9 0,2 0 0 0,-2-1-10 0,6-2-16 0,0 2-20 0,1-2-61 0,2 0-49 0,2-1-63 0,2-1-74 0,2 1-70 0,1 0-57 0,3 0-8 0,3 1 126 0</inkml:trace>
  <inkml:trace contextRef="#ctx0" brushRef="#br0" timeOffset="50309.68">7035 7339 384 0,'-3'-6'345'0,"0"0"-215"0,-1-1-37 0,3 2 17 0,2-1 26 0,-1 1 4 0,2-1-26 0,0 2-37 0,0 0-25 0,-1 0-17 0,2 0-10 0,-1 0-2 0,5 2 0 0,-3-1-1 0,0 0 3 15,-1 2-2-15,-1-2-2 0,1 3-1 0,0 0-4 0,-3 0-1 0,2 0-2 16,-2 2 1-16,3-1-1 0,-2 2 1 0,1-1-1 16,-2 4 4-16,0-1-2 0,1 0 0 0,-2 3-1 0,1 2 1 0,0 1-3 0,-2 1 2 15,1 1-4-15,-2-1-1 0,3 2 2 0,-2-1-6 0,-1 0 1 16,2 1-2-16,-2-1-2 0,0 2 2 0,1 0-1 0,0-2 0 0,0 2 9 16,-1-3-2-16,0 3 2 0,-1-5-2 0,4 1-12 0,-2 0 4 15,-1-2-1-15,2-1 2 0,1-1 1 0,0-2 2 0,-2-1-2 0,4 0 1 16,-2-1-1-16,1-2 0 0,-1-1 4 0,3 2 5 0,-3-2 0 0,2 0 4 15,2-2 2-15,0 1-1 0,3-2 3 0,0-1-8 0,-1-1 2 0,4-2-3 16,-2 0-5-16,0-1 4 0,3 0-4 0,-1 0-2 0,0-2 1 16,0 0-3-16,2-1-12 0,-2 2 0 0,1 0 4 0,-1-1-1 0,-2 0 18 15,2 0-1-15,-2 1 1 0,0 1 1 0,-1 0-1 0,-1 1 5 0,-2 2 1 16,4 1 7-16,-2-2-5 0,0 2 1 0,-2-1-2 0,0 2-5 16,2-1 0-16,-1 2-8 0,-1-2 2 0,0 1-2 0,0 0-1 0,-1 2 4 15,0 0-5-15,-3 2-1 0,2-1 0 0,-2 0-3 0,0 1 3 0,0-1 2 16,0 2-4-16,-2-2 6 0,2 2-3 0,-2 1 4 0,-2 0 2 0,1 2-4 15,-2-1 1-15,1 1-9 0,-1 1 2 0,-2-1 0 0,0 2 2 16,-1 1 7-16,-1-2-1 0,4 3 0 0,-3 1-5 0,-1-3 1 16,0 2 4-16,4 3 0 0,-3-5 17 0,1 1 3 0,2 0-5 0,-2 0-1 15,2 2-7-15,-1-4-8 0,2 4 1 0,3-5 2 0,-2 2-7 0,6-1 7 16,-2 1 5-16,2 0-4 0,0-2 9 0,1 1-5 0,2 2 2 16,2-2 2-16,0 0 2 0,3-1 3 0,1-1-5 0,2 0 3 0,0 1-3 15,2-3 0-15,2-1-7 0,-1 0-2 0,2 1-8 0,0-4 3 16,0 2 5-16,1-1-3 0,1-2 2 0,-1 3-1 0,0-4-1 0,-1 2-5 15,-2-1 0-15,-2-1-2 0,3 0-4 0,-5 1 1 0,-2 1-4 0,-2-1-5 16,-4 0-11-16,4-1-8 0,-5 2-23 0,0-1-37 0,-3 3-84 16,0-1-148-16,-1-2-271 0,-1 2-313 0,-2-2 187 0</inkml:trace>
  <inkml:trace contextRef="#ctx0" brushRef="#br0" timeOffset="51146.57">7557 5976 108 0,'-2'-7'102'0,"0"1"-49"0,1-1 3 0,-2-3 19 0,2 4 26 0,-2-1 29 16,2-1 11-16,-2 0-4 0,1-1-11 0,-4 1-19 0,2-2-13 0,0-1-1 0,-1 3-2 0,-1 0-2 0,0 0 2 0,0 2-7 0,2 0-11 0,-2 0-6 0,-1 0-10 0,-1 1-6 0,1 1-2 16,-1 1 0-16,0 0-6 0,0 2-1 0,-1 1-8 0,-2 1-5 15,3 2-1-15,-1 1-4 0,-2 2-4 0,-1 2-6 16,-2 4-1-16,2 1-2 0,-1 6-4 0,2 1 4 16,0 3-2-16,2 1-3 0,1 1 1 0,3 3-2 0,-1 2-5 0,2 1 0 15,3 1 0-15,1-1-5 0,1-1-1 0,5-1 0 0,0-1-3 16,2-3 3-16,4-1-1 0,2-2-2 0,3-2-8 0,2-4-8 0,1 0-13 0,3-4-12 0,1 0-16 0,0-1-31 15,2-7-80-15,0 0-104 0,4-3-114 0,-2-1-70 0,2-1 73 0,-1-4 127 16</inkml:trace>
  <inkml:trace contextRef="#ctx0" brushRef="#br0" timeOffset="51626.11">7780 6072 763 0,'-10'-4'302'0,"2"-1"-226"0,-1 0 6 0,5 1 12 0,4 1 22 0,0 0 10 15,3 1-18-15,-2 0-23 0,4 0-17 0,3-1-11 0,2-1-2 16,1 3-3-16,2-2-7 0,2 2-1 0,2-1-10 0,2 2-5 16,-2 0 0-16,6 3-3 0,-4-2 4 0,1 5-2 0,-3-5-3 0,3 3-5 15,-1 1-5-15,-4 2-3 0,2 1 6 0,-3 0-3 0,-5 0 2 0,-1 0-1 16,-2 2-3-16,-4 0 0 0,1 2 6 0,0 2-1 0,-3-2 1 0,0 1-2 16,0-1-9-16,-3-1 0 0,0-2 4 0,1 1-9 15,-2-1 8-15,0 0-3 0,-2 1-5 0,-1-1 4 0,2-1-4 0,-2 2-2 0,1-2 4 16,-4 0 1-16,5-2-4 0,-3 0-2 0,0-1 2 15,1-1-4-15,0 0 2 0,3-2 5 16,0-1-5-16,0 0 3 0,3-1 3 16,-2-1-6-16,1 0 5 0,2-1-2 15,0 0-1-15,0-3 1 0,0 0-1 0,0-3-2 16,4-1 0-16,-2-2 0 0,4-1 3 0,2 0-2 0,0-3 1 0,1 2 0 0,2-3-2 0,0 0-2 0,-1-2 7 16,2-1 1-16,-1 1-3 0,0-2 1 0,0 1-6 0,-2 0-3 0,0 0 7 0,3 2-4 0,-2-1 9 0,-1 2-3 0,1 2 1 0,-2 2 8 15,0 1-3-15,-2 0-4 0,0 3-1 0,-1 3 1 0,-1-2-1 0,0 3 3 0,-1 1 0 0,0 2 0 16,-1 0-1-16,0-1-2 0,-1 2 1 0,-1 0-2 0,0 0-4 0,0 2 3 15,0-1-3-15,1 2 8 0,-1 2-2 0,0 2-1 0,0-1 2 16,-1 5-4-16,0 0 7 0,1 2-3 0,-2 1-1 0,0 2 2 0,-1 2-9 16,0 3 7-16,2-3 3 0,-2 2-9 0,0 2 6 0,1-1-2 0,0-1-6 15,0 1 5-15,0-3-4 0,2 0-6 0,2-4 5 16,0 1-1-16,0 0 5 0,0-2-2 0,1 1-9 0,1-2 1 0,6-2-8 0,-4 1 1 16,2-1 3-16,2-1-7 0,0-1-7 0,2-1-10 0,1 1-15 15,0-6-14-15,2 1-31 0,-3-2-58 0,2-1-94 0,1-2-60 0,0-1-83 16,1-1-53-16,0 0 16 0,-1 0 115 0</inkml:trace>
  <inkml:trace contextRef="#ctx0" brushRef="#br0" timeOffset="51831.43">8546 6251 470 0,'-4'-2'270'0,"2"2"-157"0,-2 0-17 0,1 0 14 0,3 3 20 0,0 0 10 0,0-1-16 0,0 4-21 0,0-1-11 0,3 2-13 0,-2 1-10 15,0 1-4-15,2 1-9 0,-2-1-7 0,2 2-3 0,0-1-9 0,-2 1 0 0,2 0-6 0,-2-2 7 0,1 2-13 0,-1-3-12 0,2 0-3 0,2 0-14 0,-1-1 7 0,-1-2-5 0,2 0-1 16,-1 1 0-16,0-1-2 0,1-3-4 0,2 2-6 0,-2-3-12 0,2-1-16 0,0-1-16 16,0-2-29-16,-2 0-72 0,3-1-51 0,-3 0-63 0,3-3-75 15,-1-1-23-15,1-1 37 0,-3-2 99 0</inkml:trace>
  <inkml:trace contextRef="#ctx0" brushRef="#br0" timeOffset="51942.07">8666 6009 1033 0,'-11'0'184'0,"-1"-2"-142"0,1 2-6 0,3 2 10 0,2-2 17 0,0 2 7 0,3 2-8 0,-1-2-19 0,2 3-13 0,-1-3-11 16,2 2-11-16,2-1-8 0,0 1-8 0,2 1-20 0,1 1-34 0,0-1-92 15,4 0-158-15,-1 1-160 0,0-1-11 0</inkml:trace>
  <inkml:trace contextRef="#ctx0" brushRef="#br0" timeOffset="52298.35">8886 6066 949 0,'-10'-3'369'0,"4"2"-286"16,-1-1 10-16,4 1 14 0,6 1 21 0,0 1 5 0,-1 1-18 0,1-1-13 15,2 2-11-15,2-2-12 0,1 0-1 0,3 2-9 0,-1 0-1 16,4-1 4-16,-1 0 0 0,2 0 6 0,1 0 1 15,3-2-2-15,0 0-6 0,-1 0-2 0,2 0-14 16,3-2-8-16,0 2-10 0,-2-2-15 0,1 0-1 0,-3 1-7 16,-3-2 2-16,3 2-7 0,-3 0 0 0,-3-1-5 15,-1 2-1-15,-3-1-1 0,1 1-2 0,-2-1-5 0,0 1 1 0,-3 0 6 16,-1 0-4-16,2 0-2 0,-4 0-4 0,1 0-10 0,0 0-3 0,-2 0-4 16,-1 0-13-16,1 0-7 0,-1 0-17 0,0 1-26 0,0 0-27 0,-1 2-93 15,0 0-99-15,1-1-185 0,-2 2-240 0,1 0 37 0</inkml:trace>
  <inkml:trace contextRef="#ctx0" brushRef="#br0" timeOffset="53058.92">9569 6028 348 0,'-2'-6'333'0,"-1"-1"-160"0,0-3-11 0,3 2-1 0,1 0 4 0,2 0-7 0,0-1-24 0,0 1-20 0,-1 0-13 0,2-4-18 0,0 1-5 0,2 0-11 0,2 1-5 15,1 2-2-15,2 0-9 0,-1 1-7 0,0 0-2 0,3 0-7 16,-1 3 0-16,0-1 2 0,3 0-5 0,1 1 4 0,0 0-8 16,2 1-2-16,-2 0-3 0,0 1-3 0,1 0-1 0,-2 2-6 0,1 2 3 15,-1-1-3-15,1 2-4 0,-4 1 4 0,1 1-5 0,-2 0-6 0,-1 3 4 16,-2-1-7-16,-3 1 4 0,0 2 2 0,-1 0-3 0,-1 1 4 15,-3 2-4-15,0 1-2 0,-5 1 3 0,2-1-3 0,-2 2 2 16,-2 0-1-16,-4 1-1 0,4-1 0 0,-2 0 0 16,-3 1 2-16,3-1-4 15,-1 0 2-15,-2 0-6 0,2-1 1 16,0-3 5-16,1 0 3 0,2-4-3 0,0 2 3 0,3-6-4 0,0 0-4 0,2 0 6 0,2-3-1 0,0 0 0 0,0-1 5 0,0 0-3 0,2-1-4 0,1 0 2 16,1-2-1-16,1-2 1 0,2 1 1 0,2-6 4 0,4 1 2 0,-3-3-6 0,5-3 4 15,-2 0-8-15,3-1 6 0,-1 0-1 0,3 0 0 0,-2 1-1 0,0 1-4 16,0-4 3-16,0 3 2 0,-1-1-4 0,-2 2 9 0,-1-1-6 0,-1-1 1 15,-3 0 6-15,1 0-10 0,-1 1 2 0,-2 0 4 0,-1 4-4 16,-2-1 0-16,-2 3 10 0,-1 4-10 0,0 1 1 0,-1 1 4 0,1 2-7 16,-3 1 7-16,3 0-5 0,0 0 0 0,0 1 5 0,-3-1-6 0,3 5 1 15,-2-2 3-15,0 4-6 0,0 2 3 0,-2 2 5 0,1 1-7 16,0 3 5-16,-1-1-3 0,2 2 4 0,-1 0-3 0,0 1-1 0,3-1 2 16,0 0 0-16,0 0-2 0,0-1 5 0,3-1-2 0,1 0 3 0,0-2 3 15,0-2-3-15,1 1 3 0,1-1-6 0,2-2 7 0,0 1-7 16,1-4-1-16,2 2 0 0,0-3-4 0,1 0 0 0,0-1 1 0,1-2-6 15,2-2-3-15,1-2 2 0,-1-2-9 0,-2-1-4 0,5 0-12 16,-2-1-16-16,0-1-22 0,0 0-61 0,0-2-73 0,0 0-95 0,-4 2-92 16,0-4-93-16,-1 1-41 0,-2-1 99 0</inkml:trace>
  <inkml:trace contextRef="#ctx0" brushRef="#br0" timeOffset="53252.78">9765 5685 1617 0,'-15'0'105'0,"3"0"-19"0,-4 0 4 0,13 0 16 0,2 0 7 0,2 0-11 0,2 0-12 0,0 2-10 0,2-1 0 0,3 0-7 0,1-1-11 0,8 2-12 0,0-2-18 0,2-2-12 0,4 2-4 0,1-1-8 16,1-3-3-16,3 1 0 0,2-1-5 0,-2 1-10 0,0-1-11 16,0 0-15-16,-1 0-23 0,0-1-24 0,-3 0-47 15,1-1-141-15,-3 0-159 0,3 0-223 0,-2 1-10 0</inkml:trace>
  <inkml:trace contextRef="#ctx0" brushRef="#br0" timeOffset="53583.3">10328 5417 1157 0,'0'-7'381'0,"0"1"-313"0,0-1 1 0,5 2 8 0,3-1 13 0,2 2 7 15,0 2-4-15,1-2-6 0,0 2-10 0,1 1-9 0,1 1 2 0,2 1-4 16,2 2 0-16,4 1-5 0,-3 3-14 0,0-1-5 0,3 2-6 16,-3 2 3-16,-1 2-5 0,2 0 2 0,0 4-8 0,-3 1 2 0,4 2-3 15,-4 4-6-15,-1 0 0 0,-1 4-8 0,-2 1-1 0,0 3 0 16,-1-1-6-16,-3 2-2 0,-1 1-1 0,2-1 18 0,-3 0-4 16,-1 4 3-16,0-6 1 0,-2 3-21 0,0-1 7 0,-2 0-9 15,-2 1 0-15,-5-3-1 0,4 3-13 0,-1-5 8 16,-2 1-8-16,-3 2 4 0,-2 0 0 15,1-4-4-15,1-2-3 0,0-2-5 16,0-2-3-16,0-1-11 0,1-4-8 16,-1-2-20-16,1 1-23 15,1-5-45-15,0 1-92 0,2-3-140 16,-1-1-238-16,1-3-97 16,1-1 174-16</inkml:trace>
  <inkml:trace contextRef="#ctx0" brushRef="#br0" timeOffset="54046.54">10790 5066 969 0,'0'-16'115'0,"2"1"0"0,2-3 16 0,1 3 10 0,2 4 0 15,-2 2-13-15,3-1-16 0,0 1-23 0,3 2-6 0,-2 1-12 0,2 0-15 16,1 1-7-16,-1-1-6 0,2 4-7 0,-1-1 0 0,3 3-2 0,-2 0 1 15,2 0 1-15,-1 1-1 0,-1 3-1 0,-2 0-1 0,1 2 2 16,-3 1-10-16,2-1-4 0,-2 0-2 0,-1 2-8 0,0 0 0 0,-2 0 4 16,-1 1-7-16,-1-1 2 0,0 2-1 0,-3 0-5 0,1 1 5 0,-2 0-5 15,0-1 0-15,-2 0 3 0,2-1-2 0,-2-1 1 0,0 0-2 16,0 0-4-16,-4 2 1 0,1-4 2 16,1 4 2-16,-3-2 0 0,2 0-1 0,-2 0-9 0,2 0 6 0,-3-1 1 15,1 1-4-15,-1 0 9 16,0-3-9-16,0 0 1 0,-1 2 1 0,1-2-2 15,-2 2 2-15,1 0 2 0,-1 0-1 16,2-1-2-16,0 1 2 16,2-2-4-16,0 2 5 15,2-2-2-15,2-1-2 16,0-1 2-16,1 0 2 16,1-1-4-16,1 1 4 0,3 0 3 15,0-2-4-15,2 2 7 16,3-2 1-16,0-1-4 0,5 0 6 0,0 0 2 0,3-1 1 15,-1-2-1-15,2 2 2 0,3-2-2 0,-1 2 0 0,2-1 3 0,0 0-8 0,1 0 2 0,1 1-8 0,0-2 1 0,1-1 2 16,1 2-3-16,-3-1 0 0,-1 2-2 0,0 1-2 0,-5 0 0 0,-2 0-1 0,-2 0-9 0,-2 0 5 0,-1 1-10 0,-2 2-8 0,-3-1-14 0,0 2-22 16,-2-1-17-16,0 0-30 0,-3 1-32 0,-2 1-69 0,0 0-112 0,-2 2-195 0,-4 0-137 0,1 1 59 0</inkml:trace>
  <inkml:trace contextRef="#ctx0" brushRef="#br0" timeOffset="54808.95">11604 5913 661 0,'-19'0'337'0,"0"-1"-235"16,-3 1 5-16,3 0 15 0,7 0 13 0,1 0 8 0,3 0-8 0,0 1-16 0,3 0-18 0,2 2-11 0,0-2-4 0,5 1-6 0,-1-2-3 0,3 1-6 0,3 0-8 0,3 2-3 0,4 0-5 15,3-2-6-15,3 0-1 0,6 1-6 0,2-2 0 0,3 0 6 0,5-2 1 16,1 1-7-16,0 0 3 0,3-5-9 15,-1 2-4-15,2 0-3 0,-1-1-5 0,2 0-5 0,-3 1-3 16,-4-3 5-16,2 2 1 0,-6-1-6 0,-1 1 2 0,-5 1-11 16,-1-2-11-16,-5 2 8 0,0 0-10 0,-5 0-2 0,-3 2 6 15,-1-1-9-15,-1 2 4 0,-4-2 0 0,1 2-1 16,-5-1-3-16,0 2-6 0,-1 0-9 0,-2 0-17 16,2 0-8-16,-3 0-15 0,0 0-19 15,1 0-25-15,-5 0-37 0,2 0-46 0,-3 0-48 16,-2 0-56-16,-1 0-76 15,1-2-72 1,0 2-23-16,1-2 122 16</inkml:trace>
  <inkml:trace contextRef="#ctx0" brushRef="#br0" timeOffset="54954.05">11905 5743 692 0,'-8'-6'167'0,"-1"0"-22"0,-3-2 5 0,4 2 11 0,3 1 10 0,-1 0-13 0,1 1-17 0,1 0-12 0,-2 0-3 16,2 1-2-16,2-1-15 0,-1 0-8 0,2 2-20 0,-2 2-11 0,3-1-8 0,0 1-13 0,0 0-7 0,0 0-13 0,0 0-6 0,0 1-5 16,0-1-13-16,0 2 3 0,0 2-1 0,0 1-2 0,0 3 3 0,0 4-3 0,0 3 8 0,0 5 4 0,0 2 16 15,0 0 6-15,3 2-11 0,-2 1 4 0,0-1-23 0,2 0 1 0,1 0 5 0,0-1-4 0,1-2 2 0,2 1-7 0,-1-1-3 0,0-1-8 0,0-1 0 0,2 0 3 0,-2-1-10 0,1 3 0 0,0-3-3 0,-2 0-16 0,5-1-9 0,-1-2-19 0,-2 0-30 0,3-1-34 0,0 0-106 0,-2-2-173 16,2 0-224-16,0-3-119 0,-2 1 198 0</inkml:trace>
  <inkml:trace contextRef="#ctx0" brushRef="#br0" timeOffset="55819.18">13346 5447 798 0,'-16'-4'106'16,"0"0"-1"-16,-4 0 23 0,4-2 3 0,4 4 11 0,4-1 6 0,1 0-11 0,2 2-6 0,-1-2-3 0,6 2-7 0,0 1-10 0,0-2-14 15,6 1-20-15,1 1-16 0,2-3-8 16,3 3-8-16,5-1 1 0,5 0-7 0,5-1-2 0,5-2 2 16,0 3-8-16,7-4 0 0,0 1-7 0,1 0-4 0,3 0 0 15,1 0-4-15,2-2 3 0,1 0-3 0,-2-1-6 0,1 2-3 16,1-1-2-16,-5 2-3 0,1-1-2 0,-2 1-3 0,-4-2 1 16,-2 2-3-16,-4 2 5 0,-3-2-9 0,-4 1 3 0,-1 2-4 15,-4-3-10 1,-3 1 2-16,-4 0-12 15,-3 1-5-15,-2 0-5 0,-4 2-9 16,-3 0-12-16,-3 0-21 16,0 0-25-16,-2 2-36 0,-2-1-36 0,-6 2-49 15,1-1-82-15,-4 4-99 0,-5-2-68 0,0 2 83 0,-3 0 139 16</inkml:trace>
  <inkml:trace contextRef="#ctx0" brushRef="#br0" timeOffset="56338.75">13407 5461 199 0,'-16'-1'173'0,"1"0"-90"0,-4 1 8 0,6 0 22 0,2 0 23 15,0 0 24-15,3 0 3 0,1 0-6 0,2 0-11 0,0 0-14 16,5 0-9-16,-3 0-13 0,3-2-15 0,3 2-18 0,-3 0-7 0,5 0-6 15,0 2-5-15,2-1 5 0,1 0-2 0,4 2-5 0,2-2-5 0,2 1-5 16,1 0-11-16,3 0-3 0,2-1-7 0,1 2-2 0,-2-2 1 0,0 2-2 16,2 1 2-16,0-1-2 0,1-1-4 0,-1 2-1 0,2-1 1 15,-2 0-1-15,0-1-5 0,2 2-3 0,-3 0-3 16,1 2-4-16,-3-2 0 0,0 1-1 0,-3 0-4 0,-3 2 2 16,-1 0-2-1,-2-1 4-15,-2 4 3 0,-2-1-5 0,-2 1-3 16,-1 0 1-16,-1 2-4 0,-3-1 2 0,-1 1 4 15,-2 0-5-15,-1 3 2 16,-1 0-2-16,-3-1 2 16,-2 3 1-1,-1 1-6-15,-2 2 3 16,-2-1 10-16,1 0 5 16,-3 0 11-16,-1-2-4 0,-2 3-17 0,2 0-4 15,-1 0-4-15,-1 2 5 0,0-2-2 0,3 1 0 16,-3-1 0-16,1-1-2 0,1 1 4 0,1-2 0 15,2-3 6-15,1 1 0 0,1-3-1 16,1 2 0-16,0-2-2 0,3 2-2 16,1-3 5-16,1 0-3 0,2-1 4 0,2-2 1 15,2 0 1-15,2-2 2 0,1 0-3 16,2-2 0-16,1 1 8 0,2-1-6 0,1-1 8 0,1 0 3 0,2 0-3 16,5-3 7-16,-1 2 5 0,5-2-9 15,1 1 6-15,1-2-1 0,3 0-4 16,2-2 5-16,2 1-3 0,5-2-4 0,2 1-2 15,0-2 4-15,6-2-12 0,-2 1 2 0,2 0-6 0,-2-2 1 16,1 1 8-16,-2 1-3 0,-4 0-11 0,-3-1-3 16,-4 2-7-16,-4 0 0 0,-1 0 6 15,-4 2-1-15,-3 0-5 0,-1 1-5 0,-4-2-7 16,-1 2-17-16,-2 0-12 0,-2-1-27 0,2 2-29 0,-4 0-68 0,-2 2-92 0,1 0-132 0,-2 1-208 0,1 1-82 0,-2 0 173 0</inkml:trace>
  <inkml:trace contextRef="#ctx0" brushRef="#br0" timeOffset="57679.25">14058 6725 1165 0,'-8'-1'177'0,"-1"-1"-44"0,-2 1-6 0,4 0-8 0,3-1 5 0,0 2-7 0,4 0-27 0,-2 0-29 0,2 0-20 0,0 2-17 0,0-2-11 0,2 1-2 0,1 0-7 0,1 1-4 0,0 0 0 0,1 2-6 0,1-2-7 0,0 0-6 0,0 1-24 0,0 0-25 0,2 1-41 0,-2-2-58 0,3 2-81 0,-2 0-163 0,0 0-126 16,1-1 105-16</inkml:trace>
  <inkml:trace contextRef="#ctx1" brushRef="#br0" timeOffset="60725.87">17693 18255 0,'0'0'16</inkml:trace>
  <inkml:trace contextRef="#ctx0" brushRef="#br0" timeOffset="62489.45">12978 6840 1134 0,'-8'-5'154'0,"0"1"-78"0,0-2 15 0,2 2 31 0,5-1 19 0,1 1 2 0,0 0-28 0,0 3-31 16,0-1-14-16,0 1-4 0,1 1-13 0,1 0-7 0,-1 0-13 0,2 1-10 15,-2 1-3-15,0-1-4 0,2 2 6 0,-3 1 1 16,3-2 3-16,-1 4 2 0,-2 1-1 0,3 2 1 0,-3 0-1 0,0 2 0 15,-3 0-3-15,3 1-2 0,-2 2-3 0,2-1-2 0,-3 3-4 0,2-4 1 16,-1 4-6-16,1-3 0 0,1 2 2 0,0 0-5 0,0-2 3 0,1-2-1 16,2-1-5-16,0-1 1 0,-1-3-2 0,5 1-5 0,0-2-1 15,-1 1-2-15,2-5-13 0,3 2-1 0,0-3-11 0,1-2-16 0,0 0-27 16,0-4-59-16,0 1-106 0,0-3-152 16,2-3-178-16,-2-1-112 0</inkml:trace>
  <inkml:trace contextRef="#ctx0" brushRef="#br0" timeOffset="62599.5">13074 6576 981 0,'-12'-2'233'0,"0"-1"-105"0,-3 0 1 0,7 2 7 0,2 0 0 0,3 1-29 0,3 0-35 0,0 0-12 0,0 0-11 0,0 1-11 0,3 0-12 0,2 3-12 0,0 0-20 0,3 2-7 16,2-1-14-16,1 0-26 0,1 2-36 0,0 0-67 0,1 1-130 16,3 0-204-16,-1 0-252 0</inkml:trace>
  <inkml:trace contextRef="#ctx0" brushRef="#br0" timeOffset="63137.46">13937 6576 626 0,'-6'-10'495'0,"3"-1"-459"0,2-3-9 0,1 5 11 0,1 1 28 0,2 0 15 0,-1 3 19 0,-2-1 7 0,0 2-5 15,0 2 2-15,0 0-9 0,0 2-17 0,-2 0-14 0,-1 2-11 0,3-1-12 16,-3 0-8-16,1 2-5 0,-2 0-3 0,-3 2 3 0,0 0 3 15,-2 3 8-15,0 3-8 0,-4-2 1 0,1 5-5 0,-4 1 1 0,3 3 10 16,-2 2 11-16,-1 3 3 0,0 0 0 0,-3 0-4 0,3 0-6 0,-1-2 2 16,1 2-1-16,1 0-2 0,1-3-4 0,4 0-4 0,0 0-1 15,2 0 1-15,2 1-4 0,2-2-7 0,2 0-5 0,2 0-7 16,2-2 2-16,-1 2 4 0,7-3-9 0,-1 0 0 16,2-3-4-16,3-1 1 0,3 1-3 0,2-3 6 0,2 0-7 15,3-2-1-15,0-3-3 0,1-1-18 0,4 0-3 0,-2-1-4 16,4-1-3-16,-1-2 6 0,-2-1-11 0,1-2-14 0,-1-1-33 0,-2-1-40 0,-1 0-36 0,-2-5-65 15,-2 2-80-15,-3 0-106 0,-3-1-119 0,-1-2-47 0,-2 0 163 0</inkml:trace>
  <inkml:trace contextRef="#ctx0" brushRef="#br0" timeOffset="63364.01">13679 6906 899 0,'-12'0'152'0,"0"1"-35"16,2 1 15-16,5-1 31 0,4-1 13 0,1 0 6 0,2 0-14 15,0 0-14-15,2 0-15 0,1 0-21 0,3 0-19 0,3-1-19 0,3-1-13 16,3 1-1-16,3 0-13 0,1-2 1 0,1 0-2 0,0 0-14 16,2 1-4-16,2-2-7 0,-1-2-6 0,4 2-4 0,-1-1-10 0,1 0-4 15,-2-1-1-15,-2 1-2 0,1 1 5 0,-3 0-10 0,-3 0-7 0,0 0-8 16,-3 0-8-16,-1 1-9 0,-1-1-10 16,-1 3-7-16,-2-2-23 0,0-1-16 0,-3 1-39 0,-2-1-81 0,-1 2-115 15,0-1-145-15,-5 0-130 0,5 2-64 0</inkml:trace>
  <inkml:trace contextRef="#ctx0" brushRef="#br0" timeOffset="63646.52">14147 6557 567 0,'-3'-10'467'0,"0"-1"-372"0,2-4 5 0,2 3 18 0,2 3 27 16,1-1 15-16,-1 2-7 0,2 2-1 0,-1 0-13 0,0 1-17 15,0 1-22-15,0 0-22 0,0 1-22 0,-1 3-13 0,-1-2 3 0,2 2-7 16,-1 0 3-16,-3 2 8 0,0-2 0 0,-1 0 6 16,-1 3 0-16,-2 0-4 0,2 2-5 0,-1 2-6 0,-1 3-3 15,-3 4-8-15,-2 3 2 0,0 1-10 0,-1 4 1 0,-2 1-4 16,0 3 9-16,-1 3 7 0,1 2-1 0,0 1 2 0,-3 2-20 0,-3 1-2 16,4-1 2-16,-5 3-7 0,1 1-3 0,1 3 6 0,-2 0-13 0,0 1 4 15,1-1 3-15,-2-1-12 0,-2-2 4 0,6-2-8 0,-3-1 4 0,3-2 3 0,1-2-12 0,2-3-3 16,2-1-9-16,3-3-12 0,3-4-5 0,1-4-14 0,1-1-13 15,3-3-39-15,0-2-60 0,3-2-98 0,0-3-175 0,1-2-239 0,1-2-222 16</inkml:trace>
  <inkml:trace contextRef="#ctx0" brushRef="#br0" timeOffset="64693.4">14959 6663 445 0,'-3'-9'170'0,"0"4"-91"0,1-6 21 0,-1 4 34 0,2 0 25 0,-1 1 15 0,0-1 1 0,-1 2-24 0,0-1-11 16,-1 2-11-16,2 0-13 0,-4-1-12 0,5 2-16 0,-2 1-11 0,2-1-15 16,0 2-1-16,-2-1-12 0,0 1-7 0,1 0-2 0,-4 1-7 15,1 1-7-15,-1 0-1 0,-2 1 0 16,0 0-2-16,-4 1 1 0,0 1-6 0,-1 1-7 16,-1 1-6-16,1 0 4 0,0 2-5 0,-2 0-3 0,0 2 7 15,0-2 10-15,-1 0 0 0,0 1-1 0,0 1-2 0,4 0-14 0,0 0 1 16,1-1 3-16,1 1-2 0,2-1 2 0,0 2-5 0,2-2 2 0,2 2 1 0,1-2-6 0,2 2 1 0,2-3-1 0,2 0 4 15,1 1 6-15,2-1 1 16,-1 2-1-16,3-2-4 16,1 0-4-16,2 0-3 15,2 0 4-15,2 0 4 16,1-3-1 0,3 3 7-16,0-2-5 15,0 0 0-15,1 1 3 16,-3-2 0-16,5 2-3 15,-2-2 7-15,-2 2-2 16,1-1-1-16,-1-1 7 16,-2 2 1-16,1-3-3 15,-2 1-2-15,0 0-4 0,-2 1-4 16,-1 0-3-16,-3 0 4 16,-1-1 2-16,-1 2-3 15,-1-2 2-15,-4 3-4 16,1 0 8-16,-3-1 1 15,0 2 1-15,0-2 3 16,0-2-6-16,-3 1 1 16,-1 0 7-16,-1 0-3 15,-1-1 2-15,-2 2 1 0,2-2-8 0,-4 1 2 16,-2-1-4-16,0-1 1 0,-1 1-2 0,-1 1-1 16,2-2-3-16,-1 0-8 0,-2 0 3 0,-1 0-6 0,-1-2 6 15,-1 1-6-15,1 0-2 0,1 0 8 0,1-1-13 0,-1 0 11 16,3 0-9-16,-2 0-5 0,1-1 0 0,0 0-15 0,4 1-1 15,1-2-7-15,-1 0-4 0,5 0-9 16,0 0-27-16,2 0-38 0,2 1-54 0,1-1-57 0,2 0-86 0,1 1-104 0,2 2-84 16,2-3-74-16</inkml:trace>
  <inkml:trace contextRef="#ctx0" brushRef="#br0" timeOffset="64968.8">15240 7091 1158 0,'-13'-3'340'0,"-1"0"-246"0,1-1 5 0,5 2 24 0,5-1 14 0,2 3-9 0,1-1-21 0,-1 1-25 0,2 0-13 0,-1 0-8 0,1 1-7 0,3 2-9 0,-1-1-6 0,0 2-14 0,-1 2-12 0,4-2-2 0,-2 1-1 0,0 2 7 0,0 1 1 0,-3 0-2 0,1 0 3 0,-2 1 7 0,0 2 2 0,-2 1-2 0,2 0 0 0,-2 0-1 0,0 2-2 0,1-1-3 0,-2 2 2 0,0-2-11 0,1 2 3 0,-1-3 1 15,0 1-5-15,3 2 2 0,-1-1 0 0,1-1-7 0,0 0 0 0,1-2 0 0,-1 0-2 0,3 0 1 0,0-3-1 0,2 1 4 0,1-4-7 0,-1 3-2 0,2-2 4 0,1-1-4 0,0-1 4 0,0-1 8 0,1-2-6 0,2-1 8 0,0-1-7 0,1-1 2 0,1 0 1 0,0-4-4 0,3 0 1 0,3-1 3 0,-1-2-4 0,0-1 1 0,0-1-3 0,-1 1-4 0,2-2 2 0,-2-2-2 0,1 4 6 0,-2-2-6 0,0-1 0 0,-3 1-1 0,-2 0-1 0,3 0 3 0,-5 3 2 0,3 0 5 0,-1 0-1 0,-3 1-2 0,1 0 2 0,-1 2 4 0,-1 0 5 0,-3 1-5 0,3 1 3 0,-5 0-4 0,0 1-9 0,-2 2 11 0,0 0-12 0,-2 1-5 0,1 0 9 0,-2 0-5 0,1 1 4 0,-4 0-2 0,1 2-1 0,-2 1 2 0,1-1-2 0,-4 3 7 0,2 1-5 0,-1 0-3 0,-2-1 3 0,2 1 0 0,-1 1 7 0,-1 0 2 16,1 3 3-16,-1-3-3 0,0 1-1 0,2 3 3 0,-2-2-8 0,2 1 4 0,1-2-3 0,0-1 3 0,2 0 5 0,2 1-1 0,2-2 5 0,2 0 0 0,0 1 3 0,1-1 10 0,2 1-6 0,2-3-1 0,0 0 1 0,5 2-6 0,-1-4-1 15,2 1-5-15,1 0-4 0,3-2 11 0,1 1-7 0,3-3 2 0,-1 0 0 16,5-1-11-16,0-2 9 0,1 0 4 0,0-1-4 0,0-1-10 16,-1 1-2-16,0-1-9 0,1-2 1 0,-3 0 11 0,0 0-9 0,-5-1-3 15,1 3-1-15,-1-3-12 0,-2 0-10 0,-2 1-14 0,-3 1-22 0,-1-1-39 16,-3 2-58-16,1-1-89 0,-2 1-181 0,-2-1-323 0,-2 1-249 16</inkml:trace>
  <inkml:trace contextRef="#ctx0" brushRef="#br0" timeOffset="66291.59">15258 5175 689 0,'-8'-16'116'0,"0"1"-12"0,-2-3 26 0,2 6 1 0,3 4 7 0,1 3-6 0,-2 0-12 0,-2 1-8 0,4 1-7 0,-2 2-6 16,-1-1-4-16,-1 4-14 0,3 0-5 0,-2 2-18 0,-1 6-11 0,0 0 5 0,0 6-9 0,-3 5 3 0,0 3-7 0,-1 4-5 0,-2 4 5 0,1 1-6 0,-3 2-2 0,4 1-1 0,2-1-10 0,-2 1-4 15,2 1 1-15,1-1-6 0,2-3 1 0,0 1-4 0,3-2-7 0,2-3 1 16,-1 1-5-16,3-3-4 0,4-3-2 0,0-1 1 0,1-2 3 0,2 1-2 15,2-4 6-15,1 0-10 0,2-2-7 0,3-3-9 16,1-1-14-16,1 0-18 0,3-4-28 0,-1 0-24 0,2 0-49 0,2-5-105 0,0-2-142 16,1-1-120-16,0-2-19 0</inkml:trace>
  <inkml:trace contextRef="#ctx0" brushRef="#br0" timeOffset="66785.42">15408 5569 1175 0,'-14'-7'112'0,"4"-1"-5"0,-4-2 6 16,10 5 8-16,2-3 6 0,2 4-16 0,2 0-12 0,0-1-12 0,3 2-11 16,0-1-21-16,3 0-5 0,4 1-19 0,2 1 2 0,1-1 4 0,3 3-7 15,0-1 2-15,-1 1-10 0,3 0-10 0,-2 0 7 0,1 1 4 16,-1 0-1-16,1 2 4 0,0 1-4 0,1 0-1 0,-3-1-2 0,-1 2 0 16,-2 0 2-16,-2 2-10 0,-1 1 2 0,-3-3-2 0,-2 5-3 15,0-2 5-15,-4 3-6 0,2 1 2 0,-2-2 0 0,-4 4-6 0,-2-2 7 16,-1 1-4-16,2 2-1 0,-2-3-3 0,-2 0-2 0,2 2 0 15,-3-2 0-15,0-2 1 0,0 2-1 16,-2 0 0-16,1-1 2 0,0 0-4 0,-1-2 1 0,1 1 2 0,0-2 14 0,-1 0 0 0,3-3 9 0,1 0 0 16,0 1-23-16,0-4 3 0,2 2-16 0,2-1 5 0,0-3 12 0,2 0 0 15,0 0 4-15,1 0-6 0,0-4-3 0,2 1-2 0,0-2-13 16,3-2 2-16,1-1-5 0,1-1 5 0,1-3 6 0,4 1 2 0,-3-2-3 16,4-1 3-16,-1 2 12 0,-1-2-1 0,3 0 3 0,-3-2-9 0,4 0-7 15,-3 0 9-15,2-1-4 0,1-1 9 0,-4 1-1 0,0 1-4 16,-1 1-2-16,0 1-7 0,-2 2 1 0,-1-1 7 0,0 2 3 15,-2-1 2-15,-2 3-1 0,0 1-5 0,-3 1 8 0,2 3-3 0,-2-1 7 16,0 2-7-16,-1 3 1 0,0 0-4 0,0 0 0 0,-1 1 8 0,1-1-6 16,-1 0 6-16,1 3 2 0,0 0-15 0,-2 1 14 0,0 2-7 0,0 3-4 15,0 0 6-15,-1 3-9 0,-1 0 10 0,1 3-2 0,-1-2 3 16,2 5 1-16,-1-1-11 0,0 0 9 0,-1 4-12 0,0-4 5 16,2 0 5-16,-1 1-5 0,3-2 1 0,0-1-6 15,0 1-1-15,0-2-1 0,0 1-2 0,3 0 6 0,-2 0 6 16,2-3-4-16,1 0 4 0,1-2-3 0,0 0-25 0,3-2 3 0,2-1-20 0,-1-1-3 0,3-2-8 0,2 0-18 15,-1-1-7-15,0-3-47 0,3 0-65 0,1-1-76 0,0-2-95 16,-1-1-61-16,4 1-3 0,-4-1 42 0,-1 0 101 0</inkml:trace>
  <inkml:trace contextRef="#ctx0" brushRef="#br0" timeOffset="66975.81">16133 5771 277 0,'-3'0'111'0,"1"1"-28"0,-1-1-4 0,0 3 11 0,1-2 11 0,2-1 10 0,-3 4-1 16,3 0-8-16,-1 2-10 0,1 0-11 0,-2 2-4 0,1 0-5 0,1 3-8 0,0 0-2 0,-1 0 6 0,1 1 2 0,-2 2 7 0,2-2 6 0,2 1-4 0,-1 0-2 0,0 0-15 0,1-2-7 0,-1 1-16 0,4-1-13 0,-1-3-2 0,-1 1-12 0,1-1-5 0,0-1-4 0,1-2-3 0,-2 1-5 0,4-2-10 0,-1-2-1 0,0 2-17 0,1-2-13 0,1-2-29 0,0-2-46 0,0 0-82 0,-2-2-177 0,4-2-102 0,-1-2-33 0</inkml:trace>
  <inkml:trace contextRef="#ctx0" brushRef="#br0" timeOffset="67107.53">16204 5615 870 0,'-15'-5'627'0,"2"-2"-465"0,-2 1 7 0,4 2-4 0,3 1-3 16,4 0-28-16,2 3-30 0,0-1-37 0,2 0-25 0,0 1-17 0,2 0-13 15,-1 1-4-15,3 2-5 0,0-1 2 0,3 2-6 0,-1 0-9 16,1 0-10-16,1 2-26 0,2-1-22 0,-1 1-44 0,-2 0-64 0,2 0-116 16,-2 0-240-16,-1 1-196 0</inkml:trace>
  <inkml:trace contextRef="#ctx0" brushRef="#br0" timeOffset="67797.14">16614 5609 839 0,'-15'-3'505'0,"-2"0"-405"0,-3-2 17 0,8 2 18 0,4 1 18 0,2 0-1 0,4 2-12 0,2 0-19 16,0 0-20-16,2 2-3 0,-2-4-4 0,6 1-11 0,0 0 8 0,5-1-24 0,4 2-4 0,4-1-14 0,2 0-12 0,3-2 0 0,4 0-4 0,2-1 0 16,2 2-9-16,3-4 5 0,1 2-8 0,-2 0 2 0,-4 0-7 0,1 0-7 0,-3-1-6 15,1 1-3-15,-4 1 9 0,-2-4-4 0,0 3 4 0,-5 0 2 0,0 2-10 16,-3-1-4-16,-2 2 3 0,-2-2-9 0,-3 2 7 16,-2-2-3-16,-3 3 1 15,0-3 4-15,-1 3-8 0,-2 0-1 0,0 0-12 16,-2 0-4-16,-1 0-15 0,2 3-10 0,-3-3-10 15,0 3-28-15,-2-2-33 0,1 3-57 16,-3 0-65-16,3 0-103 0,-3 0-162 0,1 0-132 0,-1 0-48 0</inkml:trace>
  <inkml:trace contextRef="#ctx0" brushRef="#br0" timeOffset="68256.53">17258 5512 1219 0,'-3'-9'524'0,"0"1"-447"0,2-3-2 0,5 3 6 0,3 1 12 0,1 1 10 0,2-2-7 16,5 1-12-16,-2-1-6 0,2 0-19 0,-1 0-2 0,2 1-7 0,1 0-10 15,1-1-3-15,2 3-3 0,0-2-4 0,-1 3-4 0,-1 0-5 16,-2 0 3-16,0 2-1 0,1 0 0 0,-4 1 2 0,0 1 0 16,-2 1-8-16,0 1 0 0,0 2-3 0,-2 0-7 0,-4 0 6 15,3 2-4-15,-2 1 1 0,-4 0-3 0,2 1-2 0,-2 3 0 0,-1-1-5 0,-2 2 2 16,-1 2 0-16,0 2 6 0,-2-1-6 0,1-1-2 0,-1 2 3 0,0-1-4 16,-1 0 2-16,-1 1 3 0,0 0-8 0,-1 0 1 0,0 0 3 0,-1-1-2 15,0 1 0-15,-1-4 2 0,1 1-1 0,-2 0-4 0,4-1-4 16,-4-2 2-16,5-2 4 0,-1-1 1 0,1-2 5 0,1-1-1 0,1-1-5 15,1-2 3-15,2 1-5 0,0-2 1 0,0 0 1 0,0-2-1 16,0 1 1-16,2 0 6 0,4-3 2 0,-2-2-6 0,1 0 2 0,2-2-7 16,0 0 12-16,1-3 6 0,0 0-6 0,1-2-1 0,3-1-7 15,0 0-1-15,0-1 3 0,0-1-7 0,-1 0 12 0,4 0-10 0,-1 0 3 16,0-1 12-16,2 0-10 0,-4-2 5 0,1 2-1 0,-2-1-4 0,-2 1 0 16,2 2-2-16,-3 3 9 0,-1 0-7 0,-2 3 2 0,-2 2 3 15,0-1-2-15,-1 5 2 0,0-1-1 0,-1 3-1 0,-1 2-3 0,0-2 7 16,-1 1 4-16,1 1-6 0,0-1 9 0,-2 3-14 0,2-2 5 0,-2 1 2 15,2 3-11-15,-3 0 1 0,0 3-4 0,1 3 5 0,-1 0 0 0,0 1 8 16,-1 1-6-16,2 1 3 0,-1 2 9 0,-1 0-7 0,0 1 1 16,1 2 1-16,0-4-7 0,3 1 7 0,-1-1 1 0,1-2-4 0,1 2-2 15,2-3 6-15,3 0-6 0,-1 0-2 0,0-1 2 0,2-2-2 16,1 0-2-16,0-2 11 0,3-1-7 0,-2 0-4 0,3-2-5 0,2 0-4 16,-1 0 8-16,2-2-8 0,0-2 8 0,-2-2-6 0,2 0-12 15,1-4-1-15,0 2-18 0,-1-2-23 0,1-3-25 0,-4 0-59 0,1-2-73 16,1 1-96-16,-4-4-113 0,-2 1-80 0,2-2-18 0,-5 0 51 0</inkml:trace>
  <inkml:trace contextRef="#ctx0" brushRef="#br0" timeOffset="68505.89">17359 5129 1399 0,'-22'-4'196'0,"0"1"-61"0,-1-3 22 0,9 3 4 0,7 3-10 0,4-1-17 0,2 1-31 0,2 1-17 0,2-1 3 0,4 0-10 16,2 0 2-16,3 0 0 0,7 0-13 0,2 0-4 0,5 0-16 0,5 0-8 0,3-1-4 0,0-2-8 0,2 2 2 0,2-3 0 0,-1 1 4 0,1-1-4 0,3 1-5 0,-1-1 6 0,-2-1-13 0,-3 1 3 15,-3-2-4-15,-2 2-16 0,-5-1-1 0,-1 1-5 0,-5 0-2 16,-2 0 7-16,-2 0-4 0,-4 0 8 0,-3 1 3 0,0 1-14 0,-4-1 1 16,-1 2-15-16,-2-1-8 0,0 1-4 0,-2 1-9 0,0 0-31 15,-2 0-14-15,-1 1-46 0,0 1-52 0,-3-1-68 0,2 2-98 16,-3-1-151-16,-2 5-155 0,1-3-114 0</inkml:trace>
  <inkml:trace contextRef="#ctx0" brushRef="#br0" timeOffset="68983.47">18170 4696 671 0,'-10'-8'275'0,"0"0"-201"0,-3-3 21 0,7 7 20 16,4 0 19-16,0 2 2 0,2 0-6 0,0 1-7 0,0 0-7 0,2-1-9 15,0 2-11-15,4 0-10 0,-1 0-11 0,7 2-11 0,-1-1-4 16,4 0-5-16,1 3-6 0,1 0-1 0,3 3-2 0,-1 1-3 0,4-1 2 16,0 4 0-16,-1 1 4 0,1 1-2 0,1 3 0 15,-1 0 1-15,3 4-6 0,-1 0-1 0,1 5-3 0,0 1-6 0,1 0-4 0,0 3 1 16,-2 2-1-16,0 1-7 0,-3 2-2 0,-3 1-10 0,3 1 0 0,-5 0-6 15,-2-1 8-15,1 4-4 16,-4-3-5-16,-1 1 1 16,-2 1-1-16,-1-2 7 0,0-1-7 0,-1-2 1 0,-3 2-1 15,-2-4-5-15,0 1 3 0,-4 2 1 16,0-2-4-16,-2 0 3 0,-3-1-4 0,2 1-5 0,-3-1 8 0,-2-2-1 0,0-1-3 0,0 1 3 0,-1-3-7 0,-2 1-3 0,0 0-1 0,-2-2-1 0,0 0-3 0,2-5 1 16,-2-2-8-16,0 0-6 0,-1-2-6 0,1-1-15 0,-1-2-20 0,0-1-33 0,0-1-52 0,1-2-73 15,2-2-101-15,1-2-165 0,0-1-129 0,1-2-65 0</inkml:trace>
  <inkml:trace contextRef="#ctx0" brushRef="#br0" timeOffset="69526.48">18940 4489 419 0,'-2'-11'90'0,"2"0"37"0,0-1 26 0,2 4 29 0,-2 1 19 0,2 1-5 0,1-1-17 0,2 0-25 0,-1 1-15 0,2-1-21 0,-1 1-14 0,1 1-14 0,3 1-9 0,0-1-13 0,1 2-9 0,2 2-12 0,-2-1 3 0,4 4-2 0,1-4 2 16,-1 2 3-16,2 2-9 0,1 0 3 0,-3 2-6 0,4 0 0 0,-2 2 2 15,1 0-3-15,1 1-8 0,-2 3 5 0,0-1-13 0,-4 2 3 16,3-2 9-16,-5 2-8 0,1 1 3 0,-3 1-7 0,-1 1-5 0,1-1-1 16,-4 0 5-16,0 2 3 0,-1-4 4 0,-2 2-7 0,-2 1-5 0,-2 2-7 15,0-3-6-15,-4 2 6 0,1 1-2 0,-4-3-4 0,0 2 2 16,-1 1 1-16,-2-1-7 0,-2 0 7 0,0-1-7 0,0 1-1 0,-1-3 4 16,0 3-6-16,1-4 4 0,2-1-2 0,2 1-4 0,1-1 3 15,0-2-10-15,1-2 5 0,1-2 3 0,2 0 5 0,2-1 5 16,0 0 0-16,3-1-3 0,0 0-1 0,2-2 6 0,0 2 2 0,3-2 2 0,0 0 1 15,3-2 3-15,1 0-3 0,2 1 4 0,2-2-5 0,1 2 0 0,2-3 5 16,2 0 5-16,3-1 6 0,2-1-1 0,-1 2-6 0,2-1-8 16,1-2 1-16,2 3-6 0,0-1 6 0,4-2 6 0,1 2-8 0,-1-2 10 15,1 0-12-15,3 2 0 0,-3-2 5 0,1 2-7 0,-4 1 5 16,1-2 7-16,0 4-8 0,-3-2 2 0,-1 1 3 0,-5-1-9 0,1 3 7 16,-5-2 1-16,-2 2-5 0,-1 1-4 0,-5 0-8 0,-3 0 4 0,-1 0-6 15,2 0-2-15,-4 0-6 0,0 0-4 0,-1 1 1 0,-4 0-8 16,1 2 1-16,-4 0-7 0,2 2-7 0,-2 2-8 0,-5 1-18 0,-1 4-30 15,-6-1-44-15,4 1-45 0,-5-2-64 0,3 2-111 0,-3 2-203 0,-4-2-268 16,-1 3-120-16</inkml:trace>
  <inkml:trace contextRef="#ctx0" brushRef="#br0" timeOffset="91171.9">4944 8732 321 0,'-14'-5'84'0,"1"2"-53"0,-5-1 15 0,8 3 34 0,0 0 42 0,2 1 31 0,2-2 11 0,0 2-19 0,1 0-24 16,-1 0-19-16,4 0-12 0,2 0-7 0,0 0-3 0,2 3-1 0,1 0-3 0,1 2 1 0,1 0-9 0,4 1-6 0,-1 0-1 0,2 1-4 0,2 0-3 0,2-1 1 0,1 2-2 0,1 0-4 0,1 2-1 0,0-1-2 0,1 1-3 0,1-2-1 0,2 1-3 0,1 2 3 0,-1-5-4 0,3 3-3 0,-2 0 2 0,3-1-3 0,-2 0-1 0,0 1 6 0,-3 1-4 0,1-1 3 16,-2 2-6-16,1-2 2 0,0 1 0 0,-1-2-10 0,-2 0 8 0,-2 1-9 15,2-2 3-15,-6 1 0 0,3-2-5 0,-5 0 5 0,-1 1-5 0,-1-2 0 0,-1 0-3 16,0 1-1-16,-2-1-4 0,-2 0-3 0,1-1 3 0,-3 3-1 15,0 0 4-15,-3-1 1 0,1 4-10 0,-1 1 5 0,-4 1-1 16,1 2 2-16,-4 1-1 0,0 1-2 0,-1 2-5 0,-5-1-3 0,0 2 10 16,-3 2 3-16,-1-3 1 0,-3-1 6 0,4 2-1 0,-2-2-5 15,-1 1-5-15,0-1-3 0,-4-1 3 0,3 0-6 0,-1-2 4 0,1 0 6 16,1-2-5-16,-1 1-7 0,0-1 1 0,3-2-6 0,0 1 4 0,2 0 0 16,1-1-4-16,1 0 4 0,0-1-2 0,2 1 0 0,0-2 6 15,4-2-12-15,1 2 2 0,2-2 8 0,-1-1-12 0,4-1 10 0,2 0-7 16,-3-1-6-16,5-1 3 0,-1 0-7 0,1-2 1 0,1 0-12 0,-1-2-2 15,2 2-6-15,-1 0-6 0,-1-1-6 0,3 0-7 0,1-3-20 16,0 0-31-16,5-2-36 0,2 0-42 0,2-1-44 0,2 0-61 16,1 2-82-16,2-2-110 0,-1 3-62 0,-1 0-17 0</inkml:trace>
  <inkml:trace contextRef="#ctx0" brushRef="#br0" timeOffset="91413.33">5473 9438 477 0,'0'-2'173'0,"0"-1"-11"0,1 0 25 0,1 1 27 15,0 0 18-15,1 2-8 0,-2-1-21 0,-1 1-20 0,3 0-23 16,0 1-21-16,-3 1-12 0,4 0-20 0,-2 2-9 0,1 0-11 0,0 2-9 16,0 0-9-16,-2 1 0 0,0 1-7 0,-1 3-8 0,-1-2 4 0,-2 3-13 15,-1 3 0-15,-3 3-6 0,-1 0-3 0,-1 1-11 0,-4 0-1 16,-2 0-4-16,-1-1-7 0,-2 2 9 0,1 1-2 0,-2-1-4 0,-1 0 5 16,-1 0-12-16,-2 0 2 0,0-1 0 0,3-1 6 0,0 0 5 0,0-1-12 15,1-2 6-15,0 0-16 0,0 0-3 0,1-3 3 0,3-2-4 16,-1 0 0-16,4-2 4 0,-2 0 4 0,5-2-6 0,0 1 4 15,2-3-8-15,2 2-10 0,1-4-9 0,0 0-6 0,2 0-17 0,2-2-29 0,2-1-34 16,-1 2-72-16,2-3-95 0,1-1-180 0,1-2-380 0,4-4-250 16</inkml:trace>
  <inkml:trace contextRef="#ctx0" brushRef="#br0" timeOffset="103638.89">6736 8861 15 0,'-8'-3'16'0,"1"-1"5"0,-1 0 9 0,0 0 17 16,1 1 25-16,0 1 26 0,2-1 20 0,0 2 11 0,-2-2 3 0,4 0 1 0,-1 3-2 0,0-1-2 0,2 0-9 0,0-1-6 0,1 1-7 16,0 1-4-16,2 0-13 0,-1 0-8 0,0 0-10 0,3 0-3 15,-2 0 2-15,2 0 6 0,2 0 10 0,-1 0-2 16,7-1 0-16,1 1-8 0,1 0-7 0,5 0-6 0,0 0-3 0,2-2 0 16,3 2-2-16,3 0-1 0,5 0-1 0,-1-1-8 0,3 0-7 0,0-1-6 15,2 0-5-15,0 0-4 0,1 0-7 0,1 0 2 0,-3 1 0 16,1 0-1-16,-3-2-7 15,-1 2-2 1,-3-1-9 0,-1 1 0-16,-2 0 3 15,1-1-5-15,-2 1-1 0,-1 0 0 16,-3-1 2-16,-4 2-4 0,-3-1 6 16,-1 1-2-16,-2-1-1 0,-2 1-6 0,-3 1-5 15,0-1-1-15,-2 0-13 0,-2 0 9 0,-1 1-9 16,-1-1-3-16,-3 2-7 0,0 0-8 0,-3 0-5 0,-2 0-7 15,-3 1-5-15,0 1-10 0,-4 0-9 0,0 0-13 0,-3 0-12 0,-2 0-19 0,-1 0-17 0,1-1-9 0,-2 1-5 0,1-3 2 0,0 2 6 16,-1-1 2-16,-1 0 1 0,1-1 8 16,-1 0 12-16,0-1 20 0,1 2 25 0,-3-2 22 15,5 0 22-15,-2 0 12 0,2-2 9 0,-3 2 7 0,3-1 5 16,-1 1 1-16,0 0 3 16,2-1 2-16,-3 1 0 0,3-2 4 0,0 2 5 0,1 0 5 15,-1 2 7-15,3-2 8 0,1 1 6 0,0 0 5 0,0 1 4 0,1-1 5 0,3 1 5 16,-2-1 2-16,5 0 5 0,0 1-2 0,1-2 0 0,2 1-5 0,1 0 1 15,-1-1 0-15,2 2 1 0,2-1-1 0,0-1-2 0,1 1 0 0,0 2-2 0,1-3 1 0,0 3 4 0,1-2 2 0,2 3 7 0,-1-1 2 0,2 1-4 0,-1 0 3 0,3 1-5 0,-1 0-2 0,0 1-4 0,3-2 0 0,2 0 2 0,-1 1-7 16,4 1 0-16,1-2-6 0,1 2-9 0,2 0 4 0,2-1-12 0,1 0 4 0,4-1-2 0,3 2-6 0,1-2-1 0,0 1-5 0,0 0-1 0,-1-1-5 0,0 3-1 0,-3-1-1 0,-1 0-10 0,-6 1 1 0,1 1-3 0,-4 0-1 0,-2 0-2 0,-2 1 3 16,1 1-3-16,-3 1 0 0,-2-1 4 0,-3 0-6 0,2 0 4 0,-5 0-4 0,-2 2 4 0,-4-2-4 15,-2 3 2-15,-1-1-2 0,-2 0-5 0,-2 1 4 0,-2 0-2 16,-2 4 3-16,-2-3 4 0,-1 2 1 0,-3 0 4 0,3-1 3 0,-2-1-6 16,1-1-1-16,-3 0 1 0,-2 1-8 0,4 1 8 0,-4-1-1 0,3 0-1 15,2 0 0-15,-1 0-6 0,1-2 10 0,4 0-10 0,-2 0 9 16,3 0-3-16,2-1 0 0,4-2 3 0,2 1 4 0,2-4 3 0,2 2-3 15,4 0-6-15,1-1-1 0,2 0 3 0,3 1 2 0,2-2 7 0,2 1 11 16,5-1-2-16,2-1 4 0,8-1 1 0,0-1-6 0,5-2 3 16,3 0-1-16,2-2 3 0,2 0 6 0,1-1 0 0,2 0-6 0,2-2-3 15,1 0-4-15,1-2-3 0,-1-1-6 0,2 1 6 0,-3 0-6 0,-1 0-9 16,0 0 11-16,-5 1-11 0,-1 1 0 0,-6 0 7 0,-2 0-16 16,-6 3 1-16,0-1 1 0,-4 1-10 0,-5 1 2 0,-1 0-4 15,-3 1-4-15,-3 1-4 0,-1-1-3 0,-3 2-14 0,2-2-15 0,-3 3-8 16,-3 0-15-16,2 1-32 0,-3 2-45 0,-1 0-53 0,-2 1-58 0,-1 0-69 15,0 1-132-15,-1 2-213 0,-2-2-11 0</inkml:trace>
  <inkml:trace contextRef="#ctx0" brushRef="#br0" timeOffset="104027.06">6891 10347 506 0,'-8'-4'387'0,"1"0"-267"0,-1 0-9 0,6 0 21 0,0 0 31 0,2 1 15 0,0 0-15 0,-1 1-29 0,1 0-20 0,0 0-17 0,0 0-12 0,1 1-8 0,1 0-20 16,0 1-10-16,1 0-8 0,0 0-5 0,-2 0 3 0,2 1-2 0,-1 0 1 0,2 1-3 0,0 0-6 0,-1 2 5 0,0 0-3 0,-1 2-6 0,1 1 5 16,3-1-5-16,-5 2-5 0,0 3 5 0,1-3-3 15,-2 3-4-15,0-1 2 0,0 3-3 0,0-1-5 16,1-2 7-16,-1 1-2 0,1-2 1 0,1 1 0 0,-1-2-12 16,2 0 3-16,-1-4-6 0,1 3-1 0,0-3 9 0,2 0-9 0,-1-2 5 0,0 1-5 0,1 1-4 0,2-4 3 15,1 0-8-15,0-3 9 0,3 2-8 0,-2-4-7 0,3-1-9 16,2-3-16-16,1-2-12 0,1-4-23 0,-2-1-22 0,2-1-30 0,-2-2-63 15,-1 2-68-15,-1-2-81 0,-2 0-131 0,2 0-86 0,-4 1 96 16</inkml:trace>
  <inkml:trace contextRef="#ctx0" brushRef="#br0" timeOffset="104140.4">7025 10029 746 0,'-9'0'163'0,"-1"-1"8"0,1 1 5 0,4 1 13 16,3 1 12-16,0-1-26 0,0-1-31 0,2 1-27 0,0 1-25 15,2 0-11-15,-1 4-12 0,4-4-12 0,-1 4-8 0,2-1-12 0,3-1-16 0,-1 2-6 16,3-4-15-16,-2 2-9 0,3-1-13 0,-2 0-23 0,3-1-27 15,2 0-70-15,0 0-112 0,-2-2-326 0,3 0-315 0</inkml:trace>
  <inkml:trace contextRef="#ctx0" brushRef="#br0" timeOffset="104880.99">7713 10218 274 0,'0'-9'104'0,"0"0"5"0,1-2 19 0,0 0 35 0,1 2 32 0,-1 1 13 0,-1 0-16 0,-1 1-27 0,-1 2-17 0,0-2-14 0,-1 2-11 0,-1-2-10 0,0 1-10 15,-1 2-19-15,2 0-21 0,-1 2-9 0,-1 0-8 0,-1 2-6 0,1-1 9 16,-2 1 0-16,1 1-9 16,-3 1 14-16,0 2-12 0,2 1-6 0,-2 2 0 0,0 2-18 15,-1 3-5-15,1 0 2 0,-1 3-5 0,1 2 1 0,0 2 6 16,-1 3-4-16,1 0-3 0,1 1 5 0,0 0-1 0,2 0-4 16,2 1 1-16,0 0-2 0,3-1-1 0,1 0 3 0,1-2-5 15,3-1 1-15,0-1-4 0,5-4-1 16,1-2 0-16,0 0-2 0,4-2 0 15,0 0 0-15,2-3-5 16,1-3 3-16,2 1-5 16,1-4 2-1,3-2 0-15,0 0-8 0,0-2-14 16,1-2-9-16,0-3-8 0,-1-1-22 0,1-2-17 16,-2 0-40-16,-1-2-69 15,0 1-95-15,-2-1-137 0,-3-1-192 0,-3-1 29 16,-2 1 186-16</inkml:trace>
  <inkml:trace contextRef="#ctx0" brushRef="#br0" timeOffset="105018.34">7502 10426 668 0,'-13'3'151'0,"1"-2"1"0,-2 2 8 0,8-2 22 16,3-1 5-16,0 0-10 0,3 0-8 0,3 1-7 0,1-1-8 0,3 0-7 0,2 0-27 0,6-1-19 0,1 0-17 0,4-2-15 0,3-1-9 0,2 0-7 0,4 0-12 0,1-3-12 0,4 1-7 0,-1-2-12 0,2 1-4 0,0-1-1 0,-1 1-3 0,-2 0-10 0,1-1-6 0,-2 2-6 0,0-1-30 0,-3 0-22 0,-2 2-31 0,-4-3-47 0,-2 1-74 0,-1 2-157 0,-1-1-320 0,-4 1-159 0</inkml:trace>
  <inkml:trace contextRef="#ctx0" brushRef="#br0" timeOffset="105467.49">8508 10157 1367 0,'2'-11'332'0,"2"-1"-280"0,4-4-14 0,3 2 17 0,2 2 16 15,0 0 19-15,-1 2 8 0,-4 0-1 0,-3-1 1 0,0 1-7 16,3 0-14-16,-2 2-13 0,-1 2-12 0,-1-1-9 0,2 2-4 0,-4 2-4 15,0 0 6-15,-2 1-5 0,-3 0 10 0,-1-1 3 0,1 2-17 0,-1 0 0 16,-1-1-12-16,-2 2-13 0,-2 0 3 0,-2 2-1 0,-1 0-6 16,-1 1 4-16,-2 0-2 0,0 4-3 0,-1-5 5 0,-1 5-2 15,0 1-5-15,0 0 10 0,0 1-8 0,-2 3 1 0,3-1 1 0,-2-1-1 16,1-1 16-16,3 0 2 0,0 2 3 0,3 0-15 0,-1-2-11 0,1 2 4 16,3 0-7-16,1-5 3 0,2 4-5 15,0-1 0-15,5 0-5 16,0 1 0-1,2-1 8 1,1-1 1-16,2 0-1 0,2 0 11 16,1-1-12-16,3 1-2 0,1 0 9 0,-1-3-6 0,3 1 8 0,-3-2 3 0,4 0-9 15,-2 1 7-15,2-1-1 0,-2 2-6 0,0-2 4 0,0 0-2 16,0 1 3-16,-1-1 1 0,3 0 3 0,-1 0-4 0,-1 0 7 16,0 0 3-16,1 1-1 0,-1-1 4 0,2 3-6 0,-2-3 4 0,-1 3 0 0,-1-3-3 15,-3 1-1-15,2 2-1 0,-5-2-7 0,0 2 3 0,-1-2-1 0,0 1 1 0,-4-1 2 0,0 2 0 0,-2-2-5 16,0 1 2-16,0-1 1 0,-2 0-2 0,-3 2 8 0,-1 0-7 15,0-2-4-15,-3 0-4 0,-1 1-3 0,-1-2 9 16,-2 0-8-16,0 0 5 0,-1-2-6 0,0 2-6 0,-1-1-3 16,-1 1-5-16,3 0 3 0,-3 0-11 0,0-1-5 0,2 1-6 0,-1-1-20 0,-1 1-6 15,2 0-28-15,-1-2-25 0,2 1-26 0,2 0-36 0,1-2-38 0,2 0-54 16,3 2-121-16,3-3-192 0,3 0 20 0</inkml:trace>
  <inkml:trace contextRef="#ctx0" brushRef="#br0" timeOffset="105911.26">8719 10426 606 0,'0'-3'148'0,"3"1"-22"0,0-2 15 0,2 0 36 0,2 0 33 0,-2 1 4 16,2-1-10-16,-3 1-18 0,1-1-26 0,1 1-32 0,-1 1-25 0,-1 0-25 0,1 1-12 0,-2 0-5 0,0 1-4 0,-1-2 0 0,0 4-3 0,-2-2-3 0,1 1-7 0,-1 2-6 0,-1-2-2 0,1 3-5 0,-2 2-4 0,0 0-1 0,-1 4-4 0,0-1-6 0,1 3-1 0,-2 1-1 0,-2 0-5 0,1 0 3 0,0 2-3 0,-2-1 0 0,2 1-2 0,-2 1-2 0,1 0 4 0,0 0-6 0,3 0-3 0,-2-2 0 0,2 1 4 0,0-2-1 0,3-1 6 16,2-1-6-16,0-1-4 0,2 0-5 0,-1-2 3 0,2-1 3 0,5-2 3 0,-1 0 1 0,1-3 1 0,0 0-1 0,1-2-3 0,1-1 3 0,2-2-6 0,0-1 2 0,4 0 0 0,-2-2 0 0,1-1 6 0,-1 0-10 0,-1-4 8 0,0 1-4 0,-1-1-2 0,0 0 7 0,1-1-5 0,-3 2 2 0,-2 0 3 0,1-2-5 0,-3 1 4 0,4 1 1 0,-4 0 6 0,0 2-1 0,0-1 5 15,0 1 1-15,-2 1-8 0,0 0 1 0,0 2 2 0,-2 1-5 0,-1 1-1 0,-1 1 2 0,-2 0-3 16,2 1 3-16,-4 1 4 0,1 0-2 0,1 0 0 0,-1 0-6 15,-2 1-1-15,2-1 4 0,-2 2 1 0,0-1 0 0,0-1-3 0,-1 4-10 16,0-1 6-16,-1 1-3 0,0 1 3 0,-2 0 2 0,-1 2 1 0,3 0-1 16,-3 1 2-16,1 0-1 0,2 0-1 0,-2 0 7 0,1 1-1 0,2 1 2 15,0-2-4-15,-1 1-4 0,4 2 1 0,-1-4 5 0,2 2 5 16,2-1-2-16,-1 0-2 0,2 0-2 0,2-1 2 0,-1-1 2 0,1 0 6 16,4-1 2-16,-1-1-1 0,4 2 6 0,1-4-9 0,4 1 4 0,1-2-4 15,1-1-2-15,-1 0-1 0,1-1-7 0,0-2 3 0,2-1-4 16,1-1 5-16,-3 0-7 0,1-1-2 0,-2 1 2 0,1-2-10 0,-3 0-9 15,2-1 2-15,-2 0-17 0,-3 0-7 0,-1 2-9 0,0-1-32 16,-2 0-56-16,-4 2-69 0,1-1-105 0,-4 2-174 0,0 2-447 0,-3-1-25 16</inkml:trace>
  <inkml:trace contextRef="#ctx0" brushRef="#br0" timeOffset="107026.29">9248 9137 746 0,'-3'-17'279'16,"1"-1"-218"-16,2-6-9 0,2 3 5 0,1 0 25 0,-2 3 20 0,2 0 13 0,-3 2-2 0,0 0-8 0,-3 3-8 0,3-1-4 0,0 4-2 0,-1 0-8 0,-1 2-8 0,-1 3-7 0,1-1-4 0,-1 2-2 0,-1 0-3 0,1 3 3 0,-2-3 0 0,0 4-6 0,-2 0-5 0,-1 1-16 0,-3 3-4 0,1 2-2 0,-3 0-6 0,-1 4 2 0,0 2-5 15,0 3-4-15,-3 2 4 0,3 2-3 0,-4 5 4 0,1 0-5 0,-1 4 2 16,1 4 2-16,2-2-21 0,2 1 2 0,2-1-6 0,2 1 4 15,1-1 6-15,4-1 0 0,0-2-4 16,5-1-11-16,2-2-3 16,3-2-7-16,2-1-12 0,5-4-16 15,1-2-7-15,2-1-18 0,6 0-25 16,2-6-32-16,0 1-48 16,3-3-64-1,1-1-108 1,0-4-132-16,2-2-74 0,0 1 90 15</inkml:trace>
  <inkml:trace contextRef="#ctx0" brushRef="#br0" timeOffset="107437.87">9553 9169 1072 0,'-4'-7'210'0,"-3"1"-86"0,2-1-13 0,4 3 10 0,2 1 12 0,2-1 9 0,2 3-2 0,-1-3-10 0,3 1-7 0,1 1-6 0,1-1-13 0,2 2-6 0,5-2-6 0,-1 3-21 0,2-1-8 0,-1 2-13 0,2 0-13 0,-1 1-3 0,2 2 2 0,-2-2-10 0,-1 2 0 0,-1 0-4 0,-3 2-6 0,-1-1 5 0,1 2-2 0,-1 1 4 0,-3 0-6 0,1 2 1 0,-3 3-4 0,-1-3-3 0,-1 2 16 0,-3-1-4 0,-1 2-2 0,0 1-1 0,-2-1-18 0,-2 1-4 0,-2-1-3 0,-1 2 6 16,1 1 5-16,-4 0-6 0,1 0 3 0,-3-1-8 0,3 0 0 0,-2-1 3 15,1 0 0-15,-2-1 0 16,0-1-3-16,2-1 3 16,-2-2-5-16,2-1 5 15,1 0-2-15,-1-2-3 16,4-4 0-16,0 1 5 0,2-2 2 16,0-1 0-16,4 0-1 15,-1-1-14-15,1-2 6 16,0-2-7-16,1-2 8 15,2-1-1-15,1-2 0 16,1-4 4-16,1 1-8 16,6-2 11-16,-2-2-3 0,3-1-2 0,0-1 5 0,-2-2 2 15,3-1 4-15,0 1-1 0,1-2 1 0,-1 2-23 0,0-2 5 0,-1 0-2 0,1 3 5 16,-2 4 17-16,-2 0 8 0,1 4-4 0,-2 3-1 0,-1 1 0 0,-1 1-8 16,-1 1 1-16,-1 2 7 0,0 2-4 0,-2-1-1 15,0 0-1-15,-1 2-5 0,0 1 8 0,-2 0-3 0,0 0 4 0,0 1 0 0,0 2-3 0,0 0 0 0,0 1-3 16,0 2 3-16,0-1 3 0,0 3-2 0,0 1 6 0,-2 2-6 0,1 1 4 0,0 1 2 0,-1 3-6 15,1 2 22-15,-2 0-3 0,1-2-6 0,-1 2 0 0,-2-1-15 0,3 1-4 0,-1-1 1 0,2 2-2 0,0 0-4 0,-1-1 3 16,1 0 1-16,1-1-4 0,0 1 1 0,3-4-2 0,1 4-8 0,1-3-3 0,2-1-1 0,0 0-8 0,2-2-3 0,-1 0-11 0,4-1-19 0,-1-1-26 0,1-2-47 0,0 2-41 0,0-6-55 16,1 0-94-16,1-3-182 0,2-1-196 0,3-3 59 0</inkml:trace>
  <inkml:trace contextRef="#ctx0" brushRef="#br0" timeOffset="107577.67">10274 9442 1268 0,'-8'-1'471'0,"0"1"-338"0,-1 1-39 0,5 2 3 0,0 2 17 15,2 0 10-15,1 1-1 0,-2 2-11 0,2-1-10 0,0 2-10 0,1 2-21 0,0 0-6 0,4 1-15 0,-2 1-1 0,2 1-6 0,-1 0-3 0,0 0-9 0,2-1-12 0,-1-1-2 0,0-1-6 0,0-2-4 16,0 1 0-16,0-2-7 0,-1 0 2 0,2-2-1 0,-2 0-9 0,2-1 1 16,2-1-7-16,-2-1-11 0,1 0-6 0,-2-3-21 0,1 0-26 15,2-3-26-15,0 0-37 0,-1-2-45 0,2 0-77 0,0-2-102 0,-2 0-126 16,2-4-121-16,-2 1 112 0</inkml:trace>
  <inkml:trace contextRef="#ctx0" brushRef="#br0" timeOffset="107696.26">10321 9233 1397 0,'-11'-1'164'0,"1"-2"-66"0,2 3-18 0,1 0-3 0,4 0-4 16,2 2-14-16,-3-1-18 0,4 0-15 0,3 1-12 0,-1 0-3 15,2 2-3-15,3 0-17 0,0 2-27 0,3-2-49 0,-2 1-89 0,2-2-181 16,2 1-197-16,-1 0-22 0</inkml:trace>
  <inkml:trace contextRef="#ctx0" brushRef="#br0" timeOffset="108007.05">10759 9204 885 0,'-2'0'526'16,"0"0"-385"-16,2 0-43 0,3 0 11 0,2 0 31 0,1 1 27 0,1 1 20 15,1-1-7-15,0 0-12 0,1 2-13 0,2-2-20 0,-1-1-13 16,2 2-16-16,2-2-11 0,-2 0-10 0,3 1-11 16,1-2 1-16,0-1-21 0,1 1-6 0,1-2-11 0,2 1-14 0,-3 0-1 15,-1 1-10-15,3-2-9 0,-3 1 1 0,0 0 0 0,-1 2-6 16,1 0 6-16,-2-2-12 0,0 0-9 0,1 1 2 0,-2 0-9 0,-2-1-6 0,1 1-11 16,-4 0-33-16,2-2-33 0,-2 1-52 0,-3 1-63 0,0-2-60 0,-1 2-117 15,0 0-220-15,-1-2-168 0,1 0 71 0</inkml:trace>
  <inkml:trace contextRef="#ctx0" brushRef="#br0" timeOffset="108560.79">11550 9125 306 0,'3'-3'126'0,"0"-2"-36"0,-1-1 10 0,2 1 31 0,0 0 30 0,0-2 18 0,-1 0 5 0,2-1-8 0,-2 0-13 0,1-1-8 0,0 1-15 0,0 0-13 0,0 0-14 0,0 1-17 0,2-1-7 0,0 1-9 0,1-1-4 0,0 3 0 0,-2-4-3 0,4 2-8 16,-2 1-6-16,1 1-7 0,-1 2 0 0,2-1-3 15,1 0-2-15,-1 2 0 0,2-1-10 0,-2 0-2 0,2 2-2 0,0 1-3 0,1 0 0 16,-2 3-4-16,0-2 1 0,0 3-8 0,0 1-1 0,-2 1-4 0,0 0-14 15,0 4 8-15,-3-1-8 0,2 3 1 0,-4 0 5 0,-1 3-12 16,-2 0 8-16,0 2 0 0,0-1-6 0,0 2 1 0,-2-1-4 0,-1 1-8 16,-2 0 8-16,-1 1 0 0,1 1 7 0,-4-2 5 0,2-1-5 15,-3-1 4-15,1-1-6 0,2 1-5 0,-2-3 5 0,2-1 1 0,-1 0-3 16,3-2 0-16,-2-3 8 0,2-1-4 0,-1 0-2 0,2-2 6 0,2-2-10 16,-1 1 8-16,3-3 0 0,0 0 0 0,0 0 0 0,1-1-8 15,1-1 3-15,0 0-1 0,2-2 2 0,3-3 4 0,1-1-5 0,0-1 3 16,3-2-8-16,0-4 5 0,-2 2 1 0,6-2-3 0,-2-1 8 15,-1 1-4-15,2-1-8 0,-2-1 0 0,-2-1-4 0,1-1 6 0,1-1 14 16,-1 2 4-16,0 0-4 0,-1 2-2 0,0 1 3 0,-2-1-8 16,-1 3 5-16,-1-1-2 0,1 1-3 0,-2 4 0 0,-1-1 2 0,-1 4 5 15,0 2-1-15,-1 1 4 0,-2 2-3 0,2-1-8 0,-1 2 8 0,-2 0-13 16,2 0 8-16,-2 2 5 0,1-1 0 0,0 2-3 0,-2 1-2 0,1 2 0 16,0 4-13-16,-1 0 13 0,1 2 1 0,-2 3-3 0,1-1 6 15,-1 2-5-15,2-2-6 0,-2 1 0 0,3 0 1 0,-3 0-5 0,3-1 7 16,0 1 4-16,3 0 2 0,1-2 10 0,0-2-5 0,1-2-4 15,2 1 4-15,-2-2-10 0,5 0 1 0,-1-3 1 0,1 1-4 0,0-4-10 16,1 0 2-16,-2-1-3 0,3-2-12 0,-1-1-10 0,1 0-20 0,-1-3-40 16,-3-1-33-16,3-1-34 0,-3-2-48 0,-2 1-77 0,-3-3-77 15,3 0-109-15,-5-2-74 0,-1-2 47 0,0 2 201 0</inkml:trace>
  <inkml:trace contextRef="#ctx0" brushRef="#br0" timeOffset="108784.65">11578 8818 1589 0,'-9'-4'229'0,"1"1"-100"0,-3 1 4 0,11-2-1 0,3 2-5 0,1 2-11 0,3-1-13 0,1 1 1 0,2 0-8 0,4 0-17 0,3-1-13 15,2 1-16-15,5 0-14 0,2-2-12 0,0 2-13 0,1 0-5 0,0-1-2 16,0 1-11-16,-2-1-8 0,1 1-21 0,-2-2-12 16,0 2-33-16,-1 0-83 0,0-1-112 0,-3 1-240 0,-2-1-280 15,-1-1-48-15</inkml:trace>
  <inkml:trace contextRef="#ctx0" brushRef="#br0" timeOffset="109013.71">12265 8541 2313 0,'-4'-7'120'0,"1"0"-58"0,3 1 1 0,5 3 19 0,3 0 20 0,2 3 12 0,-1-1 6 0,3 1-2 15,3 1-12-15,1-1-14 0,1 3-16 0,5 0-18 0,-1 1 1 0,2 4-9 0,1-2-5 0,-1 5 2 0,3 1-17 0,-2 3 2 16,0 2-7-16,-1 2-4 0,-2 2 4 0,-1 4-8 0,-2 1-6 16,-5 1-1-16,3 1-12 0,-4 2 0 0,0-2 10 0,-2 1-8 0,-4 2 4 0,4-1-4 15,-5 1-4-15,-1-1 2 0,0 1 0 0,-4 0 0 0,3 1-2 0,-3 0-3 16,-3 0-3-16,0 1-5 0,-1 0 17 0,-2 1 7 0,-1-2-7 16,-1-1-12-16,-2 1-22 15,0-3 1-15,-1-2-10 16,0-3-23-16,-1-2-22 0,3-4-33 15,-2 0-20-15,0-2-18 0,2-3-41 0,-4-1-62 0,2-2-136 0,-1-4-130 0,-2 0-133 0,2-5 29 0</inkml:trace>
  <inkml:trace contextRef="#ctx0" brushRef="#br0" timeOffset="109488.1">12745 8271 1251 0,'2'-8'643'0,"4"0"-543"0,0-2 2 0,5 3 10 0,2 0 26 0,-1 2 16 16,6-1-18-16,-5 1-16 0,6-2-10 0,0 2-9 0,0 2-13 16,1-2-12-16,-2 1-20 0,1 1-13 0,0 1-17 0,-4 0-2 0,-2 4-6 15,3-1-4-15,-4 2 9 0,-1-1-3 0,0 2-9 16,-5 0 0-16,2-1-7 0,-4 2 3 0,1 2 4 0,-3 1-2 0,-2 0-2 0,0 3-10 16,-1 0-1-16,-3 1 0 0,0 1 3 0,-3 3 2 15,-2 2-2-15,-1 0 22 0,-2 2 1 0,0-1-3 16,1-1 5-16,-1 0-28 0,3 0-1 0,-3-1 5 0,3 1-2 0,-1-4 2 0,1 1 5 15,1-3-7 1,1-1 4-16,-1-2 0 16,3 1-2-16,2-2 6 0,-1-2-10 0,3 0 9 15,2-2 1 1,2-2 1-16,1 4 10 0,1-5-8 16,2 2 12-16,-1-2-1 15,4 0 1-15,1-2 3 16,1 0-5-16,2-2 2 15,1 2 0-15,1-3-2 0,0 0-6 16,6-2-2-16,-1 1-5 0,1 0 0 0,-2-2 2 16,0 0 1-16,1 2-7 15,1 0 2-15,-1-1-2 0,2-1-6 0,-2 2 6 0,-2 0-4 16,-3-1-6-16,3 2-3 16,-4 2-14-16,0 0-9 0,-2 2-13 0,-2 0-49 0,-2 0-62 0,2 0-93 0,-3 0-130 0,0 3-223 0,-4 1-315 0,1 1-14 15</inkml:trace>
  <inkml:trace contextRef="#ctx1" brushRef="#br0" timeOffset="114970.6">7384 17457 0</inkml:trace>
  <inkml:trace contextRef="#ctx0" brushRef="#br0" timeOffset="116834.61">5473 11397 412 0,'-16'-6'113'0,"1"-1"-14"0,-4-1 25 0,3 1-12 0,3 2 10 0,2 1 12 0,1 1-5 0,1 1-6 0,0 0-10 0,-2 0-5 0,5 0-7 0,-1 2-13 16,0-1-9-16,2 1-12 0,2 1-14 0,1-1-5 0,2 0-4 16,0 2 3-16,0-1-1 0,1 0 3 0,0 2 2 0,2 1-4 0,2 0-1 15,2 1-5-15,1 1 1 0,0 0-5 0,4 1 5 0,-1 0-2 16,4 1-4-16,-2-1-1 0,4-1-4 15,-1 1-7-15,3 1-6 0,-1 0-3 0,-1-1-6 0,1-1 3 0,-2 1 9 16,1-2-3-16,2 3 5 0,-2-1 2 0,1 0-5 0,-1 0 5 16,-1-1-1-16,2 0-2 0,-1-1 5 15,-2 0-7-15,-1 2 2 0,-1-2-1 16,-5 1 1-16,2-2 6 0,-3 1-1 16,-2 1-2-1,-2 0 1-15,0-2 0 16,-1 2-3-16,0 0 7 0,-2 0 0 0,-4 2-1 15,1 0-4-15,-1 2 0 0,-4 4-2 0,-3 1-8 0,-1-1 7 0,-4 5-10 0,-3-4-8 0,1 4 2 0,-4-1-6 16,5 1-4-16,-3 3 11 0,-2-1 4 0,2 0-2 0,-1 1 2 0,-1-2-5 0,1 0-1 0,1-1 1 0,0 0-4 0,-2-1-2 0,2 0-2 0,1-1 5 0,3-1-3 0,0-1 2 16,0 1 4-16,1-1-14 0,3-2 3 0,-1 1 9 0,5-2-6 0,-2-2-2 0,2 0-1 0,6 1-3 0,-2-3-8 0,1 0-1 0,3-3-3 15,0 0-7-15,1-1-2 0,2-1-9 0,0-2-6 0,5-1-15 0,0 0-11 0,1-2-30 0,6-2-41 16,-2-3-49-16,3-1-63 0,3 0-67 0,0-3-55 0,5 2-67 0,0-3-25 0,2 1 64 16,-1 0 116-16</inkml:trace>
  <inkml:trace contextRef="#ctx0" brushRef="#br0" timeOffset="117078.48">5859 11962 268 0,'1'0'209'0,"1"0"12"0,-1 0 3 0,-1 1-7 16,0 0-25-16,-1-1-14 0,-2 3-9 0,0 0-15 0,1 1-17 0,-2 0-4 16,-3 2-5-16,3 0 10 0,-3 2-1 0,-1 2-4 0,-1 1-11 15,-3 3-11-15,-2 0-8 0,0 2-17 0,-4 2-10 0,1 3-16 0,-3 2-17 16,0 0-10-16,-3 0-11 0,0-1 0 0,0 0-1 0,0-2-5 16,2 0 1-16,1 0-10 0,1 0-9 0,0 0 0 15,3 0 1-15,1-1-1 0,-1 0 0 0,3-2-3 0,-2-1-6 16,5-1-4-16,0-1-5 0,2-1-21 0,1-1-14 0,1-1-28 0,2-2-37 15,2-1-81-15,1-2-153 0,1-1-211 16,3-1-263-16,1-1 1 0</inkml:trace>
  <inkml:trace contextRef="#ctx1" brushRef="#br0">10278 16789 0,'5'0'0,"129"-139"16,-119 122-16,-13 15 0,-2 2 0,0 2 16</inkml:trace>
  <inkml:trace contextRef="#ctx0" brushRef="#br0" timeOffset="133586.18">7035 11683 373 0,'-8'-11'45'0,"-3"-1"19"0,-3-4 21 0,4 0 35 0,3 3 34 0,0 0 17 0,2 1-2 0,1 4-16 0,0-2-8 0,-2 0-3 0,2 2 2 0,2 0-5 16,2 3-10-16,0 2-20 0,0 0-23 0,0 3-23 0,2 0-12 16,-2 2 3-16,6 0-4 0,-2 3 13 0,1 1-4 15,1 4 0-15,-1 2 0 0,4 1-10 0,-1 4 0 16,0 5-9-16,2 2-8 0,-2 3 1 0,-1 4-6 16,-1-1-3-16,1 7-5 0,0-1-4 0,-2 3-1 0,2 1-2 0,-2 0 5 15,0-1-5-15,1 1 0 0,-2-1-5 0,1 0 3 0,1 0-3 16,-2 0 0-16,1-2 3 0,-2-1-6 0,-1-4 10 0,1-2-11 15,-2-2-5 1,-1-1 2-16,2-3-10 16,-2-3 12-16,0 0-1 15,0-5 1-15,0 0 2 0,0-2-10 16,-2-2-1-16,2-1 4 0,2-1-7 0,-2-4 1 0,0 1 0 0,1-2-8 0,0-1 0 0,-1-1-14 16,0-3-5-16,0 0-15 0,3-4-26 0,-3-1-41 0,0-2-78 0,0-1-111 0,0-4-182 0,3 0-268 0,-3-4-5 0</inkml:trace>
  <inkml:trace contextRef="#ctx0" brushRef="#br0" timeOffset="134060.71">7746 11852 741 0,'2'-15'489'0,"0"2"-478"0,4-5-1 0,2 3 0 0,2 2 24 16,0 0 24-16,1 1 28 0,-1 1 22 0,0 1 2 0,-2 0-2 0,-2 0-7 15,0 0-19-15,-1 0-6 0,0 1-13 0,1 1-4 0,-2 1 6 16,-1 0-3-16,-2 2 2 0,-1 0 5 0,0 1 2 0,-1 1-6 0,-3 2 5 15,-2 1-12-15,1-2-1 0,-3 2-14 0,0 0-4 16,-2 2-11-16,-2-1-13 0,-1 3 5 0,-1 1-11 0,0 1 4 0,-1 0-6 0,-4 1 0 16,3 1-7-16,-1 0 1 0,-3 2-1 0,2-2 6 15,-2 1-3-15,1-1-8 0,2 0 8 0,-2 3-13 0,2-2 7 0,-2 2 4 16,1 1-2 0,2-1 4-16,3 1-6 0,0-3 3 15,2 2 8-15,0 0-3 0,3-3 4 16,-1 2-4-16,3-2-15 0,1 0 5 0,0 0-2 0,3 1 2 15,1 0 5-15,1-2 0 0,3 1-5 0,1 0 1 0,1-2 8 16,2 2-8-16,2 0 9 0,-1-1-1 0,3 1-6 16,2-1 7-16,-1 0-5 0,4-1 3 0,-1 1 3 0,5 0-8 15,-1-2 7-15,-2 0 2 0,5 2-1 0,-3-2 11 0,-1 2-6 0,3 0-1 0,-1 0 5 0,0-1-1 0,-1 1-4 16,-2 1 6-16,0 0-6 0,-1 0 0 0,1-1 4 0,-3 1 3 0,1 0-1 0,-2 0-7 0,-2 0 3 0,-3 1-14 0,-1-1 2 0,-2 0 12 0,-1 0-1 0,-2 0 6 16,-2 2-3-16,-2-2 2 0,-2 0-5 0,-1 0 3 0,0-3 0 0,-3 5-9 0,-2-5 6 0,1-1-2 0,-2 3 3 15,-2-2 6-15,-1 2-16 0,-1-3 5 0,1 0-10 0,-2 1-3 0,-4-1 12 16,2 0-3-16,-1 0-5 0,-1-1 1 0,0 1-7 0,0-1 3 15,1 1 3-15,-1-2-7 0,4 0 2 0,-1-1 0 0,3-1-7 0,-1 1 7 16,6-2-7-16,1 1-11 0,0-1 2 0,5-2-19 0,2 2-12 0,1-2-25 16,1 0-9-16,5 2-17 0,2 0-27 0,1-2-25 0,2 0-50 0,5-2-67 15,3 1-122-15,2 0-178 0,2 0-26 0</inkml:trace>
  <inkml:trace contextRef="#ctx0" brushRef="#br0" timeOffset="134600.01">8116 12279 100 0,'0'-3'22'0,"3"-1"-2"0,0-1 12 0,1 2 25 0,-3-1 29 0,2 0 36 0,-3 2 26 0,0-2 11 0,0 1 0 0,1-1-12 0,-1 0-24 0,0 0-20 15,0 1-8-15,0 1-4 0,0 0 4 0,0 0 12 0,-1 0-4 16,-1 1-1-16,1-2-8 0,-2 2-6 0,2-2-12 0,0 2-2 0,-2 1-4 15,0 0-3-15,1 0-4 0,0 1-14 0,0 2-7 16,0-2-11-16,0 2 1 0,-1 0 1 0,0 1-4 16,0 0 3-16,-1 2-10 0,2 2 3 0,-1 0-3 0,0 2 0 15,1 2-4-15,-1 0 3 0,0 1 4 0,1 1-9 0,-1 0 8 16,2 4-8-16,-1-2 5 0,1 0-3 16,1 1 1-16,-1-1-4 0,1 2-8 15,0-1 3-15,1 1-3 0,-1-1-1 16,1-1-1-1,2-2 4-15,-2-1-7 0,3-1-2 0,0 0 10 16,0-4-7-16,-1 2 4 0,4-2-3 0,-2-3-6 0,1 0 9 16,-1-2-4-16,3 0 8 0,-1-2 1 0,1 0-2 0,0-1-7 0,0-1 6 0,0 0-2 15,1-2 0-15,2 0 7 0,1-3-7 0,-1-1 1 0,1-1-1 16,-2 0-1-16,1-3-5 0,0 0 3 0,-2 1-8 0,2-2 3 0,-2 0 2 0,2-2-1 0,-1 1 2 0,-1 1-4 0,-2-3 4 0,2 3-4 0,-2 0 2 0,-1 1 4 16,0 0-9-16,-1 2 8 0,-1 1-5 0,-1 0 2 0,-1 3 0 0,0-1-7 0,-1 2 16 0,-1 3-12 0,-1-2 6 0,1 3-1 0,-3 0-9 0,2-1 12 0,-1 4-5 15,-2-3 0-15,2 1 5 0,-2 0-8 0,-2 2 1 0,2 0 6 0,-1 1 3 0,0 1-2 0,-3 3-5 0,2-4 3 16,0 3-6-16,-3-1 8 0,1 1 4 0,2 1-7 0,-2-1 6 0,1 2-6 15,0 1 12-15,2 0-2 0,0 0-3 0,1 0-3 0,1 1-8 0,0-1 2 16,3-1 10-16,2-2 3 0,-1 2 6 0,3-4 8 0,0 2-13 16,0 0-1-16,1-3-4 0,3 2 0 0,0 0-4 0,2-2 6 0,0 0-5 15,3-3-8-15,-1 1 5 0,0-1-4 0,0-1 1 0,1 0-4 0,-1-1-9 16,4-2-5-16,-1-1-5 0,1 0-18 0,-1-2-14 0,0 1-36 16,-3 1-46-16,0-3-55 0,0 1-94 0,-1-2-152 0,-2-2-319 0,2 0-22 15</inkml:trace>
  <inkml:trace contextRef="#ctx0" brushRef="#br0" timeOffset="135213.21">8781 11657 221 0,'-8'-9'159'0,"1"0"-75"0,-1-2 17 0,3 2 25 0,1-1 31 0,1 2 17 0,1 0-4 0,-1 0-10 0,0 0-12 0,2 0-4 0,-1 1 2 0,2 2-11 0,0-2-12 0,2 3-15 0,-1 0-14 0,1 1-13 0,-1 2-5 0,0 1-8 0,1 0-1 15,0 0-1-15,1 3-2 0,1 0-6 0,-1 1 3 0,2 4 2 16,-1 1-2-16,0 4-4 0,0 6-5 0,1 3-6 15,1 4-4-15,-2 2-2 0,0 5-10 0,-2 3-2 16,1 1-3-16,1 2 0 0,2 1 4 0,-4 2-2 0,6-2-8 16,-2 2 1-16,-1-3 0 15,2-2-9 1,-2 2 0-16,2-3-5 0,-2 0-6 0,-2-4 0 0,1-2 7 0,-3-2-4 16,2-2 1-16,0-2 0 0,-1-2-10 0,-2-3 1 15,2 0-1-15,-1-2 5 0,0-1-3 0,-1-1-7 0,2-1-4 0,-2-1-14 0,1-2-3 16,0-1-11-16,2-2-18 0,-2 0-23 0,1-1-52 0,-1-1-79 0,0-1-100 0,2-2-188 15,-2-2-326-15,2-1 0 0</inkml:trace>
  <inkml:trace contextRef="#ctx0" brushRef="#br0" timeOffset="137061.81">9697 11600 68 0,'-9'-11'58'0,"3"0"-13"0,-2-2 17 0,2 2 17 0,4-4 29 0,2 2 27 0,-3 0 11 0,3 1-3 0,0 0-8 0,0 1-9 0,0-1-8 0,0 1-7 16,0 2-2-16,0 1-8 0,0 0-10 0,0 1-8 0,3 2-7 0,-3 1-8 15,0 1 2-15,2 3-8 0,2-1-6 0,-2 2-4 0,0 0-6 16,-2 3 5-16,2 0-3 0,-1 6-3 0,0 2 0 0,1 2-5 0,-2 7-4 16,1 3 0-16,-1 4-16 0,1 1 0 0,-1 5-6 0,0 2-3 15,-2 3-1-15,-1-2-4 0,-1 1-5 0,-3-2 12 0,5-1 1 0,-1 0-7 16,2-2 8-16,-1-3-11 0,0-2-3 16,0-3 7-16,2-2-6 0,-1-2 4 15,1-3 1-15,1-1-1 16,-1-2 0-16,2-2-2 0,-1 0 0 15,-1-4 4-15,3-1 2 16,-2 0 1-16,-1-5 4 0,3 1-4 16,-1-2 5-16,1 0 4 0,1-2 3 0,0-3 3 15,1 0-3-15,2-1 2 0,-1-2-4 0,2-2-4 0,0-2-9 16,1-1-4-16,0-3-1 0,3-1-3 16,-2-1 2-16,5-1-1 0,-2 0 3 15,0-1 3-15,-1-2-7 0,3 1 0 0,-1-1-4 16,0 1 1-16,0 0 5 0,-1 0-2 0,2 1-6 0,-2-2-4 0,2 2 4 0,-2 1 1 0,-1 2 10 0,1 2 8 0,-3 1-3 0,2-1-5 0,-1 3-5 15,0-1-3-15,1 3 0 0,-3 0 6 0,1 1-1 0,-2 2-1 0,-2 1 3 0,0 1-6 0,-1 2 0 0,-1 0 6 0,-1 1-6 0,-2 1 2 0,0-1 2 0,-1 3-1 0,-1-1 1 0,0 2 1 16,-2 2-1-16,-1-1 1 0,-1 3-3 0,-3 1 4 0,-2 2-1 0,-2 1-6 0,-1-1 1 0,-1 2-3 0,0 1 0 0,-2-2 7 0,0 2 1 0,-2 0 7 0,-1 2 4 0,-2-1-1 0,2-2 2 0,-1 2-10 0,0-2 9 16,4 1 0-16,-2-1-1 0,5 0 11 0,0 1-1 0,2-3-9 0,0 1-2 15,4-2-4-15,2 1 3 0,1-2 4 0,3-2 3 0,1 1 3 0,2-1 0 16,1 1-2-16,4 0 2 0,1-1 2 0,3-2 1 0,3 2-3 16,2-5 4-16,3 2-3 0,3-1-8 0,3 0 0 0,6-1-8 0,-3-2 3 15,4 0 7-15,-1-2-7 0,0-1 2 0,0 0-9 0,0 1-7 0,-1-2 3 16,-2-2 9-16,1 1-7 0,-1-2-5 0,-3 1-1 0,-1 2-14 15,-2-3 2-15,-2 0-11 0,-4 3-14 0,-3 0-19 0,-2-1-33 0,-1-1-31 16,-5 1-59-16,-1 0-77 0,-1-1-112 0,-2 2-224 0,-1 0-220 16,-3 0 177-16</inkml:trace>
  <inkml:trace contextRef="#ctx0" brushRef="#br0" timeOffset="137518.12">10144 11076 748 0,'-1'-10'68'0,"-3"0"-14"0,4-2 13 0,4 2 26 0,-1 1 32 0,2 1 33 0,-1 0 18 0,1 0 1 0,-1 0-2 0,3 1-26 0,0 0-26 16,1 2-24-16,1-2-23 0,1 2-6 0,-1 1-2 0,3 1-2 15,-1 2 2-15,1 1-8 0,-2 0-3 0,1 1-4 0,-1 2 0 16,-1 0-12-16,0 2 1 0,-2 0-2 0,4 1-9 0,-3 0 9 0,1 0-2 16,-1 4-9-16,-1-1 2 0,0 0-13 0,-3 4-1 15,4-1-6-15,-3 2-10 0,0-2 8 0,1 0-5 16,-5 1 1-16,2-1 7 0,-1 0-3 0,1 2-4 0,-1-1-5 16,-4-1 2-16,-1 2 1 0,3-2-1 0,-2 0 7 0,-1 1-7 15,-1-1-2-15,0-1 0 0,-3 0 5 0,-1-1 4 16,3 1-4-16,0-1 13 0,1-1-4 15,-3-1-1-15,0-1 3 16,5-3-15-16,-1 0 5 0,0-2-3 16,2 1 3-16,-1-3-3 0,4 1 10 15,-1-2 8-15,2 0 6 0,0 1 2 0,5-2 1 0,0 0-5 16,1-2 1-16,4-3-2 0,2 0-2 16,3 1 0-16,2-2-13 0,-2 1-1 15,5-1 1-15,0 1-11 0,0 0 13 16,0 2-5-16,1 0-4 0,-2-1 0 0,4 1-8 15,-5 0 6-15,2 1 0 0,-1 1 6 0,-4 2-6 0,0-1-4 0,-2 1-3 0,-3 1-8 0,-1-1 0 0,-1 2-4 0,-2-1-12 0,-3 1-10 0,2 2-17 0,-4 0-21 0,0 2-26 0,-4 0-39 0,-1 2-66 0,-3 2-83 0,-2 2-136 0,-2 2-273 16,0 2-115-16</inkml:trace>
  <inkml:trace contextRef="#ctx0" brushRef="#br0" timeOffset="138575.03">11014 11695 437 0,'-3'-3'132'0,"1"1"6"0,0-2 12 0,4 1 14 0,0 0 5 0,1 2-6 0,0 0-9 0,-1-1-7 0,0 1 1 0,3-1-10 0,-1 1-12 0,3 0-18 0,1 1-14 0,-1-2-10 0,5 4-10 0,-2-2-11 0,4 2-6 0,-1 1 0 0,2 0-8 0,0 2 5 0,1-1-8 0,-4 2-9 0,3 2-9 0,-3-2-6 0,0 1 10 0,-3 2-10 0,-1 1 3 0,2 1-3 0,-4-1-10 0,1 2-4 0,-2 0 4 0,1-1 0 0,-5 1 4 16,0 0-4-16,-1-1-4 0,-2 0-1 0,-1-1-9 0,-2 0 11 15,1 0-1-15,-3 0-4 0,-2 1 1 0,0-5-5 0,0 2 5 0,-4 0-3 16,1-1 1-16,-2-2 4 0,-2 1-7 0,-1-2 0 0,1 0 0 16,-4-2-8-16,-1 1-3 0,1 0 11 0,2-3-7 15,-1-3 7-15,0 0 2 0,0-1-4 0,0 0-3 16,1-1 2-16,0-2-6 0,0 2 4 0,-3-3 2 0,5 0 3 0,-1-1-4 15,2-4-6-15,0 3 5 0,1-1-4 0,-1-1 11 0,2 1 3 0,0-2-5 0,4 1-8 16,1 0-1-16,3 1-3 0,1 0 9 0,2 1 8 0,2 2 3 0,2 0 1 0,2 2 1 16,1-1-1-16,3 3-1 0,3 0-1 0,2 0 7 0,3 2 0 0,4-2 1 15,1-2 9-15,0 2 1 0,4-1-8 0,4 0 4 0,1-1-5 16,5 2 5-16,3-1 8 0,2-1 3 0,4 0 1 0,0-1 14 0,3 2 0 16,2-2 4-16,-1 0-5 0,3 2-18 0,-2-2 7 0,-3 2-9 0,0-2-11 15,-5 2 9-15,-2-2-18 0,0 2 3 0,-4-1 8 0,-2 2-9 16,-2 0 3-16,-5 0-7 0,-2-1 2 0,-3 1-6 0,1 0-2 0,-5 0 15 15,-2 1-19-15,-3 1 3 0,-2-1 12 0,-1 2-17 0,-3-1 8 0,-2-2 0 16,0 3-15-16,0 0 8 0,-2-1-3 0,-1 2-5 0,-4 0 0 16,1 0-18-16,-1 0-7 0,-1-1-17 0,0 1-27 0,-1-1-19 0,-2-1-39 15,-1 1-39-15,1-1-62 0,-2 1-81 0,-1 0-161 0,0-1-285 0,-1 1 42 16</inkml:trace>
  <inkml:trace contextRef="#ctx0" brushRef="#br0" timeOffset="139056.5">11680 10910 1156 0,'0'-10'126'0,"0"0"-48"0,3-4 13 0,2 3 28 0,5 3 40 0,-1 2 19 0,0-2 5 0,1 1-18 0,-1-1-24 0,1 0-10 0,4 0-15 0,-3 1-7 16,5-2-22-16,-1 2-10 0,1 2-14 0,1 1-8 0,1 1-5 15,-1 0-5-15,1 3-6 0,0 0 3 0,1 0-3 0,1 3-5 0,-2-2 2 16,3 2-3-16,-1 1-12 0,-2 0 3 0,-1 1-4 16,-2 2-2-16,-3 0 3 0,0 2 6 0,-4 2-8 0,-1-2-16 15,-1 1 3-15,-2 0-8 0,-1 3 2 0,4 0 6 0,-6 3 3 16,1-1-9-16,-2-1 11 0,-2 3 2 0,1-3 0 0,-3 0-2 0,1 0-7 16,-2-2-2-16,2 2-11 15,0-2 9-15,-1 0 0 0,-1 0-2 16,1-4 9-16,-3 1-3 15,5-2 5-15,-2-3-3 16,0 2-2-16,0-2-1 16,2-2-3-16,0 1 6 15,0-2 2-15,1 1 1 0,0-2 0 16,2-2 3-16,-1 2-7 0,1-1-3 16,1 1 10-16,-1-1-7 0,0 1 8 0,2-3-1 0,2 2-5 0,1-2 14 0,3-1-1 15,-1 0-5-15,3 0 12 0,4 0-14 0,-2 0-1 16,7 0 7-16,2 0-13 0,-2-2 7 0,5 1 9 15,1 0-5-15,2-1 9 0,3 1-13 0,1 0-1 0,-1-1 4 0,2 2-4 0,-1-1 9 16,0 1-5-16,5 0-4 0,-7-2-4 0,3 1-6 0,-5 1 0 0,-4 0 4 0,0 1-10 0,-5 1 6 0,-1-1 4 0,-3 0-12 0,-1 1 6 0,-2 2-6 0,-3-2-8 16,-2 2 0-16,-2 0-10 0,-4 2-5 0,-1 0-8 0,0 0-27 0,-2 0-35 0,-4 2-48 0,1 2-67 0,-4 0-104 0,1 2-145 0,-4 3-425 0,0 3-112 15</inkml:trace>
  <inkml:trace contextRef="#ctx0" brushRef="#br0" timeOffset="145623.69">1926 13753 301 0,'-2'-9'83'0,"-2"-1"13"0,1-2 16 0,-1 3 21 0,1-2 24 0,-1 3 14 0,2-1 1 0,-2 1-7 0,1 0-11 0,-1 2-9 0,-1 0-20 0,2 0-6 0,-1 2-7 16,1 0-12-16,2 0-2 0,1 3-17 0,-2-2-10 0,2 3-6 0,-1 0-9 15,0-1-9-15,1 2-6 0,0 1-9 0,0-1-1 0,1 3 1 16,-1 3 4-16,0 5 2 0,1 0 0 0,-1 5-3 0,0 3 0 15,0 3-7-15,0 4-2 0,2 5-4 0,-1 3-2 0,-1 4 3 16,2 1-10-16,-1 0-1 0,0 2 0 0,-1-1-5 0,3 2 4 16,0-1-1-1,-3 0-1-15,4 0-4 0,-3-2-7 16,0-4-1-16,1-1-4 16,0-3 5-16,-2-1 5 0,2-3-1 0,-2-4 0 0,0-2-2 15,0-2-2-15,0-4 0 0,0 0 2 0,0-1 0 0,0-4-3 0,-2-1-6 0,2-2 1 0,0-1-8 0,2-2-3 0,-2-1-13 0,0 0-9 16,1-4-13-16,-1 2-24 0,0-4-42 0,0 1-54 0,1-3-78 0,1 0-100 0,-1-4-159 0,2-3-124 0,2-2 12 0</inkml:trace>
  <inkml:trace contextRef="#ctx0" brushRef="#br0" timeOffset="146100.84">2539 14006 532 0,'-1'-4'188'0,"2"-1"-137"0,0-2-9 15,2 1 13-15,1 0 45 0,1 0 44 0,2-1 36 0,-2-1 8 16,-2 0-27-16,0 0-25 0,-2 0-18 0,0 0-17 0,2 0-12 0,3 0-13 16,-4 0-7-16,1-1-8 0,0 4-7 0,-1 1-1 0,0-3-8 15,-2 5 1-15,0 0-4 0,-2 1 4 0,1 0-4 0,0-1-1 0,-3 1 0 16,0 1-9-16,-2 0-4 0,1 0-3 0,-2 1-3 0,-1 1-3 0,0 0 3 16,-4 1-10-16,1 0-1 0,-1 2-4 0,-4-1-2 0,3 3 7 15,-5 1-4-15,4-1 1 0,-3-1-4 0,3 1 0 0,-1 0 2 0,0 1-4 16,0-2 2-16,2 2-3 0,0 2-4 0,-1-2 6 15,4 0-1-15,-1 0 4 0,1 0-4 0,1-1-3 0,2-1 0 0,2 2-2 16,1-1 4-16,3 1 0 0,1 0 0 0,1 0-2 0,2 0 3 0,2 2-1 0,2-2-1 16,-2 0 1-16,6 0-2 0,-1 0 7 0,3 0-4 0,-1-1 2 15,1-1 1-15,4 0-1 0,0 0 5 0,0 0 0 0,3 0-1 0,-1 0 1 16,-2-4-5-16,3 4 2 0,-1-1 2 0,-1-2-2 0,2 2 3 0,-2 1-1 16,0-2 6-16,-3 2-9 0,-2-2-1 0,2 3 0 0,-5-2-5 15,0 2 7-15,-2 2-2 0,-1-3 4 0,-3 2-4 0,-2 0 2 0,2 0 2 16,-2 0-4-16,-2 0 8 0,-2 1 4 0,-2-2-6 0,2 1 1 0,-4-1-6 15,-2-1-3-15,0 4 6 0,-3-2-7 0,-2 1-2 0,0-1-2 16,-2 0-5-16,-1 2 12 0,-2-4-1 0,1 1-1 0,0-1-1 0,-1-4-5 16,1 4 3-16,-1-1-8 0,2 0 3 0,-1-1-4 0,2-2 2 15,-1-1-3-15,1-1-5 0,4 0-2 0,-1-3-9 0,2 1 1 0,2-1-10 16,1-2-22-16,2 1-13 0,-1 1-31 0,6-1-35 0,0 0-21 0,3 0-33 16,5-3-39-16,0 2-60 0,4-2-110 0,3 0-142 0,1-1 59 15,4 0 96-15</inkml:trace>
  <inkml:trace contextRef="#ctx0" brushRef="#br0" timeOffset="146588.22">2948 14253 574 0,'0'-3'160'0,"0"2"8"0,1-2 24 0,3 1 22 0,0-1-10 0,0 2-5 0,-1-2-11 0,2 0-5 0,-1 2-24 0,0-2-34 0,0 3-27 0,2-1-23 16,-4-1-14-16,4 1-5 0,-1 0-6 0,-1 2-11 0,-1 0 2 0,-1 1-5 15,0-1-1-15,0 1-3 0,-2 0-3 0,2 1 1 0,-2 1 3 16,0 3-6-16,-2-1-3 0,1 2 4 0,0 3-13 0,-2 0 1 0,2 2-4 16,-2-1-3-16,-1 4-2 0,-1 0 5 0,2 2 2 0,0-1-5 15,1 1 5-15,-1-2-4 0,0 0-4 0,2-3-3 0,-2 2 3 0,3 0-6 16,0-3 3-16,0 1 2 0,2-1 2 0,0-1 2 0,1 0 7 16,2-5-5-16,1 0-7 0,-1-1-1 0,2-1-3 0,-1 0 2 0,1-1 3 0,4-3 1 15,1 0 4-15,0-2 3 0,0 1 1 0,1-3 2 0,0 3-10 16,-1-6-6-16,0 0 0 0,1 2-2 0,-1-4 2 0,0-1 4 0,2 1-1 15,-4-1 1-15,1-3-2 0,0 2-2 0,-3 1 1 0,1-2 1 0,-1 2 2 16,-1-1-1-16,-2 2 3 0,1 0-3 0,-2-2-1 0,0 2 0 16,-3-3 0-16,0 3-4 0,-1 1 0 0,-1 2 0 0,0 0 1 0,-2 0 2 15,0-1-1-15,1 4 10 0,-1 1-5 0,0 0-3 0,1 0 0 16,-4 2-2-16,4 0 0 0,-4-2-4 0,2 4 9 0,-1 0-8 0,2-2 1 16,-2 6 6-16,-1-1 5 0,1 2-6 0,-2 1-1 0,3-2 2 15,-1 1-10-15,1 0 8 0,-1 4 4 0,2-5-5 0,-1 5 5 0,1 0-2 16,3-1-1-16,0 0 3 0,0-1-5 0,3 1 3 0,0-1-6 15,1-1 8-15,0 0-4 0,1 0 3 0,0-1-1 0,2 1-1 0,1-1-1 16,0-2 0-16,2 0 5 0,0 1-5 0,0-2 6 0,0 0-3 0,1-2-5 16,1 1 7-16,2-3-12 0,-2 0 10 0,2 0-10 0,0-1-2 15,-2-1-4-15,1 0-17 0,1-2 1 0,-1 0-17 0,-1-2-21 0,0 2-32 16,-1-2-55-16,0-1-59 0,-1-1-85 0,0-3-120 0,-1 2-231 16,0-3-115-16,1-2 162 0</inkml:trace>
  <inkml:trace contextRef="#ctx0" brushRef="#br0" timeOffset="146874.06">3672 13823 220 0,'-2'-8'169'0,"2"0"-113"0,0-4 36 0,0 2 41 0,3 0 44 0,-2 0 35 0,-1 1 17 0,0 1-5 0,-1 1-13 0,1 0-27 0,0 2-28 0,0 1-20 15,0 1-23-15,1 1-12 0,-1 0-12 0,0 1-9 0,0 1-11 0,0 0-9 16,-1 1-6-16,1 1-11 0,0 0 0 0,0 1-1 0,0 1 0 0,0 3-1 15,0 1 1-15,-3 4-7 0,3 3 1 0,-1 2-8 0,0 4 2 16,1 4 1-16,-2 1-1 0,2 4-1 0,0-1-6 0,-1 2 6 16,1 1-11-16,0 0 1 0,1 3 1 0,1-1-5 0,0 3 1 0,0-1 2 15,0 1-5-15,4-3 2 0,-4 0-4 16,4-3-8-16,2 0 12 0,-3-3-8 0,0 0 12 0,-1-3-1 0,4-2-9 0,-2 0 2 16,-2-3-11-16,1-1 4 0,-2 0-8 0,2-3-1 0,1-2 1 0,-4 0-5 0,1-2 2 15,0 0-17-15,-2-3-8 0,2 1-6 0,-2-1-15 0,-1-4-40 0,1 1-76 16,-2 0-117-16,1 0-204 0,-3-1-453 0,1-2-74 0</inkml:trace>
  <inkml:trace contextRef="#ctx0" brushRef="#br0" timeOffset="147850.47">1901 15171 131 0,'-20'0'73'0,"-2"1"-4"0,-6 2 1 0,8-2 9 0,1-1 18 0,-1 3 20 0,6-2 23 0,-3 3 20 0,4-2 11 0,1-1-7 0,3 0-14 0,1 2-17 0,0 0-19 15,5-2-18-15,1 2-8 0,4-2-4 0,1 0 9 0,3 3 14 0,4-1 1 16,2 2-1-16,2-2-8 0,7-2-3 0,0 1 4 0,7 0-4 16,8-3-4-16,5 0-5 0,4-1-8 0,5-2-5 15,5 0-13-15,5 0-2 0,7 0-4 0,3-1-12 0,5-2-9 0,0 1-10 16,4-1-1-16,0 0 5 0,1 0 5 0,3-1 1 15,-1 0-13-15,1-1-6 0,2 1-8 0,-3-3-2 0,-2 3 1 16,-1 1-4-16,-4-2 2 0,-3 2-1 0,-2 1-3 0,-3-2 0 0,-4 1-3 0,-5 0 1 16,-5 1-4-16,-4 0-7 0,-6 0 6 0,-7 0-2 0,-3 2-4 0,-5 0 5 0,-5 3-5 0,-5-2-10 15,-6 2 4-15,-4-1-6 0,-6 1-10 0,-3 1-8 0,-6 0-25 0,-2 0-19 16,-4 1-24-16,-5 1-31 0,-2 0-32 16,-3 2-47-16,-5 3-47 0,-3 1-71 0,-5 2-164 0,1 0-166 0,-5 2 62 15</inkml:trace>
  <inkml:trace contextRef="#ctx0" brushRef="#br0" timeOffset="153589.87">491 3765 1 0,'-3'-3'2'0,"2"1"0"0,0-1 3 0,-2 0 1 0,2 2 2 0,-2-2-1 0,0 2 0 0,0 0 1 0,1-1-2 0,-1 1 1 16,-2 0 1-16,2-1 1 0,0 1 4 0,1 1 3 0,-1-1 2 16,0-1 5-16,-1 1 2 0,2 1 5 0,2-4 4 0,-3 2 7 0,2 0 8 15,1-2 8-15,-2 1 5 0,1-1 1 0,1 1 2 0,-1-1-1 16,1 2-1-16,-2-5 3 0,1 3-2 0,0 0 1 0,-1 0 1 0,0-1 2 16,0 1 0-16,1-2 0 0,-3 1 6 0,1 1 1 0,0-2 4 15,2 1 4-15,-3 1 1 0,1 0 0 0,-1 1 0 0,0 1-3 16,2 0-12-16,-2 1-5 0,1 0-8 0,3 2-5 0,-3-1-2 15,-1 1-5-15,3 1-5 0,-3-1-3 0,1 2-2 0,-1 1-2 16,0 1-8-16,-1 3 3 0,2 0-8 0,1 3 6 0,-1 2 1 0,-1 2-6 16,1 2 4-16,0 2-2 0,1 1-6 0,2 0 4 0,-2 3 0 15,2 0-1-15,0 1 2 0,0 2 1 0,2 0-8 0,-2 0 2 0,1 1-3 16,2-3-3-16,-1-3-4 0,2 1-3 0,1-2 0 0,-3 1 1 0,1-5 10 0,-3 2-1 0,3-4 5 0,-1 0-3 16,1-2-9-16,0-1 1 0,-2-6 2 0,2 0 3 0,-2-1 1 15,0-1 0-15,1 0-6 0,-1-3 8 0,0 1 1 0,1-1 2 0,-1-3 9 16,0 1-8-16,2-2-3 0,-3-2 5 0,3 0-5 0,1-5-2 0,-2-1-4 15,1-2-8-15,0 0-11 0,-1-2 4 0,1 0-5 16,0-2 8-16,-1 1 11 0,1-2-4 0,0-1 5 0,0-2 2 16,-2 0-12-16,-1-4 2 0,0 2-2 0,0 0 0 0,0 2 0 0,1 4-2 15,-1 0 0-15,0 4-1 0,0 0 5 0,2-1 3 0,-1 5-4 0,0 0 5 0,2 2-10 16,-2 3 2-16,2 0 11 0,-2-1-9 0,2 2 5 0,-3 1-5 0,3 1-3 16,-1 0-1-16,1 1 3 0,0 0 6 0,-1-2-5 0,1 3 3 15,1 0 2-15,0 1-8 0,0 2 5 0,-1 0-4 0,2 1 4 0,1 1-2 16,-2 2 1-16,0 2 4 0,1 1-5 0,-1 0 6 0,1 2-3 15,-1 2-3-15,2 1 3 0,-2 1-4 0,0 0-3 0,1-2 6 0,-2 4-2 16,1-3 3-16,0 1 3 0,-2-2 2 0,1 3-6 0,1-3 3 0,-2 0-2 16,0-1-4-16,0-1 2 0,0-1 1 0,1 0 2 0,0-3-8 0,-1-2 11 15,1-2-5-15,0-2 5 0,-1 0 8 0,1 0-4 0,-2-1 8 16,2 0-4-16,-2-2 8 0,1 0 0 0,0-1 0 0,1 0 5 0,-3-2-9 16,4-2 8-16,-1 0-6 0,-1-5-8 0,1 0 9 0,0-1-17 15,1-3 8-15,0 1-4 0,-1-4-2 0,2-1 2 0,0 1-9 0,-1-2 2 16,0-1 5-16,0 0 2 0,-1-3 2 0,0 1-6 0,-1-1-3 0,1 0 0 15,-3-2-2-15,1 2 4 0,1 2-4 0,-2 0 3 0,0 5 1 0,0 1-4 16,-2 4-4-16,2-1-1 0,0 4-3 0,0 0 7 0,0 2-5 16,0 0-1-16,2 2-4 0,-2 0-3 0,1 1 3 0,0 1-7 0,-1 0-2 15,0 3-9-15,0 0-8 0,0 0-11 0,0 2-6 0,-1-2-23 0,0 1-20 16,1 2-34-16,-3-2-39 0,2 3-38 0,-3 3-49 0,1-1-89 16,-1 4-164-16,-1-1-133 0,1 0 65 0</inkml:trace>
  <inkml:trace contextRef="#ctx0" brushRef="#br0" timeOffset="153940.34">432 3250 53 0,'-1'-17'15'0,"-2"0"9"0,0-5 11 0,3 6 16 0,-1 1 13 0,1 2 7 0,-1 1 7 0,-2 0 6 0,3 2 14 0,-3 1 9 0,3 2 8 0,-3-1 11 16,2 3 8-16,0 2 6 0,-1 1-2 0,0 0-9 0,0 2-15 0,-2-1-14 16,2 2-12-16,-2-1-6 0,0 3-8 0,-2 1-7 0,1 1-4 0,-2 3 0 15,-3-1-6-15,2 4-3 0,-3 1-2 0,-1 1-6 0,0 3 3 0,-2 3-11 16,1 4 0-16,-2 2-5 0,0 2 9 0,-1 3 2 0,0 0-4 16,-1 3-2-16,-1 3-5 0,2 1-4 0,-1 5 2 0,3 2-7 15,0 4-6-15,2 3 1 0,-2 1-9 0,5 2 3 0,-1-2-3 0,1 1-2 16,5-1 2-16,1 1 0 0,2-2-7 0,1-1-3 0,3-2 16 0,-1-4-13 15,1-1 4-15,2-1 3 0,-1-3-15 0,4-3 0 0,-1-4 8 16,3-4-1-16,2-4-1 0,-2-1 3 0,5-2-8 0,-4-2 1 0,6-1 1 16,-3-1-4-16,6-2-8 0,0-4-1 0,-1-2-13 0,3-2-4 0,0-2-19 15,1-1-35-15,1 0-60 0,0-3-124 0,3-2-262 0,2-2-345 16</inkml:trace>
  <inkml:trace contextRef="#ctx0" brushRef="#br0" timeOffset="155266">2761 15775 484 0,'-5'-12'88'0,"-2"-1"22"0,2-3 14 0,2-2 15 0,1 3 17 0,2-1 5 0,0 0-11 0,0 0-14 0,0-3-17 0,0 1-10 15,0-2-9-15,2-1-5 0,1 3-9 0,1-1-13 0,0 3-7 0,0 0-16 16,1 1-4-16,1 2-5 0,-1 2-10 0,-1 2 1 16,-1 1-1-16,2 2-6 0,-1 3-2 0,-1 2-6 0,0 1-3 15,-2 1-3-15,-1 2 8 0,0 1 2 0,0 2 1 0,-3 0 3 0,1 6-7 0,-2 3 1 16,1 4-6-16,-1 4 5 0,0 3-7 0,-1 5-1 15,-1 3-4-15,1 1-2 0,-1 1 5 16,0-3-9-16,0 1 10 0,1 1-5 0,0-2-2 16,-1 2 9-16,0-3-9 15,-1 0 8-15,-1-4-2 16,0-1-4-16,0-1 0 0,2-5-5 16,0-1 4-16,-1-4 3 0,0 0 0 0,5-2-6 0,-1-2 3 15,0-3-8-15,1-1 11 0,0-1 0 0,0-3 4 0,2-1 2 0,1-3-9 0,-1-2 6 0,3 1-4 0,-2-3 8 0,0 3 6 0,2-6-13 16,0-1 3-16,-1-4 2 0,1-2-16 0,1-2 13 0,1-1-4 0,-1-2 1 0,0 0 3 0,-1-2-6 0,0-1-1 0,-1-2-4 0,2 3 9 0,-1-2 3 15,0-2-10-15,-2-2 4 0,2 0-1 0,-2-1-11 0,1 0 11 0,-1-2 2 0,0 2-5 0,1 0 10 0,-1 1-6 0,0-1 3 0,-1 5-4 16,3 3 0-16,0 3-3 0,-3 5 2 0,4 1-2 0,0 3 0 0,0 1 10 16,1 1-10-16,0 2 6 0,2 0-5 0,0 0-6 0,1 2 10 15,1 1-6-15,2 2 6 0,0 2-2 0,-1 2-5 0,4 3-1 0,-4 3 1 16,3 2 1-16,-3 2 1 0,2 3 6 0,0 2 1 0,0 1-5 16,1 2 0-16,-3 1-1 0,2-1 3 0,-1 1-6 0,-2 0 0 0,1 0 2 15,-1-2-6-15,2 0 6 0,-2 0 0 0,-1-3 1 0,0 1-1 0,0-3 5 16,0-1-1-16,-1-2 3 0,0 0 1 0,-2-3 1 0,-1 0-2 15,0-2 2-15,0-1 1 0,-2-3 0 0,0 0 1 0,1-3 1 0,0 1 2 16,-1-3 2-16,1 0 8 0,0-1 8 0,-1-3-5 0,2-1 10 16,-1-1-14-16,5-4-1 0,-1-2 0 0,1-1-10 0,0-3 3 0,0-2-3 15,1 0 3-15,-1-4-6 0,4-1-2 0,-4-1-8 0,1-2 1 0,0-1 3 16,0-3-3-16,-1 1 7 0,-1-3-3 0,4-3-6 0,-2-3 0 0,-3-1-3 16,4 1 1-16,-2 0 6 0,-1 3-4 0,2 3-7 0,-2 4 0 15,0 4-9-15,-2 4-11 0,-2 5 9 0,4 2-16 0,-3 3-5 0,0 2 0 16,2 0-17-16,-2 3-25 0,4 1-34 0,0 1-56 0,0 3-69 15,3 3-86-15,-3 1-177 0,2 2-242 0,-4 2 37 0</inkml:trace>
  <inkml:trace contextRef="#ctx0" brushRef="#br0" timeOffset="156240.87">5438 14495 296 0,'-4'-6'270'0,"-1"0"-161"0,1-2 5 0,0 4-6 0,1 0 16 0,2 0 12 0,1 2 20 0,-3 0 16 0,2-2-8 0,-2 2-12 0,2-1-18 0,2 0-23 15,-2 1-14-15,1 0-12 0,0 0-12 0,0 0-6 0,-2 4-15 16,2-2-3-16,-1 1-7 0,-2 0-4 0,3 1 1 0,-5 0-8 16,2 2-6-16,-2 2-2 0,-2 2-2 0,-1 1-6 0,-1 4 2 0,-2 1-4 15,0 1 2-15,-2 1-2 0,-2 0-4 0,0 0-3 0,1 1-7 0,-2-1 12 16,1 2 2-16,-1 0-1 0,0 0 1 0,1-1-6 0,0 1-2 0,-1-1-2 16,4-1 4-16,-1-1-2 0,1 0 0 0,-2-5 5 0,6 1 2 15,-1-1-1-15,1-2 6 0,0-2-5 0,2 2 1 0,2-2-1 0,0-1-2 16,3 0 4-16,0 1 0 0,1-5 1 0,1 3 2 0,2-1 2 0,-1-1-3 15,4 1 4-15,0 1-1 0,2 0 2 0,3-1-8 0,-1 1 1 16,4-3-2-16,0 1-2 0,3 0 4 0,-1 2-5 0,0-2-4 0,3 0 3 16,-3 1-3-16,6-2-5 0,-2 2 3 0,1-2-1 0,1 1-2 15,-2 0 2-15,1 1 1 0,-2 0 1 0,0-1-11 0,-1 1-7 0,1 0-11 16,-3-1-6-16,0 1-4 0,-4 0-7 0,3-1-18 0,-1 1-18 0,-4-1-26 16,1 0-40-16,-4 1-53 0,1-2-62 0,-3 2-78 0,-2 0-86 15,-1-2-89-15,-2 0 11 0,-1 1 136 0</inkml:trace>
  <inkml:trace contextRef="#ctx0" brushRef="#br0" timeOffset="156435.13">5288 15005 139 0,'-15'6'132'0,"-1"1"-34"0,-4 2 13 15,5-1 17-15,5 3 17 0,-1-4 15 0,0 4 12 0,-1 1 5 16,4-3-13-16,1 2-16 0,-1 0 7 0,3-1-4 0,4 0 7 0,-2-1 6 16,2-1-26-16,2-1-18 0,3-1-7 0,1 0-17 0,2 0-2 15,1 1-16-15,3 1-11 0,2-2-10 0,-1-1-12 0,7-1 5 0,0-1-9 16,2-1 1-16,7 1-10 0,1-3-6 0,0 0-4 0,2-1-8 0,-2-2-2 15,0 0-15-15,-1 1 1 0,-2 0-3 0,0 0-10 16,-2-2 1-16,-1 1-19 0,1 0-22 0,-3-2-25 0,1 1-54 0,-5 0-115 16,2 1-210-16,-4 2-462 0,-3-1-54 15</inkml:trace>
  <inkml:trace contextRef="#ctx0" brushRef="#br0" timeOffset="158231.26">7395 14387 244 0,'-3'-8'85'0,"-1"-3"3"0,-1-1 17 0,1 1 13 0,3 1 7 0,-1 2 16 0,1 0 7 0,-2 1-5 0,1 2-4 0,-1-1-1 0,3 2-10 0,-3-3-1 0,3 3-14 16,0-1-14-16,-1 2-15 0,1-1-19 0,1 3-9 0,-1 0-5 0,0 1-8 15,0 1-1-15,0 0-3 0,3 2-5 0,-3 1 14 0,3 3-4 16,-1 2 0-16,1 6 0 0,-3 2-11 0,1 5 7 16,-1 3-5-16,0 5-1 0,-1-2-10 0,-2 4-13 0,1-1-1 15,-1 1-12-15,0-1 12 0,3 0-3 0,-2-3-7 0,-1 0 0 16,2-1 1-16,-2 1-4 0,2-3 8 0,-2-1-5 0,0-3 0 0,2-4 3 15,-2-1-1-15,1-3 5 0,-1-2-11 16,0-1 1-16,3-2-10 0,0-2 5 16,0-2 0-16,0-1-2 0,-1 0-2 0,2-3 1 0,-1-2-3 0,0 1-3 0,3-4 1 15,-3-1-6-15,3-3-2 0,1-2-12 0,0-2-2 0,1-2-7 0,-1-2-3 0,-1-2 2 0,-1-4-1 0,1 0 8 0,-3-1 4 16,5 0 7-16,-3 0 11 0,-1-2 0 0,2 1 7 0,-2-2 4 0,0 0 3 0,1-1-2 16,-1-1 5-16,-1-1-5 0,1 1 2 0,-1 1-3 0,0 0-2 0,2 2 2 15,-2 5 5-15,0 2 11 0,0 3 4 0,0 4 1 0,1 1-1 0,0 2 3 16,-1 2-3-16,2 2 5 0,-1 1 2 0,0 1-3 0,2 2 2 0,0-2-1 15,2 3-2-15,1-1 4 0,-1 1-4 0,2 2 2 0,1 2-2 16,1 2-1-16,0-1 5 0,2 3-4 0,0 3 2 0,0 1-2 0,2 1-1 16,-4 1 0-16,5 2-1 0,-2 2 9 0,1 1 8 0,1 3 0 0,0-1 0 15,0-1-3-15,-1 4-6 0,1-2-5 0,-4 0 2 0,2 0-7 16,-1-5 2-16,-2 1-2 0,0-4-1 0,-1 1-1 0,-3-1 1 0,3-1 1 16,-3-4 2-16,-1-1 7 0,0 0-4 0,-2-5 3 0,0 0 9 0,1-2-3 15,0-1 3-15,-2-1 6 0,0-1-2 0,2 0-4 0,-2-2-4 16,2 0-7-16,0-4-5 0,1-3 2 0,0-1-10 0,1-1 6 15,2-4-5-15,0 0-7 0,-1 0 11 0,0-3-8 0,0-2-1 0,0 1 3 16,-1-2-3-16,2-1-11 0,-3 0 2 0,1-5-2 0,-1 4 0 0,0-3 11 16,2 1-7-16,-2 2 1 0,-2-2-6 0,1 1-4 0,2 6-2 15,-2 0-7-15,0 7 2 0,-1 3-8 0,0 4 1 0,-2 2-3 0,0 2-10 16,0 1-12-16,0 2-13 0,0 2-8 0,0 1-20 0,0 0-12 0,0 3-22 16,2 2-26-16,0 1-19 0,0 4-35 0,2 0-69 0,-1 4-92 15,4 0-115-15,-2 2 28 0,2-1 137 0</inkml:trace>
  <inkml:trace contextRef="#ctx0" brushRef="#br0" timeOffset="158464.22">8135 14513 436 0,'-7'-3'76'0,"2"1"-3"0,-2 0 27 0,5 0 30 0,0-1 27 0,1 1 19 0,0 0-10 0,2 2-9 0,-1-2-3 0,1 1-3 0,1 0-13 0,3-1-16 15,2 0-19-15,-1-1-14 0,1 0-5 0,5 1-1 0,-1-1-4 16,2 0-3-16,1 1 4 0,2 0-11 0,0 2 7 0,-1-1-14 15,1-2-5-15,-2 1-11 0,2 0-19 0,-1-2-12 0,-1 2-8 16,0 0-7-16,0 1 2 0,-4 0 5 0,3-2-12 0,-1 2 3 0,-2-1-3 0,1 1-5 16,-2-2 3-16,1 1-14 0,-1-1-12 0,1-1-15 15,-1 2-18-15,-2 1-15 0,-1 0-27 0,1-1-40 0,0 0-88 0,-2-2-136 0,0 1-201 16,2 0-80-16,-1-1 108 0</inkml:trace>
  <inkml:trace contextRef="#ctx0" brushRef="#br0" timeOffset="158658.76">8584 14269 707 0,'-5'-9'165'0,"-2"-1"-42"0,0-3 8 0,3 2 16 16,4 3-1-16,3 0-11 0,-2 0-11 0,2 3 22 0,0 1 2 0,-1 0 3 15,1 0-12-15,2 1-41 0,-2 0-25 0,5 3-14 0,-1 0-2 16,-2 3 0-16,2 2-3 0,-3 1 0 0,4 0-5 0,-3 2-4 0,1 3-11 16,-2 4-2-16,-2 1-5 0,5 1-7 0,-3 5 1 0,-1 1-8 0,-1-1 8 15,1 4-9-15,-2-1-2 0,2 1 0 0,-3-2-10 0,1-1-2 16,1-1 4-16,0 1-9 0,-2-1-10 0,3-2 2 0,-3-3-11 15,0-1-8-15,3 0-8 0,-2-1-22 0,2 0-14 0,0-3-27 0,1-3-40 16,1-1-59-16,-1-2-80 0,1-1-145 0,3-2-194 0,0-1 18 0</inkml:trace>
  <inkml:trace contextRef="#ctx0" brushRef="#br0" timeOffset="158955.67">8959 13840 868 0,'0'-6'111'0,"2"-1"37"0,0-3 25 0,2 6 16 16,2 0 8-16,-1 3-4 0,0 0-9 0,1 1-14 0,-1 0-17 16,2 2-20-16,0 2-19 0,2 2-14 0,3 2-12 0,0 4-10 0,1 1-8 15,2 5-9-15,-1 2-2 0,3 1 1 16,-4 5-6-16,4-1-8 0,-5 2-6 0,2 2-4 0,0 5-6 0,-2-1 1 15,-1 4-7-15,1 0-2 0,-3-1-6 0,-2 1-10 0,-2-1-1 0,-1 1-7 0,0-2 13 16,-1 0 4-16,-1 0 2 0,0-4-2 0,-2 2-19 0,-3-1 0 16,-1 0-7-16,-1 2 4 0,-3-1-1 0,-3 4-5 15,-1 1-7-15,-4 1-4 0,-2 1-12 0,-4-1-9 0,-1 2-22 0,-3-3-39 16,-3 1-56-16,-1 1-71 0,0-1-99 0,-1 0-342 0,0 1-75 0,0-6 108 0</inkml:trace>
  <inkml:trace contextRef="#ctx0" brushRef="#br0" timeOffset="159325.21">7378 13976 19 0,'-3'-22'17'0,"-2"-1"12"0,-1-6 16 0,0 3 12 0,-2 5 13 0,0-2 23 16,1 2 19-16,-3 2 36 0,-2 2 24 0,3 0-2 0,-2 5-8 0,1 4-16 15,3 2-14-15,-3 4-15 0,1 1-16 0,1 2-18 0,-1 1-16 0,1 2-9 16,0 4-2-16,1 1-6 0,-1 6 7 0,-3 4 0 0,3 6-3 16,-1 3 4-16,-2 3-2 0,0 3-1 0,-1-1-4 0,0 5-7 0,-1 2-5 15,2 3-5-15,-1 2-2 0,1 3-4 0,2 3-6 16,-1 3 0-16,1 1 4 0,-2 0-4 0,2 1-1 0,0 2-5 0,0-1-13 15,3 1 0-15,-1 4 1 0,2-3-8 0,5-2 1 0,0-2 3 0,2-3-6 0,4-2 1 16,2-3-1-16,4-3-1 0,1-4 4 0,2-6-2 0,4-5-3 16,1-3-7-16,3-5-1 0,6-2-6 0,1-2 0 0,3-5-4 0,1-1-10 15,3-2-11-15,5-4-21 0,1-3-41 0,5-3-79 0,-1-3-133 16,0-3-229-16,-2-2-78 0,1-3 166 0</inkml:trace>
  <inkml:trace contextRef="#ctx0" brushRef="#br0" timeOffset="159646.66">7266 15313 1538 0,'-25'3'79'0,"0"-1"-25"0,-2 1-20 15,8 0-3-15,10-1-10 0,5 2-2 0,2-1 10 0,4 1 11 0,2 0 15 16,4 0 27-16,2 1 18 0,5-5 12 15,5 2 1-15,4-4-10 0,7 0-25 0,8-2-11 0,4-2-8 0,8-2-6 0,5 0 5 16,6-2-2-16,5-1 4 0,8-1-7 0,4-2-2 0,3 1 5 16,2-2 6-16,2-2 1 0,1-1 2 15,0 1-10-15,0 0-3 0,0 0-4 0,1 1-1 16,-4 3-8-16,0-2 1 0,0 2-3 0,-3-1-17 0,-3 2 1 0,-3 0-10 0,-1 2-7 0,-6 2-2 16,-3 1 1-16,-7 3-6 0,-4 0 1 0,-8 1 6 0,-7 2-10 0,-6 1-3 0,-7 1-6 0,-5 2-6 0,-6-2 3 15,-5 2-2-15,-6-2-8 0,-4 2-11 0,-2 0-4 0,-6 1-10 16,-3 0-6-16,-4 0-12 0,-5 1-30 0,-5 0-23 0,-3 3-22 0,-3 0-34 15,-3 0-27-15,-3 4-38 0,-4-3-74 0,-1 3-122 0,-7 1-167 0,2 0 63 16</inkml:trace>
  <inkml:trace contextRef="#ctx0" brushRef="#br0" timeOffset="160233.07">8091 15751 648 0,'-6'-3'151'0,"4"-2"-24"0,-4-2 15 16,2 2-7-16,3 1-17 0,-2 1-7 0,2 3 11 0,0-1 14 15,-1 1-1-15,0 1-6 0,-1-1-31 0,0 2-25 0,-1 0-12 16,2 2-17-16,-1 3-6 0,0-2 0 0,2 3-5 0,-2 3-4 0,0 2-4 16,2 2 0-16,-2 3-2 0,1-1 2 15,2 3-3-15,-3 2-2 0,2 0-6 0,-2 4-3 0,0-1 2 0,2-1-12 16,-2 1 1-16,2-1 1 0,-3 0-1 0,0 1 4 0,-1 1 0 0,2-5 2 0,-1 1 3 0,0-5-3 15,-1-1 7-15,2 0 1 0,-4-4-4 0,4-1 1 0,1-2-2 0,-1-1-1 16,0-2 5-16,1-4 7 0,0 0 9 0,2-1 2 16,-1-2 7-16,1-2-2 0,-1 0-6 0,-1-3-10 15,2-1-9-15,0-2-1 0,0-5-12 0,0-1 2 0,2-2-4 0,-1-2-1 16,2-2 4-16,-1-3-4 0,2 0 10 0,0-5-6 0,2 3 8 16,-1-2-1-16,1-2-11 0,0-1 8 15,0-2-8-15,3 1 1 16,-1-2 5-16,-1 3-3 15,-1 0 5-15,1 2 2 16,0-1-5 0,0 1 1-16,-2 2-4 15,4 2 4-15,-2 3 0 0,1 2-3 0,-1 3 7 0,1 1-8 0,0 1 2 16,1 3 1-16,1 0-4 0,-2 2-1 0,0 2 8 0,2 0-5 0,0 4 5 0,-2 0 2 0,4 2-7 0,-3 0 7 0,1 2-9 0,0 2 4 0,1 0 0 0,0 4 3 0,0-1-5 16,-1 3 1-16,2 3-2 0,-1 0 1 0,0 3 3 0,0 4 1 0,-2-1-1 0,-1 2 0 0,-1 0 1 0,1 2-4 0,-3 1 12 0,2 0-4 15,-1 1 1-15,-2 0-2 0,2 1-7 0,-3 0-2 0,2 0 1 16,-5-1 2-16,4 0 1 0,-3 0-4 0,-1-1 6 0,2-2-4 15,0 1 3-15,0-4 4 0,-1-2-3 0,0-2 1 16,1-2-10-16,-1-3 5 0,-1-1 3 0,0-3 2 0,0 1 11 0,0-4-7 0,0 2 6 0,1-2 1 0,1-2 10 0,-2 0 6 0,1-2-5 0,0 0 5 0,1-1-11 0,0-1 6 0,4-3 2 0,-2-3-6 0,1-4 8 0,0-2-14 0,1-2 4 16,-1 0-10-16,3-2-3 0,0 0-3 0,-1-2-7 0,2-3 12 0,-1 1-10 15,0-1 0-15,3 0 11 0,-1-1-13 0,0-1 5 0,1 0 1 0,0 1-6 16,1 3-9-16,-2 1-2 0,3 1-5 0,-4 2-7 0,0 6 1 16,-2 0-7-16,1 3-18 0,-1 2-24 0,-2 1-22 0,0 0-54 0,-2 1-60 15,3 1-87-15,-2 0-181 0,-2 2-354 0,2 0 34 0</inkml:trace>
  <inkml:trace contextRef="#ctx0" brushRef="#br0" timeOffset="161135.09">9167 15275 400 0,'-3'-9'63'0,"6"0"18"0,-3-5 21 0,3 5 32 0,-1-1 21 0,1 2 3 0,-2 4-12 0,2-1-21 0,-3 2-9 0,1 1-2 0,-2 0-3 0,1 2-6 0,0 2-11 0,-1 0-11 16,1 1-15-16,-2 2-10 0,2 3-4 0,-2 6-8 0,0 3-1 16,0 5 3-16,-1 2-5 0,3 1 3 0,-3 3-8 15,2 3-5-15,0 1-4 0,-3 2-7 0,1-1 2 0,-1 4-7 16,1-3 1-16,1 3 1 0,-2-3 0 0,1 1 3 0,0-5-6 0,1-2-6 16,-1 1-2-16,0-2 7 0,1 0-7 0,-1 0 3 0,-1-2-3 0,2-2-3 0,1-3 5 15,-2-3-4-15,3 0 6 0,3-4-5 0,-2-1 6 0,1-3 0 0,2-2 0 0,-1-2 5 16,1-2-5-16,1-2 6 0,-1-1 6 0,4-2-7 0,0-2 11 15,0-3-9-15,3-1-5 0,0-3 2 0,2-1-10 0,0-5 0 0,2 1-4 16,0-3 1-16,1 0-6 0,0-4-1 0,0 2 4 0,0 0-6 0,0-1 12 16,-1 1-5-16,1-2-4 0,-1 0 4 0,-2 3-11 0,-1 0 9 15,2 1-1-15,-2 2-1 0,-2 2 2 0,0 0-4 0,-2 3 10 0,1 2-8 16,-2-1 5-16,-2 3-3 0,-1 1-5 0,-1 2 3 0,2 1 4 16,-2 1-5-16,-3 0 6 0,0 3-6 0,0 0 4 0,-4 0 3 0,0 0-1 15,1 0-3-15,-2 0 0 0,0 2 0 0,-2 2-1 0,-1-3 6 16,1 2-2-16,-2 1-3 0,-3 0 7 0,2 2-9 0,-2 1 2 0,-1 0 7 15,1 1-19-15,-2 0 16 0,0 1-3 0,-1 1 6 0,2 2 2 0,-2 0-2 16,3 0-7-16,-2 1 0 0,4 2 5 0,-2 0 3 0,3-2-1 16,0 2 0-16,4-2 0 0,-1 1-2 0,4-1 7 0,0 0 4 0,4 0 1 15,0-1 2-15,4-2-3 0,0 1-7 0,4 0 0 0,-1-2-4 0,6 1 5 16,0-1 6-16,2-2-7 0,3-1 2 0,4 1-4 0,2-4-7 16,1-1-2-16,-1 1 2 0,1-3-2 0,-1 0 2 0,-1-1 4 15,1-2-8-15,-1 0-1 0,2-2-16 0,-2 0-11 0,0-3-3 0,0 0-20 0,-2-2-24 16,0-1-51-16,-5-1-67 0,1 0-56 0,-4 0-94 0,2-1-153 15,-2-1-191-15,-2 0 110 0</inkml:trace>
  <inkml:trace contextRef="#ctx0" brushRef="#br0" timeOffset="161573.17">9772 15160 719 0,'-6'-7'89'0,"2"1"21"0,0-2 29 0,3 0 24 0,1 1 14 0,3 0-4 0,-1-1-21 0,2-1-10 16,0-1-9-16,2 2-5 0,2 2-10 0,1-1-12 0,-1-1-11 0,4 0-17 16,0 1-10-16,2-1-7 0,-1 3-5 0,2-1 0 0,-1 2 0 15,3 0-8-15,-1 3 0 0,0 1-4 0,-2 1-7 0,0 1 1 0,-2 0-2 16,0 1-6-16,-1 0-2 0,-1 2 1 16,0 2-4-16,-2 0 1 0,0-1-1 0,-3 1-7 0,1 2 3 0,-2 1 1 0,0-2-4 0,-3 2 2 0,2 0 0 15,-3-2-8-15,2 1 1 0,-2-2-4 0,0 0-9 0,0 1 2 16,0 0-6-16,-2-2 13 0,2 2-3 0,-2-1 1 0,1-1 8 15,0 0-13-15,-2 1 3 0,2-2 2 0,-1 1-1 0,2-2 1 16,-1-2 1-16,1 2-8 16,-1-1 5-16,1-2 8 0,0 2-7 0,1-2 5 15,-1-1-6-15,3 0 1 16,-1 0 8-16,2 0 5 0,3 0 2 0,0 0-1 0,2 0-1 16,1-2-6-16,3 0 2 0,2 0-2 15,1-1-3-15,3 0 1 0,-1-2-2 0,4 1-7 16,-1 0 8-16,2-1-8 0,1 1-1 0,2-2-1 15,-4 2-1-15,2 0-1 0,-2-1 5 16,-1 2-3-16,-1-1-3 0,1 0-1 0,-4 1-6 16,-1 2-1-16,-1-2-2 0,-4 3-10 15,-1 0-10-15,0 0-16 0,-5 2-30 0,-2 2-52 0,-3 1-61 16,-3 2-80-16,-2 1-143 0,-5 4-318 0,0 1-207 0</inkml:trace>
  <inkml:trace contextRef="#ctx0" brushRef="#br0" timeOffset="-146870.97">13992 8923 577 0,'-2'-11'99'0,"-1"0"-29"0,0 0 15 0,2 6 7 0,1 1 4 0,0 1 1 0,1 2-10 0,-1 1-15 0,0 0-14 0,0 0-7 0,0 0 1 0,0 0 4 0,0 1-1 0,0 2 2 15,3 0-3-15,0 1-3 0,1 2-3 0,0 2-7 0,1 2-1 16,0 1-2-16,2 1-1 0,1 0 1 0,-1 1-2 0,1-1 1 0,1-1-1 15,1 0 3-15,-1-2 3 0,3 0-5 0,0-1 4 16,2-1-1-16,-1-2-1 0,3-1 9 0,0-2 10 0,4-2 2 0,4-3 6 0,2-1-3 16,1-4-7-16,4-3-2 0,1-1-7 0,1-4-6 0,9-4-8 15,1-4 2-15,5-2-10 0,6-2-5 0,3-1 1 16,6-2-13-16,0-2 2 0,2-2-5 0,-1-1-5 16,-2-2 0-16,1 1-5 0,-2-2 2 0,-1-3-11 15,1 1-9-15,0-2-23 0,-2 2-20 0,3 3-14 16,0 7-23-16,1 4-47 0,0 7-172 0,-4 5-254 0,-3 4-189 0,-4 6 105 0</inkml:trace>
  <inkml:trace contextRef="#ctx0" brushRef="#br0" timeOffset="-143707.78">13161 11647 493 0,'-8'-10'244'0,"4"4"-216"0,-4-2 9 0,3 2 14 0,0 2 18 0,2 0 22 0,0 3 10 0,-1-2 1 0,0 2-3 0,0 1-11 15,1-2-4-15,1 4-6 0,0-2-9 0,1 2-4 0,-2 0-8 16,3 2-4-16,0 3-5 0,3-1 1 0,-2 5 2 0,2-3-1 0,1 3-2 16,0 2-4-16,2-1-2 0,-1 0-2 15,0 0-9-15,1-1-7 0,-1 1-2 0,0-1-3 16,2 2 8-16,0-1 8 0,1-1-2 0,0 0 2 0,-3-3 2 15,6 1 5-15,-2-2 7 0,-1 0 6 0,6-3 7 0,-2 0 2 16,1-2-1-16,2 0 2 0,0-2-6 0,1-2 0 0,0 0-13 0,4-2-1 16,0-3-4-16,3 0-7 15,2-4 2-15,-1-1 1 0,2-2 1 0,2-2-12 0,2 1 8 16,0-1-12-16,4-2-4 16,1 0 4-16,2-1-11 15,-2-3-4-15,4 1-5 16,-3-1 3-16,-2 2-5 0,-2 0 4 15,1 3-1-15,-2-1-4 0,-1 2-3 0,-2 3 2 0,-3 1-7 0,-3 3-11 0,1 2 0 16,-3 3-14-16,-3 1-11 0,-2 4-3 0,0 2-24 0,-2 1-46 0,-2 3-71 0,1 1-96 0,-3 4-152 0,-1 0-371 0,-1 4-124 16</inkml:trace>
  <inkml:trace contextRef="#ctx0" brushRef="#br0" timeOffset="-135690.25">12077 9820 129 0,'-8'-12'20'0,"-1"-1"-11"0,-5-2-1 0,1 4 2 0,1 5-8 0,0 0 3 0,1 4 0 0,0-1-1 15,-2 0 5-15,-5 2-3 0,-2 0-3 0,-1 1-3 0,-6 1-2 0,-1 3-2 16,-3-1 0-16,-2 1-1 0,-2 1 2 0,-4 0 2 0,-5 1-1 0,-5-1-5 16,-2-1-6-16,-2 3-8 0,-9 1-6 0,-2-1-7 0,-10 2-2 15,-5 0 3-15</inkml:trace>
  <inkml:trace contextRef="#ctx0" brushRef="#br0" timeOffset="-95033.71">11688 14234 879 0,'0'-11'171'0,"0"-1"-91"0,0-4 14 0,3 2 2 0,2 0 21 0,1 1 15 0,0-1-2 0,0 2-13 0,-1 2-9 0,2-2-1 0,0 1 5 16,-2-1 6-16,-1 1-5 0,3 2-6 0,-2 2-14 0,-1 0-19 0,1 3-8 16,-2 0-7-16,-2 2 0 0,2 0 2 0,-3 1 3 0,0 1-1 0,0 0-2 15,-3 1 0-15,2-2-10 0,-2 2-7 0,-2-2-5 16,-2 1-12-16,-2 3 0 0,0-2-5 15,-5 3-8-15,1 1 4 0,-2-1-5 0,-2 3 2 0,-1 0-6 0,-3 3-6 16,1 1 1-16,-2 1 0 0,-1 2 7 0,1-1 0 0,-1 3-2 0,1 0 0 31,1 3-1-31,-1-2-3 0,2 3-5 0,2-3 2 0,-3 0 2 16,4 0-4-16,1-1 5 0,1-1-7 16,2 0 0-1,1 0 4-15,1-1-2 16,0 1 10-16,2-1-3 0,4-2 4 0,1-2-2 15,1 1-5-15,3-2 3 0,1 1-3 16,3-4 4-16,0 4-8 0,2-3 5 0,3 2-3 0,0 0-2 0,1-1 11 16,3 0-1-16,-1 0-1 0,4 2 8 0,-1-3-6 0,4-1-9 0,0 0 2 0,-1-1-4 0,4 2-6 0,-2-1 10 0,3 0 0 15,2-2 1-15,-2 0 1 0,2-3-10 0,1 0-1 0,-1 2-12 0,1-2 5 0,-5 1-3 0,1-1 2 0,-4 0-3 0,1 1-9 0,0-2-6 16,-6 0-13-16,2 1-11 0,-1 0-18 0,-4-1-6 0,1 2-25 0,-4-2-35 0,-2 1-50 0,0-1-51 0,-3 1-31 0,-2-1-31 0,-3 3-39 0,-1-1-55 0,-1 0-41 16,-3 1 59-16,0 0 119 0,-4 1 118 0</inkml:trace>
  <inkml:trace contextRef="#ctx0" brushRef="#br0" timeOffset="-94874.18">11594 14623 102 0,'-21'8'149'0,"1"0"38"16,-8 3 19-16,6-2-23 0,4 2-9 0,-1-1 4 0,3 2 4 0,-3 1 22 15,0 0-4-15,4 0-28 0,2-1-13 0,1 0-9 0,4-1 0 0,0 1 0 16,4-1-15-16,1-2-15 0,3 1-22 0,0-2-13 0,3 0-11 16,1 1 1-16,5-1 0 0,3 3 0 0,3-6-3 0,3 2 3 0,4-2-9 15,2 1-6-15,5-1-10 0,3-4-14 0,1-1-6 0,9 0-7 16,-2-1-6-16,4-2-9 0,-4-1-5 0,-1 2-3 0,-1-1-3 0,-5 0-3 16,-2 2 0-16,-3 0-5 0,-2 1-6 0,-1-3-14 0,-1 3-12 15,1-3-13-15,-5 2-22 0,-4 0-24 0,1-2-63 16,-6 0-100-16,1 2-159 0,-3 0-328 0,-2-1-159 0,-2 1 193 0</inkml:trace>
  <inkml:trace contextRef="#ctx0" brushRef="#br0" timeOffset="-93929.47">14621 13678 705 0,'-11'-17'334'0,"-1"-2"-214"0,0-3 29 0,1 6 1 0,3 2 8 0,3 2 4 0,0 2-8 0,-1 4-14 0,2 1-9 0,-1 3-4 16,0 0-7-16,3 2-10 0,0 2-24 0,0-1-20 0,2 5-17 15,-1 2-4-15,1 4 0 0,0 8 0 0,1 4-3 16,1 4-1-16,-1 3-5 0,2 4-7 0,-1 1-1 0,5 7-11 0,-2 0-3 0,2 1-3 16,0 1-10-16,2-3-2 0,1-1-1 0,-1 0-2 15,2-4-1-15,-1 2 5 0,0-3-7 0,-1-2-2 0,-1-3-10 0,0-5-12 0,-2-2-3 16,2-2-10-16,-3-1-9 0,0-2-4 0,-1-3-22 0,-1 0-18 0,0-1-27 15,-3-2-56-15,0 1-73 0,-6-4-91 16,2 1-121-16,-4-1-64 16,0-1 94-16,-2-1 171 0</inkml:trace>
  <inkml:trace contextRef="#ctx0" brushRef="#br0" timeOffset="-93756.63">14066 14522 526 0,'-13'3'180'0,"-5"2"-1"0,-2 1 3 0,9-2-2 0,2 0-7 0,4 0-12 16,-1-3-17-16,6 2 2 0,0 1-3 0,6 0 7 0,0 0 4 15,2 0-11-15,3 0-4 0,7 0-17 0,2 0-12 0,4-1-9 0,5-2-10 16,6-2-12-16,5-1-4 0,7 0-9 0,4-1-9 0,3 0-6 0,1-2-8 16,4-1-4-16,2 2-6 0,1-4-9 0,1 6 0 0,-3-6-10 15,-1 2-1-15,0 2-1 0,-5-2-18 0,-4 2 4 0,-6-2-5 0,-1 1-1 16,-4 1 6-16,-2 1-9 0,-5 2-5 0,-4-2-8 0,-3 2-15 16,-4-1-8-16,-5 1-13 0,-3 1-10 0,-3 0-8 0,-3 1-13 0,-5 1-38 15,1-1-65-15,-3 2-56 0,0 1-89 0,-3 1-141 0,-1 5-198 16,-2-2 62-16</inkml:trace>
  <inkml:trace contextRef="#ctx0" brushRef="#br0" timeOffset="-93205.22">14573 15143 1190 0,'-10'-3'841'0,"1"0"-743"0,1-1 17 16,4 2 1-16,7-1 2 0,1-1-11 0,1 3-30 0,0-2-15 0,1 0-2 15,-1 1 0-15,2-2-1 0,-2 2-2 0,1 2-7 0,-1 0-5 16,-2 3-4-16,3 0-13 0,0-1 2 0,0 4-9 16,0 2 0-16,-2-2-1 0,2 5-6 0,0 1 9 0,-4 4-5 0,2 3 12 15,-1 2-6-15,0 3-5 0,-2-2 1 0,-1 3-12 0,0 4 1 0,3 0 0 0,-3 5 2 16,0-5-6-16,-3 4 4 0,3 0-3 0,-1 1-4 16,-2 4 3-16,0 0-1 0,-1-2-4 0,2-4 5 0,-1-4-5 15,-1 0 4-15,1-4 0 0,1-1-8 0,-1 0 9 0,2-3-1 0,-2 0-2 0,2-1 2 0,-1-3-8 16,1 0 6-16,1-5 0 0,0-1-2 0,1-2 1 0,2-1-1 15,-2-3 8-15,1-1-1 0,-1-2-5 0,2-1-4 0,-1 0-2 0,2-1-1 16,2-2 12-16,0-1 3 0,1-4-7 0,4-3 1 16,1-2 0-16,1-3-6 0,2-3 0 0,1-1-4 0,-1 0-3 0,4-3 9 0,-2 2 2 15,2-2-4-15,-2-1 2 0,3 1-11 0,1 0-4 0,-3-1 10 0,0 3 7 16,-1-1 1-16,1 2-3 0,-2 0-3 0,0 3-10 0,0 1 4 16,0-1 1-16,-1 4 1 0,-2 0 2 0,0 1 1 0,1 1-3 0,-2 2 3 15,1-1 0-15,-3 2-10 0,0 1 3 0,-2 2-2 0,-3 0 1 0,0 1 14 16,-2 1-4-16,-2 0 0 0,0 3 2 0,-2 0-7 0,1 0 10 15,-4 2-1-15,4-2-2 0,-3 1 0 0,-1-1-11 0,-1 3 2 0,-5-3 11 16,-2 2-4-16,2 2 4 0,-5 2 0 0,3 2-2 0,-2 0 2 16,1-2 0-16,-2 4 1 0,1-1-1 0,-3 1 0 0,4 2 0 0,-2 0 3 15,2 0-7-15,-2 1 9 0,3 1-5 0,-1-1 9 0,-1 2-6 16,2-2 1-16,1 2 10 0,3-3-7 0,2 1 6 0,3-1-2 0,0-1-4 16,3 0-2-16,0 1 10 0,3-1-14 0,4-1 5 0,-2 2 8 0,5-1-7 15,-1 0 1-15,3-2 4 0,-1-1-8 0,3 0 1 0,0-1 6 16,2-2-15-16,1 1 8 0,3-1-8 0,-1-1-2 0,1-1 6 0,0-2-11 15,2-1-4-15,-2 0-5 0,0-1-6 0,-2-2-8 0,2-1-15 0,-3 0-16 16,-1-3-25-16,0-1-55 0,-1-1-80 0,1-2-117 0,-4-2-159 16,3 1-215-16,-2-3-7 0,-1-1 191 0</inkml:trace>
  <inkml:trace contextRef="#ctx0" brushRef="#br0" timeOffset="-92822.01">15329 14871 1539 0,'-4'-8'222'0,"2"-2"-107"0,2 0-2 0,4-1 7 0,4 3 7 0,-1 1-11 0,4 2-10 0,-2-1-1 0,-1 0 1 0,3 0-2 0,1 1-8 0,0 2-12 0,-1-1-12 0,2 2-10 16,-1 0-13-16,2 1-3 0,-2 0-7 0,0 1-4 0,0 1 5 15,-1-1-6-15,-2 1 0 0,0 1 5 0,-1-1-10 0,1 0-5 16,1 2-2-16,-2 1-2 0,2 1-2 0,-4-1-3 0,2 3 6 15,-1 1-8-15,0-1-2 0,1 1 4 0,-3 0-4 0,1 0 1 0,-2 1 3 16,-2-1-2-16,1 2-4 0,0 0-3 0,-3 1 1 0,0-2-3 0,0 2 2 0,0 0 5 16,-3 0-5-16,3-2 5 0,-3 2-3 0,1-3-6 0,0-2 6 15,0 1-8-15,-1 0 5 16,0-2 7-16,1 1-3 0,-1 0 3 0,2-2-5 0,1 0 9 0,0 0-3 0,0-2 1 16,1-1-3-16,3 0-1 0,0 2 9 0,1 0 5 0,2-2-1 0,4 0 0 0,-1 1-5 0,4-2-6 15,2 0 6-15,5-2-3 0,2 0-3 0,3-1-2 0,2 0-2 0,0-2-2 16,1 1 0-16,2-1-8 0,3-1 2 0,-1 2 0 0,2-1-6 15,-1 0 10-15,-5-2-6 0,-2 3-6 0,0 0-2 0,-3-2-8 0,-3 2-3 16,2-1-11-16,-3 1-15 0,-1 1-22 0,-4 1-46 0,-2 2-62 0,-4 0-106 16,-1 1-214-16,-1 0-514 0,-5 3-86 0</inkml:trace>
  <inkml:trace contextRef="#ctx0" brushRef="#br0" timeOffset="-89634.74">21154 16146 896 0,'0'-10'95'0,"0"-2"-3"0,1-6 15 0,1 1 19 0,-2 1 21 0,2-2 2 0,1 3-15 0,-3-1-12 0,0 2-17 0,-3-1-6 0,-1 0 0 15,-1-1-11-15,0-1-1 0,-1 1-6 0,-2 1-11 0,3 0-9 0,-3 3-3 16,0 0-5-16,-2 1-10 15,1 3-3-15,0 2-8 0,-2 2-5 0,-1 1-2 0,0 1-9 0,0 1-4 0,-2 4-7 16,4 0 0-16,-5 2 4 0,3 3-4 16,-4 3-2-16,2 3-3 0,-3 5 0 0,1 4 0 0,1 4 2 0,0 1-6 15,1 4 1-15,1 2-5 0,1 2 4 0,0 0 4 16,2 0 4-16,4 2 1 0,1-4-5 16,2 3 0-16,3-4 0 0,3-2 5 0,2-2-5 15,3 1 5-15,2-3-7 16,0-1 0-16,2-3 4 15,2-4 3-15,1-3 3 16,1-3 3-16,1 0 0 16,5-3 5-16,-2-2 1 15,5-2 0 1,1-4-2-16,0 0 2 16,1-2-1-16,1-3-1 15,1-1-1-15,-3-4-9 16,0-1 5-16,1-2-3 0,-3-1-1 0,0 0 2 15,-1-3 3-15,-2-2-3 0,-1-4-1 16,-2 0 0-16,-2-2-1 16,-3 0-3-16,-1 1 2 15,-1-2 2-15,-3 1 0 16,-1-3 0 0,-2 0-3-16,-2-3-1 15,-3 1-3-15,-3 1-1 0,0 1 4 0,-2 2-6 0,0 1-1 16,-3 3-1-16,-2 1-4 0,2 4 11 0,-3 3-6 0,1 5 4 0,-2 2-3 0,0 2 5 0,-1 3-9 15,0 0 7-15,-2 3-4 0,-1 1-5 0,0 1 6 0,-1 3 3 0,-1 0 0 0,0 3-7 0,-3 3 10 0,-1-1-6 0,2 2 10 16,-2-1 5-16,-2 3-10 0,1-4-2 0,-2 3-2 0,-1-3 0 0,2 2 2 0,-1-1 2 0,5-2-4 0,-1 1 4 16,3-2 0-16,-1-2-6 0,3-1 4 0,0-2-5 0,1-1 10 0,2-1 4 0,-1-1-7 0,3-2 3 0,5-2-5 0,-1-1-3 0,3 1 8 15,0 0-2-15,3-5 6 0,-1 1-2 0,2-3-3 0,3 0 1 0,1-3-2 0,1 2 4 0,1-1 6 0,3 1-4 0,2 1-6 0,0 0 1 0,3 0-4 16,0 2 3-16,2 1 1 0,-3 1 3 0,2 0-2 0,1 3-6 0,0-2 4 0,3 6-1 0,-2-3-2 0,2 4 7 0,3 1-7 0,-1 2 0 0,2 1-2 0,0 3 0 0,-2 1 4 0,0 1 0 16,1 2-4-16,1-1 8 0,-1 1-8 0,1 1 0 0,-1 2 4 0,1-1-8 0,-1 3 10 0,1 0 0 0,0 0-4 0,-3 2 0 0,0-1-4 0,-1 1 4 0,0-1-5 0,-2-2 5 0,0-2 0 0,1-2-2 15,-2 0 2-15,-1-2 0 0,-5 1-5 0,5-2-3 0,-1-2 3 0,-2 0-7 0,1-3-4 0,-1 2-11 0,-1-5-9 0,0 0-43 0,-3 0-57 0,1-3-71 0,-1 1-75 0,3-2-76 0,-2-3-160 0,5 0-184 0,-2-3 30 0</inkml:trace>
  <inkml:trace contextRef="#ctx0" brushRef="#br0" timeOffset="-89390.34">21960 15967 1365 0,'-15'-10'453'0,"1"2"-367"0,-2-1 18 0,4 2 13 0,6 3 22 0,0 2-7 0,2-1-25 0,1 3-33 0,-1-1-24 16,4 1-5-16,0 1-5 0,0-1-5 0,3 0 2 0,-3 1-7 16,1 1-2-16,1 2-1 0,-2 1 2 0,3 2-7 0,-2 1-4 0,0 0-4 15,1 2-4-15,-1 3 5 0,-1 0-4 0,1 2-3 0,-2 1-3 0,0 2-3 16,-1 4 7-16,0 2 3 0,-1 1 0 0,-3 1-6 0,4 2 7 15,-1 0-10-15,0 2 6 0,2-1-6 0,0-1-1 0,1 0 0 0,-2-1-6 16,2 0 6-16,3 1 5 0,0-2 0 0,1-1-2 0,1-1 7 16,1-2-8-16,3-4 8 0,2-1 5 0,2-1 1 0,2-3 1 0,1-1-5 15,0-1 2-15,3-3-3 0,-1 0 1 0,3-3-9 0,-1-1-3 0,2-1-6 16,1-3 1-16,0-1-1 0,0-1-6 0,1-2-3 0,-1-1-12 16,2-3-18-16,-1-2-27 0,0 0-48 0,-1-2-64 0,0-3-69 0,-4 0-96 15,1-2-168-15,-4-2-204 0,-1-2 1 0</inkml:trace>
  <inkml:trace contextRef="#ctx0" brushRef="#br0" timeOffset="-89168.16">21850 16039 1915 0,'-15'-1'121'0,"1"-2"-6"0,1 2 10 0,8-1 11 15,5 1-9-15,4 0-30 0,1-1-29 0,4 0 3 0,4-1 5 0,1-1 8 16,6-1 10-16,6-1-15 0,5 0-3 0,4-1-12 0,2 2-14 0,-1-3-20 15,3-1-15-15,-1 3-1 0,1 0-10 0,-3-2 3 0,3 2-3 16,-3-1-6-16,-1 3 2 0,-5-1 0 0,1 1-9 0,-4-2-2 16,-5 2-11-16,0 0-10 0,-3 1-11 0,-4 1-21 0,-3-1-36 0,-4 0-54 15,-3 2-49-15,-5 0-66 0,0 1-75 0,-2 0-150 0,-2 1-196 16,-6 3 114-16</inkml:trace>
  <inkml:trace contextRef="#ctx0" brushRef="#br0" timeOffset="-89014">21870 16237 1105 0,'-12'6'310'0,"2"-1"-237"0,1 2 12 0,8-2 18 16,3 1 15-16,5-2 9 0,1 1-13 0,4 2-13 0,1-3 2 0,6 0 1 16,4-3 0-16,2 2-13 0,4-3-15 0,3 0-20 0,1-4-17 0,5 1-13 15,-1-1-11-15,4 0-9 0,0-1-10 0,2-2-16 0,1 0-21 16,0-1-33-16,-2 0-55 0,-2 1-83 0,-1-2-106 0,-3 0-220 16,2-2-165-16,-1-1 103 0</inkml:trace>
  <inkml:trace contextRef="#ctx0" brushRef="#br0" timeOffset="-88681.32">23210 16050 1579 0,'-5'-11'364'0,"5"0"-250"0,-2-2 6 0,4 1 4 0,3 1 1 0,2 1-24 0,0 0-22 0,-2-1-34 16,-1-3-5-16,1 0 9 0,-2 0 0 0,0 0 11 0,-2-3-5 15,0 1-11-15,2-2-11 0,-2 1-8 0,1-1 1 0,-2 2-5 0,-3 2 3 16,2 1-10-16,-2 4-2 0,0 1-3 0,-1 1-2 0,-1 2 3 15,0 1-8-15,-4 1 7 0,0 2-2 0,-2 1-9 0,-1 0 13 0,-2 3-11 16,-3 1 1-16,0 1 3 0,-3 2-6 0,1 2 4 0,-2 2 0 0,1 1-4 16,-2 1 5-16,1 3-3 0,1 3-3 0,-2 1 6 0,2 6-4 15,0 0 1-15,3 4-9 0,-1-1 4 0,2 2-8 0,3 1 12 16,1 2 16-16,1 1-13 0,3-3 7 0,0 3-13 0,4-3-4 0,1-3 4 16,3 1-3-16,7-5 7 0,-1-2 0 0,4-1-5 0,3-4 5 0,2 1-2 15,0-3-1-15,1 0 6 0,3-1 1 0,-1-3-1 0,1-3-5 0,3-1 4 16,-2-1-7-16,-2 0 5 0,1-3 2 0,1-3-6 0,0 1 6 15,-1-2 0-15,-1 0-6 0,-1-3 8 0,-1 0-10 0,-1-1 5 0,-2-3 4 16,-1 2-6-16,0-2-3 0,-2 1-9 0,-2-2 1 0,0-2-14 0,-4 1-20 16,1 1-12-16,-2 0-23 0,-2 1-30 0,-1 0-21 0,2 1-47 0,-2-1-87 15,0 0-133-15,-2 1-192 0,-2-1-44 0,2 2 153 0</inkml:trace>
  <inkml:trace contextRef="#ctx0" brushRef="#br0" timeOffset="-87819.36">23013 15913 608 0,'-7'-8'331'0,"-1"-1"-187"0,-2-3-7 0,4 2-2 0,2 1 7 0,2 1-6 0,-1 1-16 15,0-1-11-15,-1 1-13 0,0 2 5 0,1-2 4 0,1 1-1 0,0 0-1 0,1 1-16 0,-2 2-10 0,1-1-16 0,-1 2-9 0,0 2-12 16,2 0-6-16,0 1-8 0,-2 0-3 0,-1 2-3 0,1 1-2 0,-2 3 5 15,0 3 1-15,-1 4-1 0,-3 2-1 0,2 8-3 16,-1-1-8-16,-1 5 3 0,-1 1-6 0,1 5-6 0,-2 1 0 16,1 2 5-16,-1 2 5 0,-1 0 5 0,4 1-4 0,-3 0-6 15,2 1 0 1,1-3 0-16,1 0 5 0,1-1-3 0,4-2-2 0,-1-3-1 16,3-2 3-16,3-5 8 0,1 0-4 0,0-3-3 0,-1-4-1 0,1-1-11 0,1-1 2 15,0-2 2-15,1-4-6 0,-1 0 3 0,0-4-1 0,2 0-3 0,-2-4 5 0,2 0-4 0,0-2-5 0,-2 0 4 0,2-3-9 0,1-2-1 0,0-2-8 16,0-2-14-16,-1-3-21 0,-1-2-23 0,0-2-28 0,-1-3-23 0,-1-1-36 15,-3-3-28-15,2-2-34 0,-3-2-37 0,0-2-42 0,0-3-34 16,-4-5-8-16,0 1 44 0,-1-1 83 0,-2-2 94 0,-1 1 71 0,3-1 37 16,-2 3 15-16,0 1 7 0,-2 5 5 0,4 0 11 0,-4 6 21 0,3 4 30 15,-2 1 30-15,4 4 12 0,0 1 8 0,0 0 13 0,0 2 11 16,1 2 14-16,2 0 7 0,1 2-2 0,1 0-5 0,0 0-1 0,3 0-7 16,0 1-5-16,2 2-4 0,0 0-11 0,4 1-2 0,-1 1-12 15,3 0-8-15,0 2-5 0,2 1-9 0,0 1-6 0,3 2-7 0,1 1-4 16,2 3 2-16,2 1-7 0,-1 1-3 0,5 2 0 0,2 2-14 0,0-1 1 15,0 4-3-15,4-2-2 0,-1 2-2 0,1 0-17 0,-1 0 2 16,0 3-8-16,0-1 7 0,-2 3-4 0,-1 0 0 0,-2-2 0 0,-2 1-8 16,-2-1 3-16,-2-1-10 0,-2 2-1 0,-2-1-10 0,-3 0 5 15,-4-2 3-15,-2 2-10 0,-3-1 6 0,-3-2-1 0,-1 1-10 0,-1-1 7 16,-3 0 2-16,-2 2 1 0,-4-4 1 0,0 2 2 0,-3 2-4 0,-3-3-8 16,-2-1 10-16,-2 1-4 0,-3-3 6 0,1-1-1 0,-4-2 1 15,1-1-8-15,-4-1 11 0,3 0-1 0,-1-2-6 0,-1-1 9 0,-2 0-11 16,-1 0 0-16,1-1 0 0,-1-2-5 0,1-1 5 0,3-1-4 0,1-2 2 15,2 0 2-15,2 1-6 0,1-2 6 0,2 0-7 0,1 0-5 16,4 1-5-16,-1-1-13 0,2 0-26 0,2 1-22 0,1 1-42 0,2-1-48 16,3 0-72-16,1 1-137 0,3 0-257 0,1 0-310 0,2 0 150 0</inkml:trace>
</inkml:ink>
</file>

<file path=ppt/ink/ink31.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8-01T03:09:46.905"/>
    </inkml:context>
    <inkml:brush xml:id="br0">
      <inkml:brushProperty name="width" value="0.05292" units="cm"/>
      <inkml:brushProperty name="height" value="0.05292" units="cm"/>
      <inkml:brushProperty name="color" value="#FF0000"/>
    </inkml:brush>
    <inkml:context xml:id="ctx1">
      <inkml:inkSource xml:id="inkSrc58">
        <inkml:traceFormat>
          <inkml:channel name="X" type="integer" max="19200" units="cm"/>
          <inkml:channel name="Y" type="integer" max="10800" units="cm"/>
          <inkml:channel name="T" type="integer" max="2.14748E9" units="dev"/>
        </inkml:traceFormat>
        <inkml:channelProperties>
          <inkml:channelProperty channel="X" name="resolution" value="554.91327" units="1/cm"/>
          <inkml:channelProperty channel="Y" name="resolution" value="552.14722" units="1/cm"/>
          <inkml:channelProperty channel="T" name="resolution" value="1" units="1/dev"/>
        </inkml:channelProperties>
      </inkml:inkSource>
      <inkml:timestamp xml:id="ts1" timeString="2024-08-01T03:13:10.849"/>
    </inkml:context>
  </inkml:definitions>
  <inkml:trace contextRef="#ctx0" brushRef="#br0">2472 10872 90 0,'0'-3'65'0,"0"0"-21"0,0 0 8 0,0-1 7 0,1 1 5 16,1-1 9-16,-1-1 4 0,1 1-5 0,-1-1 2 0,0 2 0 0,1-1-1 0,-2 0 1 16,2 0 0-16,-2 0-5 0,1-1-9 0,0 0-1 0,1 1-7 0,-2-1 0 15,1 1-1-15,0 0-3 0,-1 0-1 0,-1 1-3 0,0 0 0 16,0 1-8-16,0 0 1 0,-1 1-6 0,0 0-1 0,2-1 8 0,-4 1-11 15,1 0 5-15,-2 1-1 0,0-1-7 0,1 1 3 0,-2 1-5 16,-1-1-7-16,-1 1-6 0,1 1-3 0,-2-1 0 0,1 1-3 16,-1 0 1-16,-2 0 2 0,2 2-1 0,-1 0 3 0,-1 1-1 0,1 0-2 15,-2 1-3-15,-1 1-1 0,0 0-4 0,1 1 2 0,0 0 8 0,-3-1 2 16,3 1-4-16,0-1 4 0,1-1-13 0,2 0-1 0,1 0 6 0,0 0-5 16,1 1 4-16,1-1 0 0,2-2-2 0,0 1 2 0,2 0-1 15,2-1 2-15,2 1-3 0,0-1 0 0,2 0 2 0,1 0-2 0,2-1-1 16,-1 0 1-16,2 0-3 0,0 0 1 0,2-1 4 0,0-1-3 15,4 0 6-15,0 1-6 0,0-1 0 0,-1 0 3 0,0 1-5 0,-1-1 5 16,1 0 0-16,-1 0-3 0,1 1 7 0,0-1-6 0,-1 1 4 0,1-1 1 16,-1 1-6-16,-1 1 3 0,0 0-1 0,0 1 2 0,-2 0 3 15,0 1 1-15,-2 0-5 0,-1 1-3 0,1-1 1 0,0 2 4 0,-1 0-6 16,-1 0 2-16,-2-1 4 0,0 1-4 0,-1 0 4 0,0 1-2 16,-2 0 0-16,0 0-3 0,0 0 4 0,-4 1-3 0,2-2 0 0,-2 2 6 15,-1-2-5-15,-1 0 4 0,-1-1-3 0,0 0-2 0,-1 1 6 0,-2-1-2 16,-1-1 2-16,-1 0 0 0,0 0 1 0,-1 0 5 0,0 0-3 0,-1-1 2 15,-3 0-4-15,2 0-1 0,-1-1 3 0,1 1-5 0,-1-1 5 16,2-1-1-16,0 0-5 0,-1-1 9 0,0-1-7 0,3 2-3 0,2-2-2 16,0 1-6-16,3-1 4 0,0-1 7 0,2-1-2 0,2 0-4 15,2 1-8-15,1-2-25 0,2 1-50 0,1-1-63 0,3 0-72 0,2 0-81 16,3 0-82-16,0-2-97 0</inkml:trace>
  <inkml:trace contextRef="#ctx0" brushRef="#br0" timeOffset="432.83">2703 11001 275 0,'-2'-2'95'0,"-1"-1"-44"15,-1 0 16-15,2 0 12 0,0 0 7 0,1 1-1 0,-2 0-2 0,3 2-2 0,-2 0-1 0,1 0-2 0,0 0-11 0,0 1-13 0,-1 0-12 0,0 1-12 16,0 1-3-16,1 2-1 0,-1 0-2 0,0 2 2 0,0 1 0 16,0-1 2-16,0 2-1 0,0 0-2 0,0 0-2 0,1 1-5 0,-1 1 2 0,1 0 0 15,1-1 0-15,-1 0 2 0,1 0-1 0,2-2-2 0,0-1-1 16,1 0-2-16,-1-1-3 0,2-2 0 0,0 1 3 0,2-1-5 16,0-1 0-16,1 0 0 0,0-2-6 0,0 0 6 0,2-1-5 0,0-1 2 15,-1-1 2-15,2-1-6 0,0-1 0 0,-1 0-1 16,0-1-3-16,1-1 4 0,-3 0-3 0,1-1-1 0,0 0 3 0,-2-1-4 0,3-3 2 15,-2 1-1-15,0-1 1 0,-1 0-1 0,1 1-1 0,-3 1 5 0,1 0-1 16,-2 1-1-16,0 1-3 0,-1 1 2 0,0 0-1 0,-1 1 3 0,1 2 5 16,-2 0-7-16,0 2 3 0,0 0 0 0,0 1-1 0,0 0-2 15,0 0 2-15,-1 1 0 0,1 1-2 0,-1 1 3 0,1 1 0 0,0 1 1 16,1 1 3-16,-1 0 6 0,1 1-2 0,-1 0 2 0,2 2-4 0,0 0-1 16,0 1-2-16,0 1-2 0,0-2 0 0,0 1-3 0,1 0 1 15,1-2-6-15,0 0 6 0,1 0-2 0,1-2-5 0,2 0 8 0,-1-1-10 16,2 0-13-16,1-1-21 0,0 0-83 0,0-1-110 0,1-1-123 15,1 0-156-15,1-2 6 0</inkml:trace>
  <inkml:trace contextRef="#ctx0" brushRef="#br0" timeOffset="707.51">3248 10991 479 0,'-7'-3'260'0,"0"1"-172"0,1-1 25 16,2 0 16-16,1 1-9 0,1-1-18 0,1 0-29 0,-1 1-25 0,2 1-4 16,-2-1 3-16,2 1 5 0,-2 0-1 0,2 1-5 0,-1 0-6 15,-1 0-10-15,1 0-5 0,-1 1-8 0,1 0 0 0,-1 1-2 0,0 0-2 16,-1 1 3-16,0 1 0 0,-1 1 5 0,1 0 1 0,-2 1 0 16,0 2 2-16,-1 0 0 0,1 1-7 0,0-1 5 15,-1 3-7-15,2-1-1 0,0 2 6 0,0 0-7 0,1-1-1 0,1 1 0 0,1-1-2 0,1-1-3 16,1 0 2-16,1-1-9 0,1-1 0 0,1 0-3 0,0 0-7 15,3-1 11-15,2-1-9 0,0-1 0 0,2-2-6 0,2 1-14 16,2-3-18-16,0 0-81 0,2-1-109 0,1-2-134 0,0 0-169 0,2-3-12 16</inkml:trace>
  <inkml:trace contextRef="#ctx0" brushRef="#br0" timeOffset="1284.42">3556 11090 63 0,'-5'0'60'0,"1"0"-4"0,-1 0 15 0,1 0 7 0,2 0-3 0,0 0-10 0,1 0-9 0,1 0 2 16,1-1 6-16,-1 0 4 0,1 0 3 0,0 0-10 0,0 0-11 16,2 0-8-16,0-1-10 0,0 1-3 0,1-1-1 0,-1 1 1 0,1-1-2 15,-2 1 4-15,2 0-3 0,-1 0-5 0,0 0 1 0,0 0-2 16,0 1-2-16,-1-1 1 0,1 1-1 0,-1 0-2 0,-1 0-1 0,1 0 5 15,0 0-2-15,0-1 1 0,-1 1-5 0,2 0-3 0,-1 0 1 0,1 0 1 16,1 0 2-16,-1 0-1 0,2 0-6 0,-1 0 1 0,1-1 0 16,-1 0-3-16,1 0 2 0,0 0-1 0,-1 0-1 0,-1-1-2 0,2 1 2 15,-1-2-3-15,0 1 3 0,0 0-4 0,-1-1 2 0,-1 1-1 0,2 0 0 16,-1-1 5-16,-1 0 0 0,0 0-3 0,-1-1 2 0,0 2-4 16,-1-1 1-16,1 0 7 0,-2 0-4 0,0 1 4 0,0-1 1 0,0 0-3 15,-1 0 5-15,-1 0 0 0,0 0 3 0,-1 0-1 0,2 0 0 0,-3 0 1 16,1 2-2-16,0 0 0 0,-1 0 7 0,1 1 1 0,-1 0-5 0,0 1-7 15,0 0-3-15,-1 0-3 0,1 1-2 0,-1 1 4 0,0 0-5 0,2 1-2 16,-2-1 4-16,1 1 0 0,0 1-2 0,0-1 4 16,1 1-4-16,-1 1 2 0,2 0 3 0,-1 0-3 15,1 1 1-15,1 1 0 0,1 0-6 0,0 0 1 0,2-1 1 0,0 0 1 16,2 0 0-16,-1-2 0 0,2 2-2 0,-1-1-1 0,1 0-4 0,2 0 3 16,0-1-3-16,-1 0-1 0,3-2 1 0,1 1-5 0,2-1 1 0,-1 0-1 0,3-2-5 15,-2 0-19-15,2-1-52 0,1-1-93 0,2-2-108 0,0-1-132 0,2 0-121 16</inkml:trace>
  <inkml:trace contextRef="#ctx0" brushRef="#br0" timeOffset="1827.68">3797 11060 165 0,'2'-4'114'0,"-1"0"13"0,2-1 14 0,-1-1 2 0,1 1-8 0,-1 0-20 0,-1 1-18 0,0-1-10 0,0 2-3 0,0-2-3 0,0 1-7 0,-2 0-6 0,0-1-8 0,0 1-6 15,-1 1-5-15,0 0-5 0,-1 0-5 0,1 0 0 0,-2 0 0 0,0 1-8 16,0 0 3-16,-1 1-9 0,-1-1 2 0,1 2 4 0,-1-1-6 0,-1 2 1 15,1 0 0-15,-1 1 1 0,-1 0-2 0,0 0 0 0,-1 1-3 0,2 0 1 16,-2 1 0-16,1 1-2 0,-1 0-2 16,-1 1-4-16,0 1-2 0,-1-1-3 0,1 2 6 0,0 0-7 15,0 0 4-15,-1 2 1 0,1 1-2 0,-1-1 6 0,3 0-3 0,0 1 3 16,0 0-5-16,1-1 2 0,1-1-3 0,1 1 2 16,1-2 3-16,1 2-6 0,2-1 2 0,1 1 0 15,1-1-6-15,0 0 1 0,2 0-3 0,1-3 1 0,0 1-1 0,4 0 7 0,1-2 0 0,0 1 2 0,1-1 4 0,3-1-7 0,0-1 1 16,3-1-7-16,1-2-5 0,2-1-5 0,1-2-4 0,1 1-5 0,2-3-5 15,0 1-15-15,2-1-25 0,0-2-62 0,0 1-100 0,0-1-129 16,-1 0-157-16,0-1-183 0</inkml:trace>
  <inkml:trace contextRef="#ctx0" brushRef="#br0" timeOffset="2613.15">4114 11159 435 0,'-3'0'85'16,"3"0"-10"-16,0 0 24 0,0 0 7 0,2 0-10 0,-1-1-27 15,1 1-24-15,-1-1-2 0,1-1 3 0,0 0 2 0,1 0 0 0,0 0-7 16,0-1-12-16,0 0-4 0,1 1-6 0,0-2-4 0,0-1-1 15,-1 1-3-15,2 0-3 0,-1-1 0 0,0 0-1 0,-1-1 0 0,0 0 1 0,1-1 2 16,-2 1-4-16,0-1-1 0,-1 2 4 0,1-2-6 16,-2 1 4-16,0-1-1 0,0 0 1 0,-1 0 3 0,0 1-4 15,0-1 3-15,-1 2-3 0,0 0 0 0,0 1 5 0,-1 0 1 0,1 1 3 0,-1 1 6 16,0 0-1-16,0 0 4 0,-2 2 2 0,3-1-1 0,-2 1 1 16,0 1-5-16,1 0 2 0,-2 1-4 0,1-1 0 0,0 2-2 15,-2-1-1-15,1 2-2 0,-1 0 0 0,2-1-2 0,0 2 0 0,-1 1 0 0,-1 0 2 16,3 0 1-16,-2 2-3 0,1-1 3 0,1 2-4 0,0-1 3 15,1-1 4-15,0 1-3 0,1 0 1 0,0 0-3 0,0 0-1 0,2 0-2 0,1 1-1 16,0-1 2-16,1-1-6 0,2 2 1 0,0-2 1 0,2 0-4 16,2-1 4-16,1-1-1 0,1 0-6 0,1-1-2 0,2-1 2 0,1 1-3 15,3-2 5-15,0-1-4 0,2 0 0 0,-1-1 0 0,-1 0-5 16,2-2 0-16,-1 0-3 0,0-1-8 0,0 0-9 0,1-1-17 0,0-1-35 16,-1 0-28-16,1-2-28 0,0 0-13 0,-2 0 10 0,2-2 14 0,-2 2 18 15,-3-2 20-15,0-1 18 0,-2 1 20 0,-1-1 18 0,0 1 14 16,-3-1 11-16,-1 0 3 0,-2 0 0 0,-2 0 1 0,2 0 1 0,-3 0 0 15,0 1 2-15,-2 2 1 0,-1-1 2 0,-1 1 2 0,0 0 4 0,-1 1 8 16,0 0 7-16,-1 2 11 0,-1 0 9 0,0 1 6 0,1 1 0 16,-1-1 2-16,-1 2-5 0,1 0-1 0,-3 1-2 0,1 0-3 0,0 0-4 15,-1 0-6-15,1 1-6 0,-1 1-2 0,0 0-1 0,2-1 2 16,-2 2 0-16,1-1 0 0,-1 0-4 0,0 1-2 0,0 0 2 0,0 1-5 16,0 0-2-16,-1 1 2 0,0-1-8 0,1 1 1 0,2-1-1 15,0 1 0-15,1-1 0 0,1-1 1 0,2 1-7 0,0 0 1 0,2 0-1 0,0 0 1 16,1 0 5-16,2 0-1 0,0 0 4 0,1 0-3 15,1 0 0-15,2-1-1 0,0 1 0 0,3 0 2 0,0-1-4 0,1 0 1 16,-1 0-4-16,0-1-2 0,2 1-2 0,-1-1 2 0,2 1 0 0,-2 0 5 16,-1 1 0-16,2-1-2 0,-1 0-2 0,-1 0-5 0,-1 1 3 0,2-1 1 15,-1 1 6-15,-1 0-3 0,0-1 3 0,-2 1 0 0,-1 0-1 0,0 0 3 16,-1 1 1-16,-1-1-1 0,-1 0-2 0,0 0-1 0,-2 1-2 16,0 0 3-16,-1 0 9 0,-1 0-1 0,0 0-1 0,-2 0-2 0,0 1-2 15,-3-1-3-15,1 0 4 0,-1 0-1 0,-1-2-4 0,-1 2-1 16,-2 0-2-16,-1 1 0 0,0 0-3 0,-1-1 3 0,0 0 0 0,0-1-3 15,0 1 2-15,-1-1 3 0,0 0-7 0,1-1 8 0,0-1-6 0,3 0-3 16,-1-1 6-16,0 0-3 0,4-1-4 0,0 0 1 0,0-1-1 16,3 0-5-16,0 0 1 0,2-2-20 0,0 1-38 0,2-1-50 15,1-1-64-15,3-1-65 0,1 0-59 0,3-2-65 0,2 0-35 0,1-1 115 0</inkml:trace>
  <inkml:trace contextRef="#ctx0" brushRef="#br0" timeOffset="2975.83">5036 11014 469 0,'-1'-4'148'0,"-1"0"-8"0,0-1 19 0,0 1 5 0,1 1-6 0,-2 0-23 0,3 0-25 0,-2 0-16 15,0 1-8-15,1 0-10 0,-1 0-10 0,0 0-6 0,0 1-14 16,0 0-10-16,1 0-7 0,-1 0-9 0,0 0 1 0,-1 0-2 16,1 1 2-16,-2 0-1 0,0 0-5 0,-1 0 0 0,1 1 0 0,-1 0 2 15,0 1 2-15,-1 0 1 0,0 0 1 16,0 0-2-16,-1 0-3 0,1 0-1 0,0 0-5 0,1 1-4 0,-1 1 0 0,1-1-1 0,0 0-2 15,0 1 1-15,0 0-5 0,1 0 1 0,2 0 4 0,0 0-4 0,2-1 3 16,0 2-1-16,2-1-5 0,-2 1 3 0,4-1 1 0,-1 0-1 0,2 1 6 16,1-1 2-16,0 0-2 0,2 1 0 0,-1-1-6 0,4 0-2 0,-1-1 7 15,1 1-1-15,-1-1 2 0,2 0 6 0,0 1-4 0,0-1-1 16,1 0 4-16,0 0-5 0,-1 1 2 0,0-1-1 0,0 2 2 0,0-1 7 16,-1 1-8-16,-1-1 7 0,1 1-4 0,-2-1-5 0,1 1 3 0,-2-1-3 15,-1 0 4-15,-1 0 4 0,0 0 0 0,-1 1 0 0,0-1-2 16,-2 1-7-16,-2-1 3 0,1 1-3 0,-2-1 3 0,0 0 1 0,-2 0-1 15,0 0 0-15,-3 0-2 0,-2 1-1 0,-1-1-5 0,-4 2 7 0,-1 0-1 16,-3 0-4-16,-1 1-2 0,-2-1-18 0,-2 1-14 0,1 0-20 16,-5 0-48-16,-1 1-87 0,-1-1-121 15,-4 1-172-15,-1 2-205 0,-5 1 92 0</inkml:trace>
  <inkml:trace contextRef="#ctx0" brushRef="#br0" timeOffset="5927.58">5822 11102 115 0,'-7'-1'72'0,"1"1"-14"0,-2 0 11 16,1 0 7-16,2 1 5 0,-1-2 2 0,1 1 5 0,1 0 0 0,1 0 4 15,0 0 6-15,0-1 5 0,2 1-1 0,0 0 0 0,0-1-13 0,1 1-14 16,1 0-5-16,1 1 2 0,1-1 7 0,1 0 8 0,2 0 0 15,1 0-4-15,2 1-6 0,2-1-2 0,1 1-10 0,1-1-6 0,2 1-1 16,3-2-11-16,2 1 1 0,2-1-9 0,2 0-8 0,0 0-9 16,-1-1-8-16,4 0 0 0,0 1-6 0,0 0-4 0,-1 0 1 0,0 0-4 15,-2 1 3-15,-2 0-1 0,0 0-5 0,-2 0 2 0,-2 1-5 0,0-1 7 16,0 0-2-16,-3 0 0 0,1 0 6 0,-2-1-12 16,-1 2 6-16,-2-1-6 0,-2 1-3 0,-1-1 9 0,-1 1-11 0,-2-1 6 0,0 0-6 15,-2 1-8-15,0-1-12 0,-1 1-17 0,-2 0-14 0,1 0-35 0,-2 1-55 16,0 0-55-16,-2 0-70 0,-2 1-81 0,0-1-61 0,-1 0-19 15</inkml:trace>
  <inkml:trace contextRef="#ctx0" brushRef="#br0" timeOffset="6528.87">7051 10928 595 0,'-7'-6'174'0,"-2"1"-103"0,0-1 15 0,2 1 15 0,1 0 5 15,3 1 9-15,0 0 2 0,0 1-8 0,0-1-10 0,0 2-5 0,1 0-2 16,-1 0-10-16,2 0-8 0,-1 0-6 16,1 1-8-16,1 1-7 0,-1-1-10 0,0 2-15 0,0-1-9 0,0 1-5 15,-1 1-8-15,1 0 0 0,-2 1-3 0,-1 1-3 0,2 1 7 0,-1 1-1 0,-1 1-3 16,0 1 6-16,1 2-6 0,-2 0 4 0,2 1-1 0,-2 0-3 0,1 0 3 15,0 2-3-15,0 1-1 0,2 0 2 0,0 0 1 0,1-1-5 0,1 0 6 16,2 1-6-16,1-1 0 0,1-1 1 0,3 0-1 16,0-2 0-16,4-2 0 0,-1-1-1 0,3-1-4 0,0-1 2 0,1-1-9 0,1-2-1 15,1 0 2-15,0-1-6 0,2-2-1 0,-1 0-1 0,2-3-3 0,-2 0-2 16,3-1 3-16,-2-2-6 0,0 0 7 0,0 0-1 0,-2-1 1 16,-1-1 3-16,-1 0 0 0,-1-1 8 0,0 1 3 0,-1-1 3 0,-2 1 3 15,-1-1-4-15,1 1-1 0,-1 0 3 0,-2 0-3 0,1 0 9 0,-2 1 0 16,-1 0-1-16,0 1 4 0,-2 0-3 0,-1 1 4 0,0 2-2 15,0 0 2-15,-1 0-1 0,-1 0-3 0,0 1 5 0,0 1-1 0,-1 1 1 16,1 0-1-16,-2 1-5 0,2 0 4 0,-2 1-5 0,-1 0 0 16,0 1 8-16,0 0-7 0,-1 2 2 0,-2 0-3 0,2 0 4 0,1 0 4 15,-2 2 4-15,1 0-1 0,-1 0-4 0,1 2 0 0,2 0-2 0,0 0 3 16,-1 1 3-16,2-1-5 0,1-1 2 0,0 2-6 0,1-1 7 16,1 0 0-16,0 0 0 0,1-1 6 0,1 0-2 0,2 0 0 0,2-1 6 15,-1-1-1-15,4 0-1 0,-3-2 2 0,3-1-1 0,-2 0 0 0,3-2-3 16,-1 0 5-16,0 0-7 0,0-2 1 0,0 0 8 0,0-1-2 0,-1 0-1 15,-1-2-2-15,0 0-10 0,-2 1 2 0,1-3 2 0,-1 0-7 16,0 0-4-16,-1 0-4 0,-1 0 2 0,-1 0 2 0,0 0 0 0,-1 0-1 16,-2 1-2-16,-2-2-1 0,0 1 0 0,-3-1-1 0,2 1-3 15,-2 1-2-15,-1 0 0 0,-1 1-5 0,-1 0-1 0,-1 1-8 0,1 2-8 16,-2 1 2-16,-1-1-12 0,3 1-9 0,-3 1-17 0,1 0-25 16,0 1-25-16,1 1-33 0,1-1-39 0,-1 0-56 0,2 2-76 0,1-1-69 15,2 1-24-15,1-1 66 0</inkml:trace>
  <inkml:trace contextRef="#ctx0" brushRef="#br0" timeOffset="7330.21">7649 10963 999 0,'-2'0'211'0,"0"0"-81"0,0 0 11 0,4 1 6 0,0-1-2 0,1 1-8 16,0 1-26-16,0 0-22 0,1 1-22 0,-1 0-1 0,0 0-3 15,-1 1-3-15,1 0-5 0,0 1-12 0,1 0-7 0,1 1-3 16,-2-1-5-16,3 0-10 0,-1 0 4 0,1-1-12 0,-2 1-1 0,0 0-1 0,1 1 0 15,-1-1-3-15,-1-1 3 0,0 0 2 0,-1 0-9 16,0-1 3-16,1 0 1 0,-1 0-4 0,0-2 6 0,0 0 1 0,0 1-8 16,0-2 9-16,0 0-2 0,-1 0-1 0,1-2 4 0,0 0-10 0,0 0 3 15,1-2 1-15,0 0 1 0,1-1 1 0,-1-2-1 0,1 1-3 0,1-1 1 16,0 0-1-16,0 1-4 0,1-1 4 0,0-1-6 0,-1 0-1 16,0 0 7-16,1 0-9 0,-1 0 4 0,1 0 0 15,0 2-2-15,0 0 2 0,1 1 4 0,-1 1-7 0,-1 1 8 0,1 0-11 0,0 1 0 16,-1 0 4-16,1 1 0 0,0 0 7 0,-1 1-2 0,-1 1 3 0,2 0-8 15,0 1 5-15,-2 1-2 0,1 0 1 0,-1 1 2 0,0 0-1 0,0-1 4 16,0 3-8-16,0 0 3 0,2-1-1 0,-2 2 0 0,1-1 4 0,-1 1-2 16,2 0 2-16,0 0-4 0,0 0 2 0,0 0 0 0,0 0-2 15,1-2 2-15,0 1-3 0,0-1 2 0,-1 0 5 0,1 0-4 0,0-1 4 16,0-1-4-16,0-1-4 0,2-1 4 0,-2 1-1 0,3-2-1 0,-1 0-3 16,0-2 1-16,1-1-1 0,-2 0-7 0,2-1-5 0,-1-1-17 15,2 0-13-15,-1-2-15 0,0 0-18 0,-1-1-10 0,1-1-7 16,-1 0-8-16,-1-1-1 0,0-1-10 0,0 0-13 0,0 0-7 0,0-3-8 15,-2 1 1-15,0-2 11 0,0 1 16 0,0-2 19 0,-1-1 8 0,1 0 3 16,-2 0-3-16,2-3-7 0,-1-1 11 0,0 0 15 0,0-2 22 0,-3 0 22 16,1 1 15-16,0 1 8 0,0 4 5 0,0 4 7 15,-1 3 4-15,0 3 5 0,-2 2 4 0,2 2 0 0,-2 2 0 0,0 1-2 0,2 2 3 16,-2 1 2-16,2 1 7 0,-1 1 10 0,0 1 9 0,1 1 9 16,-1 2 4-16,0 3-5 0,0 1-4 0,0 3-11 0,1 0-4 0,0 2-5 15,0 1-2-15,1 2 2 0,-1 0-1 0,0 2 6 0,0 0 2 0,0 0 0 16,0 2 0-16,0-2-5 0,1 2-4 0,-1-2-4 0,0-2-3 0,0 0-7 15,0-2-7-15,0-1-5 0,0-1-5 0,0-1 1 0,0-2 2 16,-1-2-2-16,-1-2-2 0,0-1 2 0,0-3-3 0,-1 1 1 0,1-2 0 16,-1-1 2-16,-1-1-1 0,0-2 5 0,0-1 1 0,-1 0 2 15,1-3-2-15,-2 0 2 0,0-2-6 0,0-1-3 0,0 0-1 0,-1-3-5 16,3-1 3-16,-2-1-2 0,0-2-2 0,0-1-5 0,1-1 2 16,-1 0-1-16,3 3 5 0,-1 0 3 0,0 2-3 0,0 0 4 0,1 2 0 15,0 0-3-15,1 1 5 0,1 1-1 0,0 3 0 0,1-1 4 0,1 1-2 16,1 0-4-16,1 1 2 0,0 1-1 0,1-1 1 0,2 2 5 15,-1-1-3-15,1 1 2 0,-1 0 1 0,0 0-1 0,0 1 1 0,2 0 1 16,0 0 2-16,-1 0-1 0,0 0 4 0,-2 0 4 0,2 0 0 0,-1 1 6 16,0-1 1-16,1 1 0 0,-1 0 1 0,-1-1 0 0,1 1 4 15,-2 0-6-15,1-1 7 0,-1 2 0 0,-1 0-2 0,1 0 4 0,-1 0-2 16,-1 0 1-16,2 2-2 0,-2-1 2 0,0 1-1 0,0 2-3 16,0-2 9-16,-1 1 2 0,2 1 2 0,-2-1-1 0,0 1-10 0,1 0-2 15,-1 0-3-15,0 0 7 0,0 0-2 0,0-1-8 0,0 1-2 0,2-1-11 16,-2-1 0-16,2-2-2 0,1 0-5 0,-1 0-2 0,1 0-5 0,0-1-5 15,1-2-5-15,0 1-14 0,2-2-20 0,0 0-27 0,-1-1-45 16,2-1-73-16,0-1-104 0,1 0-126 0,-1-2-86 0,1-2 35 0</inkml:trace>
  <inkml:trace contextRef="#ctx0" brushRef="#br0" timeOffset="7510.83">8649 10853 348 0,'-5'0'337'0,"1"-1"-196"0,0 1-4 16,2 0-10-16,1 1-24 0,0 0-19 0,1 1-28 0,1 0-11 0,0 0-2 15,0 1-5-15,1 0-4 0,0 0-6 0,1 1-9 0,0 0-6 16,1 0-7-16,0 0-7 0,2 0-9 0,-1 1-22 0,2 0-41 16,0-1-95-16,0 0-164 0,1 1-186 0</inkml:trace>
  <inkml:trace contextRef="#ctx0" brushRef="#br0" timeOffset="7899.25">8811 10904 685 0,'-2'-1'164'0,"1"-1"-17"0,0 1 6 0,2 1 6 16,0 0-10-16,0 1-19 0,2 0-14 0,0 1-7 0,0 1 4 0,1 0 1 15,-1 1-8-15,1 1-8 0,1 0-17 0,0 0-13 0,-1 1-7 0,3 0-12 16,-1 0-2-16,0 2-9 0,0-1-8 0,-1 0-1 0,1 1-6 16,-2-1-1-16,1 1 3 0,-1-1-11 0,-1 0-4 0,0 0 2 0,1-1-9 15,-3-1 2-15,1-1 1 0,0 0-1 0,0-1-1 0,-1 0 4 0,1 0 0 16,-1-1-6-16,0-1 8 0,1 0-9 0,-1-1 1 0,0 1-2 15,1-1-3-15,1-1 9 0,0-1-2 0,1 0-1 0,0-1-2 0,0-1-2 16,1-1-1-16,-1-1 7 0,1 1-7 0,2-1-1 16,-1 0 0-16,0 0-7 0,0-1 7 0,-1 1-4 0,-1 0 2 15,2 0 5-15,-2 1-2 0,1 1 9 0,-1 0-9 0,0 2 4 0,-1-1 0 0,0 1-7 0,1-1 10 16,-1 1-2-16,0 0-1 0,1 0-1 0,-1 1-2 0,1 1 2 0,0-1-2 16,0 1 1-16,0 0 3 0,0 1 2 0,0 0 2 0,1 1-3 15,0 0-2-15,-1 0-2 0,2 1-2 0,-2 0 2 0,0-1 0 0,1 2 0 16,0 0-1-16,-1 0-1 0,0 1 4 0,0 0-1 0,0 1 1 0,1 0-5 15,-1 0 4-15,1 0 4 0,-2 0-8 0,2 0 5 0,0-1-6 16,1 1-7-16,-2-1 11 0,2 1-3 0,0 0 4 0,0-2-1 0,-1 2-3 16,1-2 6-16,1 0-6 0,-1 0 1 0,0-2-4 0,1 0-6 15,0 0-8-15,1-1-9 0,1-1-15 0,1-1-28 0,0 0-36 0,0-2-31 16,0 1-39-16,0-2-30 0,-1 0-29 0,0-1-41 0,-1-2-18 0,1 0-9 16,-3 0 34-16,2 0 54 0,-2 0 49 0,0 0 58 0,0-1 45 15,-2 0 34-15</inkml:trace>
  <inkml:trace contextRef="#ctx0" brushRef="#br0" timeOffset="8088.42">9379 10927 40 0,'0'-3'54'0,"0"-1"10"15,1 0 2-15,0 1 2 0,-1 1 1 0,0 0 0 0,0 1-4 16,0 1-4-16,0 0-4 0,0 0 0 0,0 1 3 0,0 1 6 0,0 0 7 16,1 0 1-16,-1 0 3 0,1 1-6 0,-1 0-3 0,1 1-3 0,0 0-2 15,0 1 2-15,0 1-3 0,0 0 9 0,0 0 3 0,1 0 3 16,-1-1 5-16,1 2-4 0,0 0-3 0,0 0 1 0,1 1-4 0,0-1-1 16,1 1-2-16,-1-1-6 0,1 0-3 0,0 0-11 0,0 1-9 15,0-1-10-15,0-1-7 0,1 0-7 0,-2-1-3 0,2 0-5 0,0 0 0 16,0-1-3-16,0-1-4 0,2 0 1 0,0-2-4 0,1 1 4 15,2-1-4-15,0 1-7 0,2-2-7 0,0-1-18 0,0 0-25 0,0-2-28 16,-2 1-38-16,0-2-52 0,-1-1-79 0,1 0-104 0,-1 0-127 0,1-2-58 16</inkml:trace>
  <inkml:trace contextRef="#ctx0" brushRef="#br0" timeOffset="8894.09">9623 10957 123 0,'-3'-4'139'0,"-1"-1"-25"0,0 0 17 0,1 1-6 0,1 1-12 0,1 0-13 15,1 2-12-15,0-1-9 0,0 1-3 0,1 1 1 0,0-1-4 16,0 1-3-16,0 1-2 0,0-1-3 0,1 1-1 0,0 0 5 15,-1 0-3-15,1 2 3 0,0 0-1 0,0 2-9 0,1 1 0 0,-1 1-11 16,0 1-9-16,0 2-6 0,0 1-13 0,0 1-6 0,-1 0 3 0,-1 0-6 16,2 1-1-16,-2 1 0 0,2 1-8 0,-1-1-2 0,0-3 0 0,1 2-2 15,-1-3 2-15,2 1-4 0,0-1-3 0,0-1-4 0,0-2-12 16,2 0-7-16,0-2-16 0,2-1-20 0,-1-1-16 0,4-1-32 0,0-1-42 16,2-2-76-16,2-1-85 0,-2-1-74 0,2-2-44 15</inkml:trace>
  <inkml:trace contextRef="#ctx0" brushRef="#br0" timeOffset="9173.79">9894 10944 225 0,'-5'-2'128'0,"1"1"-27"0,-1 0 6 0,1 1 9 0,1 1 6 0,1-1-7 0,1 1-15 16,-1 0-20-16,0 1-12 0,0 0-6 0,2 1-5 16,-2 1-4-16,2 0 0 0,0 1 1 0,0 1 2 0,-2 0 5 15,2 2-2-15,0 0 4 0,0 1 1 0,0 0 0 0,0 0 1 16,0-1-3-16,0 2-1 0,0-1-4 0,2 0-5 0,0 0 5 0,-1 0-6 0,3-1 0 15,-1-2-2-15,1-1-2 0,0 1 3 0,2-2-10 0,1 0 4 0,0-1-7 16,0-2-5-16,1 0 6 0,1 0-9 0,-1-2 1 0,2 0-2 0,1-2 0 16,-3-1-6-16,3 0-4 0,-2-1-8 0,-1 0 0 0,0-1-3 0,-1 1-1 15,1-2 3-15,-1-1-9 0,-1 0 3 0,-1 0-3 0,0 0 0 16,-2 0 2-16,-1 1-9 0,-1 0 0 0,0-1 2 0,-2 1-4 0,0-1-3 16,-1 1 1-16,-1 0-11 0,-1-1-2 0,0 2 1 0,-2 1-12 0,0 1-9 15,0 0-8-15,-1 2-37 0,2 0-23 0,-1 0-27 0,-1 2-51 16,1 0-52-16,-2 1-93 0,1 1-113 0,0 0-62 0,0-1 94 15</inkml:trace>
  <inkml:trace contextRef="#ctx0" brushRef="#br0" timeOffset="9739.28">10194 10955 709 0,'-2'-6'558'0,"-2"0"-420"16,0-1 4-16,2 3 1 0,0 1 3 0,2 1-11 0,0 0-17 0,0 0-27 15,0 0-19-15,0 1-11 0,0 0-6 0,1 1-16 0,0 0-2 16,0 0-15-16,0 0-7 0,-1 1 4 0,2-1-11 0,-2 2 4 0,2 0-1 16,0 0-1-16,-2 2 1 0,0 1-2 0,0 1 1 0,-2 1-1 0,2 0 3 15,-2 0-1-15,2 1-2 0,0 1-4 0,-2 0-2 0,2 1-1 16,0-1 0-16,2-1 1 0,0 1 3 0,0-1-3 0,0 1 1 0,0 0 0 16,1-1-4-16,1-1 5 0,0-1-2 0,3-2 2 0,-1 0-3 15,1-1 1-15,-2-2-6 0,2 1 4 0,1-1 3 0,0-2-3 0,0 0 9 16,0-1-5-16,2-2-2 0,-3 1-5 0,1-2-6 0,0-1 7 15,0-1-4-15,1 0 3 0,-1-1 2 16,0 1-5-16,-1-1 2 0,-1 1 0 0,0-2-2 0,0 1 2 0,0-1-2 16,-2 1 0-16,1 0 2 0,-1 0-6 0,-1 2 4 0,1 0-10 0,-1 0 7 0,-1 1-3 0,1 1-1 15,-2 2 7-15,1 0-9 0,-1 1 7 0,-1 1-1 0,0 0 4 0,0 0 0 16,0 0-2-16,0 1 1 0,1 1-4 0,-1-1 0 0,1 2 7 0,0 0 1 16,-1 0 4-16,1 1 1 0,0 1-5 0,0-1-1 0,0 1 1 0,0 0 2 15,0 1 9-15,0 0-3 0,1 1 0 16,0-1-7-16,-2 0-5 0,2 0 0 0,1 0-1 15,-1-1 6-15,1 1-2 0,0-1 6 0,0 0-1 0,1 0-5 0,0-1 5 0,0 0-3 0,0 1 0 16,-1-2 5-16,1 0-2 0,1 0 3 0,0-2-2 0,0-1-3 0,-1 0 2 0,2-1 0 16,0 0 2-16,0-1 2 0,1-1 0 0,1 0-2 0,0-1 0 0,2-1-2 15,-1 1 0-15,-1-2 0 0,1 1-3 0,0 0 2 0,1-1-2 16,-1 1 0-16,2-2 5 0,-1 1-2 0,0 0-3 16,1-1 5-16,-1 1-4 0,1-1-1 0,0 2 8 15,-1 0-1-15,2 1 1 0,0 1 3 0,0 1 0 0,2-1 0 0,-1 1 6 16,1 1 2-16,3 1-4 0,-2 1 4 0,-1 0-1 0,0 1-5 0,-1 1 0 15,-1-1-3-15,-3 2 2 0,-1 0-4 0,-1 1 4 0,-1 1-1 0,-1 1-4 0,0 0-4 16,-3 1-1-16,0 1-2 0,-2-1-2 0,-1 0 4 0,-1 1-6 16,-2 1 1-16,-1 1-4 0,-2-1-9 0,-1 1-9 0,0-3-21 0,-3 0-32 0,0 1-103 15,-3-2-145-15,1 1-250 0,-2-2-256 0,-1 0 220 0</inkml:trace>
  <inkml:trace contextRef="#ctx0" brushRef="#br0" timeOffset="10607.09">11660 10922 500 0,'-5'-7'202'0,"-2"1"-92"16,2-2 13-16,2 3 10 0,0-1 5 0,2 0 1 0,0 0-8 0,0 1-18 16,1 0-12-16,1 0-7 0,-1 1-3 0,1-1-9 0,1 1-4 15,0 1-10-15,2 0-6 0,-1-1-2 0,2 2-12 0,-1-1-5 0,1 1-2 16,1 0-6-16,-2 1-3 0,3 0-7 0,0 0-2 0,-2 2-3 16,2 1-3-16,0 1 4 0,-1 1-4 0,1 2 4 15,-1 1-2-15,0 1-3 0,2 1 3 0,-1 3-3 0,-1 1-6 0,1 0 2 16,0 3 6-16,-1-1-6 0,1 0 10 0,-1-1-9 0,-1 1-3 0,0-1 3 15,1 0-8-15,-1-2 10 0,0 0-5 0,0-2 5 16,-1-2-4-16,0 0 1 0,0-1-2 16,0-3 1-16,-2 0 9 15,2-1-1-15,-1-2-1 16,0-1 8-16,-1 0-4 0,2-1 3 16,-1-3 8-16,1 0-16 15,1-2 3-15,1-2-2 0,-1-1-10 16,0-1 1-16,1-2-6 15,1 0 4-15,0-1-2 0,-1-1-5 16,0 1 6-16,-1 0-3 0,1-2-1 0,-1-1 3 0,1 1-5 0,-2 0-5 0,1 0 0 0,0-1-4 0,0 1-3 0,-2 0-7 0,1-2 2 0,1 1 5 16,-2 3-9-16,0 1-3 0,0 5-12 0,0 0-16 0,-1 1-10 0,3 2-19 0,-1 2-19 0,1 2-17 0,0 1-5 0,0 2-10 0,-1 1 6 0,2 1-10 0,-1 0-11 0,2 1-18 15,0 0-38-15,2 2-24 0,-1 1-21 0,1 2-22 0,-1-1 3 0,1 0 32 0,1-1 53 0</inkml:trace>
  <inkml:trace contextRef="#ctx0" brushRef="#br0" timeOffset="11393.33">12232 10960 162 0,'4'0'135'0,"2"1"11"0,-1 0 11 0,1-1 16 0,-2-1 0 15,-1 0-7-15,1-1-17 0,0-2-12 0,0 0-18 0,0 0-5 0,-1-1-12 0,3 0-10 16,-2-2-8-16,1 0-11 0,0-1-5 0,0 0-2 0,-2 0-7 0,1-1 6 15,-1-1-2-15,1 1-14 0,-2-1 5 0,0 1-19 0,0 0-5 16,-1 1 1-16,-1-1-9 0,0-1-5 0,-1 0-1 0,-1 0 0 16,-2 1-4-16,1 0 6 0,-1 3 1 0,-1 0-3 0,1 1 0 15,-1 0-3-15,-1 2-3 0,0 0 4 0,0 1-2 0,1 1-4 16,-1 1 0-16,-2 1-8 0,3 0 6 0,-3 1-2 0,1 1-13 0,0 1 5 0,-1 0-5 16,0 2 9-16,-2 0 5 0,1 1-3 0,1 1-2 0,0 1-2 0,2 2-6 15,-1-1 3-15,0 0 4 0,1 0 1 0,0 0 5 0,1 0-5 16,0 0 3-16,3 1 0 0,0 1-5 0,1-1 6 15,1 0-8-15,1 0-4 0,-1 0 2 0,2-2-6 0,2-1 4 0,0 0 4 0,2-3-5 0,1 1 9 16,0-2 0-16,1 0 2 0,0-1-2 0,2-1-3 0,0-1-2 16,0-1 3-16,-1-2 2 0,2 0 0 0,-1-1-1 0,-2-1-1 0,2 0 5 0,-2-1-3 15,1 0 0-15,-1 0-6 0,1-1 1 0,-3-1-3 0,2 0 0 16,-2-1 7-16,0 0-3 0,0 0 6 0,-1 0-4 0,-1 1-12 0,0-1 6 16,-2 0 2-16,3 0 4 0,-2 0 4 0,0 0-6 0,0 2-4 15,-1-2 5-15,1 4-3 0,-1-2-4 0,-2 2 3 0,2 0 0 0,-1 1-2 16,0 0 9-16,0 1 6 0,0 1-4 0,-1 1 1 0,0-1-2 0,0 2-10 15,-1-1 10-15,0 0-7 0,1 1 1 0,0 0 4 0,0 1-7 16,-1 0 10-16,1 0-1 0,-1 1 2 0,1-1 0 0,0 1-4 16,0 0-2-16,0 1-2 0,0-1 3 0,0 1-2 0,1-1 5 0,-1 1-1 15,1 0-4-15,-1 0 2 0,1 0 4 0,0 1-7 0,1 0 5 0,0-1 0 16,0 1-5-16,1 0 5 0,0-2-1 0,-1 1 4 0,0-1-2 0,2-1 1 16,-1 2 1-16,0-2-6 0,0 1 8 0,0-1-5 0,0-1-4 15,1 1 1-15,-1 0 0 0,1-1-1 0,-1 1 8 0,1-2-1 0,1 0 0 16,0 0-1-16,1 0 0 0,-1-2-7 0,2 1 3 0,0-1 2 0,0-1-4 15,1 1 8-15,-1-2 10 0,1 0-9 0,-2 2 0 0,2-2-10 0,0 1-14 16,1-1 8-16,-1-1 4 0,1 1 4 0,0-1 7 0,-1 1-5 16,1 0-1-16,-1 0-1 0,0 0 0 0,-1 1 1 0,2 0 5 0,-2 1-1 15,0 0-2-15,-1 0 2 0,0 1-6 0,0 1 6 0,0 0 6 16,-1 0-4-16,0 1 4 0,0 1-5 0,0-1-6 0,-1 1 6 0,1 1-4 16,-1-1 1-16,-1 2-2 0,1-1-2 0,-2 1 0 0,1 0 0 15,1 0 4-15,-1 1 1 0,-1 0-1 0,2 0-1 0,-1 0 1 0,0 0 4 16,1-1 7-16,0 1 0 0,-1 0-1 0,1-1-6 0,0-1-5 0,0 1 1 15,0-1 0-15,1-1 3 0,0 0 0 0,0-1-3 0,1-1 6 16,0 0-4-16,-1 0 0 0,1-1-1 0,1-1-6 0,-2 0 2 0,2-1 2 16,-1 0 2-16,0 0 1 0,0-1 3 0,0 0-7 0,0-1 2 0,0 0 5 15,0 1-7-15,1-2 10 0,0 1-6 0,-1-1-2 0,1-1 1 16,-2 1-7-16,-1 0 3 0,2 1 1 0,-1-1 4 0,0 1-2 0,-1 0 8 16,1 1-18-16,-1 0 9 0,-1-1-4 0,0 0-1 0,0 0 10 0,-1 2-7 15,0 0 3-15,0 1 3 0,-1 0-7 0,1 1 5 0,-1 0-6 16,0 1-1-16,0 0 8 0,-1 1-7 0,1 0 8 0,0 0-9 0,-1 0 4 15,2 1 5-15,-2 1-3 0,2 0 7 0,-2 0-12 0,2 1 10 0,0-1 3 16,0 1 1-16,0 1 2 0,1 0-11 0,-1 0 2 0,1 1 2 16,-1-1-4-16,2 1 4 0,-1 1-8 0,1-1-2 0,-1 0 5 0,1 0-1 15,-1-1-1-15,1 0-4 0,-1-1 3 0,0 0-6 0,1-1 1 16,0 0-5-16,-1 0-3 0,2-1-18 0,1-1-23 0,0 0-40 0,1-2-67 16,2-1-76-16,-1 0-102 0,3-2-107 0,-3 0-53 0,-1-2 19 0</inkml:trace>
  <inkml:trace contextRef="#ctx0" brushRef="#br0" timeOffset="11534.37">13036 10727 544 0,'-6'-3'213'16,"-2"0"-57"-16,-1 0-9 0,2 1-10 0,3 2-6 0,1 0-27 0,0 0-27 15,-1 0-27-15,4 0-17 0,-2 1-10 0,1 1-5 0,1 0-8 16,0 1-1-16,1 1-6 0,1-1-3 0,2 2-1 0,1 0-10 0,1 0-13 16,2 0-24-16,1 1-38 0,-1 0-102 0,1 1-141 0,0 0-155 0,2-2 73 15</inkml:trace>
  <inkml:trace contextRef="#ctx0" brushRef="#br0" timeOffset="12776.68">13300 10853 520 0,'-2'-5'183'0,"4"1"-55"0,-2-2 15 0,2 0 20 0,0 0 13 16,0 0-3-16,0 1-21 0,-1-2-25 0,1 1-13 0,0-2-6 16,0 2-10-16,0-1-12 0,0 2-14 0,1 0-15 0,-2 0-15 0,0 1-13 15,0 2-8-15,-1 0-10 0,0 1-1 0,0 0-2 0,-1 0 0 0,0 1 1 0,-3 0-4 16,0 0 1-16,1 1 0 0,-3 1-4 0,-2 1 2 15,2 0-2-15,-2 1 2 0,0 1 3 0,2-1-6 0,-2 1 2 0,0 1-3 16,1 0-4-16,0 1 5 0,-1 0-2 0,2 0 8 0,0 0-2 0,0 0 0 16,2 0-2-16,-1 0-5 0,1 0 5 0,2 0-4 15,0 0-1-15,2-1-4 0,0 0 3 0,3-2-2 0,-1 0 5 0,2-1 3 0,1 0-7 16,0 0 2-16,0-2 1 0,2 0 2 0,-1-2-7 0,3-1 4 16,1 0-2-16,-1-1-1 0,0 0 7 0,-1-1-5 0,-1 0 3 0,1-1-7 15,-1 0 3-15,1 0 2 0,-2-1-7 0,2 0 6 0,-1 1 0 0,-1 0-6 16,-2 2 4-16,1-2-6 0,-1 0 5 0,0 0-3 0,-1 1-5 0,1 0 7 15,-1 1-6-15,0 0 9 0,0 0 1 0,-1 0-2 0,-1 1 4 16,1 1-4-16,0 0 4 0,-1 0-1 0,1 1-1 0,-2 0-3 0,0 1-1 16,0 0-1-16,0 0 5 0,0 1 5 0,0 0-4 0,-2 0 7 0,1 2-7 15,0-2 5-15,-1 2 9 0,1 0-9 0,0 0 3 0,1 1-4 16,0 0-4-16,-1-1 4 0,1 0 1 0,1 0 0 0,0 1 1 0,1-1-1 16,0 2 3-16,1-2 2 0,2 1 0 0,-2-1-1 0,1-1 1 15,0-1-7-15,1 1 5 0,-1-1-4 0,2-1-4 0,0 0 4 16,2 0-4-16,0-2 9 0,-1 0-4 0,1-1 0 0,0-2 4 15,0 1-7-15,1-2 8 0,1 0-5 0,1-1-1 0,0 0-2 0,0 0-3 0,0-1 7 16,3 0-10-16,0-1 0 0,1-2-6 0,-2-1-7 0,-1 0 9 0,-1-2 0 16,-2 1 4-16,-2-1 6 0,1 0-1 0,-1 0 4 0,-1-1 3 15,-2-2-6-15,2-1-5 0,-2-1 4 0,0-1-4 0,-2-2 1 0,2-1-2 16,-2 1-11-16,-1-2-2 0,1-1-8 0,-2 1 0 0,0-2-1 0,0 0 0 16,-1 0 4-16,-1 3 11 0,-2 3 9 0,2 4 2 0,-2 3 0 0,1 3-9 15,-2 2 4-15,1 2-1 0,2 2 5 0,-2 3-3 0,-1 2-1 16,0 1-2-16,0 2 3 0,0 1 1 0,0 3 2 0,-1 0 0 0,1 3 0 15,0 2 5-15,1 2-4 0,0 3 2 0,0 1-3 0,1 0 0 16,1 2 3-16,-1 0 3 0,1 0 0 0,1 2-3 0,0 0-4 0,2 0 2 16,1 1 2-16,0-3 3 0,2 1 0 0,-1-2-4 0,3-4-2 15,0 0-9-15,1-1 8 0,1-1-6 0,1-2 0 0,0 0 9 0,1-3 1 16,-1 0 7-16,0-3-4 0,0 0-2 0,-1-2-5 0,0-2 0 16,-1 1-1-16,0-3 3 0,0 1-1 0,-2-2 1 0,1-2 0 0,-1 0 0 15,1-1-2-15,0 0-3 0,-1-1-1 0,-1-1-6 0,3-1-6 16,-2 0-6-16,0-1 0 0,-1-1-2 0,0 0 5 0,-1-1 6 0,1 1-1 0,-2 0 4 15,1-1 8-15,-1 2 0 0,0 1 4 0,0 0 4 0,1 1-4 16,-2 0 2-16,1 0-2 0,0 2-1 0,-1-1 6 0,0 2-2 0,0 1 0 16,-1-1 3-16,1 2-8 0,0 0 2 0,-1 0-4 0,0 0-6 0,1 0 0 15,-1 2-1-15,-1-1 0 0,1 1 4 0,0 1 0 0,0 0 2 0,0 1 5 16,0 0 3-16,1 0-5 0,-1 0 2 0,0 1-1 0,1-1 0 16,0 2 6-16,0 0-2 0,1 0 2 0,0 1 2 0,2-1-1 15,-1 1 5-15,0 0 2 0,1-1-1 0,1 0-2 0,1-1 5 0,0-1-4 0,0 1 1 16,1-2 4-16,1 1-2 0,-2-1 4 0,3-1-1 0,-1 0 1 15,-2-2 0-15,2 1-7 0,0-1 3 0,-1-2-2 0,1 1-1 0,-2-2-1 16,3 0-2-16,-2-1-5 0,0 0-2 0,1-1-2 0,0 0 3 16,0-1 3-16,0-2-2 0,-1-1 3 0,2 0-2 0,-2-1-4 0,-2-1 7 15,1 1-1-15,-1-1 1 0,0-2 2 0,-1 1-4 0,1-3-3 16,0-2-1-16,-1 0 1 0,1 0 1 0,-1-3 0 0,0-1-2 0,0 1 2 16,-1-3-5-16,0-1-6 0,0 0 2 0,-3-2-6 0,2 1 3 0,0-1 5 15,-2 3-1-15,0 2 3 0,0 2-1 0,0 4 5 0,-2 3 0 16,2 2 2-16,0 2 2 0,-2 4-4 0,2 1-3 0,0 3 0 0,-1 1-2 15,1 2 1-15,-1 0 3 0,0 1-2 0,0 1 1 0,0 2 0 0,0-1-1 16,-1 3 3-16,1 2 0 0,-1 1 1 0,1 3 3 0,0 0-8 16,0 3 6-16,0 1-1 0,1 0-1 0,0 0 4 0,1 1-4 0,1 1 3 15,-1-1-2-15,2 1-1 0,-1 1 0 0,1-2-1 0,0 1 1 16,1-2 3-16,0-1-2 0,1 0 4 0,1-2-3 0,1-1-1 0,1-1 2 16,-1 0-6-16,3-2 9 0,-1 0-1 0,-1-1 5 0,2-1 2 0,-1-1-1 15,1 0 0-15,0-1-4 0,1-1 3 0,1-1-6 0,0 0 7 0,1-3 0 16,0 1 1-16,1-2-3 0,0-1-2 0,2-1 2 0,-1 0-6 15,0-1 1-15,-2 0 0 0,-2-1-2 0,3-1 0 0,-2 0 1 0,0-3-3 16,-2 1 2-16,-1-1-1 0,0-1 2 0,-1 1-2 0,-1-1 4 0,2-1-4 16,-2 0-2-16,-2 1 2 0,1-2-2 0,0 2 2 0,-2 0 2 15,0-1 1-15,-1 1-1 0,-1-1 0 0,0 0 0 0,-1 2-3 0,-1-2 4 16,-1 2 5-16,0-1 4 0,0 2-3 0,-2 1-3 0,-1 1-1 16,1 0-2-16,-2 1 2 0,0 1 0 0,0 1-2 0,-1 1-4 15,0-1 1-15,-1 2 5 0,0 0 1 0,-1 1 5 0,0 1-5 0,2 0 7 0,-1 1 0 16,0 1 3-16,3 0 5 0,-1 1-6 0,1 0 7 0,2 1-4 15,0-1 1-15,0 1 8 0,4-1 3 0,0 1-2 0,0-1 10 0,2 1 6 16,1-2 1-16,-1 2 9 0,4-1-7 0,0 0-11 0,2-1 2 16,2-1-2-16,0-1 1 0,0-1-4 0,2 0 0 0,1 0-9 0,1-1-1 15,-1-1 4-15,2 1-11 0,2-2-3 0,-2 1-9 0,-1-1-5 0,-1-1 2 16,-1 0-9-16,-1 0 4 0,-2 0-18 0,0 0-13 0,-2 0-16 16,1 1-43-16,-3-1-62 0,-1 0-107 0,-2 0-180 0,-2 1-241 0,-3 0-205 15</inkml:trace>
  <inkml:trace contextRef="#ctx0" brushRef="#br0" timeOffset="13921.42">16151 10542 294 0,'-2'-2'61'0,"-1"-1"-15"0,1 0 16 0,0 1 15 15,1-1 19-15,0 1 8 0,1-1-10 0,-1 1-12 0,0-1-14 16,1 1-3-16,-1-1 0 0,2 1-3 0,-1-1 0 0,1 1-4 0,0 0-1 16,-1-1-5-16,0 1 2 0,0 0-2 0,0-1-2 0,0 2 3 0,-1-1-8 15,0 0-1-15,0 0-4 0,0 0-3 0,-1 0-4 0,1 0-1 16,-1 1-6-16,0 0-8 0,-1 0 2 0,0 0-3 0,-1-1-3 0,0 0 0 16,0 1-3-16,0 1-4 0,-1 0 3 0,1 0-8 0,-1 0 4 0,1 0 4 15,0 0 0-15,-1 0 2 0,1 0-2 0,0 0-7 0,0 1-2 0,-1 0 2 16,1-1 4-16,1 2 4 0,0-2-2 0,0 1-3 0,0 0 1 15,1 0-1-15,-1 1 4 0,3-1 2 0,-2 0-4 0,2 1 0 0,-2-1-2 16,2 1 1-16,0 1 0 0,0-1 1 0,2 1 0 16,-2 0 0-16,2 0 2 0,-2 1-3 0,2-1 0 0,-1 2 4 0,1-1-2 0,0 1 1 15,0 1 3-15,0-1-3 0,0 1 2 0,0 0-4 0,0 1 1 16,0 1 6-16,0 0-5 0,1 0 4 16,-2 1-1-16,-1 0-7 15,1 2 3-15,1 1 6 0,-1 0-9 0,0 1 4 0,0-1 2 0,0 1-6 0,0 0 5 0,-1 1-1 0,0 1-4 16,1-2 7-16,0 1-2 0,0 0-7 0,0-2 7 0,0 1-6 0,-1-2 4 0,0 1 10 0,0 1-12 0,0-2 9 15,2 0 8-15,-2-2-10 0,2 0 10 0,-2-1-5 0,2-1-15 16,0-1 6-16,-1 0-5 0,1 0 4 0,0 0 3 0,-1-1 0 0,1-2-5 16,-1 0 1-16,1 1 2 0,-1-1-2 0,1-1 14 0,2 1-10 0,-1-2-1 15,0 1 0-15,0-1-4 0,0-1 6 0,0 1-5 0,3-2 1 16,-1 1-1-16,1-1-5 0,0 0 2 0,-1-1-7 0,1 2-1 0,1-2-2 16,-1 1-6-16,1-1 6 0,-1 0-8 0,1-1-5 0,0 1-18 0,0-1-35 15,0 1-35-15,0 0-47 0,-1-2-56 0,3 0-89 0,0 0-108 16,0 1-118-16,0-1-142 0</inkml:trace>
  <inkml:trace contextRef="#ctx0" brushRef="#br0" timeOffset="14376.64">16546 10659 306 0,'1'-6'55'0,"3"-2"-9"0,2-2 12 0,0 2 16 0,-1 0 18 0,1 1 7 16,0 0-11-16,-2 1-17 0,0 1-10 0,0-1-2 0,-2 2 5 0,1 0 8 15,-2 0 10-15,1 1 0 0,-1 1 2 0,-1 0-3 0,0 1-8 0,-1-1-4 16,0 1-7-16,0 0-5 0,-1 0-11 0,0 1-7 0,-2-1-7 16,2 1-5-16,-1 0-2 0,-1 1 1 0,-1 0-3 0,1 0 1 0,-2 1-1 15,0 0-2-15,0 1 8 0,-1 0-3 0,1 1-7 0,-1 0 1 16,-1 1-7-16,2 1 4 0,-1-1 3 0,1 2 1 0,0 3 2 0,0-1 7 15,0 1-1-15,3 1 4 0,-1 0-4 0,0 1-10 0,2 2 3 16,-1-1-6-16,2 1 1 0,1-2 3 0,0 0-11 0,1 0 4 16,1 0-2-16,0-1-4 0,2-1 4 0,0 1-3 0,0-2 1 0,3-1 2 0,1-1 8 15,0-1 1-15,0-1 9 0,2-2 0 0,1 0-4 0,-1-2 9 16,3 0-10-16,-2-2 7 0,1 0 2 0,0-2-10 0,0-1 3 0,2-1-8 16,-1-2-3-16,1-2 5 0,-1 0-10 0,0-2 5 0,-1 1-5 0,-1-1-5 15,0 0 4-15,0 0-6 0,-1-1 7 0,-2 0-5 0,-2 1 0 16,-1-1-3-16,-1-1 3 0,-2 1 2 0,-1-1-7 0,0 1 3 0,-3 1-8 15,0 0 3-15,-2 0 4 0,1 1-4 0,-1 2 1 0,0 0-6 0,-2 2-5 16,0 1 7-16,-1 2-10 0,-1 0-4 0,1 2 4 0,-1 1-13 16,-1 0 12-16,1 2-18 0,-3 0-5 0,2 2-5 0,-1 0-17 0,1 2-20 15,0-1-40-15,2 1-39 0,0 1-37 0,1-1-33 0,1 1-47 0,3-1-64 16,0 1-72-16,2 0-13 0,0 0 84 0</inkml:trace>
  <inkml:trace contextRef="#ctx0" brushRef="#br0" timeOffset="14554.8">16876 10768 463 0,'3'1'360'0,"4"1"-223"0,1 1 21 0,2 0 23 0,-1 1 2 0,0 0-11 0,0 2-40 15,-2 0-46-15,-1 1-29 0,0 1-11 0,-2 0-10 0,2 1-5 16,-2 0-1-16,-1 0-6 0,-1 1-4 0,-1 0-6 0,0 1-2 0,-2 0-8 16,1-1-4-16,-2 2-4 0,0-1-6 0,-1-1-13 0,0 0-21 0,-1 0-28 15,2-2-67-15,0 0-85 0,-1-1-108 0,1-1-129 0,0-1-56 16</inkml:trace>
  <inkml:trace contextRef="#ctx0" brushRef="#br0" timeOffset="15210.1">17686 10691 506 0,'-5'-2'168'0,"1"1"-89"0,-1 0-5 0,4 0 5 15,2 0 17-15,1-1 4 0,0 1-3 0,1-1-7 0,0 0-12 16,1-1-5-16,2 0-1 0,0 0 3 0,1-1 1 0,0 0-4 0,-1-1 6 16,1 1-4-16,-2-2 4 0,1 0 2 0,0-2-8 0,-2 0 7 0,2-1-10 15,-1 1-4-15,0-2-6 0,0 1-7 0,1-1-7 0,-1 0-9 16,1-1-3-16,0 0-9 0,-2 0-2 0,2 0-3 0,0 0-1 0,1-2-4 15,-1 0-4-15,1-1 3 0,-4 1-8 0,3-1-2 0,-2-1 5 0,0 2-5 16,0 2 4-16,-3 1-2 0,3 1 8 0,-2 3-10 0,0 0 5 16,0 1-1-16,0 2-11 0,0 0 6 0,0 1-2 0,1 0-3 0,-2 1 4 15,1 1-4-15,0 0-2 0,0 1-3 0,0 0 0 16,-2 1-2-16,1 0 9 0,-1 1-3 0,1 1 1 0,-1 2 0 0,1 1 0 0,-1 2 1 16,0 1 2-16,0 1-2 0,0 2-4 0,0 1 4 0,-1 0-2 0,2 0 5 15,-2 1-2-15,2 0-4 0,-1 2-2 0,0-3 1 0,0 2 4 16,-1 0 2-16,0 1-1 0,1-2-1 0,-1 2-6 0,0-2 2 0,0 1-1 15,-1-2 1-15,2 1 3 0,-2-1-4 0,0-1-1 0,1-1 5 0,-1-1-2 16,1-1-4-16,-1-1 5 0,0-1-7 0,0-1 2 0,0-1 10 16,0-1-7-16,0 0 11 0,0-1-8 0,0 0 1 0,2 0 1 0,-2-1-4 15,-1-2 3-15,1 1-1 0,-1-1 1 0,1-1-5 0,0 1 3 0,-1 0-2 16,-1-1-2-16,0 0 4 0,-1-1-6 0,-1 1 4 0,0 1-2 16,0-2 5-16,0 1-5 0,2-1 4 0,-3 0 4 0,1 1-8 0,0 0 9 15,0 0 4-15,-1 0-6 0,1 1 5 0,2 0-1 0,-1 0-3 16,1 0-1-16,0-1 2 0,1 0 2 0,1 1 2 0,2 0-2 0,0-1 2 15,0 1-2-15,0 0 5 0,0 0 6 0,2 0-3 0,1 0 1 16,0 0 3-16,1 0-9 0,2-1 7 0,2 1 1 0,0 0-8 0,2 0 14 16,1 0-9-16,-1 0 2 0,3-1 1 0,0 0 5 0,0 0 6 0,1 0 2 15,0 0 6-15,1-1 0 0,1 0 12 0,0 0-2 0,0-1 3 0,1 0-6 16,0 0-9-16,-2 0-5 0,-1 0-7 0,0 1-7 0,-3-1 2 16,1 0-7-16,-3 1 0 0,0-1-1 0,-1 0-2 0,-1 1-2 0,-1-1 1 15,-1 0-5-15,-2 0 4 0,0 1-2 0,0 0-10 0,-2 1 6 0,0 0-6 16,0-1-6-16,-2 0-4 0,-1 1-10 0,1-1-21 0,-1 0-15 15,0 0-39-15,-3 0-55 0,-1 0-58 0,0 1-72 0,-2 0-91 0,2-1-106 16,0 0-97-16,-1-1 42 0</inkml:trace>
  <inkml:trace contextRef="#ctx0" brushRef="#br0" timeOffset="15793.26">18192 10253 166 0,'-4'-2'89'0,"-1"0"-11"0,-2 0 13 0,2 0 19 0,0 0 20 0,0 1 2 15,0-1-5-15,1 1-7 0,-1-1-10 0,1 1 0 0,0-1 2 16,2 1-4-16,0 0 3 0,2 0-5 0,0 0-9 0,0 0-6 0,2 0-22 16,-2 0-7-16,4 0-14 0,-1-1-8 0,1 0 2 0,0 0-5 15,0 0-5-15,1-1-1 0,1 1-3 0,0 0-5 0,-1 0 7 0,0 1-5 16,-1-1-3-16,0 0 2 0,0 0-4 0,0 1-1 0,0 0-1 0,-1 1-2 16,0 0 1-16,0 0 0 0,-1 0 3 0,0-1-6 0,0 1 5 31,-1 1-3-31,1-1-3 0,0 0 6 0,1 0-9 0,-1 0 1 0,0 1 2 0,1 0-7 0,-2 0 2 15,3 0-3-15,0 2-2 0,-1-1-1 0,1 1 4 0,1 1-2 0,0-1 0 0,0 2-2 0,0-1 1 0,-1 1 2 16,-1 0-2-16,2 1 2 0,0 1 0 0,0 0 0 0,-1 1 0 16,1 0-3-16,0 0-2 0,-2 0-2 0,1 1 4 0,-1 1-6 0,-1 0 4 15,2 2 2-15,-2 1-4 0,0-1 4 0,-1 1 1 0,0 2-6 0,1 1 8 16,-1-1-4-16,0 2-1 0,-1-1 4 0,0 0-8 0,0-2 8 16,0 1-1-16,0 0-3 0,0 0 0 0,0 0-3 0,1-1 4 0,-1 1-1 15,1 0 0-15,0-2 4 0,0 0-4 0,0 1 0 0,-1-1 1 0,2 0-1 16,0-1 7-16,-2 0-6 0,1 0 4 0,0-1-1 0,0 0 1 15,-1-1-1-15,1 0-2 0,0 0-2 0,0-1-5 0,1 0 4 0,-1 0 7 16,0-1 7-16,0-1-3 0,0 1 2 0,1-1-1 0,-1 1-12 16,0-1 12-16,-1 0 6 0,0 0 4 0,2-2 6 0,0-1-5 0,0 0-2 15,-2-1 2-15,0-1 0 0,-2 0 6 0,0 0-6 0,0 0-5 0,2-2 14 16,-2 1-19-16,0 0 9 0,0-1-2 0,-1 0-17 0,0 0 5 16,0 1-9-16,-2-1-1 0,1-1 3 0,-2 1-4 0,-1-1 3 0,0 1-13 15,-2-1-14-15,-1 0-17 0,0 1-39 0,1 0-61 0,-3 0-111 0,0 0-171 16,-2 0-275-16,0 1-250 0</inkml:trace>
  <inkml:trace contextRef="#ctx0" brushRef="#br0" timeOffset="111579.7">17168 1058 181 0,'-1'-2'59'0,"1"-1"14"0,-1 0 5 0,1 0 6 15,-1-1-9-15,0-1-3 0,0 0-7 0,-1 0-5 0,2 0-4 0,-2 0 0 16,0 0 3-16,2-1 2 0,-2 2 1 0,0-1-4 0,0 0-11 16,1 2-6-16,-1 0-9 0,1 1 2 0,-1 2 3 0,1 0 4 0,-1 3-3 15,0 2-2-15,0 1 2 0,2 2-11 0,-2 2 6 0,2 2-7 16,0 3-3-16,-1 3-2 0,1 0 0 0,1 4-9 0,-1 2-7 0,0 1 0 16,2 28-19-16,0 2-1 0,2-1 10 0,-1-1-8 0,1-6 17 0,0-6-3 15,0-5-4-15,0-6 0 0,-1-4-2 0,0-2 2 0,-1-1 1 16,1-2 2-16,0-2-6 0,-2-1-3 0,1-2 0 0,1-3-5 15,0-1-7-15,0-2-10 0,0-1-27 0,1-2-37 0,-2-2-44 0,3-2-52 0,-1-2-63 16,1-1-45-16,0-3-22 0</inkml:trace>
  <inkml:trace contextRef="#ctx0" brushRef="#br0" timeOffset="111802.3">17348 1018 301 0,'-2'1'129'0,"-1"0"-43"0,1 1 13 0,0 1 19 16,0 0 17-16,-1 2 5 0,0 1-3 0,0 1-14 0,0 2-13 16,0 1 5-16,1 1-4 0,-1 2-4 0,1 3-10 0,1 1-25 0,0 1-4 15,2 2-30-15,1 1-6 0,1 0-5 0,6 24-40 0,1-3 9 16,4-3-7-16,-1-1-3 0,2-6 21 0,1-4 0 0,-2-6-7 0,-2-3-2 16,0-4 5-16,-2-1-10 0,0 0 10 0,-1-2-7 0,-1-1-5 0,-2 0 4 15,-2-2-9-15,-1-1 0 0,-1 1-7 0,-1-2-11 0,-2-1-23 16,1 0-96-16,-4-1-126 0,0-1-118 0,-1-1-78 0,-3-1 16 0</inkml:trace>
  <inkml:trace contextRef="#ctx0" brushRef="#br0" timeOffset="111957.85">17118 1479 219 0,'2'0'61'0,"-2"0"10"0,0 0 25 0,2 1 26 0,1-1 18 15,1 0 4-15,1 0-12 0,1 1-12 0,2-1-12 0,1 0-9 0,2-1-10 16,1-1-14-16,2 0-15 0,2 0-27 0,1 0-18 0,1-1-8 0,2 0-6 15,2 0-2-15,-1 1-5 0,2-1-19 0,2 0-25 0,-1 1-76 0,1-1-151 16,1 0-140-16,-1 1-118 0</inkml:trace>
  <inkml:trace contextRef="#ctx0" brushRef="#br0" timeOffset="112602.2">17773 1459 419 0,'-4'-1'137'0,"1"0"-37"0,-2-1 34 0,1 0 26 16,-1-1 8-16,-1 1-5 0,0-1-40 0,1 0-27 0,0 0-16 15,0 0-14-15,0 0-4 0,-1 0-5 0,1 0-8 0,0 0-3 16,0 0-15-16,1 0-7 0,-1 1-6 0,0 0-5 0,1 0 5 0,-1 1-5 16,0 0-7-16,0 0 7 0,-1 1-15 0,0 0 4 0,-1 1 2 15,1 1-10-15,-1 1 8 0,-1 0 2 0,1 2 0 0,0 0 4 0,-1 1-6 16,1 0-8-16,-1 2 3 0,0 0-2 0,1 1 6 16,-1 0 9-16,2 0-9 0,-1 1 2 0,2-1-1 0,0 1-9 0,0 0 8 0,1 1-1 15,1-1 3-15,1 0-5 0,0-2 1 0,2 1-2 16,2-1-1-16,1 0 1 0,1-2-2 0,1-1 3 0,0-1-3 0,2 0-1 0,1-1 3 0,1-2-4 15,1-1 0-15,1 0 5 0,0-2-3 0,0-1 8 0,0-1-1 0,2-1-7 16,-1-1 3-16,0 0-4 0,-2-2-2 0,1 0 5 0,-1-1-2 16,0 2-2-16,-3-2 0 0,2 0 0 0,-2 0-1 0,-2 0-2 0,0 0 5 15,0 0-5-15,-2 2-2 0,0-1 5 0,-1 0-5 0,-2 1 2 0,0 0 4 16,0 2 1-16,0 0-2 0,-2 1 5 0,2 1-2 0,-2 1 2 16,1 1 0-16,-1 0-9 0,0 1 6 0,0 1-7 0,0 1 9 0,0 0 2 15,0 1-5-15,1 0 4 0,-1 2-2 0,0-1 1 0,1 1 2 16,-1 1 1-16,1-1-4 0,1 1 5 0,0 1 1 0,0 0-1 0,1-1 7 15,0 1-4-15,1 0-7 0,0-1 2 0,0 1-4 0,0 0-1 0,1-1 6 16,0 0 3-16,0-1 0 0,0 0-3 0,-1-1-3 0,2 0-1 16,-1 0-4-16,1-1 2 0,-1 0 3 0,0-2-1 0,1 1-2 0,0-1-6 15,0-1-1-15,0 0-4 0,1-1 4 0,-1 0 3 0,0-1 4 16,0-1-1-16,1-1 0 0,-1 1 0 0,1-2 1 0,-1 0 1 0,1 0 0 16,0-1 0-16,0-1 0 0,-1 0 0 0,1-1 4 0,0 1-3 15,0 0 3-15,0-1-2 0,1 2-1 0,0-1 6 0,-1 0-7 0,3 1 5 16,-2 1-2-16,1 0 2 0,0 0-3 0,1 1 3 0,0 1 0 0,-1 1-2 15,1-1 7-15,1 2-3 0,-1 1-4 0,1 0 6 0,-1 2 4 0,-1 1-2 16,2 0 1-16,-1 1 4 0,-1 1-4 0,1 1 3 0,0 0-2 16,0 2 2-16,0-1 0 0,-2 0-3 0,2 2 7 0,-1 0-4 0,0 1 0 15,0-1-1-15,-2 1-2 0,0 0-1 0,-1-2 2 0,0 1 1 16,-2 0 2-16,0-1 2 0,0-1-4 0,-1 0 3 0,-1-1 2 0,0 0 0 16,0-2 5-16,-1 0 4 0,0-1 3 0,-1-1 1 0,1 0-4 15,-2-1-1-15,0-1-5 0,1-1-3 0,1-1 0 0,-2 0-6 0,0-1-1 0,0 0-1 16,0-1-2-16,1-1 2 0,-2-1-6 0,2-1-3 0,2 1 0 15,-1-2 0-15,1 1 5 0,1-1-1 0,-1 0 1 0,2 2-4 0,1-2-5 16,1 1-1-16,0 0-3 0,1-1-8 0,0 1-3 0,2 0-6 0,0 1-17 16,1 0-21-16,2 2-51 0,-1-1-89 0,4 0-85 0,-1 1-70 15,1 0-18-15,1 1 84 0</inkml:trace>
  <inkml:trace contextRef="#ctx0" brushRef="#br0" timeOffset="113019.58">18501 1415 374 0,'-2'-1'134'0,"0"-1"-25"0,-1 1 2 0,0-1 21 0,-1-1 8 0,-1 1-1 0,1-1-23 0,0 1-25 16,0-1-10-16,-1 0-5 0,2 1-9 0,-1-1-6 0,-1 0-9 16,1 1-10-16,1-1-6 0,-2 1-15 0,3 0-5 0,-1 0-4 0,-1 2-5 15,0-1 1-15,1 1-5 0,-2 1-2 0,1-1-2 0,-1 2 1 0,-1 1 4 16,1 1-7-16,-1-1 8 0,-1 2 2 0,-1 0-3 0,2 1 7 16,-1 1-5-16,-1 0-4 0,2-1-5 0,-1 1 0 0,0-1-1 0,2 2-2 15,0-1 6-15,0 0-2 0,1 1 1 0,1-2 5 0,1 1-7 0,0 0 5 16,2-1-6-16,0-1 1 0,1 0 7 0,1-1-5 0,0 0 1 15,3-1 2-15,-1-1-7 0,1 0 6 0,0-2-1 0,1 0 2 0,1 0 0 16,0-2 2-16,1 0-2 0,0-1-8 0,-1-1 0 0,3 0-1 0,-1-1 10 16,-1 0-5-16,1-2 2 0,0 0 0 0,0-1-4 15,-1 0 4-15,2-1-2 0,-3-1-1 0,1 0 0 0,0-1-2 0,-2-1 2 16,2 0-6-16,-2-2 6 0,-3 7 26 0,-1 0-4 0,0-1 2 0,2-2 9 16,-2-1-33-16,0-1 13 0,0-1-8 0,-1-1-14 0,0-3 8 0,0-1-7 15,-1-1 7-15,-1-2-3 0,0-1-1 0,-1 0 7 0,0-1-3 0,-1 0 8 16,-1 2 3-16,1-1-6 0,-1 2 0 0,-1 2 10 0,0 1-8 15,-1 2-4-15,2 3 7 0,-2 2-6 0,1 3 3 0,0 3 5 0,1 3 0 16,0 3 2-16,-1 2 2 0,1 4 8 0,1 1-2 0,0 3 1 16,1 2 1-16,0 3-12 0,1 0 7 0,0 4-24 0,1 1 3 15,0 2-22-15,2 26-8 0,3-1 21 0,0-1-13 0,3-3 28 0,0-3-12 16,0-7 8-16,1-5-7 0,-1-8-5 0,3-1-15 0,-1-3-56 0,1 1-319 16,0-3-11-16,1-1 21 0,0-3-13 0</inkml:trace>
  <inkml:trace contextRef="#ctx0" brushRef="#br0" timeOffset="113523.34">18766 1358 401 0,'-2'-1'109'0,"1"1"-6"0,-1 0 2 16,0 0 6-16,0 1 4 0,0 0 6 0,1 0-7 0,0 1 1 0,1 0-3 15,0 1-13-15,1 1-2 0,0-1-13 0,0 1-10 0,1 1-17 0,0 0-12 16,0 0-8-16,0 0-10 0,2 1 0 0,-1 0-8 0,0 1-7 15,1-1 0-15,0 1-7 0,0-1-1 0,0 0 2 0,0 1-2 0,-1 0 5 16,1 0-1-16,0 0-1 0,0 0 0 0,0 0-4 0,0 0-3 0,1-2 0 16,-1 2 1-16,1-1-3 0,0-1 4 0,0 1-4 0,0-2 2 15,2 0 1-15,-1-2-4 0,0 1 7 0,0-2-8 0,0-1 1 0,0 0-4 16,-1-2 2-16,2 0 5 0,0-1 0 0,-1 0-2 0,2-2 4 16,0 0-7-16,-1 0 7 0,1-1 1 0,-1-1-6 0,-1 2 7 0,1-2-7 15,0 1 5-15,-1-1-5 0,0 0-3 0,0 0 6 0,-1 1-3 0,1-1 5 16,-2 1 1-16,1 1-6 0,-1 0 3 0,-2 0-6 0,2 1 1 15,-2 1 5-15,0 0-3 0,0 1 6 0,-1 0-1 0,0 0 4 0,-1 1-5 16,1 1-3-16,-1 0-1 0,0 0 0 0,1 1 10 0,-1 1-4 0,0-1 1 16,0 1-5-16,0 1-5 0,1 0 3 0,-1 0-2 0,1 0 5 15,0 1 1-15,0-1 2 0,-1 1 1 0,2 0-4 0,1 0 0 0,-1 1 3 16,0 0-6-16,0 0 2 0,1 0 5 0,1 0-6 0,-1 0 1 0,1-1 2 16,0 1 6-16,0 0-2 0,1-1 6 0,-1 0-5 0,2-1-14 15,0 0 7-15,0 0 2 0,0 0-1 0,1-1 8 0,0 0-1 0,1-1-3 16,-1 0 7-16,0-1-2 0,0 0 5 0,1-1 6 0,-1 0 0 15,2-2 6-15,-1 1-5 0,1-2-2 0,0 0-2 0,-2 0 4 0,1-2 1 16,0 1 4-16,-2-1-4 0,1 0-8 0,-2-1-2 0,0 1-5 0,-1-1 1 16,0 0 4-16,-2 1-4 0,-1 0-4 0,0 0 5 0,-1 0-9 15,-2 0 5-15,1 1-4 0,-2 1-2 0,1 0-1 0,-2 0-2 0,1 1-1 16,0 1-6-16,-1 0-1 0,0 1-7 0,-1 0-11 0,1 1-14 0,1 0-18 16,-1 1-38-16,-1 1-105 0,1 0-139 0,2 1-152 0,-2 0-86 15,0 0 169-15</inkml:trace>
  <inkml:trace contextRef="#ctx0" brushRef="#br0" timeOffset="114549.26">19591 1441 471 0,'-5'-3'149'0,"1"0"-59"0,0 1 17 16,-1-2 23-16,-1 0 6 0,0 0-18 0,1 1-29 0,1 0-22 0,0 0-6 15,0 1-2-15,-1 1-4 0,1-1-5 0,2 2-7 0,-1 0-5 16,0 0-16-16,1 0-3 0,1 1-2 0,-1 1-12 0,1 0 7 16,0 1-4-16,-1-1-2 0,2 2 6 0,-2 1 0 0,2 0 1 0,-2-1 0 15,1 2 5-15,-1 1 0 0,1-1 5 0,-1 2-1 0,2-1-1 0,-1 1 0 16,1-1 1-16,0 0-3 0,1 0 2 0,0 0 0 0,1 0-3 0,0-1 5 16,1-1-2-16,-1 0-1 0,3 0-3 0,0-1-5 15,0-1 5-15,-1-1 1 0,3 0 2 0,0-1 0 0,-2-1-3 16,2-1 0-16,0 0-2 0,-1 0-2 0,2-2-2 0,-1 0-4 15,-1-1 2-15,2-1 0 0,-2 0-3 0,0-1 0 0,-1 0-6 0,0-1 2 16,0 0 1-16,-1 1-5 0,-2-2 5 0,0 0-7 0,1 0 4 0,-2 0 7 0,0 1-7 16,-2-1 0-16,0 0-3 0,0 2-9 0,-1-1 11 0,0 1-2 0,0 1 1 0,-1 0 2 15,0 0-6-15,0 1 0 0,0 1-6 0,1 0-3 0,-2 1 11 16,1 0-4-16,0 0 1 0,0 0-2 0,0 1-3 0,1 0 1 16,-1 1 2-16,3-1-3 0,-2 1-7 0,2-1 8 0,2 1-1 0,-2-1 9 15,3 0-1-15,0 1 2 0,0-1 0 0,1 0-6 0,0 0 5 0,1 1-4 16,1-1 4-16,0 0-2 0,1 0 0 0,0 0 4 0,1 0 1 0,1 1 9 15,0 0-5-15,0-1 3 0,2 1-10 0,0 0-1 0,1 1 5 16,2-1-8-16,-1 1 7 0,2 0-3 0,0 0-1 0,2 1 10 0,-2-2-5 16,2 1 3-16,0 1-1 0,-1 0-4 0,-1 0 7 0,-1-1-8 15,0 1 5-15,-2 1 1 0,-2-1-2 0,-1 1-2 0,-1-1 0 0,-1 0-6 16,-1 1 6-16,-2-1 6 0,-2 0-8 0,0 1 10 0,-2-1-8 0,-1 0-3 16,-1 1 7-16,-2-1-5 0,0 1-2 0,-1-1 6 0,0 1-3 15,-2 0 1-15,1-1 3 0,0 1-7 0,-2 0 8 0,1-1-4 16,0 0 1-16,1 1 2 0,-2-1-5 0,3 0 5 0,0 1-8 0,1-1-1 15,0 1-1-15,2-1 2 0,0 0-2 0,2 0-1 0,0 0 6 0,0 0-6 16,4-1 2-16,-2 0 8 0,2 0-3 0,1 0-1 0,0-1 1 0,2 0-6 16,0-1-3-16,0 0 5 0,3-1-2 0,-1 0 2 0,1-1 4 15,0 0-6-15,2-1 4 0,-1 0-3 0,1-1-2 0,-1-1 6 0,-1 2-5 16,1-3 6-16,0 0 6 0,0 0-6 0,-1-1 10 0,-1-1-6 0,1 0-5 16,0-1 5-16,-1-1-10 0,1-1-2 0,-6 5 38 0,2-1 1 15,-2 0-1-15,1-3 17 0,0 1-35 0,1-2-4 0,-1-2 6 0,1-2-10 16,0 0-10-16,0-2-4 0,-1-1 7 0,1 0-3 0,-1 0 2 15,1-1 8-15,-2 0-10 0,1 1 8 0,-1-1 5 0,0 1-3 0,-1 2 5 16,-1 1-7-16,0 1 2 0,0 1-5 0,1 4-2 0,-2 0 1 0,0 3 2 16,-1 1 3-16,0 1-4 0,-1 2 2 0,0 1 1 0,0 2 1 0,-1 0 4 15,2 3-3-15,-2 0 5 0,2 2-4 0,-2 1-7 0,1 1 1 16,-1 2 7-16,0 0-6 0,1 2 10 0,-1 1 7 0,0 2-20 0,0 2 10 16,0-1-10-16,0 3-13 0,2 1 2 0,-2-1-3 0,-2 20-26 15,2 0 9-15,0-2-2 0,2-4 5 0,0-3 26 0,1-4 4 0,2-5 2 16,-1-3-1-16,3-4 5 0,0 0-4 0,0-2 6 0,2 0 3 0,-1-1-8 15,2-3 2-15,-1 1-6 0,3-1 2 0,-1-1 0 0,1 1-4 16,0-2 7-16,2-1-6 0,-1 0 7 0,3-1-1 0,-3-2-3 0,1 0 2 16,0-2 2-16,-1-1-8 0,1 0 8 0,-3-1-2 0,1-1-2 0,-2-1 7 15,1 0-6-15,-1-1 5 0,-2 1-6 0,2-1 3 0,-2-1 0 16,-1 1 0-16,0-1 4 0,-1 1-4 0,-1 0-3 0,0 0 3 16,-2 0 3-16,0 1-2 0,-2 1 6 0,0 0 0 0,-2 1-5 0,-1 0-2 15,1 1 1-15,-2 1-5 0,0 0 2 16,-1 2-4-16,0-1 3 0,-1 2 8 0,-1 0-6 15,0 1 12-15,0 0-7 0,0 1-2 0,0 0 5 0,0 1 0 0,-1 0 1 0,2 0 2 16,0 1-4-16,0-1 0 0,2 2 3 0,-1-1 6 0,2 0 5 0,1 0 4 0,1 1 4 0,2-1 0 0,2 1 1 16,0-1-2-16,2 0 3 0,2 0 6 0,0-1 6 0,4 0 3 15,-1-1-1-15,5 0-11 0,-1 0-3 0,1-1-6 0,3 0-11 0,1-1 6 16,-1-1-12-16,3 1 1 0,0-2 5 0,0 1-8 0,2-2-3 0,0 1 2 16,-1-1-2-16,0 1 0 0,-1-1-2 0,-4-1-4 0,1 1-1 15,-3-1-18-15,-3 0-6 0,-1 1-47 0,-4 0-78 0,-1 0-97 0,-1 1-234 16,-3 0-325-16,-3 1-23 0</inkml:trace>
  <inkml:trace contextRef="#ctx0" brushRef="#br0" timeOffset="115149.49">17136 2423 624 0,'-8'-3'99'0,"0"0"21"0,1-2 15 0,2 3 9 0,3 0-10 0,2 0-20 0,1 1-26 0,0 0-28 0,1 1-12 0,1-1-8 0,2 2 2 16,2 0 2-16,3 0 7 0,1 0 3 0,2 0-3 0,1 1-5 15,1-1-8-15,2 0-6 0,3 0-9 0,0 1 0 0,2 0-8 0,-1 0-4 16,-2-1-4-16,2 1-4 0,1-1 0 0,-1-1-3 0,0 0-1 0,-2-1-2 16,-2 0 3-16,-1 1-6 0,0-1 5 0,-1 0-6 0,-3 0-5 0,0 0-2 15,-1-1-8-15,0 0-10 0,-2 1-24 0,1-1-88 0,-2 0-98 16,-2 0-80-16,0 0-65 0,-2 0 16 0,0 2 37 0</inkml:trace>
  <inkml:trace contextRef="#ctx0" brushRef="#br0" timeOffset="115483.97">17392 2478 151 0,'-8'0'122'16,"0"0"-28"-16,-1 0 20 0,2 2 16 0,4-1 6 0,-1 1-2 15,1 0-14-15,1 1-13 0,-1 2-5 0,1 0-2 0,0 1 3 0,0 1 4 16,1 1-2-16,2 0-5 0,1 0-8 0,0 3-11 0,1 1-11 0,1 0-10 16,0 2-8-16,2 1-2 0,2 2-9 0,1 1-1 0,1 1-12 15,0-2-9-15,0 1 2 0,0 1-15 0,-1-1 3 0,1 0 0 16,-2 0-8-16,1-2 2 0,0-1 0 0,-2 1-9 0,2-2 5 0,-1 0 1 15,-2-3-2-15,0 1 1 0,0-1-2 0,-1-1-2 0,-1-1 1 0,0-1-4 16,-1-2-2-16,0-1-2 0,-3 0-2 0,2-1-2 0,-2-1-10 0,0-1-4 16,0-1-13-16,-2 0-7 0,-1-2-17 0,-1 1-34 0,-1-2-38 15,-2 0-24-15,1-1-5 0,-3 0 3 0,0-1 14 0,-1 0 4 16,-2 0 6-16,-2 1 16 0,1 0 26 0,0-1 31 0,-2 1 30 0,0 1 21 16,1 0 13-16,0 2 7 0,0 0 5 0,1 1 5 0,-1 0 7 0,2 1 8 15,1 0 13-15,-2 1 18 0,4-1 18 0,1-1 21 0,0 0 13 0,3 0 6 16,2 0-7-16,1-1-21 0,1 1-13 0,2-1-14 0,1 1 1 0,2 1 2 15,2-1 4-15,1 1 5 0,2-2-1 0,2 0-9 0,2 1-10 16,0-2-14-16,5 0-12 0,1 0-9 0,3-1-5 0,2 0-6 0,2-1-4 16,-1-1-1-16,2 0-4 0,-1 1-6 0,1-1-10 0,-2 0-21 15,2 1-99-15,0 0-228 0,-2 0-209 0,1-1-75 0</inkml:trace>
  <inkml:trace contextRef="#ctx0" brushRef="#br0" timeOffset="115871.92">17728 2769 243 0,'-7'-2'232'0,"-1"0"-128"0,0-1 14 16,3 1 28-16,3 1 13 0,0 0 5 0,1 0-22 0,1 1-30 15,2 0-18-15,-1 0-4 0,3-1-2 0,1 1 4 0,-1 1-5 0,3-1-11 16,0 0-1-16,1 0-14 0,3 0-5 0,-1 1-9 0,1 1-9 16,-1 0-9-16,0 2-6 0,-1 0-4 0,-1 0-4 0,0 1 0 0,-1 1-1 15,0 1-1-15,-2 0-2 0,1 1 3 0,-2 0-4 0,-1 0 4 0,0 0-2 16,-1 0 1-16,1-1-4 0,-3 1-1 0,2-1 6 0,-2 0-7 0,0 0 7 15,-2 0-6-15,2-1-3 0,0-1-2 0,-2-1-2 0,2-1 1 0,-1-2 6 16,0 0-2-16,1-1 0 0,1 0-1 0,-2 0-5 0,2-1 5 16,0 0-2-16,-1-2 2 0,2-1-1 0,0-3-1 0,1-1 1 0,1-1-3 15,0-1-2-15,1 0-3 0,1 0 0 0,0-1 1 0,-1 0-1 16,1-1 1-16,0 0 2 0,0 0-6 0,1 2 1 0,-1-1-3 16,1 0 1-16,0 2-1 0,3 0 1 0,-1 1 2 0,0 2-2 0,-1 1 5 0,0 1-3 15,0 0 2-15,0 2 1 0,3-1 0 0,-1 2 3 0,0 0 0 16,0 2-1-16,-1 0 1 0,1 1 4 0,-1 0-4 0,0 1 0 0,-2 2 2 15,3 0-4-15,-1-1 7 0,-1 3-2 0,1-1-1 0,0 1-4 16,-3 1 1-16,1-1 1 0,2-1-4 0,-2 1 11 0,2 0 2 0,-3-2-7 16,3 1 2-16,0 1-7 0,0-2-9 0,0 1 5 0,1 0-10 0,-2-2-7 15,2 0-16-15,0-2-25 0,0 0-70 0,1-2-75 0,1 1-99 16,0-2-98-16,0 0-38 0,0-2 20 0,0-1 92 0</inkml:trace>
  <inkml:trace contextRef="#ctx0" brushRef="#br0" timeOffset="116403.69">18358 2290 40 0,'-6'2'29'15,"-1"2"-5"-15,0 2 14 0,1 2 16 0,2 2 11 0,1 2 4 16,1 3 2-16,0 0-1 0,2 4-2 0,0 1 3 0,1 0 5 0,2 2 6 16,1 2 4-16,2-1 2 0,-1 2-13 0,2-1-12 0,0 2-13 0,-1 0-14 15,3-1-3-15,-1 1-7 0,1-3-4 0,0 0-5 0,-1 0-8 16,2-3-2-16,-3-1-5 0,1 0-4 0,-2-4 4 0,-1-1-4 0,-1-1-1 15,-1-3 0-15,-1 1-7 0,-1-3-2 0,-1 1 1 0,0-1-3 16,-2-2 4-16,0-1-8 0,-2-2-12 0,2-2-16 0,-1-1-27 0,1-1-37 16,-1-3-54-16,0-1-21 0,0-2 10 0,-2-1 35 0,2 0 46 15,-2-1 35-15,0-1 22 0,0 0 16 0,0-1 10 0,-1 1 6 0,0 0 5 16,0 1 3-16,3 0 3 0,0 2 6 0,1 0 6 0,0 2 4 0,1 0 5 16,1 1 1-16,0 1 4 0,1 0 1 0,0-1 0 0,1 1 5 0,1 0 4 15,1 1 3-15,2-1 8 0,2 1 5 0,-1 0 7 0,0 1 5 16,1 0 1-16,0 0 3 0,0 1 1 0,0-1 2 0,2 1 2 0,-1 0-4 15,-1 1-6-15,3-1-7 0,1 0-7 0,0 0-6 0,2 0-2 16,-2 1-6-16,1-1-5 0,1 1 0 0,-1 0-4 0,0 0-1 16,-1 0 1-16,0 0-6 0,0 0-5 0,-3 0 3 0,2 0-6 0,-1 1 2 15,-1-1-2-15,0-1 0 0,0 0 0 0,0 0 3 0,-1 0 0 0,-1 0 4 16,-2-1 1-16,0 0-2 0,0-1 5 0,0-1-6 0,-1 2 2 16,-1-2 1-16,-1 1-7 0,1-1 5 0,-1 1 0 0,-1-1-5 0,0 1 4 0,0 0-6 15,-1 0-7-15,-1 1 0 0,1 0-4 0,-1 0-2 0,0 1 2 16,0-1-5-16,-3 2 4 0,2-1-4 0,-1 2-2 15,-1 0 5-15,-1 1 0 0,-1 0-1 0,2 1 1 0,-2 1-2 0,0 0-4 0,-1 0 7 0,2-1-5 16,-1 2 1-16,1 1 1 0,0 0-1 0,0 1 5 0,2-1-3 16,1 0 1-16,0 1-1 0,1-1 0 0,0 0 6 0,1 1-1 0,2-2 8 15,0 1-5-15,3-1 5 0,0-1-3 0,3 1 0 0,2-1 4 16,0-1-5-16,1 0-2 0,1-1-7 0,1-2-4 0,2-1 1 0,1 1-6 16,0-1-3-16,1-1-5 0,2 0-12 0,0-2-14 15,1-1-40-15,3-1-126 0,-2 1-193 0,2-2-203 0,-1 1-90 0</inkml:trace>
  <inkml:trace contextRef="#ctx0" brushRef="#br0" timeOffset="117215.48">19111 2850 55 0,'-2'-2'66'0,"1"-1"25"0,1-1 24 0,0 0 15 0,1-3-2 16,-1 1-8-16,2 0-4 0,0-2-2 0,1 1 1 0,0-2-1 15,1-1-5-15,-1 1-5 0,1-3-8 0,0 1-9 0,0-1-9 0,1-2-12 16,1 1-14-16,-1-3-11 0,1-2-14 0,0 1-6 0,-1-1-5 0,1-2-5 15,-1 0-4-15,-1-1-1 0,2-3 3 0,-2 0-1 0,0 0-1 0,-1-3-2 16,-2 1-2-16,0 0-2 0,-1 2 3 0,0 1-1 0,-1 3 0 0,-1 4-1 16,-1 3 1-16,0 2-3 0,-1 1 3 0,1 3-4 0,-2 1 1 15,1 1-2-15,0 3-1 0,-1 1-2 0,2 2-3 0,-1 2 2 0,0 2 2 16,-2 1 1-16,2 2 2 0,-1 2 1 0,0 0-4 0,0 2 4 16,0 1-3-16,2 2-2 0,-1 3 2 0,1 0-2 0,1 5 2 0,1 0 2 15,1 0 1-15,0 2-3 0,0 0-4 0,1 0-2 0,0 1 3 16,3 0-2-16,0 0 3 0,1-2 2 0,2-1-3 0,1-1 4 0,1-3-2 15,2-1 0-15,1-2 2 0,-1-1-1 0,0-2 2 0,0-2-1 16,0-1 1-16,-1-2 1 0,3-2-1 0,-2-1-1 0,0-1 1 0,2-1 0 0,-3-2 1 16,3-2-2-16,-1-2 5 0,-1-2-3 0,0-2 0 0,1-1 4 15,-2-1-3-15,0-1 3 0,-1-1 2 0,1-1-8 0,-1-1 1 16,0-1 1-16,-1-1-4 0,0-1 1 0,-1-2 1 0,-1-1-5 0,1 0 4 16,-1-3-5-16,-1-3-1 0,2-1-2 0,-1-4-8 0,-1-1-6 0,0-4-9 15,-1 0-8-15,-1-2-1 0,0 2 7 0,-1 0 11 0,-2 3 11 0,0 2 9 16,-1 2 5-16,-1 4 2 0,0 4 1 0,0 5-5 0,-1 5 0 15,3 3-1-15,-2 3 2 0,0 2 1 0,2 3 0 0,-2 1-1 16,0 2 1-16,0 1 1 0,-1 1 0 0,0 1 4 0,0 1-1 16,-1 2 1-16,2 3 6 0,0-1-1 0,0 2 1 0,0 1 3 0,1 1-6 0,0 1 1 15,1 1-3-15,0 1-1 0,0-1 2 0,0 3 5 0,0 0 6 0,1 0 4 16,0 3 0-16,0-1-4 0,1 0 0 0,1 2-10 0,-1-3 1 16,3 3-3-16,0-2-3 0,0-2 5 0,1 1-4 0,1-2 0 15,0-2 1-15,0 0 4 0,1-1 6 0,0-1-2 0,0-2-2 16,0 0-4-16,-1-2-3 0,2 0 1 0,0-1-4 0,-2-2-3 0,2 1 2 0,0-1-2 15,2-1 4-15,-1-2 2 0,2-1-3 0,-2-1 2 0,0-2-2 0,0-2-1 16,0 0 0-16,0-3 3 0,-1-1-3 0,-1-1 4 0,1-2-2 16,0 0-3-16,0-2 4 0,0 0-3 0,-1 0 1 0,0-1-4 0,-2-2-1 15,0 1 3-15,-1-1-4 0,0 0 5 0,1 2 1 0,-1 0-2 0,-1 1-1 16,0 3 0-16,0 1-2 0,-2 1 0 0,2 2 0 16,-1 1 2-16,-1 0-2 0,0 1 0 0,-1 0 3 0,0 2-4 0,-1 0 3 0,1 1 1 15,0 2 4-15,-1 2-6 0,1 1 3 0,1 0-1 0,-1 0-6 16,0 0 6-16,0 0-1 0,1 1 0 0,0 1 2 0,1-1 1 0,1 0-2 15,1-1 2-15,-1-1-2 0,0 0-3 0,2 0-2 0,0 0 1 0,-1-1-2 16,4 1-2-16,0-2-13 0,-1 0-34 0,2-1-154 0,0-2-147 16,0-1-115-16,1-1-54 0</inkml:trace>
  <inkml:trace contextRef="#ctx0" brushRef="#br0" timeOffset="117349.58">19960 2543 662 0,'-16'-4'544'0,"1"-1"-395"0,-3 2-12 0,5 1-23 0,4 2-15 0,2 1-30 0,2 3-31 0,1-1-21 0,0 1-6 16,1 1-10-16,1 1 4 0,2 0-3 0,0 1-8 16,2 1 2-16,0 0-16 0,4 1-21 0,1-2-70 0,2 2-348 0,1 0-362 0</inkml:trace>
  <inkml:trace contextRef="#ctx0" brushRef="#br0" timeOffset="118682.26">20242 2803 326 0,'-2'-1'105'0,"0"0"-20"0,0-1 10 0,2-1 18 0,2-1 1 0,0 0-5 15,2 0-13-15,-2-1-19 0,2 2-10 0,1-3-9 0,-1 0-6 0,1-1 0 16,0 0-4-16,1 0-7 0,0 0 1 0,-1-1-5 0,-1 1 1 16,-1 2 3-16,-1-1-6 0,0-1 5 0,-1 2-7 0,0 0-2 0,-2 0-2 15,0 0-7-15,-1 1 0 0,0 1-2 0,-1 0-2 0,-1 0-2 0,-1 0-2 16,-1 2-7-16,0 0-1 0,1 2 0 0,-2 0 2 0,0 0 0 16,0 1-1-16,-1 0 1 0,0 1-9 0,-1 1 2 0,0 1-2 0,0 0 1 15,-1 1 1-15,3 0-3 0,-2 1 3 0,1-1-5 0,0-1 3 16,1 0-2-16,1 0-4 0,0 0 4 0,1 0-1 0,1 0 1 0,0-2 3 15,3 0-2-15,1 0-4 0,0-1-1 0,1 0 1 0,1-1-1 0,1 1 4 16,1 0 3-16,0 1-4 0,2-1 3 0,0 0-3 0,1 1-2 16,1 0 5-16,-1 0 1 0,1 1 1 0,-1 0-1 0,2 2 0 0,0 1-4 15,0 0 3-15,-1 1-2 0,1 1-2 0,-2 0-2 0,0 0 1 16,1 3 0-16,0 1 5 0,-1 1 1 0,1 0-1 0,0 0-1 0,-1 0-4 16,-1 0 6-16,-1 2-4 0,0-1 1 0,-3 2 2 0,2 0-3 0,-3 1 1 15,0-2-1-15,-2 2 0 0,0-1 4 0,-3-2-1 0,1 0-2 16,-2-1 4-16,0-1-1 0,-2-2 3 0,0-2 2 0,0-2 3 0,-2 0 4 15,1-2 3-15,-1 0 2 0,1-2 1 0,-1 0-1 0,1-2 1 0,-2-1-2 16,2 0-2-16,-1-2-4 0,1 0-3 0,1-1-5 0,0-1 3 16,1 0 0-16,-1-2-4 0,1-1 5 0,1 1-6 0,-2-3-3 0,4 0 3 15,-1-2 0-15,1 0-1 0,0-1-3 0,2 1 1 0,1-1-1 16,1 0 1-16,2-1-1 0,0 1-2 0,1 0 1 0,1 0-1 0,2 0 1 16,2 0-1-16,1 1 4 0,2-1-5 0,2 1 4 0,2-2 0 0,1 1-10 15,-1 0 3-15,5-1-2 0,-2 0 4 0,1-1 9 0,1-1-2 16,0-1 1-16,-1 5 0 0,-1-2-3 0,-1 0 6 0,-3 2-2 0,0 0-1 15,-1 2 4-15,-2 0-4 0,-1 1 3 0,-1 1-2 0,0 1-2 0,-3 0 4 16,0 0-2-16,-2 1 5 0,1 0-4 0,-1 1 5 0,-1 1 0 16,-1-1-3-16,0 1 4 0,-1 0-5 0,-1 2 0 0,1-1-2 0,-1 2-2 15,-2 0 2-15,1-1 2 0,-1 1-2 0,-1 1 6 0,2 0-3 0,-2 1-1 16,-1 0-1-16,-1 0-2 0,0 2 2 0,-1-1-1 0,0 0 1 16,1 0-1-16,-2 2 2 0,1 0-3 0,-1 0 0 0,0 1 1 0,0-1-4 15,0 2 9-15,2 0-8 0,-2 1-2 0,1 0 4 0,1 0-7 16,0 1 6-16,2-1-2 0,0 1 1 0,0 0-1 0,2-1 2 0,0 0-1 15,2-2 1-15,1 1 1 0,0 0-3 0,4-1-2 0,-1 1 3 0,0-2-1 16,2-1-3-16,1-1 3 0,0-1-1 0,2-2 4 0,0-1 1 16,1-2 1-16,0-1 2 0,0-1-10 0,2-1 3 0,0 0-2 0,-2 0-4 15,0-1-2-15,0 0 0 0,0 1-2 0,0-2 5 0,-2 0-3 0,0 0 3 16,0 0-3-16,0-1-1 0,-1 0 7 0,0 2-3 0,-1-2 2 16,0 1 3-16,-1 0-1 0,0 1 4 0,1 0-1 0,-1 1-2 0,1 0 3 15,-1 2 0-15,0 0 1 0,0 1 2 0,-1 0-3 0,1 0 0 0,0 1 0 16,0 1 4-16,-1 0 0 0,1 1-4 0,-1 0 5 0,1 2-1 15,-2 0-1-15,1 1 2 0,-1 1 2 0,0-1-2 0,0 1-1 0,0 1 3 16,-1 1-2-16,1 0 0 0,-2 0 5 0,1 0-2 0,-1 1 1 0,-1 0 0 16,-2 0-1-16,2-1 2 0,-2 0-5 0,1 1 5 0,-1-1-2 15,0 1 2-15,0-2-2 0,0 0-1 0,0-1-2 0,-1-1 1 16,1 0 5-16,0-1-4 0,-2 0 4 0,2-1-4 0,0 0-2 0,0-1 3 16,0 0 2-16,0 0 1 0,2-1 3 0,-2 0-2 0,1-1 0 0,-1-2-9 15,2 0 1-15,0 0 1 0,1-1-3 0,0 0 7 0,0-2-5 16,0 1-1-16,1-1-1 0,2 1 2 0,0-2-3 0,0 0-2 0,3 0 4 15,-2 0-5-15,1 0 1 0,0 0 5 0,0 0-7 0,0 3 0 0,0-1 6 16,2 1-1-16,-2 0 3 0,1 2 1 0,-1 0-6 0,1 0 3 0,-1 1-6 16,1 1 3-16,0 1 2 0,-1 0-4 0,1 1 2 0,-1 0-1 15,1 0 2-15,-2 1-1 0,1 2 4 0,-1 0-2 0,2 2-5 0,-2 0 2 16,0-1 6-16,0 3 0 0,-2-1 3 0,0 1-1 0,0 0-8 0,-1 1 1 16,0 0-2-16,-1 1 0 0,-1-1-4 0,0 1 2 0,0-1-2 15,0 1 2-15,-1 0 2 0,1-2-1 0,-1 1-2 0,1-1-5 0,1 0-12 16,1 1-20-16,0-1-96 0,1 0-231 0,1-2-225 0,0-2-99 15</inkml:trace>
  <inkml:trace contextRef="#ctx0" brushRef="#br0" timeOffset="119251.9">21547 2720 541 0,'-10'-3'196'0,"3"-2"-104"0,0-1 6 0,4 1 3 0,3 1-11 0,3-1-16 16,0 0-16-16,1 0-4 0,2-1-3 0,0 1 1 0,0 0 8 0,0 0 5 0,1 1 0 16,-2 1 2-16,1-1-5 0,-2 2-15 0,0 0-2 0,0 0-9 15,-1 1-7-15,-2-1-1 0,1 1 0 0,-2 1 2 0,0 0-2 16,-2 1 3-16,-1 0-6 0,0 0-5 0,-2 1-3 0,0 0-1 0,-1 1-5 16,-3 1 0-16,1 1 0 0,0 1-4 0,-1 1 5 15,2 0-3-15,0 2 4 0,1 0-3 0,0 1-3 0,-1 0-4 0,2-1-3 0,0 2 2 16,2-1-1-16,2 0 2 0,0 0 0 0,2 0-3 15,0 0-3-15,2 0 2 0,1 0-2 0,1-1 1 0,1 0 1 0,2 0 1 0,-1-2-2 0,2 0 4 16,3 0-1-16,-1 0-5 0,4-1 1 0,0-1-1 0,0-1 2 0,0-2 2 16,3-1 0-16,-2 0-1 0,2-1-1 0,1-1-4 0,-3 0 3 15,2-2-4-15,-1 0 3 0,0-3 2 0,-1 0-2 0,2-1 4 16,0-1 1-16,-2 1-4 0,2 0 3 0,-1-1-1 0,-1 0 2 0,-2 0 2 16,-1-1-4-16,2 0 1 0,-1-1 0 0,-1 2-2 0,-2-1 4 0,1-1-1 15,-2 1 1-15,0-1 2 0,0 0 3 0,-3 1-1 0,1-2 0 0,-1 0-1 16,0 0-5-16,-1 1 8 0,-1 0 0 0,-1 2-2 0,-2-1 1 15,0 2 3-15,1 1 3 0,-3 0 2 0,0 1 6 0,0 1-4 0,-1 1-1 16,-1 1 2-16,0 1 3 0,0-1-4 0,-1 1 1 0,-1 1-4 0,-1 1-5 16,-2 1 4-16,1 2-4 0,-2-1 0 0,1 2 0 0,-2-1 2 15,0 2 2-15,0 0-4 0,1 1 2 0,-1 1 1 0,1-1-7 0,3 3-2 16,-2 0 2-16,1 1-5 0,1 1 14 0,0-1-5 0,2-1-4 0,0 1 5 16,3-1-4-16,1 0 5 0,2 0 6 0,1-1-5 15,2 0 5-15,1-1 2 0,1 0 5 0,1-1 6 0,0 0-8 0,4-2-1 16,-1 0-6-16,1 0 5 0,0-2 5 15,2 0 4-15,0-1 11 0,6 0-4 0,-1-1 1 0,5 0 2 0,-1-1-10 0,2-2-3 0,-1 1-9 16,-1-2-3-16,0-1-9 0,-2 0 2 0,-1-1-2 0,-1 0 0 0,-3 1 4 0,-1-1-6 16,-3 0-1-16,-1 0 0 0,-2 0-7 0,-1 1 3 0,-3 1-2 15,0-1-16-15,-3 2-6 0,-2 0-21 16,-1 1-34-16,0 0-43 0,-2 1-61 0,-3 2-83 0,-3-1-173 0,-3 3-266 0,-4 2-120 0</inkml:trace>
  <inkml:trace contextRef="#ctx0" brushRef="#br0" timeOffset="120302.82">17806 3663 231 0,'-2'-6'61'0,"-1"1"0"0,0-1 20 0,1 1 25 0,1 2 17 16,0 1 3-16,0 0-12 0,0 1-18 0,1 1-10 0,-2 0-8 16,0 0-9-16,2 0-9 0,0 0-11 0,0 2-5 0,0 0-4 15,0 0-3-15,0 2 0 0,0 1-2 0,0 0 2 0,-1 3-1 0,1 1-3 16,-1 2 2-16,1 2-6 0,-1 0 0 0,1 2 1 0,-2 2-4 0,1 0-2 15,0 3 0-15,-1 0-4 0,2 0-5 0,-1 0 4 0,-1 1-6 0,0-1 5 16,-1 1 6-16,1 0-5 0,2-2 3 0,0-2 1 0,-2 0-2 16,0 0 1-16,2-3 1 0,-1-1 4 0,2-1 0 0,1-1 4 15,-2-1 4-15,4-2-1 0,-1-1 1 0,1 0 3 0,2-1 2 0,0 0 1 0,2-1 1 16,1-2 1-16,2 0-4 0,2-2 0 0,2-1 1 0,2 0-11 16,3-2-7-16,-1-1-3 0,0 0-7 0,0-1-6 0,1-1-1 0,0 1-4 15,3-1 1-15,-1 1-2 0,0-1-3 0,-1 2-7 0,0-1-6 16,-1 0-6-16,0 1-22 0,0-1-59 0,-2 1-118 0,1 1-210 0,0-1-285 15,-3 1-112-15</inkml:trace>
  <inkml:trace contextRef="#ctx0" brushRef="#br0" timeOffset="120733.18">18388 3929 829 0,'-7'-7'96'0,"3"-1"-2"16,0-1-4-16,3 2 7 0,0 2 2 0,1 2-5 0,1 0-13 0,-1 2-5 16,-1 0-11-16,1 0-8 0,0 1-4 0,0 0-8 0,0 1-15 15,0 1 6-15,1 1-5 0,0 2-4 0,0 0 3 0,0 1-6 0,1 1-3 16,0 2 2-16,0 0 1 0,2-1-1 0,-2 3-3 0,0 1-5 16,0 0-3-16,0 0-4 0,2 1 1 0,-1-2-3 0,0 1 1 15,2-1-6-15,-1-1-2 0,2 0 2 0,0-2-5 0,0 1 8 0,1-2-1 16,0 0-3-16,1-1 4 0,-2-2-2 0,2 1-1 0,1-2 4 0,0-2-2 15,1 1 4-15,-3-2 7 0,3-1-2 0,-2 0-3 0,-1-2-1 16,0 0-5-16,0-1-3 0,2 0 5 0,-2-1-4 16,0 0 1-16,0-2 2 0,0-1 2 0,0 2-6 0,0-2 3 0,0 0-3 0,-1 0 1 0,1-1 5 15,-1 1-4-15,0-1 2 0,0 0 2 0,-1 2-3 0,0-2 3 0,-2 2 4 16,2 0-7-16,0 0 2 0,-1 2 4 16,0 0-11-16,0 0 7 0,-1 2-4 0,0 1-2 0,-1 0 5 0,0 2-2 15,0 0-2-15,-1 2 4 0,1-1 2 0,0 2-1 0,0 0 5 0,2 1-1 0,-2 1 0 0,-1 1 0 16,2 0 9-16,-1 2-1 0,1 0-3 0,1 1 2 0,0-1-9 15,0 1-4-15,0-1 1 0,1 1-8 0,0-1-4 0,0 0-3 0,1 1 1 16,0-2 4-16,0 0-1 0,3-1-3 0,1-1-5 0,0 0-6 0,2-1-9 16,1-1-11-16,0-1-31 0,1 0-92 0,0-3-96 0,1 0-130 15,0 0-85-15,1-1 11 0,0-1 94 0</inkml:trace>
  <inkml:trace contextRef="#ctx0" brushRef="#br0" timeOffset="121374">19100 3975 213 0,'-1'-6'119'16,"1"0"10"-16,1-2 9 0,0 1 13 0,1 1-2 0,-2 1-16 15,1 0-17-15,-1 0-15 0,-1 1-10 0,1 0-7 0,-1 0-5 0,1 1-7 16,0 1-8-16,0 1-7 0,0 0-7 0,-2 0-6 0,1 1 0 0,-1 0-7 16,0 1-4-16,-1 1-2 0,-1 0-5 0,1 1-1 0,-1 0-1 15,-1 1-1-15,-1 0 0 0,0 1-4 0,-1 1-4 0,-1-1 0 0,1 1-3 16,-1 2 1-16,0-1 3 0,1 2-6 0,0-1-1 0,3 2 0 16,-1-1-2-16,1-1 1 0,1 1-3 0,1 0 0 0,2-1-5 0,0 2 0 15,2-2 0-15,1 0-3 0,1-1 4 0,1 0-1 0,1 0 2 0,2-1-5 16,0 0 0-16,3-1 4 0,1 0-6 0,2-2 3 0,-1-1-1 15,2-1-7-15,1 0 8 0,5 0 1 16,2-1-3-16,3-2-9 0,-1 0-11 0,0-3-23 0,0 1-33 0,-2-2-40 0,1-2-20 0,-3 0 3 16,-1-1 24-16,-1-1 37 0,-3-1 17 0,-1-2 10 0,1 1 6 0,-2-1 5 15,-2 1 8-15,-2-2 7 0,0-1 5 0,-3-1 7 0,-1 1 3 0,-1-1 1 16,-4-2 3-16,3-1-1 0,-4-1 7 0,0-2 4 0,-2-2 4 16,0 0-3-16,-2-3 1 0,0 0-4 0,1 0-1 0,-3 1 8 0,2 3 0 15,-2 4 3-15,0 4 4 0,0 4 3 0,2 2 2 0,-2 4-2 0,2 2 1 16,-1 2-3-16,1 3-5 0,3 0 0 0,-1 2-2 0,0 0-1 15,0 1 3-15,1 2 0 0,0 0 6 0,0 0 4 0,1 3 1 0,1 1-1 16,0 2-4-16,1 0-1 0,0 1-3 0,0 1-4 0,0 2 1 0,0 0-2 16,0 0-1-16,0 2 5 0,0-2-5 0,1 1 5 0,0 0 0 15,0 0-5-15,0 2 5 0,0-3-4 0,-1 0 2 0,1 0-1 0,1-3-9 16,-1 2 3-16,1 0-5 0,0-1-4 0,0-2 7 0,1-1-4 0,0-1 0 16,2-2-1-16,-1-1-2 0,0-1-2 0,1-1 1 0,-2-1 4 15,1-2-1-15,0 0 5 0,1-3-3 0,0-1-1 0,1-1 0 16,1-1-1-16,1-3-2 0,-1 0 2 0,1-2 1 0,0 0-1 0,-1-1 3 15,-2 0 0-15,2-1-6 0,0 1 1 0,-3-2-5 0,1 0 3 0,0 1 3 16,-1-1-4-16,0 1 1 0,0 2 4 0,0 0-1 0,0 0 4 0,-1 3 3 16,0-2-5-16,0 2 5 0,-2 1-2 0,2-1-3 0,-2 3 2 15,-1-1-4-15,0 2 3 0,-1 0 0 0,-1 1-1 0,0 1 4 0,0-1 0 16,0 1 0-16,-1 1 5 0,-1 2-1 0,0 0-2 0,-2 0 3 16,-1 1-1-16,1 1 0 0,0 0 8 0,-1 1 5 0,0 1 8 15,-2 0 1-15,3 0 1 0,-1 2-3 0,1 0 0 0,0 0 3 0,0 0-1 0,3 0 13 16,-1-2-3-16,1 2 3 0,0-1-3 0,2 0-3 0,1 0-2 15,0 0-1-15,3 0 4 0,1-1-7 0,1 0 1 0,2-2-3 0,1 0 0 16,0 0-4-16,2-1-3 0,0 1-5 0,2-1-3 0,3 0-3 0,0 0 3 16,3-1-5-16,-1-1 1 0,-1-1 2 0,-1 0-13 0,1-2 2 15,-1 0-1-15,-2-2-11 0,1 1 0 0,-1 0-17 0,-1-1-22 0,-1-1-75 16,-1 1-119-16,-1-2-212 0,-1 0-249 0,-3 1-17 0</inkml:trace>
  <inkml:trace contextRef="#ctx0" brushRef="#br0" timeOffset="121885.05">17994 4879 504 0,'-4'-1'93'0,"3"-1"14"0,-2 0 1 0,2 2-4 0,2 0-13 0,-1 2-8 0,1 0-2 0,0 2 0 0,0 3-1 15,0 1 0-15,1 4-6 0,-2 1-7 0,2 3-3 0,-2 2-9 0,2 2 0 16,-1 1-2-16,0 4-4 0,0 0-2 0,1 3-10 15,0 0-6-15,0 1-4 0,1-1-8 0,0 0-4 0,-1-2-5 0,3-2-3 16,0-1-1-16,-1-2-3 0,1 0-1 0,0-1 0 0,1-2-4 0,1-3 4 16,0 0-5-16,-1 1-4 0,0-3 4 0,-2-1-2 0,-2-3-1 0,1-4 2 15,-1-1-10-15,-1-1 0 0,1-2-6 0,-1 0-3 0,0-3-13 0,-1-2-64 16,1-1-94-16,-1-2-97 0,1-4-89 0,0-1-33 0,-1-2-7 0</inkml:trace>
  <inkml:trace contextRef="#ctx0" brushRef="#br0" timeOffset="122124.9">17953 4821 475 0,'3'-7'76'0,"0"0"10"0,2-2 20 0,1 2 22 0,2 0 18 15,1-1 2-15,3 2-10 0,0 1-14 0,4 0-15 0,-1 2-11 16,3 0 3-16,0 1-4 0,2 0-7 0,1 2-9 0,1 0-17 0,-1 2-8 16,1 0-12-16,-2 2-12 0,-2 1-6 0,0 1-12 0,-1 2-3 15,-2 0-2-15,-3 0-6 0,0 0 3 0,-3 1-4 0,-1-1 1 0,-2 1 3 16,-1-1-6-16,-1 2 0 0,-2-1 1 0,-2 1 1 0,-3 1 2 15,-1 0 4-15,-4 1-4 0,-2 0-4 0,-3 0 2 0,-1 2-1 16,-3-1-4-16,-1 0 5 0,-1-2-4 0,-1-1-1 0,0 1 0 16,-2 0 0-16,2 0-1 0,-2-1-2 0,0 0-6 15,2-2-3-15,-1 0-3 0,2-1-11 16,3-1-4-16,2-2-14 0,0 1-16 0,5-1-26 0,1-2-83 0,3 1-73 0,3-2-70 0,2 0-71 0,2 0-14 0,2-1 20 0</inkml:trace>
  <inkml:trace contextRef="#ctx0" brushRef="#br0" timeOffset="122704.91">18439 5296 447 0,'-7'-1'377'0,"1"0"-302"0,-2 0 7 0,7-1 8 0,2-2 3 16,4 0-6-16,1-1-14 0,0-1-15 0,0-1-10 0,0-2-7 15,1 0-3-15,-1 0 0 0,1-2-1 0,0 2-2 0,-1-1-2 0,1 0-4 16,-1 2-5-16,-1-1 1 0,0 0 0 15,-2 0 0-15,-1 1-3 0,-1-1 1 0,-2 1-6 0,-1 2 3 0,-1 1-1 0,1 0 2 16,-2 2 1-16,0 0-3 0,-1 1 3 0,-1 1-4 0,1 0-1 0,0 3-5 0,-1-1-3 16,0 1-4-16,0 2-3 0,-1 1-2 0,-1 2 0 0,1 0 0 0,-2 1 1 15,1 1 3-15,1-1-4 0,1 1 0 0,0 1 0 0,2 1-4 16,0 0 4-16,0 0 0 0,3 1-1 0,-1 1 1 0,2 0-3 0,0 1 0 16,3-2 0-1,-1-1 2-15,2 0 1 0,0 1-4 0,2 0 0 0,1 0-1 0,1-2 0 0,0-1 2 16,1 0-1-16,0-2 0 0,2-2-1 0,-1 1 5 0,0-3 2 0,2-1-2 0,0 0-3 0,1-3-4 0,0 0 0 15,0-2 6-15,0-1-2 0,0-2 0 0,-1 0 3 0,-1-1-4 0,0 0 3 16,0-2-1-16,0 1 4 0,0-1-2 0,-1-1-3 0,-1-1 3 16,2 0-3-16,0 0 2 0,0-1 4 0,-1 0-1 0,0-1-2 0,-3 0-4 15,-1 1 1-15,1 1-1 0,-1 0 3 0,0-1 6 0,1 2-3 16,-1 1-2-16,1 1 0 0,1 2 0 0,0 1 0 0,-1 0-3 0,1 0 6 16,-1 2-3-16,0 1 3 0,1 1-2 0,-1 2-1 0,1 0 1 15,0 0-2-15,0 2 4 0,0 2 4 0,2 2-3 0,0-1-3 0,-1 2-2 16,0-1-1-16,-1 0 1 0,1 2 4 0,0-1 0 0,0 2-5 0,-1-1-1 15,1 2 6-15,-2-1-6 0,0 0 6 0,-2 0-1 0,0 0-4 16,0-2 5-16,-2-1-4 0,1-1 2 0,-2 0 3 0,-1 0 0 0,-1-1 0 16,-1 0 1-16,-1-1-1 0,0-1 1 0,-1 0 4 0,-1 0 2 15,-1-1 3-15,1-1 2 0,-2-2 3 0,2 1 0 0,-3 0-3 0,-1-2 1 16,3-1 0-16,-2 0-1 0,0-1 0 0,3 1-4 0,-1-2 1 16,0-2 2-16,2 1-1 0,0-1 3 0,1 0-7 0,2 0 3 0,0-2-2 15,0-2-1-15,4-1 1 0,1-1-4 0,3 0 1 0,1-2-4 0,1 1-2 16,2-1-4-16,0 1-1 0,2-2-3 0,2-1 6 0,-1 2 2 0,4 2-5 15,-2 1 4-15,2 1-7 0,0 1-7 0,-1 2-10 0,1 1-12 16,-1 2-20-16,-2 2-98 0,0 0-167 0,1 2-204 0,-2 1-168 0</inkml:trace>
  <inkml:trace contextRef="#ctx0" brushRef="#br0" timeOffset="123566.21">19481 5112 167 0,'-2'-4'88'0,"2"-1"-7"0,0 0 21 0,0 0 25 16,0 0 16-16,0 0 1 0,0 0-15 0,0 2-16 0,-2 0-13 15,-1 0-6-15,0 0-7 0,-1 1-9 0,0 0-8 0,-1 0-6 16,1 0-10-16,2 2-6 0,-1-1-8 0,-1 1-5 16,0 0-9-16,-1 0-3 0,1 0-4 0,-1 1-9 0,0 1 0 0,0 0-6 0,-1 1-4 15,0 0 1-15,0 0 0 0,-1 2-1 0,0 0 0 0,0 0 0 16,1 1-4-16,0 0 6 0,1-2-8 0,-1 2 2 0,2-1 2 0,1 1-2 0,0 0 0 16,0 0 1-16,2 0 0 0,2 1 1 0,1-1 0 0,1 0-2 15,1 0-4-15,2-1 0 0,-1 1 0 0,3 0 2 0,0-1 4 0,-1 1 2 0,2-2-1 16,1 1 1-16,1-1 0 0,-1 0-1 15,1 0-1-15,0-1 1 0,0 1-3 0,3-1 5 0,-3 1-3 0,0 0 2 0,-2-1 5 16,0 1-5-16,0-1 4 0,-1 1-1 0,0-1-6 16,-1 0 4-16,-1 0-3 0,0 1 0 0,-2 0 6 0,1 0-2 0,-3 0 6 0,0 0-4 15,-1 0 1-15,-3 0 4 0,0 0-2 0,-1 1 5 0,0 0 0 0,-2 0-3 0,-1-1 1 16,-1 0-1-16,-1 0-1 0,-1 0-1 0,0 0-1 0,0 0-5 16,-2 0-1-16,1 0 1 0,-2-1-1 0,-1 0 4 0,1 0-5 0,1-1-4 15,0 0 3-15,-3 0-5 0,2 0 1 0,0-2 2 0,1 0-6 16,-1-1-1-16,1-1-7 0,3 0-8 0,0-1-10 0,1 0-46 0,3-1-97 15,1-1-83-15,1 0-84 0,3-1-34 0,1 0 21 0</inkml:trace>
  <inkml:trace contextRef="#ctx0" brushRef="#br0" timeOffset="124115.88">19764 5227 331 0,'-5'0'138'0,"1"0"-46"0,-1 0 14 0,3 0 19 0,0-1 5 0,2 0-3 15,1 0-19-15,-1-2-24 0,1 1-15 0,1-1-12 0,1-1-9 16,2-1-11-16,1 0-8 0,1-1-6 0,1-1-4 0,-1 1-6 0,1-1-2 16,0 1-3-16,0-1 1 0,0 0-2 0,-2-2 1 0,0 1-5 0,0-1 2 15,-1 0 2-15,-3 1-5 0,1 1 2 0,-1 0-2 0,-2 2 1 0,0 0 7 16,-1 1 5-16,-1 1 5 0,0 1-1 0,0-1 1 0,-1 2-8 16,-1 1-2-16,1-1-1 0,-1 2-3 0,-1 0-1 0,1 2-6 15,-1 0 5-15,0 0-2 0,-1 2-7 0,2-1 7 0,-2 0-6 0,1 3 1 16,-1-1 3-16,1 2 0 0,1-1 1 0,0 2 2 0,0-1-3 0,0 1 1 15,2-1-5-15,0 1 4 0,0 0-1 0,1 0 1 0,1 1 0 0,2 0-1 16,0 0 2-16,1-1-2 0,3 1 1 0,0-1-3 0,0-1 3 0,2 0 0 16,0-1-1-16,0 0 0 0,2-2-1 0,-2-2 4 0,3 0-1 15,-1-1-1-15,2 0-1 0,-1-2 1 0,0 1-4 0,1-4 4 0,1 0-3 16,-1-1 3-16,0 0 1 0,1 0-4 0,0-1 3 0,-1-1-3 16,-1-1-1-16,0-1 3 0,-2 1-2 0,0-1 2 0,1 0 0 0,-1-1 1 15,0 0 0-15,-1 0 0 0,0 0 2 0,-2 1-4 0,1 0 2 16,-2 0 1-16,2 2-4 0,-2-1 6 0,0 0-2 0,-1 1-3 0,2 1 4 15,-1 2-3-15,1 1 1 0,-2 1 1 0,0 0-2 0,1 0 3 0,-2 2-3 16,0 0 0-16,1 2 1 0,-1 0-1 0,0 2-1 0,0-1 4 16,-1 1-2-16,1 2 0 0,0-2 1 0,0 3 1 0,1 1-2 15,2 1 0-15,-2 0-1 0,0 0 4 0,1 1 1 0,-2-1-2 16,2 2 3-16,-1-1-5 0,1 2 0 0,0-1 6 0,-1-1-1 0,1 0 1 0,-2-2 6 16,0-1-3-16,-1-1 4 0,0 0 0 0,0-2 6 0,-1-1 5 0,0-1 4 15,0-2 7-15,1 0 3 0,0-1 5 0,-1 0 2 0,1-2 1 16,1-1 0-16,0-1-9 0,2-2-8 0,-2-1-6 0,3-3-1 0,1 0-8 15,-2-1 0-15,1 0-6 0,-1 0-7 0,-2-2 5 0,1 0-9 0,1 0 6 16,0 0-1-16,0 0-2 0,1 0 1 0,-2 1-5 0,2-1-8 16,-1 1-3-16,0-1-10 0,1-1-3 0,0 2-6 0,-1 1-14 0,1 2-69 15,-1 2-90-15,1 1-110 0,-2 1-92 0,1 1-23 0,0 0 34 16</inkml:trace>
  <inkml:trace contextRef="#ctx0" brushRef="#br0" timeOffset="124716.92">20541 5268 477 0,'-2'0'73'0,"1"-2"0"0,1 0 13 0,2-1 5 0,1-1-8 0,0 0-19 0,1 0-14 0,-2-1-5 16,2 0-3-16,2-2-4 0,0 0-3 0,-1-1-5 0,3 0-1 0,-1-1-2 15,-1 1 0-15,-1 0 2 0,0-1 1 0,0 1-1 0,-2 0 5 16,-1 1 2-16,0-1 1 0,0 1 5 0,-2 0 0 0,-2 1 0 15,2 0 0-15,-2 2-3 0,0 0 2 0,0 2-4 0,-1 0-6 0,0 0-6 16,0 1-11-16,0 1-1 0,-1 0-6 0,-1 1-7 0,1-1 2 0,-1 2-4 16,0 1-1-16,-1 0 7 0,1 1-4 0,-1 1-1 0,0 0 1 15,0 1-2-15,1 1 1 0,0 0 0 0,1 0-3 0,1-1 9 0,0 2 0 16,-1 0-3-16,2 0 4 0,0 0-8 0,-1 1-1 0,3 0 2 0,-2 0-2 16,2 0 2-16,2 0-2 0,-2 0-1 0,2 0 3 0,0-1-6 15,0 0-1-15,2-2 5 0,-1 0-3 0,1 0 8 0,0 0-3 0,0-1 0 16,1-1 5-16,2 0-8 0,0-2 4 0,0 0 0 0,2 1-6 0,0-2 5 15,0-1 0-15,0-1 1 0,0 0-2 0,0-2 4 0,0-1-4 0,-1 0-2 16,2-2 6-16,1-1-4 0,-3 0 5 0,2 2 0 0,3-2-3 16,-1-1 0-16,1 0-3 0,0-2 0 0,-2 0 2 0,2 0 0 0,-3 0 2 15,0 0-1-15,-1-1-3 0,-1 0 7 0,0 1-8 0,1-1 0 16,-1 0 2-16,0 0-5 0,0 0 6 0,-1 1 2 0,0 2 2 0,-1 1-3 16,0 2 0-16,1 2-2 0,-1 0 1 0,0 2 2 0,-1 1-1 0,2 0 0 15,-2 1 4-15,0 1-5 0,-1 1 4 0,-1-1-5 0,1 3 1 16,1 1 4-16,0 1-5 0,-2 1 6 0,2 0 2 0,-1 1-8 0,0-1 8 15,-1 1-1-15,0-1-5 0,-1 2 4 0,0-1 3 0,0 1-2 0,-1 1 3 16,1-2 1-16,0 1-2 0,-1 0 4 0,0-1-3 0,1 0 3 16,-1 0 2-16,0-2-3 0,0 0 5 0,-1-2 0 0,1 0-3 0,-1-1-1 15,0 0 0-15,0-1 0 0,0-1 4 0,0 0 9 0,0-2 3 0,0-1 5 16,0 1-2-16,0-3 2 0,0 0-6 0,1-1-6 0,0-2-1 16,1 1-7-16,-1-3 0 0,1 1-6 0,0-2 3 0,1 0 1 0,0 0-1 15,-1-1 6-15,1 1-6 0,1-2 0 0,2 1-9 0,-2 0-2 0,2-1 5 16,1 2-4-16,0 0 1 0,3 0-3 0,-1 1-6 0,0 1 1 15,4 0 5-15,-1 2-7 0,1 0-3 0,0 1-11 0,0 0-10 0,-1 1-17 16,-1 2-43-16,1 0-113 0,-4 1-143 0,2-1-130 0,-3 1-52 16,2 1 123-16</inkml:trace>
  <inkml:trace contextRef="#ctx0" brushRef="#br0" timeOffset="125841.3">21346 5294 117 0,'5'-6'33'0,"2"-1"19"0,2-1 19 0,1 0 20 0,-2 0 2 0,-1-1-16 15,0 0-14-15,0 0-8 0,-2 1 5 0,0 0 6 0,-1 0 7 0,0 0 10 16,-1 0 3-16,-1 1 1 0,-2 0-3 0,0 1-8 0,0 1-11 15,0 0-11-15,-2 1-12 0,0 0-6 0,-1 0-6 0,0 0-4 0,-1 0-1 16,-1 1-1-16,0 1-4 0,0 0 0 0,-2 1-1 0,0 1-3 0,1 0-1 16,-2 2-2-16,1 0-2 0,-1 0-2 0,1 0-1 0,0 1-1 15,0 1-6-15,0 0 4 0,2 1-5 0,-2-1-1 0,0 0 1 0,1 1-1 16,0 0 1-16,-1-1 0 0,0 2 0 0,3 0-2 0,0 0 2 0,0 1 0 16,1 0 2-16,0 1-4 0,1-1 2 0,1 2 0 0,0 0-2 15,0 1 2-15,1-1 1 0,1 0-4 0,1-1 3 0,0 0-2 0,0 0-2 16,2-1 3-16,2 1-3 0,-1-2-1 0,2 1 3 0,0-2-4 15,0 0 2-15,1-2 2 0,1-2-6 0,0 0 5 0,1-2-1 0,0 0-1 16,1-1 4-16,0-1-8 0,1-1 3 0,-3-1 0 0,1 0-1 0,-1-1 6 16,0 0-5-16,-1 0-4 0,1 0 0 0,-2 0-7 0,-1 0 5 15,0 0 0-15,-1-1-1 0,-1 0 2 0,0 0 2 0,-1-1 2 0,-1 1 1 16,-1 0 1-16,0 0 2 0,-1 2-3 0,0-1-3 0,-2 0 2 16,0 0-4-16,-1 2 1 0,1-1-1 0,-1 2 1 0,0 2 0 15,0 0-1-15,-1 1 7 0,1 1-1 0,1 1 1 0,-2 0 1 0,2 1-3 16,-1 0 2-16,0 0 0 0,0 0 2 0,1 0-1 15,1 0 1-15,-2 1-3 0,1-1 4 0,2-1 1 0,-1 2 0 0,1-1 0 16,-1 1 0-16,1-1 1 0,0 0 1 0,0 1 1 0,1-2 0 0,0 1-4 16,1 1 0-16,2 0 1 0,0 0-1 0,1 0 1 0,-1-1 0 0,2 1 1 0,1-1 1 15,0 0-3-15,1 0 1 0,0 0 0 0,1-1 0 0,0 0 0 0,1 0 0 16,-2-1 1-16,1 0 1 0,1-1-2 0,-1 0 2 0,1-1 2 16,0 0-4-16,-1-1 4 0,0 0-2 0,-1 0-3 0,1-1 2 0,-1-1-1 15,1 0-1-15,0-1 3 0,-1 0-2 0,1-1 3 0,-1 0-1 0,3-1-1 16,-3 0 1-16,1 0-3 0,-1 1 2 0,-1 1-1 0,1-1 2 15,-1 0 6-15,-1 0-3 0,1 2-1 0,0 0 1 0,0 2-5 0,0-1 1 16,-1 2 3-16,0 0-2 0,0 0 0 0,0 1 0 0,0 1-2 16,-1 0-2-16,0 0 4 0,0 2-5 0,-1 0 3 0,2 1 4 0,-1 1-3 0,0-1 7 15,-2 1 1-15,2 0-1 0,-1 1 7 0,1-1-3 0,-1 1 0 16,0 0 0-16,1 1 0 0,-1-1 0 0,-1 1-2 0,-1 0 1 0,0-1-2 16,0-1 0-16,-1-1 1 0,-1 0-4 0,2 0 1 0,-2-1 3 15,2 0-2-15,-2-1 0 0,0 0-1 0,0 0-2 0,0-1 4 0,2 0-3 16,-2-1 1-16,0 1 1 0,1-1 0 0,0-1 0 0,1 0 4 15,0-1-3-15,1-1-1 0,0-1-2 0,0 0 2 0,1-1-4 0,0 0 1 16,1 0-2-16,0-2-1 0,-1 0 2 0,3 0-4 0,0-1 3 16,-2-1 1-16,3 1-6 0,-1 0 8 0,-1 0-6 0,0-1 1 15,1 0 3-15,0 2-1 0,-1-1 2 0,1 3-7 0,-1-1 0 0,0 1-2 0,1 2 4 16,0 0 0-16,-2 0 4 0,2 1-3 0,0 1-1 0,-1 0 0 0,0 1 3 16,0 0-1-16,-1 2 1 0,1 0 2 0,0 2-1 0,0-1 10 15,-1 0 3-15,-1 2 3 0,2 0 3 0,-1 2-3 0,0 0 0 0,2 1 0 16,-1 1-3-16,-2-1-1 0,2 1-4 0,-1 1-6 0,0-1-1 15,0 1-3-15,-1-1-2 0,0-1 2 0,0-1 1 0,1 0-6 0,-2-2 2 16,2 1-5-16,-1-1-5 0,0 0-8 0,0-1-14 0,0-1-47 0,0 0-195 16,1-1-218-16,1 0-170 0</inkml:trace>
  <inkml:trace contextRef="#ctx0" brushRef="#br0" timeOffset="126283.15">22420 5146 192 0,'-1'-5'107'0,"0"0"15"0,-1-1 11 0,2 2-4 16,0 0-19-16,1 1-21 0,0 0-12 0,-1 2-11 0,-1-1-5 0,0 1-4 0,0 1-3 15,0 0-3-15,-1 1-3 0,-1 0-2 0,-1 1-5 0,1 0-4 16,-1 0-2-16,-1 1-2 0,0 1-1 0,-1 1-4 0,1 1-1 0,-2 1-3 16,1 0 1-16,-1 0-3 0,1 1 0 0,0 2-4 0,0 1-3 15,0 0-3-15,0 2 0 0,1-1-2 0,2 1-5 0,0 0 3 0,3-2-4 16,1 1-3-16,1-2-1 0,1 1-3 0,3 0-4 0,0-2 0 0,1 0-3 16,4-1-5-16,1-2-5 0,0-1-13 0,3-3-35 0,1 0-128 15,1-1-147-15,3-1-129 0,-1-1-9 0</inkml:trace>
  <inkml:trace contextRef="#ctx0" brushRef="#br0" timeOffset="126699.83">22771 5242 235 0,'0'0'78'0,"3"2"23"0,1-1 27 15,0 0 12-15,2-1-6 0,-1 0-19 0,1 0-8 0,2-1-9 16,-1 0-12-16,2-1-8 0,-1 0-7 0,2-1-9 0,-1 1-3 0,-1-1-4 16,0-1-10-16,1 0-2 0,0 0-9 0,-2 0-5 0,2-1-2 15,-2 0-4-15,0 0 0 0,-1-1-5 0,1 1-2 0,0-1-4 0,-1-1 4 16,-1 1-4-16,0 1-1 0,0-1 2 0,-1 1-3 0,-1-1 5 0,0 0 9 16,-1-2-2-16,-1 1-1 0,0-1-5 0,0 0-4 0,0 0-1 15,-1 1 0-15,-1-1 2 0,0 0-4 0,-2 1 3 0,1 1-8 0,-2 2 7 16,1 1-4-16,-1 0-1 0,0 2 6 0,-1 0-8 0,0 1-1 0,-2 2-6 15,0 0-1-15,-1 1-1 0,0 1 1 0,0 1 7 0,-2 1-2 16,3 2 1-16,-2 0 1 0,0 0-6 0,1 2 6 0,0 1-2 16,1 0-2-16,0 1 2 0,0 1-1 0,3-1 0 0,1 2 1 0,1 0 4 15,1 1 3-15,2-1 2 0,1-1 8 0,1 0 2 0,1-1 3 0,3-1 2 16,1-1 4-16,2 1-7 0,0-2 7 0,3 0-1 0,-1-1 2 16,4-2-4-16,-1 1-2 0,3-1-2 0,1-3-1 0,0 2 7 0,3-1 0 15,1 2-2-15,1-1 0 0,3-1 0 0,-1-2-5 0,0-3-3 0,0-2-6 16,-4 0-5-16,1-3-4 0,-3 1 0 0,-1-2-4 0,-1 2 2 15,-2-1-9-15,-1-1-8 0,0 1-17 0,-2 1-40 0,-3 0-83 0,0 0-117 16,-3 0-249-16,-2 0-253 0,-2 0 142 0</inkml:trace>
  <inkml:trace contextRef="#ctx0" brushRef="#br0" timeOffset="141400.51">18160 6138 236 0,'-4'-9'61'0,"-2"-1"12"0,-1-1 6 0,3 2 8 16,0 2 8-16,2 0 11 0,1 2-2 0,-1 0-16 0,1 2-6 0,1-1-7 16,0 1-3-16,0 1 0 0,1 1-7 0,-1 0-14 0,1 1-10 0,0 1 0 15,2 0 0-15,1 0-1 0,0 2-1 0,0 1-5 0,1 1-6 16,-1 1 2-16,1 1 3 0,0 1-2 0,1 1 0 0,-2 2 1 0,3 2-7 15,-3-1-3-15,1 4 2 0,-2 1-8 0,2 1 2 0,-2 0-2 16,0 3-4-16,-1 0 1 0,0 0-5 0,-1 0 0 0,0 1-5 0,-1-2 0 16,0 0-1-16,1-2-3 0,-1-2-2 0,1 0 2 0,-1-1-3 15,0 0 1-15,2-3 10 0,-2-1-3 0,0-1 4 0,0-3 2 0,0 0-13 16,-2-2 3-16,2-2-3 0,0 0-5 0,0-2 12 0,-1-1-7 0,1-2 3 16,0-1-1-16,0-1-7 0,0-2-2 0,0-1-2 0,-1-3-3 0,1-3-5 15,0 0-3-15,0-3-4 0,0-1 0 0,-1 0 5 0,0-1-2 16,0-1-3-16,0-3-4 0,-1-1-4 0,1-2-5 0,-1-1-2 0,0-2 4 15,0 0-1-15,0-1 4 0,-1-1 7 0,-1 2 2 0,0-2 7 16,0 3 12-16,0 1 0 0,-1 3 5 0,1 2 4 0,0 3-3 0,2 2 8 16,0 2-1-16,1 0-3 0,1 2 4 0,0 2 1 0,2 2 2 0,0 2 5 15,1 0 2-15,0 2-5 0,1 1 7 0,1 1-7 0,0 1 1 16,0 0 3-16,0 1-4 0,1 2 3 0,0 1 1 0,1 3-4 0,-1 1 1 16,1 1-3-16,1 3 1 0,0 2 2 0,1 1-1 0,-1 1 4 15,1 2-6-15,-1 2 0 0,0 2 0 0,1 2 0 0,0 2 1 0,0 0-3 16,-1 1-3-16,1-1-1 0,-1-3-6 0,0 1 2 0,-1-1-1 0,2-3 0 15,-1 1-1-15,1-2 2 0,-2-1-2 0,-1-1 1 0,-1-1 1 16,-2 0-3-16,2-3-2 0,-2-1 5 0,0-1-4 0,1-1 1 0,-2-3 2 16,1 0-3-16,1-1 3 0,-2-3 2 0,1-2 4 0,0-1 4 0,-1-2-3 15,2-1 4-15,-1-2-6 0,2-3-3 0,0-2 2 0,-1-3-9 0,1 0 6 16,-1-3-3-16,0-1-3 0,1-1 3 0,0 0-4 0,1-2-1 16,-1-2 2-16,-1 0-1 0,1-2-5 0,-2 0 0 0,1-3 5 0,2 0-6 15,-3 0 5-15,1 1 7 0,-1 5 0 0,0 2 5 0,-1 5-2 16,1 4 1-16,0 2-3 0,1 3 2 0,0 1-1 0,-2 2 3 0,2 2 0 15,0 2-5-15,0 1 3 0,-1 1-6 0,2 1 3 0,-2 1 8 16,2 2-5-16,1 1 3 0,-2 2 2 0,0 2-4 0,0 2 4 0,-1 2-1 16,1 1-2-16,1 3 1 0,-1 1-4 0,0 0 3 0,0 0 1 0,0-1-2 15,0 1 2-15,1 0-3 0,-1 0-2 0,0-1-2 0,0 1-2 16,0-2 2-16,1 0-9 0,1 0-1 0,1-2-6 0,0 0-13 0,0-1-4 16,1 0-18-16,-2-2-26 0,3-1-54 0,-1-2-210 0,-1 0-88 0,2 0 33 15</inkml:trace>
  <inkml:trace contextRef="#ctx0" brushRef="#br0" timeOffset="141708.2">18924 6291 270 0,'-6'0'53'0,"0"0"-8"0,-1 0 5 0,1 1 9 0,2 1 6 15,0 0 4-15,1 2-8 0,-1 1-8 0,-1 1 3 0,1 2 6 16,-2 0 2-16,2 1 3 0,1 2 5 0,-1 0-13 0,1 1-3 0,0-1-11 15,-1 1-8-15,2 1 0 0,0 0-4 0,2 1 2 0,0-3 1 16,2 1 1-16,0-1 3 0,0-2-2 0,1 1 2 0,0-2 6 16,2-1 0-16,-1-2 8 0,3 0 0 0,0-1 3 0,0-1 5 0,2-2-3 0,0-1-1 15,1-1 2-15,1-2-8 0,0-1 0 0,-1-1-11 0,2-1-12 16,-2-1-10-16,1-1-4 0,-1-1-3 0,0-1-5 0,-1-1 4 0,-2 0-7 16,1-1 5-16,-1-1-9 0,-1 1-3 0,-1 0 3 0,-2 2-1 15,-3 1 7-15,-1-1-2 0,-1 0 1 0,-2 1-13 0,-1 1 1 0,-1 0-4 16,-3 2-4-16,2 0 6 0,-3 3-11 0,1 0-4 0,-1 1-5 0,-1 1-6 15,1 2 5-15,-2 1-6 0,1 1-5 0,-1 1-7 0,1 1-15 16,0 1-26-16,0 0-38 0,2 0-55 0,0 1-80 0,0-1-92 0,4 1-48 16,1-1 49-16</inkml:trace>
  <inkml:trace contextRef="#ctx0" brushRef="#br0" timeOffset="142100.29">19141 6359 737 0,'-2'-2'120'0,"2"-1"-10"16,-1-1-10-16,4 1-2 0,0 1-13 0,2 0-17 0,0 2-28 0,0 0-8 15,-1 1-2-15,-1 1 1 0,2 0 4 0,-1 1-1 0,1 0-5 16,0 1-5-16,0 1 0 0,-1-1-5 0,1 2-2 0,0-1-2 0,-1 1-6 16,0 0 1-16,0 1 1 0,-1 0 2 0,0 1 1 0,-1 0-3 0,0 0 3 15,0 0-2-15,-1-2-3 0,0 1 1 0,0-1 1 0,-1-1 1 16,2-1 4-16,-2-1-4 0,0 1-3 0,0-2 3 0,0-1 0 0,0 0 3 15,0-1 5-15,0 0 9 0,0-1 6 0,2-1-6 0,-2 0 1 0,2-2-9 16,0 0-13-16,-1-2 2 0,3 0-12 0,-1-1-2 0,2-1 3 16,-1 0-1-16,1-1 4 0,1 0 3 0,-1 0 1 0,1 0 3 0,1 1 1 15,-1 0-5-15,1-1 5 0,-1 1-10 0,1 0-1 16,-2 1-1-16,2 2-6 0,1 0 2 0,-1 1 9 0,1 0-2 0,-1 1 5 0,2 1-6 16,-2 1 2-16,-2 1-2 0,0 1-6 0,0 0 12 0,-1 1-5 0,1 1 3 15,-2 1 2-15,2 0-2 0,-1 2 1 0,0 0-5 0,0 1 8 16,-2 2-8-16,2 1-4 0,-1-1 4 0,0 0-6 0,0 2 8 0,-1 0 8 15,0 1-8-15,0 0 7 0,0-2-6 0,0 1-5 0,1-1 0 16,0-1-7-16,0 0 2 0,1-1-6 0,1 0-8 0,-1-2-12 0,1 1-22 16,2-1-34-16,-2-1-61 0,4-1-169 0,-2-1-199 0,0-1-42 0</inkml:trace>
  <inkml:trace contextRef="#ctx0" brushRef="#br0" timeOffset="142460.67">19640 6501 248 0,'0'1'59'0,"2"0"21"0,1 0 26 0,1 0 27 16,1-1 2-16,0 0-22 0,1 1-32 0,0-2-16 16,-1 0 1-16,1-1-8 0,-2 0 3 0,2-2 0 0,0 1-6 0,0-1-6 0,2-1-2 15,-1 0-2-15,-1 0-6 0,1-1 2 0,-1 0-9 0,-2-2 1 16,2 1-1-16,0 0 2 0,0-1 6 0,-1 0-9 0,-1-1 7 0,0 0-7 15,-2 0-2-15,0 0 1 0,-1 2-2 0,-1-1 1 0,0 1 0 16,-1 0 0-16,0 1-2 0,-1-1-5 0,0 1 1 0,0 1-2 16,0 0 1-16,0 2-5 0,-2 1-6 0,2 0 4 0,-1 2-9 0,-1 0 2 15,0 0-2-15,-1 2-7 0,1 2 9 0,1 0-8 0,-2 1 6 0,0 1 0 16,-1 0-7-16,2 1 1 0,0 0-5 0,0 1 2 0,0 0-2 0,1 1 5 16,-1 1 0-16,1 1-3 0,1 0 7 0,1-1-3 15,1 1 1-15,0-2-1 0,0 0-2 0,1 1-1 0,1-1-2 0,1 0-3 0,1 0 0 16,0-2-2-16,2 0-1 0,1-1 1 0,0 0-5 0,2-1-8 0,0-1 2 15,3-1-7-15,0 0-6 0,-1-2-9 0,3 0-17 0,-3-1-21 0,2-1-29 16,0-2-46-16,0 0-68 0,1-1-87 0,-2-1-35 0,1-1 22 16,2-1 88-16</inkml:trace>
  <inkml:trace contextRef="#ctx0" brushRef="#br0" timeOffset="142982.07">20039 6397 70 0,'1'-5'93'0,"0"0"27"0,1-1 11 0,-1 2-1 0,-1 1-7 0,0 0-4 15,0 1-3-15,0 1-6 0,0 0-8 0,0 0-9 16,-1 1-10-16,0 0-18 0,1 0-10 0,-1 2-18 0,1-2-9 0,0 2-3 0,-1 1 0 15,0 0-1-15,0 2 6 0,0 0-4 0,1 1 3 0,-1 1 1 0,1 0-2 16,-1 0 5-16,1 1-6 0,1 1-2 0,0-1 3 16,0 0-3-16,1-1 3 0,0 0-3 0,0 0-4 15,0-1-3-15,1 0-5 0,1 1-1 0,-1-2-5 16,2 1 4-16,-2-1-1 0,3-1-3 0,0 0 5 0,-1 0-6 0,1-1-1 0,0 0 2 0,0-2-4 0,1 0 6 16,-1-1-2-16,2-1 2 0,0-1-3 0,2-1 0 15,-1-1-3-15,0-2-6 0,0 1 4 0,-1-1-5 0,1-2 0 16,1 1 1-16,-1 0-4 0,2-1 5 0,1-1 0 0,-2 0-7 15,1 0 1-15,-2-1-6 0,-1 0 5 0,-1-1 1 0,1 0 5 0,-2 1 3 0,-1-1 3 0,-1 0 3 0,-1-1 1 0,0 1-5 16,-1-1 0-16,-1 1-1 0,0 1-1 0,1 1 9 0,-1 1 2 0,0 2-6 16,-1 1 5-16,-1 1-10 0,0 2 2 0,1 1-2 0,-1 1-7 15,1 0-2-15,0 2 1 0,-1 0 5 0,1 2 3 0,0 1 8 0,-1 1-1 16,1 2 0-16,0 1-1 0,-1 1-7 0,2-1 3 0,0 3-3 16,0 0-3-16,1 0 1 0,0 1 0 0,-1 0 5 0,1 4 5 0,0 0 4 15,1 0-1-15,0 0 3 0,0 2-2 0,-1 1-4 16,1 1-1-16,0 2-2 0,-1 0-1 0,2 0 1 0,-2 1 4 0,2 3-7 15,0 1 2-15,0 0 1 0,1 0-1 0,-1-3-1 0,1 0-5 0,0-2 0 0,-1 0-4 16,0 0 5-16,-1-2 1 0,1-1 2 0,-2-1-2 0,0-2 2 0,0-1 2 16,-2 0-2-16,-1-3 2 0,-1-2-1 0,0-1-7 0,0-3 7 15,-1 0 5-15,-1-2-1 0,-1-2 13 0,0-1 1 0,-1 0-5 0,-1-3-1 16,1 0-5-16,-2-2-2 0,-2 0 1 0,0-1-2 0,-1-1 3 16,-1 1-9-16,1-1 1 0,-2-1-7 0,1 1 0 0,-1-1 3 0,1-1 2 15,1 1 8-15,-3-1 1 0,4 1 5 0,-1 0-4 0,3 1 0 0,0 0-3 16,2-2-3-16,3 0 4 0,0 0-2 0,2 0 4 0,1 0-6 15,2-1-8-15,2 1 5 0,2 0-6 0,2-2 6 0,1-1 2 0,5 0 1 16,1-1-5-16,0 0-5 0,3 2-1 0,1-2-5 0,0 0-8 16,1 1-4-16,1-1-7 0,0 1-27 0,-1 1-33 0,-1-1-97 0,0 1-199 15,-2 0-209-15,-2 1-81 0</inkml:trace>
  <inkml:trace contextRef="#ctx0" brushRef="#br0" timeOffset="203354.44">17225 4060 255 0,'-13'0'97'0,"-1"0"0"16,-2 0 31-16,2 0 8 0,3 2-3 0,2-1-5 0,1 0-17 15,2 0-22-15,2-1-15 0,1 1-10 0,1 1-5 0,2 0-4 0,1 0 0 16,2 1 0-16,1 0 3 0,3 1 1 0,4 0 2 0,2 0-3 0,3-1 2 16,0 0-5-16,5-1-5 0,4 1 0 0,1-2-11 0,4 1-2 15,2 0-7-15,3 0-1 0,5 1 0 0,3-1 0 0,3 0 2 0,4-1-1 16,4 1 0-16,4-2 11 0,4 1-10 0,3-1 1 0,2 0-3 15,3 0-10-15,2 0 1 0,5-1 0 0,0 0 2 0,6-1-2 0,1-1 2 16,3-1 1-16,0 0 3 0,3 0-4 0,0-1 2 0,2 0 0 0,2-2-5 16,-1 1 6-16,-2-1-3 0,0 0 6 0,-1 3-2 0,-1-2 1 0,-2 1-3 15,0 0 3-15,-3 1-4 0,-2 0 3 0,-3 1 1 0,-5 0-7 16,-3 1 4-16,-3-1-4 0,-3 1 1 0,-1 0-1 0,-4 0 4 0,-3-1-6 16,-5 1-3-16,-2 0-8 0,-8 0-3 0,-4 1 1 0,-3-1 2 15,-7 1 0-15,-3-1 2 0,-4 0-6 0,-5 0-3 0,-3 1 0 0,-3-1-5 16,-3 1 8-16,-3 1-6 0,-2-1 6 0,-3 0-4 0,-1 1-8 0,-2-1 7 15,-4 2-15-15,0-1-4 0,-5 2-10 0,-1 2-16 0,-3 0-26 16,-4 2-40-16,-3 1-67 0,1-1-133 0,-3 2-206 0,2 0-279 0,-2 0 25 16</inkml:trace>
  <inkml:trace contextRef="#ctx1" brushRef="#br0">24596 6706 0,'3'0'0,"11"-5"15,-14 5-15</inkml:trace>
  <inkml:trace contextRef="#ctx0" brushRef="#br0" timeOffset="205726.34">17066 2774 104 0,'-11'-2'47'0,"-1"0"-22"0,-3 1 17 0,1 1 23 0,2 0 22 16,2 0 14-16,-2 0-2 0,1 0-9 0,-2 1-20 0,1 0-12 0,0 0-7 15,-3 1-4-15,-1 0-3 0,-1 0-2 0,1 1 2 0,-2 1-4 16,-1 0-1-16,-1 0-6 0,-3 0-5 0,-2 1-5 0,-1 0-2 0,-2 1-5 0,0 0-2 16,-3 1-2-16,0 0-5 0,-3 0 1 0,0 0-2 15,-2-1 0-15,2 1 4 0,-1 0-3 0,-1 0-1 0,2-1 1 0,-1-1-5 16,1 0 2-16,4-1-2 0,0-1 0 0,0 0-1 0,3-2 2 0,-1-1-1 15,2 1 0-15,2-2 2 0,1 0-5 0,5-1 3 0,1-1-4 0,3 0-3 16,3 1 5-16,2 0-8 0,3 1 5 0,2-2-4 0,1 2-10 0,2-2-36 16,1 1-52-16,2 0-54 0,3-1-50 0,1 0-23 0,2-1 8 15,3 1 57-15,3-2 39 0</inkml:trace>
  <inkml:trace contextRef="#ctx0" brushRef="#br0" timeOffset="206037.79">16377 2781 422 0,'-2'-3'120'15,"-1"-2"16"-15,0-1 12 0,-1 0-9 0,4 0-9 0,-2-1-9 16,1-1-14-16,-1 1-19 0,1-1-10 0,0 1-8 0,-1 2-10 16,1-1-4-16,-1-1-8 0,1 1-8 0,0 0-5 0,0 1-5 0,-1 1 3 0,0 1-2 15,2-1-5-15,-3 2 0 0,1-1-12 0,-2 1-3 0,1 2 2 16,-1-1-5-16,0 1-4 0,-2 0-4 0,-2 2-1 0,-1 0-6 0,1 2 3 16,-3 1-1-16,1 1 3 0,-1 1 3 0,-1 1-1 0,-2 2 0 15,-1-1 0-15,2 1 0 0,0 2 4 0,-2 1-1 0,3 0-3 0,-3 0 0 16,2 0-3-16,-2 2 3 0,-1-1 3 0,2 1-2 0,2-1-1 15,2 0 3-15,-1 0-4 0,4-1 2 0,0-3-1 0,0 1-1 0,3-1-1 16,1-1 1-16,1 0 0 0,1-1 3 0,2 0 1 0,2-2 0 16,1 1 1-16,1 0-5 0,1-1 4 0,2 0-3 0,1-1-3 0,3-1 0 15,1 0 2-15,4-2 3 0,3 0 3 0,1-1-1 0,4 0-1 0,0-2-1 16,2 1 0-16,2-1-2 0,2-1 0 0,3 0-4 0,0-1 1 0,3-1 0 16,1 1-7-16,-1 0 0 0,2 2-9 0,-3 1-17 0,-1 0-37 15,-2 2-157-15,0 0-177 0,-4 1-137 0,0 1 7 0</inkml:trace>
  <inkml:trace contextRef="#ctx0" brushRef="#br0" timeOffset="206921.43">11427 3033 539 0,'-2'-10'54'0,"-2"1"-15"0,0-2 10 0,1 0 8 0,1 1 13 0,0-1 7 15,0 0 1-15,0 0-5 0,0 0-10 0,-2 2-6 0,1 0-7 16,-2 3 3-16,1 0-2 0,-1 2 3 0,0 0-5 0,0 0-6 0,-1 1-4 15,2 0-8-15,-2 0-3 0,0 3-6 0,-1 0-4 0,1 1-6 0,-1 2-4 16,0 1-3-16,-1 1-4 0,-1 3 4 0,-1 2 0 0,-1 3 0 16,1 1-1-16,-2 3-4 0,1 1 0 0,-1 3 1 0,0 1-2 0,2 1 1 15,0 2 0-15,3 1-3 0,-1 0 2 0,2 0-3 0,1 1-2 16,2-2-3-16,1-1 2 0,3 0 0 0,1-3-1 0,4-2-1 0,1-1 0 16,1-3 2-16,2-3 3 0,2 1 0 0,1-3 8 0,3-1-3 0,0-3 3 15,3-2 0-15,0-2-7 0,3-2 2 0,2-1 1 0,1-3 0 16,-1-1-6-16,-1-1 7 0,2-3-3 0,-1-1-1 0,-1-1 3 15,-2 0-1-15,1-2 6 0,-2 0 1 0,-1 0 1 0,-1-1-2 0,-2 0-5 16,-1-1 2-16,-4 0 5 0,-2 1-2 0,1 2 1 0,-3-1-1 0,-1 0-3 16,-1 0 0-16,-2 2 2 0,0 1-2 0,-2 0-2 0,-1 2 2 0,-1 1-4 15,-1 2 2-15,-1 0 3 0,-1 2-1 0,0 0 1 0,-1 1 0 16,0 1-2-16,0 1 1 0,-1 0 0 0,1 1 0 0,-2 1 1 0,1 1-5 16,1 1 7-16,-2 2-3 0,0 1-2 0,1 2 6 0,0 1-3 0,0-1 0 15,0 2 0-15,0 1-4 0,1 0-1 0,2 1-4 0,0-1 3 0,3-1-2 16,-2 1-2-16,4 0 2 0,-2-1-2 0,2 0 2 0,1-2 4 15,1 0 2-15,2-2-6 0,-1 0-2 0,3-1 2 0,0-1 0 0,0-2 9 16,1 1-2-16,0-2 2 0,1 0-3 0,0-1 0 0,0-2 1 16,1-1 1-16,-1-1 2 0,-1 0-1 0,2-1 5 0,-2-1-1 0,3 0 4 15,-1-2 4-15,-2 1-7 0,-1-2 1 0,-2 1-4 0,-1-1-2 0,0 0 2 16,-3 0-3-16,0 0-4 0,0 1-2 0,-2 0 1 0,-2 1-1 16,2 0 2-16,-3 1 2 0,-2 0-5 0,1 0-6 0,-2 0-41 0,0 2-43 15,-2-1-42-15,-1 2-37 0,2 0-12 0,-2 2-20 0,1 2-21 0,-2 0 10 16,3 2 40-16,-2 0 58 0,-1 1 37 0</inkml:trace>
  <inkml:trace contextRef="#ctx0" brushRef="#br0" timeOffset="207537.26">11918 3186 346 0,'4'-6'149'0,"0"0"-30"0,2-1 5 0,0 1-7 0,-1 1 4 0,2-1-7 0,-1 2-20 0,0 1-20 0,0-1-15 16,-2 2-7-16,1 1-7 0,-1 0 2 0,-1 1-3 0,0 0-4 15,0 1-3-15,-1 0-3 0,0 1-2 0,0 2 0 0,-2-1 1 0,0 2-2 16,0 1-4-16,0 0-6 0,0 2-7 0,0 0-2 0,0 0-4 16,0 0-6-16,-2-1-2 0,2-2-3 0,0 1 6 0,-1-1-1 0,2-1 2 15,-1 0 0-15,2-2-6 0,0 1 3 0,-1-2-1 0,1 1-3 0,1-1 5 16,0-1-2-16,1-1 1 0,-1 1-1 0,1-1 3 0,1-1-5 16,-1 0 2-16,0 0 2 0,0-1-5 0,0-1-2 0,0 1 3 0,0 0 0 15,0-2-4-15,0 2 9 0,-1-1-7 0,0 0 5 0,1 1-2 0,-1-1-2 16,1 1-2-16,-2-1 0 0,2 1 2 0,-1 0-1 0,0-1 4 15,0 2-1-15,1-1-1 0,-1 1 4 0,0 1-2 0,1-1-4 0,0 1 5 16,0 0-1-16,0 0 0 0,1 0 3 0,-2 1-3 0,1 0-3 16,-1 1 0-16,1 0 3 0,-1 1 2 0,0 1-2 0,1 0 2 0,-1 1 0 15,0 1-6-15,0 0 4 0,1 2-2 0,0 0 0 0,0 0-1 0,0 0 0 16,-1 1 2-16,0-1 0 0,1 1-2 0,1 0 3 0,0 0 0 16,2 0-4-16,1-2 5 0,1-1-1 0,1-1-1 0,0 0 2 0,-1-2-2 15,2 0-2-15,-2-1 5 0,3-2-6 0,-3 0 3 0,3-1 2 0,-3-1-1 16,2-1 1-16,-2-1-3 0,1 0 2 0,-1-1 0 0,0-1 1 15,0 0 3-15,-1-1-7 0,1 0 3 0,-1 1-2 0,-1 1 0 0,0-1 2 16,-2 1-1-16,-1-1 1 0,0-1 0 0,-2 0 0 0,0 2 1 0,-1-1-2 16,0 1-4-16,-1 0 5 0,1-1-6 0,-1 2 0 0,0 0 1 15,-1 0-14-15,1 1 4 0,-1 0-5 0,1 0-3 0,-1 0 9 0,1 2-2 16,0 0 6-16,1 1 3 0,0 0 2 0,0 1 3 0,1 0-1 16,0 0 2-16,2 0-4 0,-1 0 5 0,1 1-2 0,1 1 3 0,-1-1 0 15,3 1-1-15,-1-1 1 0,0 0-1 0,0 1 2 0,1-1 0 16,1 1 1-16,-1 0 0 0,1 0 2 0,-1 0 2 0,2 0 0 0,0 0 3 15,1 0 6-15,0 1 0 0,-1-1 6 0,1 1 3 0,0 0-2 0,0-1 2 16,0 2-5-16,-1 1-5 0,0-1-3 0,0 2-7 0,-1 0-1 16,-1 0-1-16,-3 0-1 0,-1 0-2 0,-1-1-6 0,-2 1 2 0,-2 0-3 15,0 0 3-15,-2 1 5 0,-4 0-3 0,2 1 0 0,-4-1-6 0,2 1 3 16,-2 1-6-16,-1-1-6 0,1-2-17 0,-2 1-42 0,1-1-24 16,0-1-28-16,-1 0-15 0,0 1 5 0,0-2 2 0,0 0 5 0,2-1-3 15,0-2-11-15,1 0-26 0,2-2-3 0,3-1 31 0,1-1 28 0</inkml:trace>
  <inkml:trace contextRef="#ctx0" brushRef="#br0" timeOffset="208719.93">12961 2710 294 0,'-6'3'249'15,"0"1"-200"-15,0 3 9 0,0 4 17 0,1 1 18 0,0 2 9 0,-1 3-9 0,0 2-17 16,1 3-7-16,-1 2-4 0,1 1-6 0,0 1 4 0,0-1-9 15,2 0-8-15,1-2-5 0,1 1-15 0,1 0-4 0,1-1-7 0,0 0-6 16,0-1-6-16,1-3-3 0,1 0 0 0,0-1-2 0,0-3-2 0,1-2-4 16,0-1-3-16,0-2 3 0,-1-2-3 0,1 0 6 15,-1-3 0-15,-1 0-2 0,0-1 1 0,0-1-6 0,-1-1-7 0,-1-1-19 0,0 0-14 16,0-1-11-16,-1 0-10 0,0-1-6 0,-2-1-8 0,0-1-5 16,-1-1 2-16,0-1 8 0,0 0 10 0,-2 0 13 0,0-1 15 0,0 0 13 15,-1 1 14-15,1-1 8 0,-1 0 4 0,1 1 2 0,1 0 3 16,0 1 5-16,1 1 1 0,2 0 3 0,0 0 0 0,0 1 1 0,2-1 3 15,1 2 0-15,0-1 3 0,2 0 0 0,2-1 0 0,0 1 3 16,2-1 2-16,1 0 6 0,4 0 1 0,0-1 1 0,1 1-3 0,1 0-4 16,1 0-3-16,3-1-1 0,0 1 0 0,2-1 4 0,3 1 3 0,-1-1 3 15,2-1 5-15,-1 1-3 0,-2 1-3 0,1 0-6 0,-2 0-5 16,-1 1-3-16,0 0-4 0,-2 0 2 0,-3 0 1 0,-1 0 2 0,-2 0 3 16,-1-1 3-16,-2 1 2 0,-3 1 6 0,-1-1 7 0,-2 1 13 15,-2 1 17-15,0-1 7 0,-1 0-5 0,-1 1-12 0,-1-1-19 0,-1 1-15 0,-2-1-2 16,0 2-9-16,-1 0 2 0,-1 1-7 0,0 0-7 0,-2 1 3 15,2 0-1-15,-1 2 1 0,-1-1 2 0,-1 0-3 0,1 1-3 0,0 0 1 16,2 0 0-16,-1 2 4 0,0-1-8 0,1 0 4 0,0 1 2 16,1-1-3-16,0 0 5 0,1 1-1 0,1-1-2 0,1-1 1 0,0 0-3 15,2 1-1-15,1-1 0 0,0 0-1 0,0 1-4 0,1-2 3 16,1 0-4-16,0 0 2 0,1 0 2 0,0 0-4 0,0-1 3 0,1 0-3 16,0 0 4-16,-1 0 1 0,2-2 1 0,0 0-4 0,0 0 0 0,1-1 3 15,-2 0 2-15,3-1-4 0,-1 0 4 0,0 0-3 0,0-2-1 16,2 0 7-16,-1-2 0 0,0 1-1 0,0 0-1 0,1-1-4 0,0 0-1 15,0-1-1-15,1 0 2 0,-2-1 3 0,3 0-2 0,-2 0 3 0,-2 1-3 16,2 0 4-16,0-2-3 0,-1 1 4 0,2 1 3 0,-1-1-6 16,-1 1 5-16,1 0-4 0,0 1 2 0,-2 1 2 0,0 0 4 0,0 1-3 15,0 0 1-15,-2 0 1 0,1 2-8 0,0 0 1 0,0 0 3 0,0 1-2 16,-1 0 3-16,1 0 6 0,-2 1-6 0,1 0 1 0,0 0-1 16,0 1-2-16,0 0 1 0,0 1 2 0,-1 0 0 0,0 0 2 0,0 1-2 15,-1 1 0-15,1 0 1 0,-1 1-4 0,0 0 3 0,1 0 1 0,-1-1-1 16,1 0 1-16,0 1-3 0,0-2 0 0,0 1-5 0,0-1 7 15,0-1-1-15,1 0-4 0,-1 0 2 0,1 0-1 0,0-1-1 0,0 0 2 16,0 0 3-16,2-1-6 0,-1 0 2 0,-1 0 0 0,1 0 0 0,-1-2 1 16,1 0 0-16,0 0 1 0,0-1-2 0,0 1 1 0,0-2 1 15,2 0-4-15,0 0 2 0,0-1 0 0,-1 0-3 0,2 0 3 0,-2-2 0 16,1 0 2-16,-1-1 0 0,1 0-1 0,1-1 2 0,-2 1-4 16,0-1 2-16,1 1 4 0,-1 1 0 0,0 0-3 0,0-1 1 0,0 1 0 15,0 0-4-15,-1 0 6 0,-1 0-5 0,1 0 2 0,-1 2-1 16,1 0 0-16,0 1 3 0,0 1-1 0,0 0-1 0,-1 1 2 0,1 0-1 15,-1-1-3-15,0 2 2 0,1-1 0 0,0 1-1 0,0 0 0 0,0 0 0 16,1 1-1-16,-1 0 1 0,-1 0-1 0,2 0 2 0,0 0 3 16,0 0-5-16,0 1 3 0,0-1-6 0,-1 1 2 0,1 0 4 0,0 0-2 15,1 0 0-15,-1 1 0 0,0 0-1 0,-1 0 0 0,0 0 3 0,0-1-4 16,0 1 1-16,-2 0 1 0,2-1-4 0,-2 1 4 0,1-1 0 0,0 1 0 16,-1-1 0-16,1 1 0 0,0 0-6 0,-2 0 6 0,3 1 1 15,-2-1-6-15,1 0 8 0,0-1-3 0,0 1-3 0,-1 0 7 0,2 0-7 16,-2 0 2-16,3 0 2 0,-1 0-1 0,1 0 2 0,-1-1-1 15,2 1-1-15,0-1 1 0,0 0 0 0,-1 0-1 0,1-1-1 0,-1-1-1 16,0 1 0-16,0-1 2 0,-2-1 2 0,2 1 1 0,0-1-3 16,0-1 2-16,1-1-1 0,-1 1 0 0,2-1 0 0,-2 0 2 0,3 0-2 15,-1-2-1-15,-1 1 0 0,-1 0 0 0,1 0 1 0,1 0 3 0,0-2-2 16,-1 1 1-16,0-2-1 0,2 0-2 0,-2-1-1 0,1-1 5 16,-1-1-3-16,0 1 2 0,-1-1-2 0,0-1 1 0,1 0 0 0,-1-1 0 15,0-1-1-15,0-2-2 0,1-1 4 0,-2-1-3 0,1-2 2 0,-3-2 1 16,2-2-3-16,-2-2 2 0,1 0 2 0,0-1-2 0,0-2 3 15,0-1-2-15,-1 1-3 0,0-1 14 0,-2 3-3 0,2 1 2 0,-2 4 4 16,1 2-11-16,-1 3-2 0,1 3 4 0,-1 5-7 0,1 0-1 16,-1 5 4-16,1 2-4 0,-1 1 0 0,0 1-2 0,0 1 1 0,1 1 1 15,0 2 3-15,0 2-2 0,0 4-2 0,0 2-6 0,0 4 3 0,0 1 2 16,0 3-10-16,1 1 3 0,0-1-1 0,-1 3 3 0,1 1 10 0,1 1 2 16,1 2 1-16,0-1-1 0,1 1 1 0,-2 0 0 0,2 1 3 15,1-4 0-15,-1 1 3 0,1-3 0 0,4-4-2 0,-3 0 2 0,5-3-2 16,-3 0-3-16,2-2 1 0,0 0-2 0,0-1 1 0,-1-4-3 15,-1-2-1-15,-1-1-3 0,0-2 0 0,-2 0 0 0,0-1-3 0,0-1 2 16,-2-1 1-16,1 0-7 0,-1-2-1 0,-2-1-15 0,2-1-82 0,0-1-104 16,-2-1-168-16,-1 1-103 0,-1-4 76 0</inkml:trace>
  <inkml:trace contextRef="#ctx0" brushRef="#br0" timeOffset="208868.36">13761 2889 759 0,'-5'-2'577'0,"2"1"-463"0,1 0 0 0,5 1-14 0,4 1 13 16,2-1 4-16,5 1-15 0,3-2-19 0,4 0-21 0,1-1-9 0,7-1-1 16,2 0-4-16,5-3-14 0,2 0-7 0,2 0-8 0,5-1-12 15,1 2-4-15,5 0-6 0,3 2-9 0,1-1-30 0,0 1-107 0,0 1-283 16,-3 0-340-16,-1-1 14 0</inkml:trace>
  <inkml:trace contextRef="#ctx0" brushRef="#br0" timeOffset="208986.94">15008 2805 1125 0,'-15'-3'97'0,"1"0"-78"0,-4 0-4 0,8 2-5 0,1 0-24 0,4 3-229 15,-1 0-193-15,2 0-32 0</inkml:trace>
  <inkml:trace contextRef="#ctx0" brushRef="#br0" timeOffset="-214192.91">21480 1015 35 0,'-1'-1'30'0,"1"0"5"0,-1 0 12 15,0-1 7-15,1 1 8 0,-1-1 3 0,0 1-3 0,0-1-5 0,1 0-10 16,-1 1-7-16,0-1-13 0,-1 0-9 0,2 1-1 0,0-1 5 15,0 2 18-15,0 0 16 0,0 0 9 0,0 1 12 0,2 1 0 0,-2 1-6 16,1 1 3-16,0 0-9 0,1 1-10 0,-1 2-7 0,1 0-15 16,0 1-7-16,0 1-5 0,1 0 2 0,0 1-3 0,-1-1 3 0,3 1 2 15,-1 0 1-15,0 0 4 0,0-1 2 0,1 0 7 0,0-1 11 0,1-2 5 16,0 0 5-16,2-2 8 0,0-1-13 0,1-2-7 0,2-2-10 16,-1-2-13-16,2-3-9 0,3-1-7 0,0-1-2 0,1-3-11 0,2-3 2 15,3-2-3-15,0-1-11 0,3-3 7 0,1-2-8 0,0-1 30 16,2-3-15-16,2-2-31 0,2 0-66 0,-1-1-182 0,0 1-114 0,3-2-116 15,-2 3 26-15</inkml:trace>
  <inkml:trace contextRef="#ctx0" brushRef="#br0" timeOffset="-213370.54">23927 4762 99 0,'0'-5'24'0,"-1"1"-9"0,1-2 14 0,0 3 23 0,0 1 19 0,0 0 13 15,1 1-3-15,-1 1-22 0,0 2-13 0,0 0-2 0,0 1 3 16,0 1 4-16,0-1 0 0,2 1-5 0,-2 0-2 0,0 1-7 0,3 2 0 16,-2 1 1-16,1 1-6 0,0 0 1 0,-1 1-4 0,2 1-3 15,-1-1-1-15,0 0-1 0,1-1-3 0,-1-2 3 16,1 0 1-16,1-1 0 0,0 0 6 0,0-1-2 0,1 0 2 0,0-1 5 0,0-1 0 15,0-2 9-15,1-1 5 0,3-2 1 0,-1-2 2 0,3-1-4 16,0-2-1-16,3-3-4 0,2-2-7 0,2-4-4 0,3-3-8 0,3-1-5 16,1-3-4-16,2 0-3 0,3-1-7 0,0-1-1 0,3-2-2 0,3 1-7 15,0-1-4-15,0 1-6 0,2-2-11 0,-4 2-3 0,1-1-22 0,-2 0-41 16,0 4-43-16,0-1-71 0,-1 5-71 0,-2 3-89 0,-1 3-119 16</inkml:trace>
  <inkml:trace contextRef="#ctx0" brushRef="#br0" timeOffset="-194525.6">18073 6305 65 0,'-11'-3'38'0,"0"1"-10"16,-2-1 18-16,4 2 38 0,1 0 48 0,0-1 26 0,4 0 8 15,0 1-26-15,2 1-52 0,2-1-29 0,2 2-19 0,2 0-15 16,2 1-5-16,5 0 2 0,1 1 5 0,4 0 0 0,2 1 3 0,4 0-1 0,3-1-4 15,4 1 2-15,3-1-2 0,4-1 11 0,3 1 0 0,4 0 9 16,5 0 4-16,4-1-5 0,4 0 0 0,2 0-8 0,2-1-7 0,5 1-5 16,2-1-5-16,2 0 0 0,2 0 2 0,-1 0 1 0,2 0 4 0,1-1 3 15,-2 1 4-15,2 0 4 0,0 1 0 0,0-1 5 0,2 2-3 16,-3 0-9-16,0 1 3 0,-3 0-9 0,0 0 3 0,-4 0 4 0,-2 0-5 16,0 1-4-16,-2-2-3 0,-3 2-2 0,-1-1 1 0,-4 1 4 0,-2-1-6 15,-1 0-1-15,-2 0-3 0,-4 0 0 0,-4-1 0 0,0 0-1 16,-7-1-1-16,1 0-5 0,-6 0-2 0,1-1-8 0,-4 0 8 0,-2-1-4 15,-2 1-1-15,-4-1 8 0,-2 0-13 0,-2 0 5 0,0-1-5 16,-3 2-5-16,-1-1-9 0,-2-1-17 0,-2 2-23 0,-1-1-38 0,-3 0-73 16,-3 1-113-16,-1 1-176 0,-4 1-261 0</inkml:trace>
</inkml:ink>
</file>

<file path=ppt/ink/ink32.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8-01T03:17:11.017"/>
    </inkml:context>
    <inkml:brush xml:id="br0">
      <inkml:brushProperty name="width" value="0.05292" units="cm"/>
      <inkml:brushProperty name="height" value="0.05292" units="cm"/>
      <inkml:brushProperty name="color" value="#FF0000"/>
    </inkml:brush>
  </inkml:definitions>
  <inkml:trace contextRef="#ctx0" brushRef="#br0">4582 15468 1 0,'6'-8'0'16,"3"-1"0"-16,5 0 0 0,0 2 0 0,3 1 0 0,0 0 0 0,4 0 0 15,-1-1 0-15,3 0 0 0</inkml:trace>
  <inkml:trace contextRef="#ctx0" brushRef="#br0" timeOffset="520.74">6964 15506 1 0,'66'-1'0'0,"5"1"0"0,17 0 1 0,-7 1 0 16,-8-1-1-16,3 2 1 0,0-1 0 0,0 1 0 0,2 1 0 15,-1 0 0-15,0 0 0 0,3 0 1 0,-1 1 0 0,-1 0 0 0,3 1 0 16,0-1 0-16,-2 0 0 0,3 2 0 0,0-1-1 0,1 1 1 0,0 1 0 15,1-1 0-15,-1 1 0 0,1-1-2 0,0 1 0 0,-2-1-1 16,4 2 1-16,-1-1 0 0,2 1 1 0,1 0 0 0,-1-1 0 0,1 1 0 16,-1-1 0-16,1 0 0 0,2 1-1 0,-1 0 0 0,2 0 0 0,2 1 0 15,-3 0-1-15,4 0 1 16,-2 1 0-16,2-2-2 0,-1 2 1 0,1 0-1 16,0-1 1-16,0 1-2 0,0-1 0 0,0-2 0 0,0 1 1 0,-1 0 0 0,2 0 1 15,-3 1 0-15,1-1 0 0,-2 1 0 0,2 0 1 0,-3-2-1 0,2 1 0 0,-1 1 0 0,0-2 1 0,-1 1 0 16,0 0 0-16,-1-2 0 0,0 0 1 0,0-1 0 0,1 0 0 0,0 1 0 15,0-1 0-15,-2 2 0 0,-1-2 0 0,1 0 0 0,0 0 0 16,2-1 1-16,1-1 0 0,0 0-1 0,-2-1 1 0,2 0 0 0,-2-1 0 16,1 0 0-16,2-1 1 0,-3 0-1 0,2 0-1 0,-3 0 2 15,0 0 0-15,-3 1-1 0,0 0 1 0,1 0 0 0,-6 0 0 0,3 0-1 16,-4 0 1-16,-1 0-1 0,1 0 0 0,-1 0 0 0,-1 0-1 0,1 0 0 16,-3 0 0-16,2-1 0 0,-4 1-1 0,-1-2 1 0,0 0-1 15,-2 1 0-15,-1-1 1 0,-1 1-1 0,0 0 0 0,-2-1 0 0,-1 0-1 16,-1 0 0-16,-3 0 0 0,0 1 0 0,-1 0 0 0,0-1-1 0,0 1 1 15,0 0-1-15,-1 0-2 0,-1 0 0 0,-2 0-2 0,-1 0 1 16,-3 0 0-16,1-1-1 0,-5 1 1 0,1-1 0 0,-1 0 0 0,-4-1 2 16,1 0 0-16,-3 0 0 0,-1-1 1 0,-4 0 1 0,0 0 1 0,-4-1 0 15,-1-1 0-15,-4 1 1 0,-2-1 0 0,-4-2 0 0,1 1 0 16,-4 1-1-16,-3-1 0 0,-2 0-1 0,-3-1-1 0,1 0-1 0,-3-1 1 16</inkml:trace>
  <inkml:trace contextRef="#ctx0" brushRef="#br0" timeOffset="823.16">16645 15417 228 0,'-6'-8'20'0,"1"-1"2"0,0-1 2 0,2 3-2 15,2 4-6-15,0 0-6 0,1 0-2 0,1 2-2 0,1-1 0 16,3 1-3-16,0-1 1 0,3 1-2 0,1 0 1 0,3 0 1 0,0 1-2 15,2 0 3-15,-1 0 0 0,2 1-2 0,-2 1 3 0,4 0-1 16,-2 1 1-16,2 0 1 0,-1 1 0 0,0 0 0 16,0 1 2-16,0 0 0 0,0 1 1 0,-2 0 0 0,2 1-2 15,-1 0 2-15,0 2-2 0,1 0 1 0,-2 0 2 0,0 0-2 0,-1 1 1 0,-2 0 1 16,-3-1-1-16,1 2 2 0,-2 0 0 0,-1 0 0 0,-1 2 0 0,-2-2 0 0,-1 1 0 16,-2 0 4-16,-1 0 2 15,-3 2 2-15,-3-1 0 0,0 3-4 0,-4 1-4 0,-2 0-6 0,-6 1-5 0,-3 3-4 0,-3 1-3 0,-7 0-9 16,-2 3-8-16,-9 1-15 0,-4 1-30 0,-4 2-31 0,-6 2-77 0,-5-1-84 15</inkml:trace>
  <inkml:trace contextRef="#ctx0" brushRef="#br0" timeOffset="1870.96">1954 5056 244 0,'-2'-9'5'0,"1"2"-1"0,-2 0 2 0,2 3-3 0,0 2-5 0,0 2-5 15,1 0-1-15,2 2 0 0,0 0 5 0,1 3 1 0,-1-1 1 0,3 5 1 16,-1 1-1-16,0 1-2 0,0 3 1 0,-2 0 2 0,0 3 1 0,0 3 4 16,-1 0 3-16,-1 2 1 0,0 1 0 0,0 2 0 0,0 3-2 0,0 3 0 15,0 1 0-15,0 3 2 0,0 3-1 0,1 2 2 0,0 2-2 16,0 4 2-16,0 1-2 0,1 4-1 15,-1 4-3-15,2 2-2 0,0 4 1 0,0 2 6 16,-1 6 2-16,1 3 1 0,1 1 1 0,1 3-6 0,-1 2 1 0,4 3-2 0,0 1 2 0,1 3 1 0,0 2-3 16,1 0 4-16,0 3-6 0,0 0-2 0,1 2-3 0,2-1 2 0,0 1-1 0,1 0 4 15,1 2 0-15,0-1-5 0,0 3-4 0,-1-2 1 0,2 4 5 16,-2 3 4-16,1 3 0 0,-2 2-4 0,-1 2-9 0,2-2 2 0,-3-1 3 16,3-1 0-16,-2 0 4 0,-1-4-5 0,2 0-2 0,-3-4-3 0,0-5 4 15,-1-2-1-15,-1-3 3 0,1-6 2 0,0-3-2 0,-1-3 0 16,-1-4-2-16,0-1-2 0,-2-3 5 0,0 1 2 0,-3-3 1 15,2-3 1-15,-4 0-3 0,1-3-1 0,-1-3-1 0,-1-1 1 0,-1-6-1 16,0-2 1-16,-1 0-5 0,-1-1-1 0,-1 0 4 0,-2-3-1 0,-1-3 6 16,-1-6-1-16,2-7-7 0,0-5-5 0,1-4-7 0,2-6-8 15,-3-4-11-15,0-4-63 0,-2-6-47 0</inkml:trace>
  <inkml:trace contextRef="#ctx0" brushRef="#br0" timeOffset="2442.08">1549 5225 152 0,'-8'-18'3'16,"-1"-2"-6"-16,0-4 4 0,3 6 3 0,1 4 0 0,2 3 0 0,2 2-2 16,-1 3 3-16,0 1-3 0,2 3-3 0,0 2-5 0,0 0-5 15,2 4 3-15,0 2 0 0,-2 2 6 0,1 4 2 0,-1 4 0 0,-1 1 3 0,-1 5 0 16,-2 2 2-16,-1 1 0 0,-1 4-2 0,0 2 1 0,-1 3 1 15,-3 2 1-15,2 4 1 0,-1 0 0 0,-1 0 3 16,-1 1-2-16,-1-1 0 0,0-1 1 0,1 0-2 0,0-3-2 16,3-3 1-16,1-1-1 15,0-4 0-15,3-6 5 0,2-5-1 0,1-6 4 0,2-6 12 0,1-4 14 0,1-2 11 0,1-2 7 0,1-3-12 0,2-4-16 16,2-5-12-16,3-4-6 0,1-2-1 0,1-4-4 16,0-3 1-16,0-3-2 0,1-4-2 0,2-4-3 0,1 0 0 0,-2-2-1 0,0-4-1 0,-2 0 2 15,2-1-2-15,-4 0 3 0,2 1-1 0,-2 2-3 0,0 1 0 0,-1 0-2 16,0 2 7-16,0 1 5 0,1 1 2 0,-1 3 1 0,2 2-7 0,-3 3 1 15,1 4-4-15,-1 3 1 0,0 3 2 0,-1 4-1 0,-1 4 1 0,0 4-2 16,-2 2-1-16,1 2-1 0,-2 1-1 0,2 2-2 0,0 2 0 16,-1 0-1-16,1 2 2 0,1 1-1 0,-1 1 2 0,4 2 2 0,0 1 1 15,1 2 0-15,1 1-1 0,0 1-2 0,1 2 0 0,2 0 3 16,1 1-1-16,0 2-1 0,1 1 1 0,0-2 2 0,2 2 0 0,-1 1-1 16,3 0 1-16,0 1-5 0,-1 2-4 0,2-1 0 0,0 3-1 0,1 1 3 15,1-1 5-15,-1 2 0 0,0 1-1 0,1 1-2 0,1 3-2 16,1 3-3-16,-2 2-1 0,1 5-8 0,-2 2-7 0,0 2-15 0,-1 2-30 15,-3 5-78-15,-1 4-60 0</inkml:trace>
  <inkml:trace contextRef="#ctx0" brushRef="#br0" timeOffset="4992.75">17042 3611 2 0,'-1'-1'5'0,"2"2"1"0,-1-1 1 0,1 1 2 0,-1-1 0 0,0 0 1 0,0 0 4 16,0 0 3-16,0 1 2 0,0-1 2 0,0 0 1 0,0 0 0 15,0-1 3-15,1 0 2 0,0 0 3 0,0-1 3 0,1 0 0 0,1-1 1 0,0 0 1 16,-1-1 0-16,2-1 0 0,-2 0 4 0,2 0 0 0,0-2 4 15,1 0 1-15,0-3 1 0,2 1 0 0,-1-1-3 0,0 0 0 0,3 0-2 16,-2 2-4-16,1-2 1 0,-1 0-2 0,1 0-2 0,0-1-1 16,-1 2-3-16,1-1-3 0,3 2-1 0,-3-1-2 0,1 1 3 0,-1 0 1 15,-2 1-1-15,-1 1 1 0,-1 1-1 0,0 0-1 0,-2 2 3 16,1 0-3-16,-3 0 5 0,2 1-2 0,-1-1-2 0,0 0 2 0,0 0-6 16,-1 0 2-16,0 0-5 0,0 0 1 0,0 0 1 15,0 0-6-15,-1 0 3 0,2 1-3 0,-1-1-1 0,1 1-4 0,-1-1-4 0,0 1 3 0,1 1 1 16,0-1 1-16,-1 1 2 0,1-1-8 0,-1 1-2 0,0 0 1 15,0 0-4-15,1 1 0 0,-1-1 2 0,1 0-3 0,-1 1 2 0,0 0-1 16,0 0-2-16,0 0 4 0,0-1-10 0,1 1-3 0,-1 0-9 16,1-2-10-16,-2 0-11 0,1 1-12 0,0-2-20 0,1 2-49 15,-1 0-101-15,2-2-133 0,-1 0-157 0</inkml:trace>
  <inkml:trace contextRef="#ctx0" brushRef="#br0" timeOffset="6271.82">17018 2972 8 0,'0'-1'10'16,"2"0"2"-16,-1 0 3 0,1 1 3 0,-1-2 3 0,1 0 2 0,-1 0 3 15,1 0 3-15,0-1 1 0,1-1 2 0,-2-1 1 0,1 1 0 0,0-1-1 16,2 0 1-16,-1-1 0 0,1 0-2 0,1-1 3 0,0 0-1 16,0 0 5-16,1 0 7 0,-1-1 4 0,2-1 8 0,-1 0 1 0,1 0-1 15,0-1-5-15,0 0-1 0,0 0-6 0,-1 0-3 0,3-1 3 16,-1-1-2-16,4 0 0 0,-1-1-4 0,0 1-3 0,-1 0-5 15,0 1-1-15,-1 1-7 0,0 0-5 0,-2 2-9 0,-1 0-3 0,0 3-3 16,-2-1-3-16,-1 2-2 0,1 0-2 0,-2 0-4 0,1 2-4 0,-1 0-9 16,-1 2-7-16,0 2-6 0,0 1-10 0,-1 1-11 0,-1 3-47 0,0 2-148 31,0 2-276-31</inkml:trace>
  <inkml:trace contextRef="#ctx0" brushRef="#br0" timeOffset="8454.89">17143 4429 22 0,'1'-2'28'0,"0"0"10"0,1-3 2 0,0 1 0 16,0-1 1-16,0 0-1 0,2 0 2 0,-2-2 3 0,3 0 7 0,-1-2 8 16,-1 0 6-16,1-1 4 0,-1-1 0 0,1-1-2 0,2 0-5 15,-1-1-5-15,2 1-7 0,0-1-5 0,1-2-3 0,0 1-4 0,1 1-7 16,-1-2-2-16,2 1-9 0,-2 0-4 0,2 0-2 0,-1 3-5 16,0-2-3-16,-1 4-4 0,0 0-1 0,0 2-3 0,-1 0 2 0,0 0-3 15,-1 2 0-15,-1-1 0 0,0 1-6 0,0 0 0 0,-1 1-4 0,1 1-8 16,-1-1-1-16,0 2-11 0,1-1-11 0,0 1-17 0,1 0-25 15,-2 0-49-15,3 0-207 0,-3 1 19 0</inkml:trace>
  <inkml:trace contextRef="#ctx0" brushRef="#br0" timeOffset="11226.73">17054 5168 39 0,'-2'0'37'0,"2"-1"3"0,-1 1 4 0,1-2 3 0,1 0 2 0,0 0 1 16,1-1 0-16,-1-1 1 0,1-1 2 0,1-1 2 0,1 1 10 16,0-1 1-16,1-3 1 0,-1 0-2 0,3-3-10 0,-1 1-2 0,0-2-4 15,3 0-2-15,-1-1-5 0,0 0-4 0,2 1-2 0,-2 0-4 16,3-1-2-16,-3 1-3 0,3 1-6 0,-1-2-1 0,-1 1-2 16,2 1-5-16,-1 0-2 0,-1 1-5 0,2 0-3 0,-3 1-2 0,0 1 0 15,-1 0 1-15,0 1-5 0,0 1-1 0,-2 3-3 0,1-1-3 0,-1 2-1 16,0 0-6-16,-2 0-8 0,0 2-8 0,0 0-7 0,-1 2-5 0,1 1-8 15,-1 1-12-15,-1 0-29 0,-1 3-82 0,0 0-204 16</inkml:trace>
  <inkml:trace contextRef="#ctx0" brushRef="#br0" timeOffset="13360.22">17043 5777 33 0,'0'0'30'0,"0"-1"4"0,0 1 4 0,0-1 0 0,1 0 0 0,-1-2 3 0,1 0 0 0,1-2-1 0,0 0 1 0,1-1-4 16,-1 0-1-16,0-1 1 0,2-1 0 0,-1-1 3 0,1 1 0 16,0-1 6-16,0-3 1 0,1 1 0 0,-1-2 2 15,1 1-7-15,0 2-3 0,0-3-7 0,1 2-3 0,-1-1-7 0,1 0-3 0,-1 1-4 16,1 0-5-16,1 0-4 0,-1-1-7 0,1 0 2 0,1-1-3 15,-2 2-4-15,4-2-1 0,-3 2-11 0,2 2-5 0,0-1-9 16,0 2-13-16,0 0-14 0,0 1-24 0,0-1-25 0,-1 1-94 0,0 1-126 0</inkml:trace>
</inkml:ink>
</file>

<file path=ppt/ink/ink33.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8-01T03:18:27.208"/>
    </inkml:context>
    <inkml:brush xml:id="br0">
      <inkml:brushProperty name="width" value="0.05292" units="cm"/>
      <inkml:brushProperty name="height" value="0.05292" units="cm"/>
      <inkml:brushProperty name="color" value="#FF0000"/>
    </inkml:brush>
  </inkml:definitions>
  <inkml:trace contextRef="#ctx0" brushRef="#br0">5822 6874 94 0,'8'-9'22'0,"-4"4"-12"0,3 1 5 0,-1 2 3 16,1 0 2-16,1-1-1 0,1 1-5 0,-1 0-4 0,2-1-4 0,-1 2-1 15,0-1-2-15,2 0-1 0,-1 1 1 0,1-1-2 0,0 0 1 0,-1 0 0 16,2 1-1-16,1-1 0 0,-1 0 0 0,3 1 1 0,-2-1 0 16,2 1-1-16,1 0 0 0,1-1 0 0,0 1-1 0,0 0 0 0,1 0 0 15,-1 1 0-15,1 1-1 0,1 0 1 0,1 0-1 0,0 0 0 16,2 0 2-16,1 0-2 0,0 1 0 0,3-2 2 0,0 1-1 0,2-1 0 15,2-1 0-15,0 1 0 0,4-2-1 0,0 1 1 0,1 0 0 0,0 0-1 16,0 0 1-16,1 0 1 0,3 1 1 0,1-1-1 0,1 1 0 16,1-1-1-16,-1 1-1 0,0-1 2 0,3 1-2 0,1-1-1 0,0 2 1 15,1-2-1-15,2 1 0 0,-1 0 1 0,1-1-1 0,1 0 1 0,1 0 0 16,2 0 2-16,-1 1-2 0,1-1 1 0,0-1 0 0,0 1 1 0,2-1 2 16,0-1 1-16,3 1 0 0,-3-2-1 0,2 1 1 15,-1-1 2-15,3 0 0 0,1 0 1 0,1 0-1 0,1 0-1 0,0-1 0 0,1 1-1 16,0-1 1-16,1 0 2 0,-1 1 1 0,0-1-1 0,4 1 1 15,-2 0-4-15,0 0 0 0,0 0-2 0,0 0-1 0,-1 1 0 0,1 1 0 16,0-1 1-16,0 1 0 0,1 0 0 0,0 0-1 0,-1 1 1 16,1-1-4-16,0 0 2 0,-1 0 0 0,1 0 1 0,-1 1 0 0,0-1 0 15,1 0 0-15,0 0 0 0,-1-1-1 0,0 0 1 0,1 2-1 0,-1 0 0 16,-1-1 2-16,4 1 1 0,-1-2 1 0,0 1-2 0,-1 0 1 16,1 1-2-16,0 0-1 0,0 1 3 0,-2 0 1 0,2-1-3 0,-2 0 2 15,0 0 2-15,0 0 3 0,-1 1 0 16,1-1-3-16,0 0-4 0,0 0-3 0,0 0 3 0,1 1 1 0,0-1 1 0,-1 0 2 0,1-1 1 15,-1 0 1-15,1-1 1 0,0 0 2 0,1-1 2 0,0 1 1 0,0-1 5 16,0 0-1-16,-1 2-1 0,1-2 1 0,-1 1 0 0,-1 0 3 16,0-2-2-16,1 1 1 0,1-1-2 0,-1 0-3 0,1 0 2 0,-1 0-3 15,0 0-1-15,-1 0 2 0,1 0-2 0,-2-1-1 0,0 2-1 0,1-1 0 16,-1 2-2-16,1-1 1 0,-1-1-4 0,1 0 1 0,-3 1-4 16,1 0-2-16,-2 1 1 0,-1 0-2 0,-1 0 3 0,0 0 1 0,-2 0 1 15,-1 1-6-15,0 0 3 0,-3 0-2 0,-2 1-2 0,1 0 1 16,-2 1-5-16,-2 0-21 0,-4 2-62 0,-3 1-147 0,-1 0-111 0</inkml:trace>
  <inkml:trace contextRef="#ctx0" brushRef="#br0" timeOffset="1334.47">15221 6794 61 0,'13'-3'1'0,"3"0"2"0,8 0 2 0,-1 2 2 15,2 0 1-15,3 0 2 0,1-1 1 0,4 0 0 0,3-1 0 16,3 1-3-16,4-1 0 0,2 1-2 0,1-1 0 0,3 0 1 0,2 0-1 16,4 0 1-16,3-2 0 0,2 1 2 0,2-1-1 0,2-1 1 0,6 0 1 15,0 0-1-15,4-1 1 0,-1 0 0 0,3-1 2 0,0 1-1 16,3 0 2-16,0 1-2 0,1-1 1 0,3 0 0 0,0 2 0 16,1 0-1-16,1 1 3 0,-1-1-2 0,0 2 1 0,-1-1 1 0,0 1-4 15,1 0 2-15,1 0 1 0,1 0 1 0,0 0 2 0,1 1 3 0,-1 1-1 16,2-1 4-16,-2 1 0 0,3 0 0 0,0 0 1 0,1 1-1 0,-2 0-1 15,-1 0-4-15,0 0 0 0,-1 0 0 0,-1 0 1 0,1 0 1 0,0 0-3 16,-3 0-2-16,-1 0-2 0,-3 0-2 0,1 1-1 0,-3-1-1 16,1 1-2-16,-1-1-3 0,-4 2-1 0,-1 0 1 0,-3-2-2 0,-4 3 2 15,0-1-4-15,-1 0-3 0,-4 1-3 0,-1-1-3 0,-3 1-9 16,-3 1-7-16,-2 1-12 0,-4-1-10 0,-4 1-17 0,-5 0-24 0,-3 0-32 16,-7 1-170-16</inkml:trace>
  <inkml:trace contextRef="#ctx0" brushRef="#br0" timeOffset="1976.03">3659 8006 547 0,'8'-12'14'0,"4"2"-2"0,4-1 4 0,3 4-2 0,3 1 0 0,3 1 2 0,3 1-2 15,3 0 1-15,2 0-3 0,4 2-3 0,0-1 0 0,2 1-3 0,3 1-1 16,2 0-1-16,2 1-2 0,2 1 2 0,3 0-3 0,4 1 0 0,3-1-2 0,1 0 0 16,3-1-2-16,3 1 0 0,1-1 1 0,3 0-1 0,3 0-1 15,2 0-2-15,2 0 0 0,3-1 1 0,4 1 0 0,1 0-6 0,1-1-1 16,3 1-1-16,0 0-1 0,3 0 5 0,1 1-1 0,5 0-5 16,-3 1-1-16,5 1-5 0,-1 1-8 0,0 1-7 0,3 2-15 0,1 0-17 15,2 1-56-15,1 2-85 0</inkml:trace>
</inkml:ink>
</file>

<file path=ppt/ink/ink34.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8-01T03:18:36.861"/>
    </inkml:context>
    <inkml:brush xml:id="br0">
      <inkml:brushProperty name="width" value="0.05292" units="cm"/>
      <inkml:brushProperty name="height" value="0.05292" units="cm"/>
      <inkml:brushProperty name="color" value="#FF0000"/>
    </inkml:brush>
  </inkml:definitions>
  <inkml:trace contextRef="#ctx0" brushRef="#br0">2974 2420 90 0,'-6'-7'3'0,"-5"-4"5"16,7 8-4-16,2 3-3 0,0 1-2 0,2 2 0 0,0 2 0 0,-2 0 0 16,4 3 1-16,-2 2-1 0,2 1 0 0,0 2 0 0,-1 1 1 0,2 1-1 15,0 2 1-15,0 1 0 0,0-1-3 0,-1 1 2 0,2 0-1 16,0 1 1-16,0 0 2 0,1 1-1 0,0 0 0 0,1 1 0 0,0 2 0 15,0 0 2-15,-3 3-1 0,3 1-1 0,-3 1 1 0,0 5-1 16,-1 0 0-16,-1 3 0 0,-1 0 0 0,0-1 0 0,-1 2-1 0,-1 1 1 16,-1 2-1-16,1 3-1 0,-1 1 1 0,-1 0-1 0,1 3 0 15,-1-1 2-15,0 2-1 0,0 2 0 0,0 1 0 0,0 1-1 0,0 1 0 16,1 0-1-16,0 1 0 0,1 1 0 0,0 1-1 0,1 2 1 0,0 1-1 16,1 1 1-16,1 1 1 0,-1 2-1 0,0 1 1 0,1 3-2 15,-1 1 0-15,2 1-3 0,-1 2 2 0,1 2 1 0,0 2 1 0,0 4 1 16,0 1 1-16,1 0-1 0,-1 4-1 0,0-1 0 0,-2 4 2 0,-2 2 0 15,0 2 1-15,1 3 0 0,-1-1 0 0,2 3-1 0,0-2-1 16,1-2 0-16,0 2 0 0,2 1 1 0,-1 0 0 0,2 0 1 0</inkml:trace>
  <inkml:trace contextRef="#ctx0" brushRef="#br0" timeOffset="314.16">3152 10984 2 0,'7'86'2'0,"2"8"0"0,3 24-2 15,-1-13 1-15,0-15 0 0,-1 1 1 0,1-1-1 0,0-1 0 16,2 0-1-16,1-2 0 0,-1 1-1 0,-2 3 0 0,0 5 0 0,-1 4 1 16,-1-1 0-16,2-1 1 0,-1-7-1 0,1-6 1 0,0-4-1 0,-1-2-1 15,-1 0 2-15,0-3-2 0,-1 0 1 0,-1-1 1 0,1-3-1 16,-2-1 0-16,0-2 3 0,0-1 0 0,-1 0-1 0,-2-1 1 0,1-1-2 15,-2 0 0-15,-1-2-1 0,-1 0 0 0,0-4 0 0,-3 0 0 16,1-3 1-16,-1-2-2 0,-1-2 1 0,0 1-1 0,0-2 1 0,0 2 0 16,-1-1 1-16,1-2-1 0,-2-2-1 0,-1 0 1 0,1-2-2 15,-2 0 1-15,1-3 1 0,0-3 0 0,-1-1 0 0,-1-4 1 16,1-3-1-16,-1-2 1 0,1-1-1 0,-1-1 0 0,0-2-1 0,0-4 1 0,0-3-1 16,-1-3-1-16,0-5-1 0,-1-2-2 0,0-3-1 0</inkml:trace>
  <inkml:trace contextRef="#ctx0" brushRef="#br0" timeOffset="623.55">2996 14160 247 0,'-8'-15'17'16,"3"0"2"-16,-2-4 6 0,3 3 0 0,2 2 0 0,0 2-2 0,1-1-3 15,2-1 2-15,-1-1 0 0,4 1 0 0,-2-1-1 0,2-1-5 16,0 1-3-16,1 0-1 0,0 2-5 0,1-1 0 15,1 0-2-15,-1 2 0 0,2 1-2 0,-2 1-3 0,1 2 1 0,1 2-3 0,0 3 0 16,0 2-2-16,0 1 0 0,-1 3-3 16,3 2 0-16,-1 2-1 0,0 2 1 0,1 2 2 0,0 2 1 0,0 2 1 0,-1 1-1 0,-1 2 0 0,-2 2 1 15,1 2 1-15,-1 0 1 0,-2 1 2 0,-1 0-1 0,1-1 1 16,-2 1-1-16,0-2 1 0,-2-1 0 0,1 1 0 0,-1-2 2 0,-1 0-1 16,1-1 1-16,-2 1 2 0,1-3 1 0,-2 1 0 0,3-3 3 0,-2-1 1 15,2-2 1-15,0-1 1 0,0-1 3 0,0-2 0 16,2-1 1-16,0-1-1 0,1-2 1 0,1-2 4 0,1 0 4 0,0-2 2 15,5-3-1-15,1-2-5 0,7-6-9 0,5-6-11 0,9-7-8 0,8-10-13 16,8-7-41-16,10-5-66 0,8-5-99 0,9-2-57 16</inkml:trace>
  <inkml:trace contextRef="#ctx0" brushRef="#br0" timeOffset="11014.9">7245 2620 57 0,'-5'-7'2'0,"1"1"-3"16,-1 0 0-16,1 2 1 0,2 2 1 0,0 1 0 0,0 0-1 15,2 1-1-15,0 1 1 0,0 0-2 0,2 0 2 0,-1 1-1 0,1 0 0 16,0 0 0-16,-1 1 1 0,1 0-1 0,0-1 1 0,0 2 0 0,0 1-1 16,-1 0 1-16,1 1 0 0,1 1 0 0,0 0 0 0,-1 1 1 15,0-1-3-15,0 1 1 0,-1 1-1 0,1 1 1 0,-1 0 2 0,1 1 1 16,-2 0 0-16,2 2 1 0,-2 1-1 0,2 1 1 0,-1 2 0 15,0-1 0-15,-1 3 1 0,1 1-2 0,-1 1 1 0,0 4-1 16,0 1-1-16,0 2 1 0,-1 1-1 0,0 2 1 0,0-1-1 0,-1 5 0 0,2 0-1 16,-2 4 1-16,0 1-1 0,-1 2 1 0,0 3-2 0,-1 1-1 15,1 0 2-15,0 2 0 0,0 2 2 0,-1 2-1 0,1 1 0 0,1 0 0 16,0 0 0-16,1-2-1 0,-1 2 0 0,2 0-1 0,-2 2 0 0,4-1 0 16,-1-1 0-16,2 2 2 0,0-1 0 0,2 2-1 0,0 0 0 15,1-1 0-15,1 0 0 0,2 0 0 0,1 0 0 0,-1 0-1 0,3 2 1 16,-2-1 1-16,2 1-1 0,-1 0 2 0,1 1-2 0,0 0 0 15,0-1 1-15,0-1-1 0,0-1-1 0,-1 2 0 0,1 1-1 0,-2 2 2 16,0 0 1-16,-1 0 0 0,0-1 0 0,-1 0 0 0,0 0-1 0,-2-2 1 16,1 2-2-16,-2-1 1 0,0-2-1 0,-2 2 0 0,1-1 2 15,-1-1 0-15,0 0 1 0,0-2-2 0,-1 2 0 0,1-1 0 0,-2 2 0 16,0 0 0-16,1-1 0 0,-1 1 0 0,0 0 0 0,0-1 0 0,1 1 1 16,-1-2 1-16,2 1-1 0,0 1-1 0,1 0 0 0,2-1 0 15,-1-1 1-15,1-1 1 0,1-1-3 0,1 0 1 0,-1-1 1 0,1-1-1 16,1 0 3-16,0 1 1 0,0 0-3 0,-1 1-1 0,1-1 1 15,-1 0-1-15,2-2 2 0,-1-3 0 0,-2 1-1 0,0-2 0 0,-2-1-1 16,1-1 1-16,0 1 1 0,-2-1 1 0,0 0 0 0,0-1 3 0,-2-2 1 16,0 0 3-16,-1 0 2 0,-1-2 0 0,0-1 1 0,-1-1-1 15,0-2-2-15,-2 0 1 0,3-3-1 0,-2-1 2 0,0-2-1 0,0-1 1 16,1-3 3-16,0-1 1 0,0-2 1 0,0-1-1 0,0-1-3 0,0-2-1 16,0-1-1-16,0-2 1 0,0-1-3 0,0-2-1 0,-1-1 0 0,1-1 1 15,0-2-1-15,1 0 3 0,-2-2 2 0,2-1-1 0,-2-2 0 16,1-1-2-16,0-1 0 0,0 0 0 0,1 0-1 0,-1-1 0 0,0 0-1 15,1-1-4-15,-1 0-9 0,0-1-4 0,-1 0-7 0,-1-1-5 16,0-2-3-16,-1-1-6 0,1-1-6 0,-2-1-10 0,0-1-10 0,-1-2-10 16,0-1-3-16,0-3 3 0,0-1 17 0</inkml:trace>
  <inkml:trace contextRef="#ctx0" brushRef="#br0" timeOffset="11514.7">7393 8043 200 0,'-3'-1'29'0,"0"1"-20"0,-2 1-9 0,5 0 0 0,-2 0 0 0,2 1 0 0,2 0 2 0,0 1 0 0,1 0 0 0,-1 0 0 0,1 1 0 0,1-1-1 0,-1 1 1 16,-1-1 0-16,3 1 0 0,-1 0 0 0,-1-1 1 0,1 2 1 15,-1-2 0-15,-1 1 1 0,0 1 1 0,0 0 1 0,0 0 1 0,0 2 0 16,0 0 1-16,0 1 2 0,-1 1 0 0,1 1 0 0,0 0 1 0,-1 1-3 15,3 1-1-15,-1 1-2 0,0 0-2 0,0 0-1 0,1 0 1 16,0 1-2-16,2-1-1 0,0-1-1 0,1 1 2 0,0-1 3 16,0 1 1-16,1 0 0 0,1-2-2 0,0 1-1 15,0-1 0-15,1-1 1 0,-2 1-1 16,2-2 0-16,-1 0-1 0,2-1 1 0,-3 0 0 0,3 0 1 0,-3 0-3 0,1-1 3 0,0 0-2 0,-1-1 1 0,1-1 1 0,-1-1 0 16,0 0-1-16,-1 0-1 0,0-2 0 0,0 0 0 0,1-1 3 0,-1 1 0 15,0-1 0-15,0-1 3 0,0-1-2 0,1 0 1 0,0-1 1 16,-1 0-3-16,0 1 1 0,-1-2-2 0,1 1 0 0,0-1-1 0,-2-1 2 15,2 1 3-15,-1-2 1 0,-1-1 1 0,-2 1 0 0,2-1-2 16,-1-1 3-16,0 0-1 0,0 0 3 0,-1-1 0 0,2 0-1 16,0-1-2-16,-1-1 1 0,1-1-3 0,-1-1-1 0,3 0 1 0,-1 0-8 0,0-1 0 15,-1 1-1-15,1 1 1 0,0 0 4 0,1 2-1 0,0-1 2 16,-1-1-3-16,1 0 0 0,-2 1 2 0,1 1 0 0,-3 1 0 0,1 2 1 16,0-1 3-16,-2 2 5 0,0 1 6 0,-3 0 5 0,-1 1 4 0,-1-2 0 15,-1 0 3-15,-2-1-1 0,-2 0-1 0,-2-1-1 0,-3 1-7 16,-2-2 0-16,-1 1-2 0,-4-1-2 0,-3 2-3 0,-1 0-2 0,-3 2-8 15,-2 2-7-15,-2 1-2 0,-2 3-7 0,-4 2 1 0,-1 4-4 16,-4 3-9-16,-2 4-13 0,0 3-17 0,0 7-22 0,-2 3-25 0,-1 5-33 16,1 3-43-16,2 3-29 0,1 1 18 0</inkml:trace>
  <inkml:trace contextRef="#ctx0" brushRef="#br0" timeOffset="12989.22">4633 1855 32 0,'-3'-7'4'0,"0"0"-4"0,0 0 2 0,0-2-1 0,0 0 0 0,1 0 0 0,0 3-2 15,1 1-1-15,1 2 0 0,1 0-1 0,1 2 1 0,0 1 0 0,2 1 0 16,1 0 1-16,1 1 0 0,1 0 0 0,1 1 0 0,-1 0 1 16,3 1 0-16,-2 0 0 0,0 1-1 0,1-1 1 0,-1 1 0 0,1 0 1 15,0 0-1-15,1 0 0 0,-1 0 1 0,1 0 0 0,0 0 0 16,1 1 1-16,0-2 1 0,2 2 1 0,-1-2 1 0,2 1 2 0,0 0 0 15,2-1 0-15,0 0 1 0,0-1-1 0,3 0-2 0,0-1 0 16,1 1 0-16,3-1 1 0,0-1 1 0,3 1-1 0,1 0 0 0,0-1 0 16,5 0 1-16,0 0-2 0,2-1 0 0,1 0 1 0,1 1-3 0,2-1 2 15,3 0-1-15,-1 1-2 0,1-1 0 0,2 0-1 0,-1 2 0 0,1-1 0 16,0 1 0-16,0 0 3 0,0 0-3 0,-1 1 2 0,0 2 0 16,0-1-2-16,1 1 1 0,-2-1-1 0,2 1 2 0,1 0-1 0,-1-1 2 15,1 0-1-15,1-2-2 0,-1 0 1 0,4 0-1 0,0-2 3 16,1-1 0-16,0 0-1 0,1-1 1 0,0 0-4 0,-1-1-2 0,1 0 2 15,1-1-1-15,-2 1 1 0,0-1 2 0,0 0-1 0,-1 0 1 0,1 0 2 16,-1 0 3-16,1-2 1 0,-1 2-1 0,-1-2 0 0,1 0-3 16,-2-1-1-16,0 0 2 0,0-1 1 0,0-1-2 0,-2 1 2 0,-1 0-1 15,1-1-1-15,-3-1 1 0,0 0-1 0,0 0 1 0,-1 0 1 16,-1 0 1-16,-1 0 0 0,1 0-2 0,-3-1 0 0,1 1-2 0,-3-1 0 16,0 2 0-16,-2-1-1 0,0 0 1 0,-4 0 0 0,1 1-1 0,-4-1 1 15,-2 0 0-15,0 2 1 0,-3-2 1 0,-1 1-1 0,-2 0 1 0,-3-1 0 16,-1 0 2-16,-2 0-3 0,0 0 0 0,-2-1 2 0,-2-1 1 15,-1 0 1-15,-1 0 0 0,-1 1-1 0,-2-1 1 0,-2 1 1 0,0 0 1 16,-4-1 0-16,1 2-4 0,-3-1-1 0,-1 0 1 0,-2 0-2 16,-3 0-3-16,0 1 1 0,-2 1-3 0,-3-1 1 0,-2 1 2 0,-2 0-2 15,-2 1 1-15,-3 1-2 0,-2 0 2 0,-1 2 1 0,-2-1-1 0,-1 1 2 16,-3 0 1-16,0 0-4 0,-2 1-2 0,-3-1 4 0,0 1-3 16,-1 0 4-16,-3 1 3 0,1-1-5 0,0 0 2 0,-2 1-4 0,0-1 2 15,24 2 27-15,-4 0-1 0,0-1 5 0,-3 0-6 0,0 0-35 0,-3-1 0 16,0 1 1-16,-2-1 2 0,0-1 13 0,-4 1 1 0,1-1-3 15,-4 0 2-15,0 0-4 0,-2 0 0 0,0-1 4 0,-3 1-7 0,-2 0 4 16,3 0-4-16,-3 0-7 0,1 0 5 0,0 0-3 0,0 1 1 16,-1 0 8-16,0 0-5 0,1 1 2 0,-1 0 0 0,0 0 4 0,0 1-1 15,1 0-1-15,0 1-1 0,-1 0-1 0,0 0 1 0,1 1 2 0,0 0 0 16,1 1 0-16,-2 0-2 0,3 0 3 0,-1 1 0 0,1 0-1 16,-1 1-1-16,2 0-1 0,0 0-1 0,0 1 1 0,1 1-6 0,0-1 1 15,0 2 1-15,2-1-1 0,-1 1 7 0,1 0 0 0,-2 0-22 0,-33 7 0 16,7 1 1-16,6-2-1 0,7 1 22 0,4-2-2 0,9 0 1 0,4 0 0 15,6-2-1-15,2 0 1 0,0 1 0 0,0-1 0 0,2 2 2 16,0 0 0-16,1 1-4 0,0 0 4 0,3-1-5 0,-1 2 4 0,2 0-1 16,0 0-1-16,1 1 3 0,2 0-2 0,0 1 0 0,1 2-1 15,1 1-2-15,1-1 2 0,-1 2 1 0,1 1 1 0,2 0-2 0,-1 1-1 16,3 1 1-16,-1-1 0 0,2 1 0 0,1 2-1 0,1-2-1 0,1 2 2 16,2-1-1-16,2 1-6 0,1 0 3 0,2-1-2 0,3 1 2 15,4 19-4-15,8-6-1 0,3-8 1 0,3-4 1 0,4-5 10 0,4 1-3 16,2-1 0-16,6-1 0 0,2 0-2 0,5 0-1 0,5 0-5 15,2 1-9-15,5 1-15 0,4 0-20 0,5 0-20 0,4 0-35 0,4-2-47 16,0 1-26-16</inkml:trace>
  <inkml:trace contextRef="#ctx0" brushRef="#br0" timeOffset="29453.86">8761 2026 1 0,'-3'-3'0'0,"-1"0"2"0,0-1-1 0,-3 0 1 0,3-2 2 0,-2 1 0 16,0-1 0-16,-1 0-1 0,3 1-1 0,0 0-1 0,1 0 3 0,0 0 0 16,1-1 1-16,0 0 1 0,1 0 0 0,-1 0 0 15,0-1 1-15,0 1 0 0,-1 1-1 0,0 0 1 0,0-1 0 0,0 1 0 0,-1 0 3 16,1 0-2-16,-1 1 2 0,0 0 1 0,0-1-1 0,0 1 2 0,0 1 0 15,-1 0-1-15,1 0 1 0,1 1-1 0,-1 0-1 0,2 0-1 16,-1 0 0-16,0 1-2 0,1 0-2 0,0 1-1 0,1-1-4 0,0 1-1 16,0 0-1-16,1 0-1 0,0 1-1 0,0 0 2 0,0 0 2 15,1 1-2-15,0 1 2 0,0 0 0 0,1 2 0 0,1 0 2 16,0 1-4-16,0 0 2 0,2 1 1 0,0 0-2 16,2 0 4-16,1-1-3 0,1 1 2 0,1 0-1 0,3 0-2 0,0 0 0 0,2-1 0 15,1 0 1-15,3-1 2 0,-1 0 0 0,2 0-1 0,2 0-1 0,0-1 0 0,2 1 1 16,1-1-1-16,0 1 1 0,2 0 0 0,-3 0 0 0,4 1 0 0,1-1-11 15,21 5 1-15,-6 1 0 0,-7-3 0 0,-9-2 9 0,0 0 1 16,2-1 0-16,-3 1-1 0,2 0 1 0,0 0 0 0,1 0-1 0,1-1 2 16,2 1-1-16,-1-1 0 0,3 0 0 0,-1-1-1 0,2-1 1 0,0-1 0 15,0 1 1-15,2-1 0 0,-1 0-1 0,2-1 0 0,0 0 0 16,0-1 0-16,3 0 0 0,-3-1 0 0,0 0-1 0,3 1 1 0,-3-1 0 16,1 1-1-16,0 0 1 0,-1 0-1 0,-1 0 0 0,2 0 0 15,-1 0 1-15,0-1-1 0,1 0 2 0,0 1 0 0,1 1-1 0,1 0 2 16,0 1-3-16,-1-1 0 0,0 0-1 0,0 0-1 0,1 0 1 0,1 0 1 15,-1 1 0-15,1 0 0 0,-1 0 0 0,1 0 0 0,-2 1 0 16,-1-1 0-16,1 0 0 0,0 0 0 0,1-2 0 0,-1 2 1 0,0-1-1 16,-1 0 0-16,-3 0 1 0,2-1 0 0,2-1 0 0,-2 0-1 0,0-1 1 15,0 0-1-15,0-1 1 0,-1 0-2 0,1 0 0 0,0-1 1 16,1-1-1-16,2 0 1 0,-1 0 0 0,-1-1 0 0,1 0 1 0,-2 0-1 16,0 1-2-16,-1 0 2 0,1-3-1 0,-1 0 1 0,-2 1 1 0,-1-1-2 15,-1 1 0-15,1-1 3 0,-18 4 8 0,3 1 1 0,-2-2-3 16,6 0 0-16,-1 0-9 0,1-1 1 0,2 1 4 0,2-1-4 15,1 0 3-15,-2 0-3 0,0 1 0 0,0 0 0 0,-3 0-2 0,2 0 2 16,-1 0-1-16,0 0 3 0,1 0 1 0,-1 1-2 0,2-1 1 0,-1 0-3 16,1 0 0-16,0 0 1 0,2 0 2 0,-2 0-3 0,0 1 1 15,0-1-1-15,-1 1-2 0,0-1 3 0,0-1-1 0,0 1 1 0,-1-1 1 16,0 0-2-16,0-1 0 0,-2 1 0 0,-2-1 2 0,2 0 0 0,-2 1 2 16,-3-1 0-16,1 0-2 0,-1-1 1 0,-2 0-1 0,0 0 0 0,-2 0 2 15,-1-1-2-15,0 2 2 0,-2-1 2 0,-1 0-1 0,-1 0 1 16,-2-1-2-16,0 0 1 0,-1 0-1 0,1 1-1 0,-1-2 1 0,-1 0 0 15,0 0-2-15,0-1 4 0,-1 0-2 0,0 2 0 0,0-2 0 16,-2 0-2-16,1 1-2 0,0-1 0 0,0 1 0 0,-1 1 1 0,1 0 0 16,-1-1-1-16,0 1 2 0,0-1-1 0,0 1 0 0,1 0 1 0,-2-1-1 15,0 0 2-15,0 0 0 0,-1 0 0 0,-1 0 2 0,-1 1 0 16,-1 0 0-16,-1-1-1 0,1 0-2 0,-3 0-2 0,0 1 1 0,0-1 2 16,-3 2 2-16,-1-1 0 0,-2 0-1 0,-1 0 1 0,0 1-4 15,-2-1 4-15,-2 1-5 0,-1 1 1 0,8 3 8 0,0 0-2 0,-1 0 2 16,-3 0 6-16,0 0-6 0,-1-1-2 0,-2 1 4 0,-1-1-7 0,-1 1-4 15,-1-1 2-15,-2 1-1 0,0-1 1 0,-3 1 0 0,1-1-1 16,-2 0 2-16,-3 0-1 0,3 0 4 0,-4-1 0 0,2 0 1 0,-2 1-3 16,0-1-2-16,-1 0-1 0,1 0-1 0,-1 0 2 0,1 1-1 0,-2-1 1 15,0 0 0-15,-2 0-1 0,3-1 0 0,-4 1-1 0,3 0-2 16,-3 0 3-16,0 0-1 0,-1 1-2 0,0 0-3 0,-1 1-4 0,-2 0 1 16,0-1 2-16,0 1 7 0,-2 1 0 0,-1 0 0 0,-1 0-1 0,-1 1 1 15,-2 0 1-15,1 0-1 0,-2 1 1 0,-2 0 7 0,0 0-2 16,0 0 1-16,-2 0 3 0,1 0-8 0,-1 0 0 0,-1 1 1 0,0-1-4 15,1 0 2-15,0 0-1 0,0 0-3 0,1 0 5 0,-1 0-2 16,2 0-3-16,0 0 0 0,1 0-1 0,0 1 2 0,0-1 2 0,1 1 0 16,1-1-2-16,0 1 3 0,-1 0-2 0,0 1 1 0,2-1 2 0,-1 1-5 15,-1 0 8-15,1 0-3 0,-1 1 4 0,-1-1-2 0,0 1-2 16,-1-1 3-16,1 1-7 0,-1 0 3 0,0 0-1 0,-1 1 2 0,0-1-1 16,1 0-2-16,0 1 2 0,0-1-1 0,0 1 2 0,-1-1 2 15,2 1-2-15,1 0-1 0,0 0 3 0,1 1-4 0,1-1 1 0,2-1 2 16,0 2-4-16,-1 0 0 0,3-1 1 0,0 1-2 0,0 0 3 0,2 1-2 15,0-1 2-15,0 1 0 0,2 0-2 0,-1-1 3 0,0 1-2 16,1 0 2-16,-1 0-2 0,1 0-2 0,0 0 4 0,-1 1-4 0,0-1 2 16,3 1 2-16,-2 0-6 0,1 0 0 0,-1-1 0 0,0 1 0 0,2 0 4 15,-33 4-13-15,6 1 4 0,4 0-2 0,8-1 1 0,6-1 16 0,6 0 0 16,5-1 1-16,6-1-1 0,3 0-1 0,1 1-5 0,3-1 3 16,0 1-2-16,3 0 0 0,1-1 1 0,1 1-2 0,1-1 5 15,2 1-2-15,1 1 0 0,1-1-1 0,-1 0-2 0,4 1 1 0,-1-1-1 16,2 0 0-16,0 0 1 0,0 0 2 0,2 1-4 0,0 0 2 0,2 0-1 15,0 0-3-15,0-1 5 0,0 3-2 0,2-1 1 0,-1 1-1 16,1 1 1-16,1 0-1 0,0 0 0 0,0 1 2 0,1 0 0 0,0 1-1 16,2-1 0-16,-1 1 1 0,1-1-3 0,2 1 1 0,1 0-1 0,0 0 1 15,2 0 0-15,0 1 1 0,2 0 0 0,1 0-3 0,0 1 2 0,4-1 1 16,0 1-1-16,0-1 0 0,4 1-4 0,2 0 2 16,1 0-3-16,2-2 1 0,2 0 1 0,4 0 1 0,0-1 4 0,3-1-5 0,1-1-2 15,37 8-20-15,-4-4-15 0,-7-3-15 0,-8-6-31 0,-4 1-38 16,2-2-8-16</inkml:trace>
  <inkml:trace contextRef="#ctx0" brushRef="#br0" timeOffset="39700.76">12088 2936 5 0,'-4'10'-1'0,"0"5"-1"0</inkml:trace>
  <inkml:trace contextRef="#ctx0" brushRef="#br0" timeOffset="40100.44">12024 3433 1 0,'-4'28'0'16,"-2"8"2"-16,1 7-1 0,0-3 1 0,0-5 1 0,2-1-1 0,-2 1 1 15,0-1 1-15,1 2-1 0,-1 0 1 0,1-1 0 0,1 2-1 16,-1 0 1-16,0 1 0 0,0 1 1 0,0 1 0 0,2 1 1 0,0 0-2 16,0 3 0-16,0 1-1 0,1 2-1 0,0-1 0 0,0 0 0 0,0 0 1 15,1 4-1-15,0-2 0 0,0 1-1 0,-1 0 1 0,2 0-1 0,-1 0 2 16,2-1-1-16,0 1-1 0,0 1 1 0,1-1 0 0,0 0-2 15,-1-2 2-15,2 0-2 0,0-1 1 0,-1-1 1 0,1 0-1 0,0 0 0 16,-2 1 2-16,3 2-1 0,-2-1-1 0,0 1 1 0,0 0-1 16,-1 0-1-16,1 1 1 0,-1-2-1 0,1 0 1 0,0 2-1 0,0-2 0 15,0 2-1-15,-1 0 2 0,0-2-1 0,0 1 1 0,0-2-1 0,2-3 0 16,0 1 1-16,0-1 0 0,0 1 0 0,-1 0 0 0,3-1-1 16,-1 4 0-16,-1-1 0 0,0-1 0 0,1 1 2 0,0 0 0 0,0-1 1 15,0 0-1-15,1-1-1 0,-1 0 0 0,1 1-1 0,0 0 0 16,-1-1 1-16,0 1-1 0,0-3 0 0,-1 1 0 0,2 1 0 0,-1-2-3 15,0 1 5-15,-1-1 0 0,0 0-2 0,0-1 4 0,0-1-3 16,0 1 0-16,-1-3 1 0,-1 2-1 0,2-2-1 0,-1-1 2 0,-2 1-2 16,1-3 1-16,-1 0 1 0,1-1-1 0,-1 1 2 0,-1-1-3 0,1-3 1 15,0 0 1-15,0-3 1 0,0 0 1 0,-1-1-1 0,1 0-1 0,-1-2 0 16,0-3-1-16,0-1 1 0,0-1-1 0,2-2 1 0,-2-1-1 16,2 0 0-16,-1-2-1 0,1-1 0 0,0-1-1 0,-1-1-1 0,1 0 1 15,0-3-3-15,1-1-1 0,-2-1-3 0,3-1-3 0,-2-3-5 0,1 0-6 16,-1-4-5-16,0-1-4 0,1-3-3 0</inkml:trace>
  <inkml:trace contextRef="#ctx0" brushRef="#br0" timeOffset="40475.08">12050 7692 530 0,'-13'5'-15'0,"3"1"-21"0,-3 1-6 16,4-1 5-16,3-1 11 0,3 0 11 0,1 0 4 0,1 1 2 0,1 1 4 15,0-1 4-15,1 1 1 0,-1 0 1 0,2 0-1 0,0 1 0 0,1 0 2 16,0 2-1-16,0-1 0 0,2 1 1 0,-1 1 0 16,3 0 0-16,-1 0 2 0,0 1-1 0,2 0-1 0,-1 1 1 0,1-1 2 0,0-1-1 15,0-1 0-15,2 1 0 0,-2-1 0 0,1 0-1 16,1 0 2-16,-1-1 0 0,0 0-2 0,0-1 2 0,1-1-2 0,-1 0 1 0,0-1 1 15,-1-2 0-15,0 0-1 0,-2 0 2 0,1-2 0 0,0 0 2 0,-1 0 0 16,1 0 1-16,-1-1-1 0,-2-1 3 0,1 0 0 0,-1 0 3 16,-1-1 2-16,-2 0 0 0,1 1-1 0,0-1 0 0,-1 0 2 15,0 1 2-15,-1-2 1 0,1 1-2 0,0-1-2 0,0-1-4 0,0 0 0 16,1 0-3-16,0-2-2 0,0 0-1 0,0-1-2 0,0-1-2 0,2-2-1 16,2-1 0-16,0 0-1 0,1-2-1 0,3 1-1 0,1 0-3 0,1-2-2 15,2 2-2-15,1-2 1 0,4 0-5 0,1 0-4 0,1 0-6 0,2 1-7 16,0 0-4-16,3 0-7 0,0-1-12 0,3 1-17 0,-1 1-52 15,1-3-76-15</inkml:trace>
  <inkml:trace contextRef="#ctx0" brushRef="#br0" timeOffset="69002.8">22842 16747 160 0,'-6'-5'14'0,"1"2"-8"0,-2 0-1 0,2 2 2 16,1 2 1-16,-1-2 5 0,3 0 2 0,0-1 0 0,-1-1 1 0,1 0-4 16,0 1-2-16,-1-1-2 0,1 1-3 0,0 0 0 0,0 0 0 0,0 0 5 15,1 1 3-15,0 0 3 0,0 0 1 0,1 0-2 16,-1 0-5-16,1 1-5 0,1 0-3 0,-1 0-1 0,2-1 1 0,1 1 3 16,0-1 2-16,4 0 2 0,1-1 3 0,1 1 4 0,1-1 7 15,3 0 3-15,1 0 5 0,2-2 4 0,3 1 1 0,2 1 1 0,3-2 0 16,2 1-3-16,2-1-1 0,3 0-3 0,2 0-6 0,3-1 1 0,0 0-1 15,2 0-6-15,2 0 3 0,1 0 0 0,2 0-5 0,3 2 2 0,1-2-4 16,1 1-1-16,1 1 0 0,0-1-1 0,1 1-4 0,0-1-2 16,2 2-4-16,-1-1 1 0,0 0 1 0,0 2-2 0,-1-1 3 0,-1 0-2 15,1 0 1-15,-2 0 1 0,-1-1-2 0,0 2 3 0,-3-1 2 0,-1 1 2 16,1-1 2-16,-3-1 4 0,0 0-1 0,1 1 3 0,-1 1-4 16,-5 0-2-16,1 0-3 0,-3 0-1 0,0 0-2 0,-3 0-2 0,-2 0 6 15,0 0-4-15,-3 1-1 0,-2 0 3 0,-2 0-8 0,-1 0 3 0,-2-1 0 16,-3 1-4-16,-1 0 3 0,-3 0-4 0,-3 0 0 0,-1 0 2 15,-3-1-3-15,0 1 3 0,-4 0-6 0,-1-1 1 0,-1 0-16 0,-1 0-33 16,-1-1-31-16,-3-1-42 0,-3 1-20 0,0 0-13 0,-4 0-10 0,-1 0 3 16,-1 0 5-16</inkml:trace>
  <inkml:trace contextRef="#ctx0" brushRef="#br0" timeOffset="69326.85">24572 16344 103 0,'0'-4'77'0,"-1"1"-27"0,1-1 6 16,0 2 0-16,0-1 0 0,1 1 4 0,1 0 2 0,-1-1-1 0,0 1-2 16,1 0-8-16,0 0-3 0,-2 0-2 0,2 0-1 0,0 1-1 15,-1 0-2-15,-1 0-4 0,1 0-3 0,-1 0-3 0,0 1-2 0,1 0-6 16,-1 0-6-16,0 1-2 0,0-1-2 0,0 0-1 16,1 0 0-16,-1 0 2 0,0 1-6 0,1 0-1 15,0 1 0-15,0 0-3 0,1 1 4 0,0 0-2 0,0 1 1 0,2 1-1 0,0 1 0 16,0 0 0-16,2 1-1 0,-1 0-2 0,3 1 2 0,1 1-1 0,0 0 2 0,3 0 2 0,0 0-9 15,0-1 1-15,2 1-3 0,1-1 2 0,1 0 8 16,-1 0-1-16,1 1 1 0,0-2-3 0,-1 2-3 0,-2-1-2 0,2 1 8 0,-1-1 4 16,-2 1 2-16,0-1-5 0,-3 1-5 0,-1-1-6 0,-1 1 0 15,-2 1 3-15,0 0 5 0,-1 1 0 0,-2 0 6 0,-1-2 4 16,-2 2-6-16,-2-1 10 0,-3 1-5 0,1 2-4 0,-3-1 0 0,-1 1-14 16,-2 1-1-16,-4-2 1 0,-3 1 0 0,-1 1-1 0,-3 0-12 0,-2 1-58 15,-1-1-88-15,-5-2-109 0,0 0-117 0,-4 2-48 0</inkml:trace>
  <inkml:trace contextRef="#ctx0" brushRef="#br0" timeOffset="71050.1">13447 6853 209 0,'-6'-14'8'15,"1"-1"-5"-15,-2-6 0 0,1 0 0 0,-1-2 0 0,1-4-1 0,-2-3 4 16,0 0 1-16,0-3 4 0,-1 1 8 0,1-1 4 0,-1-1 6 16,1-2 5-16,1 0 3 0,2 0 3 0,0 0 7 0,0 0-2 15,1-1 2-15,0 0-3 0,1-2-4 0,1 0-1 0,2 1-3 0,2-1-2 16,2 1-6-16,0 1-6 0,1 1-3 0,1 4-11 0,-1 1-1 0,1 3-5 16,0 2-3-16,-1 1 3 0,0 2-5 0,-2 2 3 0,0 2 0 0,-1 2 0 15,0 1-1-15,-1 4 2 0,0 1-1 0,-1 1 4 0,0 2 0 16,2 1-1-16,-2 1 0 0,0 0-5 0,-2 1 3 0,2 0 0 0,0 2-4 15,-1 2 8-15,1-2-2 0,-1 2-1 0,0 0-1 0,0 0-5 0,0 1 0 16,-1 1-6-16,0 0 1 0,0 0-8 0,-1 1-6 0,1 0-2 16,-1 1-2-16,1 1 1 0,0 1-6 0,-1 1-7 0,0 0-8 15,0 1-5-15,1 1-6 0,0 0 0 0,1 1 2 0,-3 0-4 0,2 2-2 16,-1 0 5-16,0 1 0 0,0 0 4 0,-1-1 5 0,0 1 13 0</inkml:trace>
  <inkml:trace contextRef="#ctx0" brushRef="#br0" timeOffset="71330.39">13245 6027 8 0,'-1'-3'10'0,"0"-1"2"0,-1-2 5 0,1 1 3 0,0-2 1 15,-2-2 1-15,3 0 2 0,-2 1 2 0,0-1 3 0,0 2 4 16,0 0 2-16,0 0-2 0,0-1-4 0,1 0 1 0,-1-1-2 0,1 0 3 16,0 0-2-16,1-1-2 0,0 3-1 0,0-3-1 0,1 0 4 0,0 1-2 15,0-2 7-15,1 1-4 0,1 0-1 0,0 0 0 0,0-1-5 0,0-1 0 16,1 1 2-16,0 1-1 0,0 1-2 0,0-1-2 0,-1 0-5 15,2-1-2-15,0 0 0 0,0 0-1 0,1 0 5 0,-1 0-3 16,3 0-1-16,-1-1 2 0,3 0-5 0,1 2 2 0,-1-2 0 0,1 3-2 16,-2 1-2-16,0 2 1 0,1 2 2 15,-1 0 2-15,2 2 0 0,-1 2-5 0,-1 1-3 0,2 1 0 0,-1 1 5 16,0 1-2-16,1 0 3 0,0 2-4 0,-1 2 1 0,0 0-6 16,2 1 1-16,-1-1-2 0,0 2-5 0,-1 0 6 0,1 1-6 0,0 1-1 0,-1 2 0 0,-1-2-5 0,0 2-10 15,-3 0-22-15,0 0-29 0,0 0-46 0,-2 2-61 0,1 2-77 16,-2 2-108-16</inkml:trace>
  <inkml:trace contextRef="#ctx0" brushRef="#br0" timeOffset="75519.7">1764 15667 31 0,'6'-4'11'0,"3"1"4"0,1-2 1 16,5 1 3-16,-2 1 2 0,4 0 0 0,0-1 0 0,4 0-1 0,-1 0-4 15,5 0-3-15,0 1-4 0,0 0-2 0,2 0-1 0,1 0-3 16,-2 0 0-16,2 0-2 0,2 0-1 0,-2-1 0 0,5 1-1 0,-4 0 1 16,4-1-1-16,1 1 1 0,1 0 0 0,1-1 0 0,-2 1 0 0,1-1 0 15,2 0-1-15,1 0 0 0,0-1 0 0,1 1 1 0,2 0-1 16,-1-1 1-16,0 1 0 0,1-1-2 0,0 1 2 0,0-1 1 0,2 1-2 16,1 0 2-16,0 0 0 0,3 1-1 0,0-1 3 0,-2 1-1 0,4 0 1 15,0-1-1-15,0 1 1 0,2 0-1 0,-1 1 0 0,-1 0 1 16,1-1 0-16,2 1 0 0,2-1 0 0,1 1-3 0,0 1 1 0,0-1-1 15,-1 1-1-15,3 0 2 0,1 0-1 0,0 1 0 0,0-1 1 16,0-1-2-16,0 0 2 0,4 0 0 0,0 0-1 0,3-1 0 0,0 1-1 16,1 0 0-16,-1 0 1 0,2-1-1 0,-1 1 2 0,-1 0-1 0,2 0 0 15,0 1 1-15,2-1-1 0,1 1 1 0,0-1-1 0,-1 1 0 16,1 2-1-16,-1 0 0 0,-3 1 1 0,2-1-1 0,2 0 2 16,-1 0 0-16,3 0 1 0,0 0 1 0,0 0-2 0,-2 0 0 0,1 0 1 15,-2 0 2-15,2 0 1 0,1 0 2 0,0 1-2 0,0-1-1 0,0 0 3 16,1 1-1-16,-1-1 1 0,-1 1 0 0,-1-1-2 0,0 0 1 0,2 1-2 15,0-1 2-15,1-1-2 0,-1 1-1 0,-1 0-1 0,1 1 1 0,-2-1-1 16,-1 0 1-16,1 2 2 0,-1-1-2 0,1 0 2 0,0 0-1 16,1-1 1-16,-2-1 2 0,2 1 0 0,-3 0 1 0,2-1 1 15,1 1 0-15,-1-1 0 0,2 0 1 0,1 0-1 0,1-1 3 0,1 0 0 16,0 0-1-16,0 1 2 0,1 0 1 0,0 0-1 0,-1 0-1 0,2 1-1 16,-1 0-3-16,0 0-3 0,-1 1-1 0,-1-1-1 0,0 1 2 15,0 0 3-15,0-1 0 0,0 0 1 0,2 0 0 0,-3 0 2 0,-2 2 0 16,-2-1 2-16,-3 1 0 0,0 0-1 0,0-1 0 0,-1 1 2 0,-1-1 2 15,0 0-1-15,-3 1 1 0,0-2 0 0,-3 2-2 0,-2 0-2 16,-3-1 0-16,-2 1-6 0,-4-1-3 0,-1 2-3 0,-2 0-4 0,-2 1-5 16,-5-1-6-16,-3 0-9 0,-4 1-15 0,-4-2-17 0,-4 1-24 0,-3 0-33 15,-4-2-224-15</inkml:trace>
  <inkml:trace contextRef="#ctx0" brushRef="#br0" timeOffset="76370.14">17746 12121 110 0,'-1'1'74'0,"0"0"-45"0,1 0 5 0,0 0 12 0,0-1 12 0,0-1 10 0,1 1 6 0,0 0 1 16,-1 0 1-16,2 0 1 0,-2-1 5 0,2-1 4 0,1 1-6 0,-1-2-9 16,0 1-11-16,1-1-5 0,-1-1-4 0,1 0-5 0,-1 0-2 15,2-1-7-15,-2 0-9 0,1 1-3 0,-3 0-1 0,0 2-3 0,0-1-5 16,-1 1 5-16,-1 0-10 0,0 0-9 0,0-1-3 0,2 1-9 15,0 0-2-15,-2 0-7 0,2 0-14 0,-1 1-29 0,0 0-39 0,0 1-82 16,1 0-218-16,-1-1-99 0</inkml:trace>
  <inkml:trace contextRef="#ctx0" brushRef="#br0" timeOffset="107490.05">15315 6702 1 0,'-32'28'1'0,"-3"4"-1"0,-6 11 0 15,4 0 1-15,6-1-1 0,0 5 0 0,0 4 0 0,0 2 0 0,1 3 0 16,1 1 0-16,1 3 1 0,1 2-2 0,0 0 1 0,0 3 0 15,1 0 0-15,-1 1 0 0,2 1 0 0,1 0 0 0,2 2 0 0,3 1 1 16,1 2 0-16,1 1-1 0,2 1 1 0,2 3-1 0,0 0 1 16,5 3 0-16,1 1 1 0,1 4 0 0,2 4 0 0,3 1-2 0,1 3 0 15,2 1-1-15,1 0 2 0,4 3-1 0,0 0 1 0,2 3 0 0,2-1-1 16,2 3-1-16,2 0 1 0,4 2 0 0,0 2 0 0,3 2 0 0,4 2-1 16,1-1 0-16,3 0 0 0,2-1 0 0,0 2 0 0,0-2 0 15,2 1 0-15,-1-1-1 0,4-2 0 0,1 1 1 0,-1-4 0 16,3 0 0-16,-1-3 1 0,0-3 0 0,2-3 0 0,-1-4 0 0,0-3 0 15,3-2 0-15,0-3 0 0,1-1 0 0</inkml:trace>
  <inkml:trace contextRef="#ctx0" brushRef="#br0" timeOffset="107921.11">16024 12599 1 0,'52'51'0'0,"4"2"2"0,14 11 2 0,-8-11 1 15,-6-12 2-15,-1-2-1 0,1-3 2 0,0-1-1 0,-1-2-1 16,0-1-1-16,0-2-1 0,1-2 1 0,0-5-1 0,-1-1 3 0,-2-3 1 16,0-5 0-16,-1-1 2 0,0-5 3 0,-1-2 3 0,0-4 5 15,0-3-1-15,0-4 0 0,-1-3 4 0,-1-4-1 0,-1-5 4 0,-1-2 2 16,-1-5-2-16,-1-3 0 0,-1-6 1 0,0-3-2 0,-1-5-1 0,1-1-1 15,-2-2-3-15,3-4-2 0,-3-3-5 0,-2 0-3 0,2-4-2 16,-1 0 2-16,-1-2-1 0,1-3 2 0,-2-2-1 0,-2-3-1 0,0 0-2 16,-2-2-1-16,1-1-2 0,-2-1 5 0,-2-2 0 0,-1-3-1 15,-2-1 2-15,-3-1-8 0,0 0 0 0,-2-1-4 0,-2 0-2 0,-1 2-2 16,-3 0 3-16,-2 0 4 0,-2 1 2 0,-1 0 4 0,-4 1-2 0,-1 2 0 16,-2 0-2-16,-3 1 1 0,-1 1 7 0,-4-1 6 0,0 0 4 15,-4 1 4-15,-1-2-3 0,0 0-3 0,-3 0-2 0,-1 1-2 0,1 0-3 16,-3-1-3-16,-1 0 2 0,-1-4-1 0,-1 0-1 0,0-4-4 15,-1 0-2-15,0-1-1 0,0-1-1 0,0 3 1 0,2-1 3 0,-2 0-2 16,-2 1 4-16,1-3-2 0,-1 0-4 0,1-2 7 0,-3 1-6 0,2 1 1 16,-2 1 1-16,0 1-3 0,-1 0 4 0,-1-2-1 0,1 0-1 15,-3-3 1-15,-2-1-11 0,-2 0-6 0,-2-6-6 0,-1-3-10 0,-4-6 11 16,0 1 3-16,0 2 2 0,-2 5 11 0,1 8 3 0,0 6 1 16,-3 7-1-16,-1 3-5 0,0 4-4 0,-2 3 1 0,1 3 3 0,-1 3 1 15,-1 1-2-15,0 3 1 0,0 2 0 0,0 1 2 0,-1 4 4 0,1 2-3 16,0 2 0-16,-2 3-2 0,1 3-7 0,-1 0 3 0,-2 4 1 15,0 0 1-15,1 4 4 0,0 2 1 0,0 3-1 0,-1 5-1 0,-2 2-1 16,1 2-4-16,0 2 0 0,-1 2-1 0,0 1-5 0,-1 3-4 0,-3 4-7 16,1 4-3-16,0 4 1 0,-1 5-2 0,0 3 2 0,-3 4-7 15,2 4-1-15,-3 6 0 0,1 2-8 0,-1 3-7 0,-1 6-14 0,1 1-27 16,-2 6-7-16,0 4-7 0,-2 4 11 0</inkml:trace>
  <inkml:trace contextRef="#ctx0" brushRef="#br0" timeOffset="114038.34">19116 8534 133 0,'-3'-10'8'0,"1"1"-7"0,4-4-2 0,1 1-1 0,1 1 0 15,3-3 0-15,0-1 1 0,3-3 0 0,2-4 1 0,3-1 0 16,2-3 0-16,2-1 1 0,2-1-1 0,3-1 2 0,0 0 0 0,1-1 2 16,-1-1 0-16,2-3 0 0,1 1 1 0,1-1-1 0,2-2-2 0,2 0 0 15,2-3 1-15,1-1-2 0,1-1 2 0,3-2 0 0,-1 1 0 0,3-1 1 16,2-2-3-16,0-1 4 0,2-2-1 0,1 0 2 0,3-1 2 15,-1-1-1-15,2-1-2 0,-1 0 0 0,4-1-1 0,0 0-2 0,0-1 1 16,0 2-2-16,-1 0-3 0,0 2 2 0,0 0 1 0,1 0 0 16,-1 1 3-16,0 0 1 0,-1 2-1 0,-1 2 0 0,-2-1-2 0,2 0-1 15,-1 1-5-15,-3 3-10 0,-1 2-16 0,-2 3-20 0,-1 3-16 16,-3 2-3-16</inkml:trace>
  <inkml:trace contextRef="#ctx0" brushRef="#br0" timeOffset="114630.45">20781 6240 24 0,'-17'0'1'0,"-3"0"-2"0,-4 2 1 0,4 2 0 0,2 0 0 0,3 2 0 0,0 0 1 0,0 1-1 0,0 1 0 0,1 0-1 0,2 0 1 15,1 0 0-15,-1 1-1 0,2-1 2 0,-1 0-1 0,0 1 1 0,2 0 1 16,-1 0 1-16,1-1 1 0,1 0 2 0,2-1 0 0,-1 0 1 0,4-1 1 16,0 2 0-16,1-1 1 0,2-1-2 0,1-1 0 0,1 0 1 15,1-2 2-15,3 0 4 0,0 0 3 0,2-1 2 0,1-1-1 16,3 0 2-16,-1 0-3 0,1-1 2 0,3 0 0 0,-1-1 1 0,1-1 1 16,-1-1-1-16,5 0-2 0,-1 0-2 0,-1-1-2 0,3 0 0 15,-1 0 0-15,1 1-3 0,2 0 1 0,-1 2-2 0,1 2 1 0,0 2 1 0,-1 1 0 16,-2 3-3-16,2 0 0 0,-1 3-3 0,-2 0 0 0,1 3 0 15,-2 3-3-15,-1 2 0 0,-1 2 1 0,-1 3-1 0,-3 3-1 0,0 2-3 16,-3 5-8-16,-5 3-18 0,0 5-35 0,-5 6-49 0,-2 2-43 0,-5 5 12 16</inkml:trace>
</inkml:ink>
</file>

<file path=ppt/ink/ink35.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8-01T03:22:02.412"/>
    </inkml:context>
    <inkml:brush xml:id="br0">
      <inkml:brushProperty name="width" value="0.05292" units="cm"/>
      <inkml:brushProperty name="height" value="0.05292" units="cm"/>
      <inkml:brushProperty name="color" value="#FF0000"/>
    </inkml:brush>
  </inkml:definitions>
  <inkml:trace contextRef="#ctx0" brushRef="#br0">1944 1976 5 0,'5'0'4'0,"0"-1"1"0,0 1 0 0,2-1 0 0,0 0-1 16,3 0 0-16,-1 1 0 0,2-1-2 0,0 1 0 0,2 0-1 0,1 0 1 16,-1 0-1-16,3 0 0 0,1 0 0 0,2 0-1 0,-1 1 1 15,2-1 0-15,1 1 0 0,0 0-2 0,3 1 2 0,0 0-1 16,-2 0 0-16,24 2-2 0,-4 0 0 0,-6 0 0 0,-7-1 0 0,-3 0 3 16,0 0-1-16,2-1 0 0,2 0 0 0,-1 0 0 0,2 1 0 0,-1-1 0 15,2-1 0-15,-1 0-1 0,2 0 1 0,1 0-1 0,0 0 0 16,-1-1 0-16,1 0 1 0,1 0-1 0,2 1 1 0,0-2-1 0,2 1 1 15,1-2-1-15,-2 0 0 0,1 0 0 0,1 0 1 0,0 0-1 0,1 1 1 16,0 0-1-16,-1 0 1 0,-1 1-1 0,2 0 1 0,-2-1 0 0,1 2-1 16,2-1 1-16,-1 1 0 0,2 0 0 0,0 0 0 0,-1 0-1 15,1 1 1-15,-1 0-1 0,1 0 1 0,2 1 0 0,-1 1 0 0,1 0 0 16,0 0 0-16,1 0-1 0,0 0 1 0,2 0 0 0,-1 0 0 16,3 0 0-16,-1 0 0 0,1 0 0 0,0-1-1 0,0 1 2 0,-1 0-1 15,2 1-1-15,-1-1 1 0,0-1 1 0,1 1-1 0,-1-2 0 16,1 1 0-16,1 0 0 0,0-1 0 0,1 0 0 0,0 0 1 0,0 0-1 15,-1-1 1-15,1 0 0 0,-1 0 1 0,0 0 0 0,-2 0-1 0,1 0 1 16,-1-1 0-16,0 1 1 0,1 0 0 0,0 0 0 0,-1 0 2 16,2 1 1-16,-1-1 1 0,1 0 2 0,0 1 1 0,0 1 0 0,1-1 1 15,-1 1-2-15,2 0 1 0,-1-1 0 0,0 1 0 0,2-1 0 0,-2 1-1 16,0 0-1-16,1 0 0 0,0 1-1 0,0-1 1 0,0 0-2 16,-3 1 0-16,2-1 0 0,1 0-2 0,0 1 1 0,2-2 0 0,1 2-1 15,-2-1-2-15,1 0 1 0,2 0 2 0,-1 0-1 0,0 0 1 0,-1 0-3 16,-1-2-1-16,2 1-2 0,0-1 1 0,1 0-1 0,-1 0 1 15,-1-1-1-15,1 0 0 0,-1 0 3 0,1-1 0 0,1 1 1 0,-2-2-1 16,3 0-2-16,0-1 0 0,1 0 0 0,1 0 1 0,1 0 0 0,-1 0 0 16,0 0 0-16,-1 1-2 0,0-2-1 0,-1 2 1 0,-2-1 1 15,1-1 0-15,0 2 2 0,2-1 0 0,0 1-1 0,0 1 1 16,-1-1 1-16,-3 1-1 0,-2 1 0 0,-5 1-1 0,-2 1 0 0,-2 1 0 16,0 1 0-16,0 1 0 0,4-2 1 0,2-1-1 0,3-1 1 0,2 0-1 15,-1 1 0-15,-1-1 0 0,-1 1 2 0,0 0 0 0,1 1 1 0,2 0 0 16,0 1-2-16,1-1-1 0,2-1-1 0,-1-1 0 0,-1 0 0 15,2 0 2-15,-1 0 0 0,0 0 0 0,-1 0 0 0,-4 0-1 0,1-1 0 16,0 0 2-16,2 0-2 0,1-1 1 0,-1 0 1 0,1-2-1 16,0 1 1-16,-1-1 0 0,1 1 1 0,0 0 0 0,0-1 0 0,0 0 1 15,-2 1-1-15,1-1 2 0,1 1 0 0,-2 0 0 0,1 0-2 0,0 2 2 16,-2-2-3-16,1 1 2 0,-1 0-2 0,1 0 1 0,-3 0 0 16,1-1-2-16,-1 2 0 0,0-1-1 0,0 1 1 0,1 1 0 0,-2 0 0 15,0 1-2-15,-1 0 1 0,0-1-1 0,0 1 0 0,1-2 0 0,0 0 2 16,0 1-2-16,-1 0 2 0,1-1-2 0,0-1 1 0,1 1 0 15,0 0 0-15,1-1 1 0,-1 1-2 0,2 0 0 0,2-1 1 0,1 0 0 16,-2-2-1-16,1 0 2 0,-1 0-1 0,3 0 0 0,-1-1-1 16,0 1 0-16,1-1 0 0,-3 1 0 0,3 1 2 0,-3 0-2 0,-1 0-1 15,-1 0 1-15,-2 1 0 0,-1 1 0 0,-1 0 0 0,-1 1-2 0,0 0-2 16,-1 1-7-16,-2 0-7 0,0 2-19 0,-2 2-41 0,-1 1-57 16,-2 1 3-16</inkml:trace>
  <inkml:trace contextRef="#ctx0" brushRef="#br0" timeOffset="7358.6">3110 5246 4 0,'10'-3'5'0,"1"0"3"0,3-1 3 0,-3-1 4 0,-2 2 2 0,0-1 2 0,1 1 1 16,-1 0-1-16,1 0 0 0,-1 1-1 0,0-1-2 0,1 1 0 15,0 0-1-15,0-1-4 0,0 1-1 0,0 1-2 0,-1-1-1 0,2 1 1 16,0 1 1-16,0-1-1 0,2 1 0 0,-1-1-3 15,0 1 0-15,0-1 0 0,1-1 0 0,3 1-2 0,-3-1 1 0,1-1-2 16,0 1-1-16,-1 0 1 0,0 0-1 0,-1 1 0 0,0-1 0 0,-1 0 0 0,-1 0 0 16,-1 1-2-16,-1 0 3 0,0 0-2 0,0 0 0 0,-1 0 2 0,0-1 0 15,-1 1 1-15,-1 0 0 0,0 0 0 0,-1 1 1 0,-1-1 0 16,-1 1 0-16,-1 0 2 0,0 0 1 0,-2 0 7 0,1 0 2 0,-1 0 1 16,0 0-2-16,-2-1-4 0,0 1-2 0,-4 0-4 0,3 1-2 15,-4 0 1-15,-1-1-2 0,-1 2 1 0,-2 0 0 0,-1 1-1 16,-2 1 0-16,-1-1-1 0,-2 1-2 0,1 1 0 0,-2-1 0 15,0 1 0-15,0-1 2 0,0-2 1 0,0 1-3 0,3-2 2 0,-1 1-1 0,-1 0 0 16,1-1 4-16,1 1-1 0,-1-1 0 0,0 1 3 0,0 0-4 0,-1 0 1 16,1-1-1-16,1 1-1 0,0 0 0 0,0-1 0 0,0 1 2 0,1 0-2 15,1-1 0-15,-1 0 3 0,1 1-3 0,2 0 2 0,1-1 0 16,-1 1 2-16,0 0-2 0,2-1 0 0,1 0 1 0,1 0-2 0,2 0 2 16,0-1 1-16,2 1 0 0,1-2 2 0,1 1 1 0,2 0-2 0,-1 0 0 15,1 0-2-15,1 0-4 0,0 0 1 0,1 0 1 0,2 1 2 16,0-1 4-16,2 0 1 0,2 0 1 0,0-1 0 0,4 1-1 0,-1-1 3 15,1 0-2-15,0 0 1 0,1 0-2 0,2 1-1 0,0-1-1 16,-1 1-2-16,2-2 1 0,2 0 3 0,1 0 0 0,-1 0 0 0,3-1-1 16,1 1-6-16,-1-2-3 0,1 1 1 0,1 0 2 0,-3-1 0 15,1 2 3-15,0-1 0 0,-3 0-2 0,0 1 3 0,0-1 2 0,-3 0 0 16,1 0 0-16,-2 0 1 0,0 1-1 0,-2 0 0 0,1 0 1 0,-2 1-1 16,-1 0-1-16,-2 1 0 0,-1 0 0 0,-1 0 1 0,-2 0-1 0,-1 1 0 15,-1-1 2-15,-1 1 2 0,-1-1 8 0,0 0 5 0,0 0 7 16,-1 0 7-16,0 1-3 0,-1-1-3 0,-2 1-7 0,-2 1-2 0,-2 1-2 15,-3 1-6-15,-2 2 0 0,0 0-4 0,-2 2-4 16,-2-1 2-16,-2 2-4 0,-1 1 0 0,-1 1-2 0,0 0-2 0,0 0-3 0,-2 1-4 16,0 0 4-16,0 2-5 0,-1 0-8 0,-2 1-9 0,0 0-16 0,-3 2-21 15,-1 3-24-15,-1-1-49 0,-4 3-292 0</inkml:trace>
  <inkml:trace contextRef="#ctx0" brushRef="#br0" timeOffset="10424.08">17186 4398 44 0,'-1'-2'40'0,"1"0"6"0,-1-1 6 0,1 1 1 15,0 0 0-15,-1 0-4 0,1 1-3 0,0-2-1 0,-1 1-3 0,1 0 0 16,0-1-1-16,1 1-4 0,-1 0-2 0,1 1 0 0,0-1-1 0,-1 1 0 15,1-1-2-15,-1 1 0 0,1-1-4 0,-1 2-1 0,1-1 1 16,-1 1-1-16,0 0-2 0,1-1 3 0,-1 2-8 0,0-1-3 16,0 0 0-16,-1 0-6 0,1 0 5 0,0 0-2 0,0 0-3 0,0 0 1 0,-1 0 1 15,1 0-4-15,0 1 1 0,0 0 3 0,1 1-2 0,-2-1 5 16,1 1-2-16,-1 1-1 0,1 1 1 16,0 2-5-16,-1 0 1 0,1 1 2 0,-1 1-3 0,-1 1 1 0,0 1-1 15,2 1-4-15,-2 2 4 0,0 1 1 0,0 1-2 0,0 0-4 0,1 0 1 0,-1 2-3 0,0 1 4 16,0-1 0-16,0 1 3 0,0-1-2 0,0 1-1 0,0-2 3 0,-1 2-1 15,0-1 2-15,0-1-1 0,1 0 0 0,0-1 1 0,0-2 0 16,0 0 1-16,0-1-1 0,0-1-1 0,1 0-1 0,-1 0 1 16,0-1 2-16,0-1-1 0,0 0-1 0,0-1 1 0,1 0-1 0,-1-1-4 15,1-1 5-15,0-1-5 0,-1-1 2 0,2-1 3 0,0-1-4 0,-2 0 1 16,2 0 0-16,-2-2 1 0,1 0-3 0,0 0 0 0,0-1-3 0,-1 0-1 31,1-1-1-31,0-1-2 0,-1 0-3 0,0-2-2 0,0 0-8 0,0-1-6 16,0-3-10-16,2 0-12 0,-1-1-10 0,-1 0-24 15,1-1-56-15,0 0-104 0,1-1-104 0,0 1-74 0</inkml:trace>
  <inkml:trace contextRef="#ctx0" brushRef="#br0" timeOffset="10827.9">17064 4422 55 0,'-1'0'54'15,"-2"1"1"-15,1 0-4 0,0 1-1 0,1-1-5 0,0 0 0 0,-1 1-1 0,1 0-1 0,-1 0-1 0,1 1-2 16,-1 0-3-16,1 0-3 0,0 1-4 0,-2 0-2 0,1 0-4 0,0 0-1 0,2 0 0 16,-2 0-5-16,0 0 3 0,0 1-2 0,0 0 0 0,0-1 1 0,1 0 0 15,-1 0-2-15,0-1-1 0,0 0 0 0,0-1-2 0,0 0 6 16,2-1-2-16,0 0 6 0,-2 0 2 0,2-1 1 0,-1 0 1 0,1-1 1 15,0 0 4-15,0 0-9 0,0 0 6 0,0-2-8 0,0 1-2 0,1-2 2 16,-1 0-4-16,2 0 0 0,2-2-2 0,-1-1-1 0,2 1 0 0,-2-1-4 16,1 0 0-16,0 1-1 0,2 0 2 0,-1 0 2 0,-1 0 3 15,0 2-2-15,1-1 1 0,0 0-2 0,0 1 2 0,-2 1-1 0,3-1-2 16,-1 2-3-16,0-1 6 0,0 1-4 0,1 1 5 0,0 0 2 16,-1 1-4-16,-1 0 3 0,1 1-8 0,1 0 1 0,0 1 0 0,-1 1-1 15,3 1 4-15,-2 1-2 0,-1 1-3 0,2 0 6 0,0 0-7 0,-2 2-3 16,0-1 3-16,-1 1-2 0,0 0-2 0,0-1 2 0,-1 0-6 0,2-1-1 15,-1 0-4-15,-1-2 0 0,3 1 4 0,-1-1-6 0,2-1-6 16,-1 1-15-16,0-2-16 0,1 0-10 0,0 1-29 0,1-2-99 0,1 1-250 16,-1 0-206-16</inkml:trace>
  <inkml:trace contextRef="#ctx0" brushRef="#br0" timeOffset="11388.32">17988 4486 32 0,'-4'-2'37'0,"0"-1"7"0,0-1 12 0,2 1 6 15,0 0-1-15,2-1-1 0,-2 1-9 0,2-1-3 0,-1 0 1 0,0 1 1 0,0 0 2 16,1 0 3-16,0 0-3 0,0 0-2 0,0 0 0 0,1 0-6 0,-1 0-1 15,1 0-2-15,-1 1-6 0,0 0 3 0,0-1-1 0,0 0 2 0,0 1 1 16,-1 0 2-16,0 1-3 0,1 0 0 0,-1 0-2 0,1 1-2 16,-1 0 1-16,0 0-5 0,0 1-4 0,0 0-2 0,-1 1-3 0,0 0 1 15,0 2 0-15,-1 0 3 0,1 0-5 0,1 3 1 0,0 0 0 16,-1 2-2-16,2 0 5 0,-1 2-2 0,1 1 5 0,1 0 1 0,-1 0-6 16,2 3 4-16,-1 0-8 0,0 2 3 0,1 1 4 0,0 0 2 0,1 0 1 15,-1 0-3-15,0 1-4 0,0 1-8 0,-1-1-2 0,2 0 3 16,-1 1-2-16,0 0-7 0,0 0-5 0,-2-1-1 0,1-1-3 0,-1-2 7 15,-1 0 2-15,1-2-3 0,0-2 1 0,0-1-1 0,0 0 0 16,-2-2 1-16,2 1-1 0,-2 0-2 0,1-3 2 0,-1 1-2 16,1-1 3-16,0-3 1 0,0 0-2 0,-1-1-2 0,1 0 0 0,0-1 2 15,0 0-3-15,1-1 2 0,-1-1 2 0,1 0-3 0,0-1-4 16,0-1-4-16,0 0-17 0,1-2-8 0,1-1-18 16,-1-1-14-16,0-3-16 0,0 1-34 0,1-3-68 0,1-1-83 0,0 0-130 0,-1-1-132 0</inkml:trace>
  <inkml:trace contextRef="#ctx0" brushRef="#br0" timeOffset="11961.66">17888 4410 65 0,'-3'-3'35'0,"0"1"5"16,0-1 11-16,1 0 5 0,1 1 3 0,1 0 1 0,0 0-4 0,0 0-3 15,0 1-2-15,0 1-1 0,1-1-4 0,-1 1-1 0,2 0-3 0,-1 0 2 16,0 2 0-16,1 0 2 0,-1 1-2 0,0 2 0 16,1 0-6-16,-1 1-6 0,0 1 0 0,-1 1-5 15,2 0 0-15,-2 1 1 0,0 0-2 0,0 1 2 0,0 0-2 0,-2 1 2 0,2-1-2 0,-2-1-4 16,1 0 2-16,-1 0-3 0,-1 1-1 0,1 1 4 0,0-2-4 0,-1 2-1 16,-1-1 2-16,2-1-2 0,1 0-3 0,-1-1 2 0,0-2 0 15,1 0-2-15,-1-1 2 0,0 0-5 16,0 0-2-16,1 0 0 0,-1-2 3 0,1 0-4 0,1-1 2 0,-2 0-1 15,0-1 1-15,1 0 3 0,1-1-1 0,1 0 4 0,-1-1 1 0,-1 1-4 0,1-1-1 0,-1-1-2 16,1-1-5-16,1-2-1 0,0 0 1 0,-1-1-3 0,2 0-6 0,0 0 0 16,-1-2-2-16,0-1 0 0,-1-1 6 0,1-1 0 0,0-2-4 0,1 1 4 15,-1-1-5-15,1 2 7 0,0 0 4 0,0 1-2 0,0 0 4 16,-1 1-8-16,1-1 2 0,0 1-1 0,1 1-3 0,-1 0 0 0,1 1 6 16,1 1-2-16,-2 1 3 0,0 0 0 0,-1 1-7 0,3 0 0 15,-1 1 0-15,0 1-3 0,1-1 3 0,-1 1-7 16,0 1 6-16,0 0 2 0,0-1 2 0,2 1 0 0,-2 0-5 0,1 0 2 0,-1 1-2 15,2 0 3-15,-1 0 3 0,1 1-3 0,-1 0-1 0,1 0 3 0,0 0-3 0,-1 2-1 16,2-1 1-16,-2 2-4 0,2 0 4 0,0 0 0 0,-1 1-2 16,2-1 5-16,-2 1-2 0,1 1-1 0,0 0 4 0,2 0-4 0,-2-1 3 15,1 2 2-15,-2-1-2 0,1 1 0 0,0 0 1 0,1-1-2 16,0 0 12-16,-2 0-10 0,0 0-2 0,-1 0 1 0,-1-1-7 0,0 1 13 16,0 0 1-16,-1 1 1 0,0-1 2 0,-2 0 1 0,0-2 1 0,0 0-3 15,0 0 6-15,-1 0 0 0,-1 0 4 0,0-1 3 0,-1 0-7 16,0 0 5-16,-1 0-6 0,-1-1 4 0,0 0-5 0,-1 1-4 0,-1-1-4 15,-1 0-6-15,-1 0 1 0,0 1-2 0,-1 0-1 0,-2-1 1 0,0 0-8 16,1-1 0-16,0 1-13 0,-2-1-9 0,2-1-7 0,-1 2-29 16,1-2-33-16,0 1-166 0,1 0-346 0,1-1-101 0</inkml:trace>
  <inkml:trace contextRef="#ctx0" brushRef="#br0" timeOffset="13142.3">21060 4257 144 0,'0'-3'21'0,"1"2"9"0,1-1 11 0,2 1 13 0,-1-1 5 15,0 0-1-15,0 1-12 0,-1 0-15 0,0 0-13 0,-1 0-8 0,0 1-5 16,1 0-3-16,-2 0-2 0,0 0-1 0,1 1-3 0,0-1-5 0,1 1-10 16,-1 0-15-16,0 0-32 0,-1 1-196 0</inkml:trace>
  <inkml:trace contextRef="#ctx0" brushRef="#br0" timeOffset="21561.79">18814 6797 11 0,'-2'0'15'0,"1"0"5"0,-1-1 3 0,0 1 2 0,2-1 2 0,0 1 0 16,0-1 0-16,0 0 0 0,0 1-1 0,0-1 0 0,0 1-3 15,2 0-1-15,-2 0-2 0,0-1 0 0,0 1-3 0,1-1-1 0,0 1 0 16,-1-1-1-16,2 1 0 0,-1-1 2 0,1 0 0 0,0 1 0 0,-1 0 0 16,0-1-1-16,0 1 1 0,1 0 1 0,-1-1 3 0,3 1 0 15,-3 0 3-15,2 0 0 0,1 0 2 0,0 0 1 0,0 1-2 0,2-1 4 16,0 0-5-16,0 1 1 0,1 0 0 0,1-1-3 0,0 1 2 0,0-1 1 15,1 1 1-15,2 0 0 0,0 0-1 0,1-1-2 16,0 1 1-16,1-1-2 0,0 0 0 0,0 1-1 0,1-2 4 0,0 1 0 0,1 0-2 16,1 0 1-16,-1-1 1 0,-1 1 0 0,-1-1 0 15,2 0 1-15,-1-1-3 0,-1 1 0 0,-1 0-1 16,2 0 1-16,-2-1 3 0,0 1-4 0,-2-1-4 0,-2 0-4 0,0 0-2 0,-2 1-5 0,1-1 1 16,-2 1-1-16,0 0-3 0,-3 0 3 0,0 0-3 15,0 1-1-15,-2-1-3 0,0 1 3 0,0 1-3 0,0-1 0 0,0 0 0 16,-2 0-5-16,0 0-2 0,0 1-6 0,-1 1-8 0,0 0-10 0,-2 0-11 0,1 1-18 0,-2 0-19 15,1 1-52-15,-1 0-110 0,1-1-241 0</inkml:trace>
  <inkml:trace contextRef="#ctx0" brushRef="#br0" timeOffset="22549.09">21706 6802 24 0,'0'-2'26'0,"0"1"6"0,0 0 4 16,-1 0 3-16,1 0 1 0,0 0 3 0,0 0 1 0,0 0 4 15,0 0 2-15,0 0-1 0,0 0 2 0,-1 0-3 0,2 1-4 0,-1-1-6 16,0 1-6-16,0 0-5 0,0 0-4 0,0 0-3 0,-1 1-4 0,1-1-3 16,0 1-2-16,0-1 2 0,0 0 2 0,1 1 2 0,-1 0 1 15,0 1 3-15,1-1 0 0,-1 0 1 0,1 1 0 0,1-1 0 0,-1 1 3 16,1-1 0-16,0 1 3 0,3-1 1 0,-1 1 1 0,1-1 1 15,0-1 1-15,2 0 0 0,0 0 3 0,2 1 1 0,-1-2 2 0,2 1 2 16,4 0-5-16,-2-2-1 0,4 1 1 0,-2 0-2 0,1 0 0 0,1-1-2 16,-1 1-2-16,0-1-2 0,0 1 0 0,1-1 0 0,-2 1 0 0,0-1-2 15,1 0 1-15,-1 1-1 0,1-2-6 0,-2 2 3 0,0-1-2 16,-1 1 0-16,0 0-5 0,-1-1-1 0,-1 1-2 0,0 0 0 0,0-1 0 16,-1 1-3-16,-2-1 3 0,1 1-3 0,-2 0-1 0,-3 1 1 0,1-1-8 15,-3 1-2-15,0 0-3 0,0 0-6 0,-1 0-4 0,-1 0-2 16,0 0-12-16,0 0-5 0,-1 1-20 0,-1 1-35 0,-1 0-87 0,-2 1-183 15,-2 1-394-15</inkml:trace>
  <inkml:trace contextRef="#ctx0" brushRef="#br0" timeOffset="28215.76">13401 7801 6 0,'-6'2'10'0,"-2"1"10"0,-2-1 14 0,3 1 11 0,0-2 8 0,0 0 3 0,0 0-2 15,1 0 2-15,1-1 5 0,1 1 1 0,1-1 5 0,0 0 7 16,1 0 7-16,1 0 10 0,1-1 3 0,1 1-5 0,0 0-13 0,1 0-15 15,0-1-9-15,0 1-7 0,1-1-1 0,1 0-3 0,1-1-3 16,2 1-1-16,3 0-6 0,2 0-3 0,2 0-2 0,0 0-2 0,2 0-1 16,3 0 4-16,2-1-4 0,1 1 3 0,2 0-1 0,0-1-1 0,3 1 2 15,0 0-2-15,4-1 2 0,0 0-5 0,2 0 1 0,0 0-3 16,-2 0-2-16,0 1-3 0,0 0-5 0,-2 0-1 0,1-1-1 0,-3 1-2 16,0-1 2-16,-2-1 0 0,-1 1-1 0,-2-1 0 0,-1 0 0 0,-1 0 1 15,-1-1-4-15,0 1 3 0,-2-1 0 0,0 0-4 0,-1 1 5 16,-2 0-6-16,-1 0 1 0,-2 0-2 0,-2 0 0 0,-1 2 0 0,-2-2-4 15,-1 1 4-15,-2 1-2 0,-1-1-2 0,0 2-1 0,-2-1-10 16,-1 0-10-16,0 0-10 0,-2 1-3 0,-1-2-11 0,0 1-7 0,-3 0-20 16,1 0-42-16,0 2-75 0,-1 0-113 0,1 1-122 0,0 0-3 0</inkml:trace>
  <inkml:trace contextRef="#ctx0" brushRef="#br0" timeOffset="28714.55">16408 7785 422 0,'-2'-1'50'0,"0"1"-36"0,1-1 13 0,-1 2 25 0,2-1 41 0,-1-1 41 0,1 1 12 16,0 0-6-16,0-1-25 0,1 1-33 0,0 0-20 0,1 0-13 0,0 0-15 15,3 0-3-15,1 1 0 0,-1-1 4 0,0 0 6 0,4 0 2 16,-2 0 8-16,1 0 1 0,3 0 4 0,1 0-2 0,1-2-2 0,4 1-3 16,0-1-5-16,3-1-5 0,2 1-1 0,0-1-4 0,2-1-7 0,1 1 1 15,0-1-2-15,0 1-5 0,-1-1 4 0,1 1-3 0,-2 0-4 16,3 0-2-16,-2 2-7 0,0-1-3 0,-1 1-1 0,-2 0-5 0,-1 0-2 15,1 0 8-15,-2 1-9 0,0-1 5 0,1 1-1 0,-2-1-5 0,-1 1 1 16,0-1-5-16,-3 0-4 0,2 0-7 0,-5 1-13 0,-1-2-13 16,0 1-23-16,-4 0-38 0,-2 0-61 0,-3-1-115 0,1 1-186 0,-2-1-300 15</inkml:trace>
  <inkml:trace contextRef="#ctx0" brushRef="#br0" timeOffset="35976.83">4932 9168 219 0,'-3'-9'27'0,"-1"-1"-18"0,1 0 0 0,3 3 0 0,0 3 3 0,0 1 0 15,2 0-1-15,0 0 0 0,1 0-1 0,1 0-1 0,2 1-3 0,-1-1 0 16,3 2-1-16,0-1-4 0,2 0 0 0,0 1 0 0,0 0 1 16,2 1-1-16,0 1 1 0,1-1 0 0,1 1-1 0,0 1 1 0,3-1-2 15,1 1 0-15,0 0 2 0,2 1-5 0,1-1 2 0,1 1-1 0,2 0-1 16,1 1 4-16,-1-1 1 0,4-1-2 0,0 1 0 15,1-1 0-15,0 0 1 0,2 0-1 0,3 0 2 0,1-1-1 0,-1 0 2 0,4-1-1 16,-2 1 1-16,1-1 0 0,2 0 2 0,1-1-2 0,2 1-2 16,2-1 0-16,-1 1 0 0,2-2 1 0,1 0 3 0,2 1 1 0,-1-2 0 15,5 1-2-15,-1 0 0 0,3-1-2 0,1 0 0 0,0-1 1 16,2 1-1-16,2-1 0 0,-1 0 0 0,3 1-2 0,-1-1 1 0,1 0 0 0,2 0 0 16,0 0-1-16,1 1 2 0,2-1-2 0,0 1-4 0,1 0 3 15,0 0-1-15,0 1 0 0,0-1 4 0,0 1-2 0,2 1 0 0,-2-1 2 16,1 1-1-16,-1-1 1 0,0 1-3 0,0-1 2 0,-1 1-1 15,1 1 0-15,-2 0 1 0,1 0 0 0,-1 0-1 0,1 0 2 16,1 0-2-16,-1 0 0 0,0 0 0 0,0 1 2 0,1-1 1 0,0-1 1 0,3 1 2 16,0 0-1-16,1-1 2 0,1 0 1 0,-2 1 1 0,2-1 3 15,0 0-2-15,1 1 3 0,-1-1 0 0,0 1-3 0,0-1 1 0,0 0-2 16,3 1-1-16,-3 0-3 0,0 0 2 0,-2 1-2 0,0-1-2 16,-1-1 2-16,1 1-2 0,-1 1-1 0,0-1 2 0,1 0 0 0,-2 0 3 15,-1 0-2-15,1 0-4 0,-1-1 3 0,0 1-4 0,1-1 0 0,0 0 2 16,2 0-2-16,-1 0 1 0,-1 1-1 0,1 0 2 0,0 0-2 15,-3-1 0-15,0 1 2 0,0 0-1 0,-1 0-2 0,1 1 6 0,-1-1-3 16,-2 0-1-16,0 0-1 0,0-1-1 0,-2 1-2 0,-1-1 2 0,-1 1 1 16,-1 0 1-16,1-1 0 0,-2 1 0 0,3-1 1 0,-3 1 0 15,1-1 0-15,-1 1 6 0,0 0 2 0,-1 0 4 0,-1 0 3 0,0 0-5 16,-1 0 0-16,1 0-2 0,-2 0 1 0,0 1-3 0,1-1 0 16,-2 1 0-16,0-1-2 0,0 1 0 0,1 0 1 0,-1 1-1 0,-1-1 0 15,0 0-1-15,-1 0 1 0,2-1 1 0,1 0 0 0,0 1 2 0,-1 0 1 16,-2 0 3-16,0 0 2 0,0 0-3 0,1 0 2 0,0 0-2 15,-2 0 1-15,0 0 2 0,-1 0 0 0,2 0 4 0,0 1-3 0,0-1 1 16,-3 0 0-16,-2 0-4 0,-3 0-2 0,-2 2-3 0,-2 0-5 0,-3 0-1 16,-4 2-6-16,-3 1-2 0,-5 1-15 0,-2 0-33 0,-5 0-51 15,-4 0-74-15,-5 2-91 0,-4-1-68 0</inkml:trace>
  <inkml:trace contextRef="#ctx0" brushRef="#br0" timeOffset="39922.68">3514 13732 26 0,'-6'0'19'0,"-1"-1"9"0,-1 0 5 0,2 1 3 15,-1-1 4-15,3 0 0 0,0 0 1 0,0 0-1 0,0 0-2 0,1 0 1 0,0 0 1 16,0 0 0-16,1 0-1 0,0 0-2 0,0 0-2 0,1 0 1 0,0 0 1 15,0 0 1-15,1 1 5 0,1-1 1 0,-1 1-2 0,2 0-6 0,-1-1-7 16,1 0-4-16,0 1-6 0,0 0 2 0,2 0-3 16,-2 0-3-16,2 0 1 0,1 0-3 0,0 1 1 0,2 0 0 0,0-1 1 0,0 2 1 15,3-1-1-15,-1-1 2 0,0 2 1 0,2-1-4 16,1 0 2-16,-1 1-2 0,2-1 2 0,-2 0 0 0,-1 0 1 0,1 0 2 16,0-1-1-16,1 0 5 0,0 0-3 0,-1 0-1 0,-1 0-2 0,1 0 0 15,-1 0 1-15,-1-1-1 0,-1 1 0 0,-2 0-2 0,1-1-3 0,0 1 1 16,-3-1-2-16,2 0-1 0,-2 0 0 0,0 1 4 0,-2-1 2 15,0 1-3-15,-1 0-1 0,-1-1-5 0,2 1-1 0,-2-1 3 0,0 1 5 16,0 0-1-16,-2 0 1 0,2 0 1 0,-2 0-2 0,0-1-1 0,-2 1 0 16,1 0-4-16,-3-1-3 0,0 2 0 0,0-1-6 0,-2 1 5 0,1 0-2 15,-1-1-1-15,-2 2 3 0,2-1-4 0,-3 0 1 0,1 1-1 16,0 0 2-16,-2 0 2 0,1 0-3 0,0 1-2 0,1-1-1 0,0 1-3 16,1-1 1-16,-1 1 2 0,0 0 2 0,-1 0-1 0,1 0-2 0,2-1 4 15,0 1-3-15,3-1-2 0,-1 0-4 0,2 0-3 0,2 0-8 16,0-2-7-16,2 2-9 0,4 0-9 0,0 1-37 0,3-1-186 0,1 0-303 15</inkml:trace>
  <inkml:trace contextRef="#ctx0" brushRef="#br0" timeOffset="43598.77">4302 13789 12 0,'0'0'13'0,"0"1"1"0,1 0 0 0,-1 0 1 0,0 1 0 0,0-1 2 16,0 0 1-16,0 0 3 0,0 0 2 0,1 0 1 0,-1 0 2 0,0-1 0 16,1 1 6-16,-1-1 6 0,0 0 7 0,0-1 5 0,0 1 0 0,0 0-3 15,-1-1-3-15,1 0-6 0,-1 0 0 0,0 0-2 0,1-1-5 16,-1 1 0-16,0-1-7 0,0 0-2 0,-1 1-3 0,0-1-2 16,0 1-2-16,0-1-1 0,0 1-3 0,1-1-1 0,0 1-1 15,-1 0-3-15,0 0 1 0,0 0-1 0,0-1-1 0,0 1 0 0,0 0 1 0,-1 0 2 16,1 0-1-16,0 1 0 0,0-1-2 0,0 0-2 0,-1 1-1 15,2 0-1-15,-1 0-1 0,1 0 0 0,-1-1 2 0,-1 2-2 0,3-1 3 16,-3 0-2-16,1 0 0 0,0 1 0 0,1 0-2 0,0-1 1 0,0 2 1 16,0-1 0-16,1 1-1 0,-1-1 1 0,1 0-1 0,0 0 0 0,-1 1 1 15,1-1-1-15,0 1 0 0,1-1 0 0,-1 0-1 0,0 0 0 16,1 0 3-16,0 1-1 0,0-1 1 0,1 0 2 0,0-1 0 0,0 0 3 16,1 0 1-16,0 0-1 0,1-1 3 0,0 0-3 0,1-1 2 15,2 1-2-15,-1-1-3 0,2 1 6 0,-1-1-4 0,0 1 0 0,0-1 1 16,1 0-3-16,0 1 3 0,0-1 2 0,1 0 0 15,-1-1 0-15,3 2 2 0,-2-1-3 0,-1-1 2 0,0 1 2 0,-1-1-2 0,2 1 1 16,-1-1 1-16,-1 1 0 0,0-1 0 0,-1 1 0 0,-1-1-5 0,-1 2 3 16,-1-1-5-16,0 1 2 0,-2 0-2 0,0 1 1 0,0-1 3 0,-1 1 0 15,-1 0 1-15,0 0 0 0,-1 0 0 0,-1 1-5 0,0 0 0 16,0 0-2-16,-1 1 0 0,-1 0 0 0,0 0 3 0,-2 1 0 0,1 0-3 16,-1 0 2-16,1 0-5 0,-2 1 4 0,0 0-5 0,2-1 0 15,-3 1 2-15,1 0-4 0,-1 0 3 0,0 0 0 0,0 1 0 0,1-1 0 16,0 1 0-16,0-2-2 0,0 1 1 0,1-1 0 0,0 1-1 15,1-1 0-15,0 1 3 0,0 0-1 0,2 0 0 0,0-2-1 0,1 0-3 16,2 0 2-16,-1-1-1 0,0 1 0 0,2-1-1 0,2 0-2 0,0 0 3 16,-1-1-1-16,3 0-3 0,0 0-5 0,1 0-7 0,2-2-15 0,1 0-78 15,0-1-115-15,4 1-110 0,-1-2-83 0</inkml:trace>
  <inkml:trace contextRef="#ctx0" brushRef="#br0" timeOffset="44416.97">4984 13856 25 0,'0'-1'26'0,"0"-1"11"16,0 1 10-16,0 0-4 0,0 0 0 0,0 0 2 0,0 1-4 0,0 0 0 15,0 0-5-15,-2 0-1 0,2-1-3 0,-1 2 1 0,0-1-2 16,0 1-1-16,0 0 0 0,0 0 1 0,0-1-1 16,1 1 2-16,-1 0 0 0,1 1-1 0,0-1 0 0,0 1 0 0,1-1-1 0,0 1 0 15,1 0-1-15,-1 0 3 0,1 0-3 0,0-1 2 16,0 1 0-16,1-1-2 0,1 0 0 0,0 0 0 0,1-1-4 0,0 0 0 15,1 0-2-15,1-1-3 0,0 0-3 0,0 0-3 0,0-1-5 0,0 1-2 0,1-1 2 16,-2 0-2-16,3 1 1 0,-3-1-3 0,0 0 3 0,0 0-4 0,-2 1 2 16,1-1 1-16,-2 0-3 0,0 0 4 0,-1 0-1 15,0 1 0-15,-1-1 4 0,-1 1 3 0,-1-1-1 0,0 1 0 0,0 0-5 0,-1-1 0 16,-2 1-2-16,-1 1-1 0,-1 0-1 0,0 1-4 0,-2 0-2 16,-1 0 0-16,1 1-1 0,-1 0 2 0,1 0-2 0,-1 2-3 0,0 0-6 15,-1 1-4-15,-1 0-2 0,2 1-13 0,0 1-28 0,0 0-75 0,0 0-153 16,2-1-244-16</inkml:trace>
  <inkml:trace contextRef="#ctx0" brushRef="#br0" timeOffset="47886.33">3790 4506 584 0,'-6'-19'-1'0,"1"-1"8"0,1-4 3 0,1 5 1 0,2 2-1 0,1-1-3 16,0 0-4-16,1 3 2 0,-1-1-4 0,0 1-2 0,0 2 0 0,-2 2-5 15,-2 0-1-15,0 1 1 0,-3 0 3 0,-1 1 2 0,-2 0 3 0,-3 1 2 16,1 1 0-16,-1-1 0 0,-3 1 0 0,-2 1 2 0,-2 0 0 0,0 1 0 15,-3-1 3-15,-1 1 0 0,-2 0 0 0,0 0 2 0,-1 3 1 16,1-1-1-16,-1 0-1 0,-3 0 2 0,3 1 1 0,-2 0-1 0,0 2 3 16,-1 0-1-16,0 1 0 0,-1 1 0 0,1 0 0 15,-1 1-2-15,1 1 0 0,-1-1-2 0,2 3-2 0,-2 0-1 0,3 1-2 0,-2-1 1 16,0 2-4-16,-2 1 2 0,1 1-3 0,0 0-1 0,1 2 0 0,-1 2-3 16,0 1 4-16,0 2-2 0,0-1-1 0,-1 1 2 0,1 1-2 15,-2-1-1-15,3 3 1 0,-2 0-4 0,3-1 0 0,-2 3 1 16,3 0 2-16,0-1 11 0,2 2-2 0,-1 1 4 0,1-1 0 15,2 2-4-15,-1 1-1 0,1 2 2 0,1 0 1 0,0 4-2 0,3 0 1 16,0 1-2-16,2-1-2 0,1 0-2 0,1-1 1 0,2 0-2 0,1-1 0 16,2 2 1-16,3-1-1 0,2 1-5 0,1-1 1 0,3 2 1 0,-1-2 4 0,5 1 6 15,-1-1 0-15,2 0 2 0,1-3-2 0,3 1 3 0,1-2 1 16,3 0 0-16,2 0 4 0,0 0-1 0,3-1 1 0,0-3 0 0,3 0 1 16,2-3 1-16,1 0 1 0,2 1-3 0,2-3 2 0,2 1-1 15,-1-1-3-15,2 0 2 0,0-3-4 0,0 1 0 0,2-1 2 0,1-1 2 16,1-2-3-16,0 1 3 0,0-1-3 0,2-1-2 0,-1-2 4 15,1 0-4-15,0-3 5 0,3 0 3 0,-1 1-1 0,-1-3 2 0,4-1 2 16,-1-1 0-16,1-2-1 0,2-1-2 0,-2-1 1 0,0-2 1 0,2 0-6 16,1-2 4-16,-1 0-9 0,2-1-2 0,-1-3 9 0,-1-1-4 0,2-2 6 15,-1 0-2-15,-1-1-4 0,0-1 4 0,1-2 4 0,-2 0 0 16,0-1 2-16,-1-3 1 0,-2 0 2 0,0-1 3 0,-1-1-3 0,0 0 1 16,-1-1 0-16,-2-2-8 0,-1-1 3 0,-4-1 1 0,0 1-5 15,-4-1 0-15,0 1 2 0,-5-2-5 0,-1-1 6 0,-3 1-5 0,-3-2-2 16,-2 0-1-16,-1-1 2 0,-2-1 8 0,2-1 3 0,-3 0 7 0,-1 0-3 15,-2 0 7-15,0 4-2 0,-3-1 3 0,-1 3-2 0,0-1-4 16,-2-1 1-16,0-1-3 0,0 0 5 0,-1-2-5 0,-1 3 2 0,0-2 0 16,-2 2-6-16,-1-2-4 0,-1 1-7 0,-2-2-6 0,0 3 2 0,-1-3 1 15,-2 3 0-15,0 1-1 0,-1 3-5 0,-2 1-7 0,-5 4 0 16,-3 2-1-16,-2 3-10 0,-6 5-6 0,-1 5-14 0,-7 3-18 0,-6 5-22 16,-5 5-44-16,-7 6-85 0,-7 5-129 0,-9 6-199 0,-8 7-349 0</inkml:trace>
  <inkml:trace contextRef="#ctx0" brushRef="#br0" timeOffset="55046.85">8600 12865 6 0,'-2'1'8'0,"0"0"2"15,0-1 3-15,0 1 0 0,0-1 1 0,1 1-2 0,0-1 0 0,0 0-1 16,0 1-2-16,1-1 1 0,0 1 0 0,-1-1-1 0,2 0 1 0,-2 0-2 16,1 0 1-16,1 0-1 0,-2 0 0 0,2 0 1 0,-1 0 1 15,1 0 0-15,-1 0 1 0,1 0 2 0,1 0 1 0,-1 0 2 16,2 0 0-16,-1 0 1 0,2 0-1 0,0-1 1 0,0 1-1 0,0 0 1 16,1 0-3-16,-1-1 0 0,1 1-1 0,0 0 0 0,1-1 3 15,1 1 1-15,1 0 1 0,0 0 2 0,3 0-2 0,-1 0-1 0,1 0 0 0,1-1 0 16,-2 2 0-16,2-1 2 0,-1 0-1 0,2 0 0 0,1 0-2 15,-2-1 1-15,2 1-2 0,-1 0 1 0,0-1-2 0,0 1 0 0,0 0 0 16,4-1-1-16,-2 1 1 0,-1 0-1 0,0-1 0 0,0 1 2 0,1-1-1 16,0 0 3-16,0 0-1 0,1 1-1 0,-1-2 2 0,1 1 0 15,0-1-1-15,1 0 0 0,0 1-1 0,-1 1 1 0,0-2-3 0,1 1 2 16,1-2 0-16,-2 1-1 0,2 0 2 0,0 0-1 0,0 0 1 16,2 0 0-16,0 0 0 0,-1 1 1 0,-1-1 0 0,1 0-1 0,1 1-1 15,-2 0-2-15,0 0 1 0,1 0-1 0,0 1 2 0,0-1-2 0,0 0 0 16,0 0 1-16,-1 0-4 0,1 1 1 0,-2 0-2 0,1 0 1 15,-1 0-3-15,-1-1-1 0,-2 1-1 0,-1 0 1 0,3 0-1 0,-2 0 1 16,0 0 1-16,-2 0-4 0,0 0 1 0,1 0-2 0,0 0 2 0,-1 0-2 16,0 1 2-16,1-1-1 0,-1 0 0 0,0 0 1 0,-1-1-2 15,-1 1 3-15,0-1-3 0,2 0 1 0,-1 1 1 0,1-1-1 0,-2 0 2 16,2 0 1-16,-1-1-1 0,2 0 0 0,1-1 1 0,-1 1 0 16,1 0 1-16,0 0-1 0,-2 0 1 0,0 0 0 0,0 0 3 0,0 0 0 15,1 0-2-15,-1 1-1 0,0-1 0 0,-1 2 2 0,-1-1-4 0,2 2 1 16,-1 0-1-16,2 0-5 0,-3 1 1 0,2 0 0 0,-1 1 0 15,-1 0 3-15,1 0-2 0,0 1 0 0,-2-1 0 0,1 0 0 16,0 1 1-16,0-1-2 0,-1 0 2 0,0-1-3 0,-1 1 1 0,0-1 1 0,-1 1-1 16,0-1 4-16,0-1-3 0,0 0 1 0,0 0 2 0,-1 0 3 15,0 0 2-15,-1 0 1 0,0-1 1 0,0 0-2 0,0 0 1 16,-2-1-2-16,2 0 5 0,-1 1-2 0,0-1 2 0,1 0 1 0,-2 0-4 16,3-1 2-16,-1 1 0 0,0 0-2 0,0 0-1 0,-1 1-1 0,1-2-5 15,0 1 3-15,-1 0-3 0,2-1 0 0,-1 2 1 0,1-1-1 0,0 0 1 16,1 0 0-16,0-1-3 0,0 1 2 0,-1 0-2 0,-1 0 0 15,0 1 3-15,-1-1-4 0,2 0-1 0,0 0 7 0,-1 0-4 0,-1 0-1 16,3 0 5-16,-2-1-3 0,0 1-1 0,-1-1 1 0,1 2-4 16,-1-1 1-16,1 1-2 0,-3 0 2 0,2 0 0 0,1 0 5 0,-2 0-2 15,1 0-6-15,-1 0 2 0,1 1-5 0,-2-1 1 0,1 0 4 0,0 1 0 16,-1-1 1-16,0 0-1 0,1 1 0 0,0 0 0 0,-2 1-2 16,1-1 2-16,0 0-4 0,-1 0 1 0,0-1-1 0,0 2-1 0,-1 0 2 15,0-1-4-15,0 2-1 0,-1 0-6 0,-1-1-35 0,-2 2-57 0,1-1-58 16,-2 1-65-16,0 0-57 0,-1 1-66 0,0-1-98 0</inkml:trace>
  <inkml:trace contextRef="#ctx0" brushRef="#br0" timeOffset="55913.33">11121 12863 6 0,'0'0'7'0,"2"0"0"0,-2 0 1 16,0 0-1-16,2 0 1 0,1 1 3 0,0-1 4 0,1 1 3 0,1 0 4 16,-1-1 3-16,2 1 0 0,1 0 2 0,0-1 0 0,2 1 2 15,1-1 0-15,0 1 0 0,1-1 2 0,2 1-1 0,0-1 0 0,0 1-1 16,1-1-3-16,0 1-1 0,1 0-1 0,4-1-3 0,0 0 0 0,0 0 2 15,3 0-1-15,1 0-1 0,3-1-1 0,0 1-3 0,0-1-2 16,4 0-1-16,-1 0-2 0,3 1 0 0,-1 0-1 0,4-1-2 16,-1 0-1-16,1 1 1 0,4-2-1 0,-1 1 1 0,3-1 0 15,-1 0 0-15,0 0 1 0,1 1 1 0,1-1 3 0,1 0 0 0,1 1 2 0,1 0 2 16,-2-1 1-16,1 0 1 0,1 0 0 0,-3-1 1 0,1 1 1 0,0 0 0 16,2-2-2-16,-2 1-1 0,-1 0-2 0,-1 0-2 0,-3 0 1 0,0 0-1 15,0 0 0-15,-2 0 0 0,0 0 1 0,-3 0-1 0,0 1 0 16,-1 0 0-16,0 0 1 0,-3 1 1 0,0-1-2 0,-2 0 0 15,0 1 0-15,-1 1 0 0,0-1-2 0,-2 1 2 0,0-1-1 0,-2 0 0 0,-2 0 0 16,-1 1 0-16,-1 0-1 0,-2 0 0 0,1 1 2 0,0-1 1 16,0 1-2-16,-3-1-1 0,-2 1-2 0,3 0-3 0,-3 0 2 0,1 0-4 15,-3 1 1-15,0-1 1 0,-2 1 4 0,-1-1-2 0,-1 1-4 0,-1-1 0 16,0-1-6-16,-1 1 2 0,-1 0 2 0,-1-1 0 0,2 2-3 16,-3-2 0-16,1 1-2 0,-1 0-3 0,0 0 1 0,-1-1-4 0,0 1 3 15,0 0-5-15,0 0 1 0,-1 1-11 0,-1-1-29 0,0 1-57 16,0 0-92-16,-1 0-120 0,-2 0-224 0</inkml:trace>
  <inkml:trace contextRef="#ctx0" brushRef="#br0" timeOffset="67461.42">7537 15544 7 0,'-2'-1'7'0,"0"2"2"0,-1-1 3 0,1 0-1 16,-1 0 2-16,3-1-1 0,-2 1 0 0,2 0 0 0,0 0-1 0,0 0-1 16,0 0 0-16,0 0-2 0,0 1-3 0,2-1-1 0,-2 0-2 0,0 1 4 15,2 0 0-15,0 1 1 0,0-1 1 0,-1 1 1 0,2 0 2 16,0 0 3-16,0 0 2 0,2 1 4 0,-1 0 1 0,1 0 2 0,2-1 5 16,1 0 2-16,1-1 0 0,1 1 1 0,0-1 0 0,1 1 1 15,2-1 2-15,1 0 1 0,0 0 0 0,3-2 1 0,-1 1-3 16,3-1-1-16,1 0-3 0,1 0-3 0,2 0-3 15,3-1-4-15,1 1-1 0,3 0-1 0,-2-2 1 0,2 0-4 0,2-1 3 0,2 0 2 16,0-1 1-16,1 0 4 0,1 0-2 16,1 1-2-16,3-3-3 0,4 1 4 0,1-1 0 0,3-1 0 0,1-1-2 0,3 0-6 0,-2 0 1 15,1 1-3-15,2 0 1 0,-1 0-1 0,1 1-2 0,0 0-1 0,-1 1-3 0,-1 0 0 16,0 1-2-16,0-1 2 0,-2 2-1 0,1-1-1 0,-1 0 2 0,-1 0 3 16,1 0-1-16,-1 1 1 0,2-1-2 0,-1 0 0 0,-1 1-3 0,-1 0 1 15,-2 0 2-15,2 0 2 0,-2 0-1 0,-2-1-1 16,-1 3 5-16,-3-2-9 0,-2 1 0 0,0-1 1 0,-4 1-4 15,-1 1 4-15,-2 1 0 0,-2 0-6 0,-4 0 3 0,-1 0-3 0,-6-1-1 16,-2 1 5-16,-3-1-7 0,-4 0 0 0,-2 0-3 0,-4 0-6 0,-2-1-15 0,-2 1-18 16,-3-1-30-16,-1-1-59 0,-4 0-103 0,-2-1-166 0</inkml:trace>
  <inkml:trace contextRef="#ctx0" brushRef="#br0" timeOffset="68155.77">11417 15733 7 0,'0'0'10'0,"1"1"4"16,0 0 2-16,0 0 3 0,1-1 4 0,0 1 5 0,1-1 7 0,-1 1 5 15,2-1 2-15,-1 0 2 0,2 0 2 0,-1-1 3 0,1 0-2 16,1 1 1-16,1-1-1 0,2 1-4 0,1-1 0 0,0 0 0 0,2-1 1 16,1 1 0-16,2 0 2 0,2 0 2 0,4 0-3 0,-1 0 1 15,6-1-4-15,0 0-3 0,3 1-1 0,3-1-8 0,4-1-1 0,1 0-4 16,1-1-5-16,3 2-1 0,-2-2-2 0,5 0-4 0,0-1 3 15,2 1-2-15,0-1-3 0,2 1 4 0,1 0-5 0,-1 1-2 0,1-1 1 16,0 0-2-16,0 0 3 0,2 0 1 16,-1 0 1-16,0 0 1 0,-3 1 0 0,2-1-2 0,-1 1 2 15,0-1 2-15,-2 0 0 0,-2 2 3 0,0-1-3 0,-2 0 4 16,-1 1-2-16,0-1-1 0,-2 2-4 0,0-1 2 16,-1 0-5-16,-3 1-5 0,0-1 1 0,-4 1-5 0,1 1-3 15,-1 0 3-15,-2 0-2 0,-2 0-3 0,-1 1 0 0,-3 0-3 0,0 0-4 0,-3 0-6 0,-2 0-11 0,-2 0-18 0,-2-1-12 0,-4 0-46 16,-3-1-142-16,-3 0-165 0,-2-1-55 0</inkml:trace>
  <inkml:trace contextRef="#ctx0" brushRef="#br0" timeOffset="70894.87">18739 14362 14 0,'0'0'9'0,"0"-1"1"0,-1 0-1 0,1 0 1 0,-1 1 1 0,-1-1 2 16,2 0 2-16,-1 1 1 0,0-1 2 0,1 1 2 0,0-1 2 16,0 1 0-16,0-1 2 0,0 1 1 0,0-1 0 0,0 1 0 0,-1-1-1 15,1 1 0-15,-1-1-2 0,1 0-1 0,-1 1 1 0,1-1-1 16,-1 1 0-16,1 0-2 0,0 0-1 0,-1 0-2 0,1 0 2 0,0 0-4 16,1 0 0-16,-1 0-2 0,1 0 1 0,0 1 2 0,-1-1 2 0,2 1 4 15,-1-1 2-15,1 1 2 0,0-1 1 0,1 1 3 16,1-1 3-16,0 1 1 0,2-1 5 0,0 0 0 0,1-1-2 0,-1 1 0 0,3 0-5 15,0 0 1-15,1-1-4 0,2 1-1 0,-2-1-3 0,3 0-1 0,1 1 0 16,0-1-1-16,2 1 2 0,-1 0-1 0,1 0 0 0,1-1-2 0,0 1 2 16,0 0-6-16,0-1 0 0,-1 1-2 0,0 0-3 0,0 0 0 15,-1-1-1-15,-1 1-6 0,-3 0 1 0,-1 0-3 0,-2 1 2 0,0-1-1 16,-3 0 1-16,-1 0 1 0,-1 0-1 0,-2 0 2 0,1 0-3 16,-2 1 5-16,0-2 0 0,-1 1 0 0,-1 0 3 0,0 0-4 0,-1 0-2 15,-1 0-3-15,-1 1 3 0,1 0-4 0,-2 0 3 0,-1 0-1 16,0 0-7-16,-3 0 3 0,-1 1-1 0,-1 0 2 0,-1 0 2 0,1 0-7 15,-1 1 2-15,-1-1-1 0,-1 1 1 0,1-1 1 0,-1 0 1 16,-1 1 0-16,-1-1-2 0,3-1 1 0,-1 1 1 0,1-1 1 0,-1 1-3 16,1-1 2-16,3-1 0 0,-1 1-4 0,2-1 4 0,0 1 3 0,2-1-6 15,0 1 1-15,1-1 0 0,0 1-2 0,2-1 4 0,0 0 1 16,1 0 2-16,2 0-2 0,0 0-2 0,2 0-1 0,0 0 0 0,2 0 0 16,-2 0-1-16,2 0 1 0,0 1-2 0,1-2 4 0,2 1 2 0,0 0-2 15,1 0 1-15,0-1 0 0,0 1-2 0,2 0 4 0,-1-1 2 0,2 1-5 16,-1-1 5-16,1 0-3 0,-1 0-1 0,2 0 3 0,-1 0 0 15,1 0-4-15,1-1 3 0,0 2 0 0,-1-2 0 0,0 1 0 0,0 0 1 16,0 0 1-16,-1 0-2 0,-1 0 1 0,0 0-2 0,-1 1 2 16,-1-1-2-16,-1 0 0 0,-2 1 2 0,1-1-7 0,-4 1 6 0,2 0 1 15,-4 0 1-15,2-1 4 0,0 1-3 0,-2-1-4 0,0 0 0 0,-1 1-9 16,-1 1 0-16,-1 0-3 0,-3 1-4 0,1 0-2 0,-1 0-5 16,-2 0-11-16,0 1-13 0,0-1-24 0,-1 1-71 0,-1 0-91 0,-1 0-91 15,1-1-93-15</inkml:trace>
  <inkml:trace contextRef="#ctx0" brushRef="#br0" timeOffset="71911.38">19596 14357 39 0,'-1'-2'30'0,"-1"0"1"0,-1 0-1 15,1 0-2-15,-1 1-2 0,1-1-1 0,-1 1-1 0,1 1 0 0,0-1 0 16,0 1 1-16,-1 0-1 0,0 0-2 0,1 0 2 0,0 1-3 15,-1-1-1-15,2 1 0 0,-1 0 0 0,0 1-2 0,1-1 2 0,-1 1 0 16,1 0-1-16,0 0 1 0,0 0-1 0,0 1 3 0,1-1-1 0,1 0 2 16,0 1-1-16,-1-1 0 0,1 1 4 0,1-1 0 0,0 0 4 15,0 0 2-15,2 0 0 0,-1 0 5 0,2 0 2 0,1-1 3 0,3 0 2 16,0 0-1-16,2-1-5 0,2 0-1 0,-1-1-2 0,1 1-4 0,1-1 0 16,3 0-5-16,-1-1 2 0,2 1-2 0,0-1-5 0,0 1 3 15,0 0-10-15,-1 0-4 0,2 0-3 0,-5 0-4 0,0 1 0 0,-3 0 5 16,-3 0-2-16,-1-1-1 0,-2 1 1 0,-1 0 0 0,-3 0-1 15,1 0 2-15,-2-1 5 0,-2 1-1 0,2 0 4 0,-2-1-7 0,0 0 2 16,-2 0-4-16,0 1-4 0,-3-1-1 0,1 1-2 0,-2 1-1 0,-2-1 0 16,-2 1 2-16,0 1-4 0,-4-1 2 0,1 1 1 0,-1 0 0 0,-1-1 1 15,0 0-2-15,-2 1 0 0,1 1 1 0,0-1-1 0,-1 0 1 16,3 0 1-16,0 0-4 0,0 1 4 0,0-1-1 0,5 0-2 0,2 0 1 16,1 0-2-16,2 0 0 0,1-1-5 0,2 1-2 0,3 0-3 15,1 0-3-15,6 1-2 0,1-1-11 0,2-1-42 0,5 0-113 0,3 0-123 16,5-1-123-16</inkml:trace>
  <inkml:trace contextRef="#ctx0" brushRef="#br0" timeOffset="76345.92">16707 14391 1 0,'-7'-2'2'0,"1"-1"0"0,-1 0 2 0,1 0 1 0,0 1 3 16,-1-2 1-16,1 1 1 0,-1 0 1 0,0 0 0 0,0 0 0 15,0 1 1-15,2-1 2 0,-2 1-1 0,1-1 3 0,-1 1 0 0,2 0 3 0,1 1 1 16,-1 0-2-16,0 1 2 0,3-1 0 0,0 1 3 0,1 0 1 15,0 0-2-15,0 0-4 0,1 0-4 0,0 0 1 0,2 1 3 0,1 0 8 16,1 1 11-16,4 0 7 0,3-1 7 0,4 0 4 0,3-1 4 16,4 0-2-16,4-1-2 0,4 0-5 0,4 0-4 0,5 0-4 0,2 0-4 15,5-1-5-15,2 1-7 0,4-1-3 0,1 0-4 0,7 1-4 16,1-1 0-16,2 1 0 0,1 1-2 0,1-1 5 0,-1-1-3 0,1 1 3 16,2-1 5-16,-2 1-1 0,-1 1 6 0,0 0 1 0,-2 0-6 0,-3 1 1 15,-2 0-4-15,-2 0-2 0,-3 1 4 0,-1-1 0 0,-1 0 0 16,-4 1 2-16,-2-1-3 0,-4 1-2 0,-3 0-3 0,0 0-6 0,-6-1 2 15,-2 1-2-15,-5-1-1 0,-4 1-4 0,-2-1-1 0,-5 0-1 0,-2-1-2 16,-4 1 0-16,-2-1-6 0,-3 1-2 0,-1 0-5 0,-3-1-9 16,0 0-27-16,-2 0-49 0,-3 0-95 0,-4 1-165 0,-2 0-217 0</inkml:trace>
  <inkml:trace contextRef="#ctx0" brushRef="#br0" timeOffset="95421.94">18780 14730 203 0,'-4'-3'32'0,"0"-1"-14"0,0 0 6 0,0 0 5 0,1 1 0 16,2 1 0-16,0 1 0 0,0-1-2 0,0 1-2 0,1 0-2 15,0 0-6-15,0 1-3 0,0-1-3 0,-1 1-4 0,1 0-4 0,0 0-1 16,0 0 0-16,0 0-2 0,-1 0 3 0,1 0-1 0,0 1-3 16,-1 0-1-16,0-1-3 0,1 1-6 0,-1 0-6 0,1 0-5 15,0 0-8-15,0 1-6 0,1-1-10 0,1-1-9 0,1 0-23 0,1 0-79 0</inkml:trace>
  <inkml:trace contextRef="#ctx0" brushRef="#br0" timeOffset="95618.42">19988 14611 969 0,'-7'-3'1'0,"-1"0"3"0,-2 1-7 0,2 2-3 0,1 2-8 0,1 1-5 15,1 1-6-15,1 0-8 0,2 0-17 0,0-1-21 0,1 1-41 16,0 1-80-16,0 0-158 0</inkml:trace>
  <inkml:trace contextRef="#ctx0" brushRef="#br0" timeOffset="98947.82">15213 13324 4 0,'2'-1'5'0,"1"0"2"0,0 0 2 0,0 0 2 16,-1 0 2-16,0 0 2 0,1 0 2 0,0 0 2 0,1 0 1 0,0 0 1 15,2 0 1-15,0 0-1 0,0-1 1 0,1 1-3 0,0 0 0 16,2 0-2-16,-2 0-2 0,3 1 2 0,-2-1 1 0,3 0-1 0,1-1 0 16,0 1 0-16,1-1-2 0,1 0 2 0,2 0-1 0,-1 0 1 0,1-2 1 15,-1 1-1-15,4 0-2 0,0 1-1 0,1 0-1 0,3 0 6 0,1 0 0 16,-1-1 0-16,1 0-1 0,-1-1-9 0,3 0 1 0,0-1-1 15,2 1-1-15,1 0-1 0,1-1 1 0,0 2 1 0,1-1-6 16,0 0 2-16,0 1-2 0,2 1-1 0,-1-1 2 0,1 2-1 0,-1 0 1 16,2 0 0-16,0-1-1 0,-1 2 1 0,4-1 0 0,-1 1 0 0,0-1 1 15,0 2-2-15,0-1 0 0,0 1-1 0,-1-1 1 0,1 1 1 0,0 1 0 16,-1 0-1-16,0 0 1 0,-1 0-1 0,2 1 1 0,-2-2 2 16,0 1 1-16,1 0 1 0,-1 0 2 0,2 0 2 0,1-1 1 15,1 0 0-15,1-1 3 0,-2 1-3 0,2-1 2 0,0 0 0 0,1-1 0 16,2 0 3-16,0-1 4 0,1 0-1 0,2 1-2 0,-2 0-4 0,1-1-5 15,0 1-5-15,1 0 0 0,0 0-1 0,0 1-1 0,0-2 2 0,1 1-1 16,-1 0 0-16,-1 0-2 0,3 0 2 0,-1 1-2 0,-2-1-2 16,2 1 2-16,-3 1-1 0,0-1 1 0,0 0 1 0,-2 0-2 0,3 1 0 15,0-1 0-15,-2 0 0 0,0 0 0 0,-2 0 0 0,0 0-3 0,2-1 2 16,-1 0-2-16,0 0 2 0,0 0 2 0,-1 0-1 0,1 0 1 16,1-1 0-16,0-1-1 0,1 1 0 0,3-1 0 0,2 0 0 0,-2-1 1 15,1 1-1-15,-1-1 3 16,2-1-2-16,-2 1 0 0,2-1 1 0,-1 1 1 0,1 0 1 0,-3 0-1 0,-2 1 3 0,-1 0-4 0,0 0-2 15,0 1 0-15,0-1-2 0,1 0 1 0,-2 0 2 0,0 1 2 0,0-1-2 16,0 1 2-16,0 0 0 0,1 1 1 0,-1 0-1 0,-2 0-1 16,3-1 0-16,-3 1-1 0,1 0 2 0,0-1-2 0,-1 1 2 0,1 1 1 15,0-1-3-15,0 0 2 0,-1 0-1 0,1 0 0 0,-2 0-1 16,0 1-1-16,-2-1 1 0,1 0 1 0,1 1 0 0,-3 0-1 0,1 0 0 16,0 0 1-16,-2 0 0 0,0 0 7 0,-1 0-3 0,1 0 0 15,-2 0 3-15,2 0-7 0,-1-1 1 0,-2 0 0 0,1 1-2 0,-2-1 0 16,-1 0 0-16,0 0-2 0,-2 1 1 0,0-1-2 0,-3 1-1 0,-1 0 1 15,-2 1-3-15,-3 0 2 0,0-1-9 0,-2 1-2 0,-2 0-8 0,-2 0-19 16,-3-1-34-16,-2 0-131 0,-4 0-214 0</inkml:trace>
</inkml:ink>
</file>

<file path=ppt/ink/ink36.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8-01T03:24:30.570"/>
    </inkml:context>
    <inkml:brush xml:id="br0">
      <inkml:brushProperty name="width" value="0.05292" units="cm"/>
      <inkml:brushProperty name="height" value="0.05292" units="cm"/>
      <inkml:brushProperty name="color" value="#FF0000"/>
    </inkml:brush>
  </inkml:definitions>
  <inkml:trace contextRef="#ctx0" brushRef="#br0">3757 10535 13 0,'-2'0'11'15,"0"-1"3"-15,-1 1 1 0,2 0-1 0,0-1-4 0,2 1-4 0,0 0-1 16,0 1 3-16,2-1 4 0,0 1 7 0,2 0 5 0,2 0 3 16,3 0 1-16,4-1 1 0,2 0-2 0,4-1-1 0,2 0-3 15,4-1-1-15,1 0-2 0,6-2 0 0,4-1-2 0,3-1 1 0,5-2-3 0,3 0-1 16,5-1-3-16,5-1 0 0,2-2-3 0,1-1-1 0,3-1-3 16,-1 1-4-16,1 1 1 0,1 2-4 0,-1 0-2 0,1 0-3 0,2 0-3 15,0 1-6-15,2 0-7 0,1 1-14 0,1 2-21 0,2 0-41 0,-1 1-39 16</inkml:trace>
  <inkml:trace contextRef="#ctx0" brushRef="#br0" timeOffset="2132.87">13578 10456 6 0,'-7'-2'6'15,"-1"1"-1"-15,1-1 0 0,0 2 0 0,0-1-1 0,3 1-1 0,0 0-1 16,0 1 0-16,1-1-1 0,0 0 0 0,1 2-1 0,-2 0 0 15,1 0 0-15,0 1-1 0,-1 0 2 0,2-1-1 0,-1 0 0 0,1 0-1 16,0 0 0-16,2-1 1 0,0 1 0 0,-1-1 0 0,1 1 0 16,0-1 1-16,0 0-1 0,0 1 1 0,1 0 0 0,-1-1-1 0,2 1 1 15,0 0 0-15,0 0 0 0,1 0 0 0,0 0 2 0,1 0 1 16,1-1 1-16,1 1 1 0,2-1 0 0,0 1 2 0,2-1 2 16,1 0 1-16,2 0 0 0,0-1 1 0,3 1 0 0,0-1-1 0,5-1-1 0,-1 0 2 15,1 0-2-15,2 0 0 0,0-1 1 0,2 0-1 0,0-1-1 0,1 1-2 16,2 0 1-16,2-1-3 0,0 2 0 0,2-2 0 0,-1 2-3 15,0 0 1-15,1 0-1 0,0 0-1 0,1 1 1 0,0-1 0 0,-2 1-2 16,4 1 1-16,-3 0-2 0,3 1 2 0,0-1-2 0,1 1 2 0,-2 1 1 16,1-1-1-16,1 0 1 0,-1 1-1 0,2 0 0 0,0 0 2 15,2 0-1-15,1 1 1 0,0 0 2 0,0-1-1 0,2 1 4 0,0-1-2 16,2 0 1-16,1 1 0 0,2-2-2 0,-1 0 3 0,0 0-3 16,0-1-1-16,3 0 0 0,-1-1-1 0,3-1-3 0,-1 1 2 0,4-1-1 15,-3-1-2-15,2 0 3 0,1 1 0 0,-1-1-1 0,3-1 1 0,0 1 0 16,0-1-1-16,-1-1 1 0,1 2 0 0,1-1 0 0,-2 0-1 15,1 1 1-15,-1 0-2 0,-2 0 0 0,2 0 0 0,-1 0 1 0,0 1-1 16,-1 0 0-16,1 0 1 0,-2 0 0 0,0 0-4 0,0 1 3 16,-1 0-1-16,-1 0 0 0,-1 0 4 0,0 0 0 0,1 1 1 0,-2-1 0 15,1 1 2-15,0 0 2 0,0-1 1 0,1 0 3 0,-1-1 2 16,0 2 2-16,1-1 1 0,0 1-3 0,2 0-2 0,-1 0 0 0,1-2-3 0,1 1 1 16,2 0-1-16,0 0-3 0,0 0-1 0,1-1 0 0,-1 0 0 15,1-1-1-15,0 0 1 0,-2-1 0 0,-1 0-1 0,1 0 0 0,0-1-1 16,-1 0 2-16,0-1-1 0,0 1-1 0,-2-1 1 0,-1-1 2 15,2 0 2-15,-3 0 3 0,1-1 7 0,0 1 2 0,-2-1 4 0,-2 1 2 16,0-1-3-16,-2 3 1 0,2 0-2 0,-1 0-1 0,-1 1-1 0,3 0-4 16,1 1-2-16,0 0-2 0,2 1 2 0,0 0 0 0,-2 0 1 15,0-1 2-15,-3 0-2 0,-3 1-2 0,2 1-1 0,-2 1 0 0,3 0-3 16,0 0 6-16,-1 1-1 0,-2 0-2 0,0-1-1 0,-1 1-5 0,-1 0-1 16,-3 1-3-16,0 0 0 0,-3 0-1 0,2 1-1 0,-2 0-2 15,-2 0 1-15,-2 1 2 0,0 1-4 0,-2 0 2 0,0-1-5 0,-2 1-18 16,0-2-57-16,-5 1-87 0,-2-1-96 0,-5 0-125 0</inkml:trace>
  <inkml:trace contextRef="#ctx0" brushRef="#br0" timeOffset="9834.79">3781 12283 139 0,'-12'-10'14'0,"1"1"-7"0,-4-2 3 0,6 3 3 0,2 2 3 0,2 0 2 16,2 1 0-16,1 0-3 0,2 1-3 0,1 1-3 0,3-1-3 15,1 1-2-15,1-1-1 0,2 1 0 0,-1 1 1 0,2 0 1 0,0 0 1 16,1 0 2-16,3 1 2 0,1-1 2 0,5 0 1 0,-1 0 1 15,3 0 4-15,2 1 0 0,-1-1 0 0,4 1 1 0,-1 0-5 0,3-1-1 16,-1 1-1-16,3 0-2 0,1 0-3 0,0 1 0 0,1 0 0 0,3 0-4 16,1 1 1-16,1 1-2 0,1 0 0 0,-1-1-1 0,3 2 0 0,2 0 0 15,1-1-1-15,2 0-2 0,1-1 2 0,2 0-2 0,0-1-1 16,1 0 0-16,3 0-9 0,1 0-25 0,1 1-82 0,1 0-147 0</inkml:trace>
  <inkml:trace contextRef="#ctx0" brushRef="#br0" timeOffset="10702.99">13103 12590 234 0,'7'-7'45'0,"3"-1"-41"0,3-1 0 0,4 2 1 0,1 1 0 0,6 1 0 0,2 1 0 16,4-1-2-16,3-1-1 0,3-1 1 0,5 0 2 0,2 0 1 0,3-1 0 0,2 0-2 15,2-1-2-15,5 1 0 0,3-3-1 0,64-10 4 0,-60 9-2 16,2 2 0-16,5 2 0 0,0-3 0 0,1 2 0 0,2-2 2 0,0 0-1 16,2 1 1-16,4 0 0 0,0 0 0 0,0 0 0 0,3-1 0 15,0 2-1-15,0-2 2 0,5 1 1 0,1 0 1 0,6-2 2 0,2 2-2 16,4 0 6-16,4 0 3 0,3 1 3 0,5 1 7 0,3-1 3 0,4 2 2 15,2 0-5-15,4 1-2 0,2 2-3 0,2 1-7 0,1 1-1 16,0 1-6-16,3 0-1 0,0 2 0 0,-1 1-1 0,2 0-3 0,-2 1-3 16,0 0-1-16,1 0-2 0,-1 2 3 0,1-1 0 0,-3 1 2 15,-1 1 2-15,0 0-5 0,-1 1-3 0,-3 1-11 0,-2 0-27 16,0 1-47-16,-3 0-103 0,-1 0-105 0</inkml:trace>
  <inkml:trace contextRef="#ctx0" brushRef="#br0" timeOffset="11982.79">3944 14367 207 0,'0'-3'14'16,"2"0"0"-16,0 1 9 0,2 4 8 0,0 1 6 0,2 1-1 0,2 2-2 16,2-1 0-16,1 2 1 0,3 0 0 0,0 1-2 0,5 0-2 0,0 0-3 15,4 0-5-15,4-2-1 0,3 0-3 0,8-3-4 0,4 0-3 16,5-2-1-16,4-2-5 0,6-1 0 0,3-1 1 0,6-1-3 16,4-2 1-16,3 0-5 0,3-1-7 0,5 0-30 0,1-1-91 15,5 0-107-15,0 0-37 0</inkml:trace>
  <inkml:trace contextRef="#ctx0" brushRef="#br0" timeOffset="18326.03">6096 16233 10 0,'-8'-1'11'0,"0"-1"2"0,-1 0 3 0,2 0 1 0,2-1 1 0,3 1 0 15,0 0 0-15,2 0-1 0,0 1-1 0,1-1-3 0,1 0-4 16,1 1-4-16,2-2 0 0,2 0-2 0,0 1 0 0,3-1 0 0,2-1 0 16,0 1 2-16,2-1 1 0,-2 0 0 0,3 0 2 0,0 1-2 15,2 0 2-15,0 1 0 0,-1 0 0 0,2 1 1 0,1-1 0 16,-1 1 2-16,3 1 0 0,-1-1 2 0,1 1-1 0,1 0 0 0,1 0 2 15,-1 0-3-15,1 1-1 0,0 0 0 0,1 0 1 0,1 0 3 0,-1 0-2 16,2-1 0-16,1 1-2 0,-1-1 0 0,2 1-3 0,-2-1-1 0,3 0-2 16,0 1-2-16,2-1 0 0,-1 0-2 0,2 1 0 0,-3-1-2 15,2 1-3-15,-1 1-7 0,2 0-19 0,-1 0-44 0,1 1-53 0,-1 0-49 16</inkml:trace>
  <inkml:trace contextRef="#ctx0" brushRef="#br0" timeOffset="19325.47">21868 16540 270 0,'-1'-18'5'0,"1"0"3"15,-1-5-3-15,1 4-1 0,0 6-2 0,1 0 1 0,1 1-1 16,0 2 0-16,1 1 3 0,2 1-1 0,1 0 0 0,0 0-1 0,-1 0-2 15,2 0 1-15,0 0 0 0,-2 1-1 0,3 0 2 0,-2 1-2 0,-1 2-1 16,2-1 4-16,0 1-1 0,1 0 0 0,2-1 1 0,-1 1-1 0,1 0 1 16,-1 1 0-16,1 1 0 0,1 1 2 0,2 2 0 0,1-1 0 15,0 1 0-15,4 0 2 0,2 1-1 0,2 1 3 0,0 0 1 0,6-1 2 16,2 2 2-16,3 0-5 0,0 0 1 0,5 2-3 0,1 0-1 16,1 1 0-16,3 1-1 0,0 0-4 0,-2 1 3 0,1 0-2 0,-5 0-4 15,0 0 1-15,-1 0-1 0,-4-1-3 0,-2 0 6 0,-4 1-1 0,-1-1-2 16,-4 0 0-16,-3-1-1 0,-3-3-1 0,-4 0 3 0,-4-1-1 15,-3-1-1-15,-2-1 1 0,-2 1-2 0,-2-2 1 0,-3 0 2 0,-6-1 0 16,-2-1 1-16,-8-1 1 0,-7-2-3 0,-4 1-2 0,-7-1 0 16,-7-1-4-16,-2 1 3 0,-6 0-3 0,-2 1-8 0,0 1-8 0,0 0-17 15,6 3-22-15,1 0-24 0,6 3-22 0,3 1 2 0</inkml:trace>
</inkml:ink>
</file>

<file path=ppt/ink/ink37.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8-01T03:25:19.164"/>
    </inkml:context>
    <inkml:brush xml:id="br0">
      <inkml:brushProperty name="width" value="0.05292" units="cm"/>
      <inkml:brushProperty name="height" value="0.05292" units="cm"/>
      <inkml:brushProperty name="color" value="#FF0000"/>
    </inkml:brush>
    <inkml:context xml:id="ctx1">
      <inkml:inkSource xml:id="inkSrc56">
        <inkml:traceFormat>
          <inkml:channel name="X" type="integer" max="19200" units="cm"/>
          <inkml:channel name="Y" type="integer" max="10800" units="cm"/>
          <inkml:channel name="T" type="integer" max="2.14748E9" units="dev"/>
        </inkml:traceFormat>
        <inkml:channelProperties>
          <inkml:channelProperty channel="X" name="resolution" value="554.91327" units="1/cm"/>
          <inkml:channelProperty channel="Y" name="resolution" value="552.14722" units="1/cm"/>
          <inkml:channelProperty channel="T" name="resolution" value="1" units="1/dev"/>
        </inkml:channelProperties>
      </inkml:inkSource>
      <inkml:timestamp xml:id="ts1" timeString="2024-08-01T03:29:03.756"/>
    </inkml:context>
  </inkml:definitions>
  <inkml:trace contextRef="#ctx0" brushRef="#br0">3564 10576 22 0,'-7'-2'30'0,"2"0"4"16,-3 0 3-16,1-1 5 0,0 2 2 0,0-1 3 0,2-1-4 15,0 1-5-15,0-1-3 0,1 1 5 0,-1-1 6 0,2 1 9 0,0 0 6 16,1 1 4-16,0 0 0 0,2 0-3 0,-1 1-5 0,0 0-13 0,1 0-5 15,0 0-7-15,1 0-9 0,-1 0 1 0,0 0-5 0,0 1-9 16,0-1-2-16,0 0-7 0,2 1 0 0,-1 0 6 0,3 1 1 0,0 0 0 16,2 1 1-16,2 0-1 0,1 0 0 0,0 0 2 0,2 0-5 0,2 0-4 15,0 1 1-15,-1-1-1 0,2 0-3 0,1 0 3 0,-1 0-4 16,3 0-3-16,-1-1-6 0,2 0-25 0,1-1-57 0,1-1-73 16,2 0-116-16,2-1-102 0</inkml:trace>
  <inkml:trace contextRef="#ctx0" brushRef="#br0" timeOffset="602.79">7382 10768 10 0,'-9'5'17'0,"0"0"6"0,-4 3 3 0,1-1 4 0,2-1 0 0,1 0 0 0,0 0 4 0,2-1 4 15,3 0 3-15,-1-1-2 0,1 1-6 0,1-2-6 0,1 1-2 16,0-2-2-16,1 2 0 0,2-1-3 0,0-1 1 0,2 1 0 0,0-1 1 15,3 1 1-15,-1-1-2 0,3 0 5 0,4 0 0 0,1 0 0 0,4-2-2 16,1 0 1-16,3 0-3 0,1-2-2 0,2 0-1 0,2-1-6 16,0 1-3-16,2 0-3 0,-1 0-4 0,3 0-1 0,0 0-4 0,0 1-3 15,-1 0-8-15,-1 0-27 0,-1 1-63 0,-3 1-127 0,-1 0-101 0</inkml:trace>
  <inkml:trace contextRef="#ctx0" brushRef="#br0" timeOffset="24806.61">2588 12886 271 0,'-7'-4'42'16,"-1"0"-33"-16,-1-1 3 0,2 0 10 0,2 0 18 0,1 1 23 0,0 0 15 15,1 2 0-15,0-1-1 0,0 2-15 0,1 0-5 0,0 0-8 0,1 2-9 16,0 0-3-16,1 0-9 0,0 1-4 0,0-1-3 0,0 3-7 15,1 1 3-15,-1 1-1 0,1 2 1 0,1 2 4 0,1 1-1 16,0 2 1-16,0 0 0 0,1 2 1 0,-1 3 1 0,2 0 2 16,1 2 4-16,0 3-3 0,1 0 2 0,0 3 0 0,0 0-9 0,0-1 0 15,0 1-4-15,-1 1-7 0,1 1-1 0,0 0-3 0,0 1-6 0,-1-1 2 16,0-2-4-16,-1-1 1 0,0-3 1 0,-1-2 2 0,0-2 2 0,-1-3 2 16,0-1-3-16,-1-2-2 0,0-1 0 0,-1-3 3 0,-1-1-1 0,0-2-5 15,-1-2 1-15,1 0-3 0,-2-2-1 0,0-1-1 0,1-1-3 0,-2-1-11 16,0-3-8-16,-2 0-8 0,0-3-14 0,0-2-14 0,-2-3-32 15,1-2-44-15,-1-1-32 0,0-1-27 0,-1-1 1 0,0 0 14 0,-2 0 50 16</inkml:trace>
  <inkml:trace contextRef="#ctx0" brushRef="#br0" timeOffset="25068.98">2401 12890 70 0,'-2'-14'54'16,"1"-2"-2"-16,-1-2 6 0,3 3 6 0,1 3 5 0,0 0 3 0,3 1 6 15,1 0-1-15,1 0-2 0,-1 0 7 0,2 1 3 0,1 0 14 16,1 2 7-16,1 1 1 0,0 0-3 0,0 0-10 0,2 0-10 15,1 2-7-15,-1 1-7 0,3-1-6 0,-2 1-2 0,2 1-9 0,1 1-3 16,-1 1-7-16,0 0-1 0,0 3 3 0,0 0 1 0,1 1-9 16,-2 1-8-16,3 1-10 0,-3 1-1 0,-3 2-4 0,0 0-4 0,-1 0-4 0,0 0-2 15,-2 2 2-15,0-1 2 0,-2 2 5 0,-1-1-7 0,1 1 1 0,-2-2-1 16,0 2 1-16,-3-1 7 0,-1 0-4 0,-2-1 0 16,-2 0 3-16,-1 1-2 0,-2-1 0 0,-1 0-2 0,-1 2 0 15,-1-1-3-15,0-1 2 0,-3 1-5 0,1-4 1 0,-1 1-4 0,2-1-3 0,-2-1 0 0,0 1-3 16,-2-2-3-16,3-1-7 0,-1 1 1 0,1-2-14 0,1 0-9 15,0 0-13-15,0-2-17 0,2 1-8 0,0-1-18 0,2-1-30 0,0 0-61 16,2 0-100-16,1 0-112 0,1 1-118 0</inkml:trace>
  <inkml:trace contextRef="#ctx0" brushRef="#br0" timeOffset="25534.34">2821 13227 279 0,'-4'-5'171'0,"0"2"-112"0,-1-3 17 0,5 1 11 0,0 1 27 16,3-1 33-16,0-1 10 0,1 0-8 0,1 1-17 0,-1 0-27 15,3 0-10-15,2 1 3 0,0-1-6 0,1 1-8 0,1 1-12 0,0-1-17 16,1 1-10-16,0 0-5 0,0 1-2 0,0 0-3 0,1 1 2 0,0 0-8 16,-1 2-6-16,-1 0-6 0,0 1-4 0,0 1 0 0,-1 0 1 15,1 1-2-15,-1 0-2 0,-3 1-1 0,1 1-6 0,-1 1 0 0,-1 1 0 16,-1-1 0-16,-1 1 2 0,-2 1-2 0,1-2-3 0,-2 0 0 0,0 1 1 16,0-1-2-16,-1 1 4 0,-1-1-2 0,0 0-1 0,-1 0 2 15,-2 1-2-15,2-1 0 0,-3 0 3 0,0 0 1 0,1-2-5 16,-1 1 1-16,0 0 0 0,0-2 3 0,0 0 1 0,0-2-2 0,1-1 4 15,-1-1-5-15,-1 0 2 0,0-2 8 0,1-1-6 0,0-1 5 0,0-1-2 16,-1 0 0-16,1-3 5 0,0-1 1 0,0 0 3 0,0-3 0 16,2 0 2-16,0 0-2 0,1 1-3 0,1-1 0 0,1 1-4 0,1-2-4 15,2 1 0-15,1 0-6 0,-1 0 3 0,4 1-7 0,0-1-4 0,1-1-3 16,1 2-3-16,1 0-5 0,0 3-3 0,1 0-10 0,-1 1-4 16,0 0-8-16,4 0-12 0,-2 1-7 0,2-1-11 0,-1 1-16 0,1-1-14 15,0 2-24-15,1 0-28 0,-2-1-52 0,2 1-74 0,0 0-88 0,-1 0-63 16,-1 0 82-16</inkml:trace>
  <inkml:trace contextRef="#ctx0" brushRef="#br0" timeOffset="25817.82">3347 12948 382 0,'-7'2'228'0,"0"0"-140"0,-1 0-1 16,0 0 8-16,4 0 27 0,0-1 18 0,-1 1-3 0,0 1-26 0,0 0-25 0,0 0-22 16,1 0-12-16,1-1-13 0,0 2-6 0,0 0-1 0,3 1-3 15,-2 1-3-15,0 1-4 0,1 0-1 0,-1 1-3 0,1 2 0 0,1-1 0 16,0 1-4-16,2-1 3 0,-1 1-5 0,1 0 1 15,1 0 0-15,-1-1 2 0,2-2 0 0,0 1 2 0,1 0 1 16,-2-2-4-16,4 1 5 0,-2-2 1 0,0-1-2 16,1 0 6-16,1-1 2 0,-1-2 1 0,2 0 2 0,-1-1 3 0,0 0-1 0,-1-3 3 0,2-1-1 15,-1 0 0-15,1-2-3 0,-1 0 2 0,0-1-1 16,-2-2-10-16,2-1 1 0,-2 1-8 0,-1-1-8 16,1 1 2-16,-2-1-5 0,0 0-4 0,-2-1 2 15,-1 2 1-15,0-1-1 0,-2 2 1 0,-1 0-2 0,0 2 5 0,-1 0-5 0,-1 0 3 0,0 2-8 0,-1 0-4 0,1 1-1 16,0 1-5-16,-2 1 1 0,1 0-5 0,1 0-5 0,-1 1-7 0,-2 0-4 0,3 2-8 15,-2 0-11-15,0 0-21 0,2 0-16 0,0 0-17 0,-1 2-33 0,2 0-33 16,0-1-74-16,1 1-101 0,1-2-86 0,0 1-51 0</inkml:trace>
  <inkml:trace contextRef="#ctx0" brushRef="#br0" timeOffset="26119.1">3504 12925 621 0,'-3'-1'232'15,"3"-1"-156"-15,-2 1 6 0,2 0 22 0,0 0 31 0,2 1 25 0,-2 0-21 16,2-1-43-16,0 0-41 0,1 1-32 0,0-1-10 0,2 1-2 16,-1 0 1-16,2 1 1 0,0 0 0 0,-1 1 6 0,1 1-2 0,0 0 2 15,0 2 1-15,0-1-3 0,2 2 2 0,-1 0-4 0,-1 1-1 0,1 0 1 16,-1 0-4-16,-1 0 2 0,1 0 0 0,0 0-3 0,-1 1 0 16,-1-1 4-16,0-1-3 0,-1 1 3 0,0-1 6 0,0-2-4 0,-1 0 4 15,0-1 1-15,0-2-1 0,0 0 3 0,0-1 4 0,-1 0 1 0,0 0 5 16,0 0 3-16,1 0 9 0,-1-1 2 0,1-2-3 0,0-1 1 0,-1-1-12 15,1-1-8-15,-1-3-5 0,0 0-2 0,0-1-2 0,-1 0-9 16,0 1 1-16,0-1-1 0,0-1-4 0,-1 0 0 0,0-1-3 16,0 1-9-16,1 1-7 0,-1 0-3 0,1 0-8 0,1 1-15 0,-1 0-5 15,1 2-14-15,0 2-12 0,0 0-13 0,1 1-22 0,2 0-25 0,0 0-23 16,0 2-32-16,0 1-52 0,1-1-67 0,0 1-72 0,0 0-47 0</inkml:trace>
  <inkml:trace contextRef="#ctx0" brushRef="#br0" timeOffset="26434.09">3877 12936 187 0,'1'-2'92'0,"1"0"-32"0,1-1 14 0,0-1 19 0,1 0 11 0,0-1-2 16,0 0-21-16,0-1-21 0,0 0-8 0,1-2-3 0,0 0 5 16,0-1 0-16,1-1 3 0,-1 0-2 0,-1 2-5 0,0-2-1 0,0 1 0 15,0 0-2-15,-2 0 1 0,1 1-1 0,-1 1 0 0,0 0-2 0,0-2-1 16,0 1 0-16,-2 0-2 0,0 1-1 0,-2 0 0 0,0 1-4 0,0 0 2 15,0 2-3-15,0 1 1 0,0 0-1 0,-1 1-6 0,1-1-1 16,-1 1-5-16,0 1-4 0,-1 0-1 0,0 1-4 0,-1 1 2 0,0 0-5 16,1 1-5-16,-1 2 0 0,0-1-8 0,1 1 2 0,-2 2 5 15,1 1-4-15,0 2 2 0,0 0 0 0,1 0-4 0,-1 2 2 0,0-2 8 16,3 2-1-16,0 2-1 0,2-2-2 0,0 0-10 0,0 0 2 16,0-3-1-16,2 1 3 0,0-1-1 0,3-1-5 0,0 0 6 0,0 0-1 15,1-2-4-15,0-1 2 0,1 0 0 0,1-3-2 0,2 0-1 0,1-1-3 16,1-1-4-16,0-2-10 0,2-1-14 0,-1 0-19 0,1-3-26 0,-1-1-31 15,-2 0-71-15,2-2-149 0,-2 0-244 0,0 1-3 0</inkml:trace>
  <inkml:trace contextRef="#ctx0" brushRef="#br0" timeOffset="27307.45">4893 12496 170 0,'-2'-7'63'0,"1"1"3"0,0-2 5 0,-1 1 12 15,1 1 10-15,0 0 5 0,-2 1-6 0,1 1-11 0,0 0-11 16,2 0-7-16,-2 2-3 0,0 0-7 0,1 1 4 0,0 1-4 0,1 0 1 16,-1 0-1-16,1 1-8 0,-1-1-1 0,1 1-9 0,-1 0-9 15,1 1 2-15,0 2-6 0,0 1-1 0,1 1 1 0,0 2-5 0,1 1 1 16,1 1-3-16,-1 0 1 0,2 0 0 0,-1 1-2 0,0-1 1 0,0 0-6 16,0 0 1-16,0-2-6 0,1 1-1 0,1 0 0 0,-1-2-6 15,1-1 3-15,-1 0-5 0,-1-2 0 0,2 0 0 0,-1-2-6 0,0-1-1 16,0-1-3-16,-1-1-7 0,2-2-10 0,0-1-16 0,0-2-23 0,1-2-30 15,0-2-70-15,0-2-91 0,0 1-92 0,-2-3-57 0</inkml:trace>
  <inkml:trace contextRef="#ctx0" brushRef="#br0" timeOffset="27423.2">4873 12215 216 0,'-5'3'41'0,"-1"0"-2"15,1 0 3-15,1 0 3 0,2 0-4 0,1 0-7 0,1 0-12 0,1 1-11 16,0-2-7-16,1 2-7 0,1 0-7 0,2-1-7 0,0 1-13 15,1 0-15-15,1 0-31 0,3 0-157 0</inkml:trace>
  <inkml:trace contextRef="#ctx0" brushRef="#br0" timeOffset="27788.56">5177 12528 359 0,'-7'2'223'0,"1"1"-155"0,0 0 17 0,2-2 26 0,2-2 21 0,1-1 6 16,1 0-22-16,-1-1-43 0,1-2-32 0,0-1-14 0,1 0-2 0,0-2-3 16,0 0 1-16,1-1 2 0,-2 0-4 0,1-2 0 0,-1 0 0 15,0-1-5-15,0-1 0 0,-1 0 0 0,0-3-3 0,-2-1-4 0,-1-1-1 16,2 0-3-16,-2-2-2 0,-1 0 1 0,0 1 1 0,-2-2 2 0,0-1-4 16,-1 0 2-16,1-2-2 0,-2 1-6 0,-1-1-2 0,3 1 2 15,-1 2 4-15,0 2 6 0,-1 1 4 0,2 4-1 0,-1 1-8 0,2 2 1 16,1 2-1-16,1 3 0 0,4 3 2 0,-2 1-2 0,1 1-4 15,1 1-5-15,0 1-6 0,1 1 1 0,0 0 3 0,0 3 4 0,1 2 6 16,2 2-2-16,0 1-2 0,2 2 2 0,-1 2-8 0,3 2 3 16,0 2 0-16,0-1 3 0,0 4 8 0,0 0-2 0,-1 0 4 0,2 2-6 15,-1 1-1-15,1-1 3 0,0 0-2 0,0-2 3 0,1 0 0 0,-1-1-2 16,1-2 1-16,-1-1 2 0,1-2-3 0,0-1 2 0,0-2-4 0,2-4-1 16,0-1 1-16,-2-1-3 0,1-1 0 0,0-2-4 0,-1 0-2 0,1-3-4 15,-1 0 1-15,1-1-4 0,0-3-9 0,-1 0-6 0,-1-2-20 16,2-2-36-16,-3 0-69 0,0-2-100 0,-2-3-108 0,-2 1-98 0</inkml:trace>
  <inkml:trace contextRef="#ctx0" brushRef="#br0" timeOffset="27975.18">5046 12317 561 0,'-9'4'106'0,"1"0"-20"0,-1 1 10 0,4-2 14 0,4-2 21 16,1-1 10-16,1 0-12 0,2-1-26 0,0-1-28 0,5 0-22 15,1-2-9-15,1-1-6 0,3-1-11 0,2-2-7 0,0 1-11 0,1-1-5 16,1-2-6-16,4 1-6 0,-2-1-11 0,0 0-17 0,2 0-20 0,-1-1-25 16,0-1-37-16,1-1-120 0,0 1-197 0,1 0-131 0</inkml:trace>
  <inkml:trace contextRef="#ctx0" brushRef="#br0" timeOffset="28167.79">5518 11872 531 0,'-3'-1'84'0,"1"0"-42"0,0 0 7 0,2 1 22 0,0 0 14 15,0 0 2-15,0 0-9 0,0 1-24 0,0 0-11 0,0 0-1 16,2 2 0-16,-2 0 10 0,2 2 3 0,0 2-3 0,1 1-5 0,0 1-8 16,0 1-9-16,0 1-2 0,0 1-6 0,1 1-8 0,0 2-2 0,0 2-6 15,2 1-5-15,0 3-3 0,1 0-8 0,1 2-12 0,-1 1-16 16,2 2-12-16,-1-1-32 0,1 2-44 0,1-1-136 0,-1 0-351 0</inkml:trace>
  <inkml:trace contextRef="#ctx0" brushRef="#br0" timeOffset="28317.71">5817 12487 1041 0,'-6'2'136'0,"0"1"-53"0,-1-1-10 0,3 0-2 16,2-1-7-16,1 0-16 0,1-1-26 0,0 0-29 0,1 0-20 0,0 1-22 15,0 0-19-15,4-1-29 0,-2 0-85 0,2-2-271 0,0 0-66 0</inkml:trace>
  <inkml:trace contextRef="#ctx0" brushRef="#br0" timeOffset="175685.33">22248 6641 1 0,'-4'-16'0'0,"0"0"1"0,-1-5-1 0,0 4 0 0,1 5 1 0,-1-1-1 0,2 1 0 15,-1 1 1-15,-1 1-1 0,-2 0 0 0,2 1 0 0,-2-2 0 0,-1 1 0 16,1 0 0-16,-3 0 0 0,-1 1 0 0,-3 1 0 0,3-1 0 15,-2 2 0-15,-2 0 1 0,1 1 0 0,-2 0 1 0,0 0 1 0,-2 1 3 16,1 1 2-16,0 0 3 0,1 2 2 0,-2-2 3 0,1 1 1 0,3 0 3 16,-1 1 0-16,2 0-2 0,-1 0-1 0,3 1-1 0,0-1 0 15,3 0 1-15,1 0 0 0,1-1-1 0,1 0 0 0,2 0-3 0,1 0 2 16,2 0-1-16,1 0-4 0,1 0 0 0,1 0-3 16,1 0-3-16,4 0-2 0,1-1 0 0,2 1-1 0,1 1 0 0,3 0-2 0,2 0 1 15,0 0 4-15,4 0-3 0,0 1 3 0,2-1 0 0,3 2-2 16,1-1 0-16,1 1-1 0,2 0 0 0,2 0-1 0,1 0 1 0,3 2 1 15,0-1-3-15,2 1 0 0,1 0 4 0,2 0 2 0,3-1 6 0,0 1 5 16,-1-1 0-16,2 1 4 0,-1 0 3 0,0 0 3 0,0 1 5 16,1-1 4-16,-2 0 2 0,-2 1 1 0,1-1 0 0,-1 0 0 0,-2 0-4 15,1 0-2-15,1 1-4 0,-2-1-4 0,3 1-3 0,-3 0-4 0,-3 1-3 16,-1 0-2-16,-3 0-4 0,1 1-2 0,-4-1 0 0,0 0 4 16,-4-1-6-16,-1 1 3 0,-3 0-1 0,-3-1-7 0,-1 0 0 0,-3 0-1 15,-3 0-2-15,-4-2 1 0,-2 0 1 0,-2-1-2 0,-2 0-8 0,-2-1-6 16,-1-1-10-16,-3-1-6 0,0-2-9 0,-5 0-17 0,-4-2-18 15,-4 0-19-15,-2-1-21 0,-6-2-9 0,-6 1 1 0,-3-2 11 0</inkml:trace>
  <inkml:trace contextRef="#ctx0" brushRef="#br0" timeOffset="176075.46">21666 6152 34 0,'4'-7'17'0,"2"0"4"0,2-2 9 16,0 1 0-16,2 0 0 0,2 0 2 0,2-1 3 0,1 0 2 15,0 0 2-15,1 1-3 0,3-1-4 0,0 0-3 0,-2 1-2 16,1 1-1-16,-1-1 1 0,-2 2-1 0,0 0 1 0,1 2-2 16,-2 0-4-16,-2 0-1 0,0 2-5 0,-2 0-2 0,1 0-2 0,-3 1-4 0,0 1-2 15,-1 0 1-15,-1 1-5 0,-2 1 3 0,0-1-3 0,-1 2 0 0,-1 0 1 16,-1 0-2-16,0 0 1 0,-2 2 0 0,0 0 2 0,-2 1-3 0,0 0 1 15,-1 1 1-15,-1 0 2 0,-1-1-1 0,-2 2 4 0,-1-1-2 16,-3 0 2-16,-2 0 1 0,1 1 1 0,-2 0-1 0,-2 0-1 16,0 0 1-16,0-1 0 0,-1 0 0 0,-1-2 0 0,0 1-1 0,0 0-1 15,-2 0 1-15,5 0-1 0,-3 1 1 0,1 0-1 0,-1 0 1 0,3 0-2 16,-2 1-1-16,1-1 0 0,0 1 0 0,1 1 1 0,1-1-3 0,2 1 4 16,2 0-1-16,2 0 2 0,3-2 4 0,1 2 1 0,3-1 2 15,3 1 12-15,4 0 4 0,4 1 8 0,6 2 6 0,8 3-5 0,6 3-1 16,9 1-4-16,5-3-3 0,6 0-6 0,4-2-3 0,5 0-8 15,2 0-5-15,3 1-4 0,3 2-7 0,2 0-2 0,1 1-4 0,-1 1-8 16,-1 1-23-16,-1 1-47 0,-2 2-83 0,-3 0-89 0,-6-1-135 0</inkml:trace>
  <inkml:trace contextRef="#ctx0" brushRef="#br0" timeOffset="184323.33">14553 11143 23 0,'-2'-1'10'0,"0"0"0"0,0-1 3 0,0 0 3 0,2-1 5 0,0 1 7 15,0-1 0-15,0 1-1 0,0-1-1 0,1 1-2 0,0-1 2 0,0 0 2 16,1 1 1-16,-1-1 0 0,1 0 0 0,0-1-3 0,1 0-4 16,-1-1 0-16,-1 1 0 0,2 0-1 0,-1 1 0 0,1 1-1 0,-1-2 0 15,1 2-2-15,-1-1 1 0,0 0-1 0,2 0 2 0,-1 0 0 16,-1-1 0-16,0 1-2 0,0 0-1 0,0 1 0 16,0-1-2-16,0 0 0 0,2 0-1 0,-1 0-1 0,0 1 0 0,0-1 1 0,0 0 1 15,0 1 2-15,1-1 0 0,-2 0-2 0,1 2 3 0,-1-1-3 0,0 2-2 16,-1-2 0-16,1 1-5 0,-1 1 0 0,0-1 1 0,0 2-3 15,-1-1 3-15,1 0 0 0,-1 1 0 0,0 1 4 0,-1 0 2 0,1 1 2 16,-1 2-2-16,-1 1-1 0,0 0-5 0,0 2-2 0,-1 1-1 16,1 2-3-16,-1 0-1 0,1 3-1 0,0-1 1 0,0 1 1 15,-1 0-1-15,1-2-2 0,0 2 0 0,-1 1 1 16,1-1-2-16,-1-1 1 0,3 1-1 0,-2-1 2 16,2 1-2-16,0-1 3 0,0-2 1 0,0 1-2 0,2-1-1 0,1-1-1 0,-1 0-1 0,1-1 0 0,1-3 3 0,-1 1 0 0,1 0 1 15,0-1-2-15,1-2 2 0,1 1-2 0,-1-2 1 0,1-1 1 16,0-1-2-16,0 0 0 0,-1-1-1 0,3-1 0 0,-1-1 1 0,-1 0-3 15,0-2 1-15,1-1-9 0,0-1-8 0,1-1-17 0,1-1-42 0,-1 0-87 16,1-1-70-16,-2-1-31 0,1-1 31 0</inkml:trace>
  <inkml:trace contextRef="#ctx0" brushRef="#br0" timeOffset="184628.6">14653 10766 129 0,'-2'-2'26'0,"-1"0"5"0,0-1 1 16,2 2 5-16,0-1 8 0,0 1 3 0,1 1 2 0,0-1-8 0,0 1-7 15,0-1-4-15,0 1-8 0,0 0-2 0,1 0-3 16,0 1-1-16,0 0 3 0,0 0-2 0,1 0 3 0,-1 1-5 0,0 0 0 0,1 0-3 15,-1 1-3-15,0 0 0 0,0 0-3 0,-1 0 2 0,0-1-3 0,1 0 0 16,-1 0-6-16,0 0-1 0,1 0 0 0,-1 0 0 0,2 0 4 0,-2 0-2 16,2-1-1-16,-2 0 3 0,2 0 1 0,-1 0-1 0,0 0-1 15,1 0-4-15,0-1-2 0,1 0 0 0,-1 0 1 0,0 1-4 16,0-1 0-16,0 0-9 0,0 0-10 0,0 0-18 0,0 0-33 0,1 0-104 16,0 1-124-16</inkml:trace>
  <inkml:trace contextRef="#ctx0" brushRef="#br0" timeOffset="185876.66">15718 10809 83 0,'0'-8'42'0,"-2"1"-28"0,2-1 3 0,0 3 3 0,0 1 3 0,2 2 9 16,-2-1 3-16,0 0 4 0,0 0-2 0,0 1-8 0,-2 1 0 0,0-1-7 16,1 1-3-16,-1 1-1 0,0-1-2 0,-1 1-2 0,0 1 1 15,0 0-2-15,-2 0-1 0,1 1 1 0,-1 1 0 0,-1 0-4 0,0 1 0 16,-1 0-3-16,1 3 3 0,-1 0 1 0,0 3 1 0,-1 2 2 15,0 1-2-15,0 1 6 0,-1 2-1 0,0 1-1 0,1 1 0 0,1 2-4 16,-1 2 1-16,1 0-1 0,1-1 0 0,1 1-2 0,2 0-4 16,1 0-1-16,2 2-3 0,1-1-2 0,2-1-1 0,1-1-2 15,2-3 0-15,0 0 1 0,1-1-2 0,1-1-3 0,2-3 0 0,0-1 1 0,3 0-5 16,-1-2-3-16,1-1-3 0,0-2-3 0,2 0-23 0,0-2-60 0,1-2-79 16,-1-1-38-16</inkml:trace>
  <inkml:trace contextRef="#ctx0" brushRef="#br0" timeOffset="186460.46">15929 11007 18 0,'-3'-6'23'0,"0"0"9"15,-2-1 8-15,5 0 5 0,0 1 8 0,0 0 4 0,2 0 0 0,1 0-9 16,0 0-5-16,1 1-6 0,0-1-2 0,1 0 1 0,1-1 1 15,1 1 3-15,1-1-4 0,-1 1 1 0,2 0-2 0,0 2-2 0,0-1 3 16,0 0 2-16,1 0 1 0,-1 1 1 0,1 0-3 0,0 1-4 0,1 0 1 16,-1 0-3-16,2 1-5 0,-2 1-1 0,0 0-5 0,1 0-1 15,-1 1-4-15,-1 1-3 0,0 1-2 0,-1 1-2 0,1 1-1 0,-1 0 0 16,-1 2 1-16,-1-2-4 0,-1 2 3 0,-2 0 1 0,-2 0 0 0,1 2 4 16,-2 0-3-16,0 2-6 0,-2 0 4 0,1 1-5 0,-2-1 2 15,-1 1 2-15,-1 0-1 0,-1 0 0 0,-1 1-5 0,-1-1 2 0,1-1-3 16,0 1 1-16,-1 0 2 0,0 0-2 0,1 0 2 0,-1-1-2 0,0-1 1 15,1-1-1-15,0 0-1 0,2-2 2 0,-1 0-1 0,0-1 0 16,2-1 2-16,2-1-1 0,-1 0 0 0,2-1-1 0,0 0-1 0,1-1-2 16,0 0 0-16,1 0 1 0,1-2 0 0,0 1-2 0,0-1 3 15,2-1-2-15,0 0 1 0,2-1 1 0,0 0 1 0,-1-2 0 0,2 0 1 16,0-1 1-16,-1 0-2 0,3-1 0 0,-2-1 0 0,1 0 0 0,0-1 0 16,0-1 2-16,2 0 0 0,-2 0-2 0,2 0 3 0,-1 0-2 0,0 0-1 15,-2-1 2-15,0 0-2 0,0 0 2 0,0 0-1 0,-1 1 1 16,1-1 3-16,0 0-5 0,-2-1 1 0,2 1 1 0,-1 0-3 0,-1 1 4 15,0 0-1-15,-2 0-1 0,1 3 1 0,0 0-3 0,-2 2 4 16,1 2-2-16,-1-1 3 0,-2 1 0 0,2 1 1 0,-2 0-4 16,0 1 2-16,0 1 1 0,0 0-3 0,0 0 8 0,0 0-5 0,0 0 1 15,-2 1 0-15,2 1-3 0,-2 1 0 0,-1 0 4 0,0 2-3 0,-1 1-2 16,0 1 3-16,0 2-4 0,0 2 2 0,-1 0-1 0,0 0 0 0,-2 2-1 16,3 0 2-16,-2 0 0 0,-1 0-3 0,3 1 1 0,-1 2-5 15,2-1 4-15,-1 0 0 0,1 0 1 0,2-1 1 0,-1 1-2 0,0 0-1 16,2-3-2-16,2 1 0 0,-2-1-1 0,2 0-1 0,1-1-1 0,0-2 2 15,1 0 0-15,1 1-2 0,0-3-1 0,3 1-1 0,0-2-6 16,1 0-2-16,-1 0-4 0,-1-2-12 0,1 1-10 0,0-1-27 16,2-1-84-16,-2 0-60 0,2-2-21 0,-1 0 1 0,0-1 52 0</inkml:trace>
  <inkml:trace contextRef="#ctx0" brushRef="#br0" timeOffset="186676.25">16466 11164 21 0,'0'0'27'0,"-1"2"4"16,-1 0 3-16,1 0 1 0,0 1 3 0,0-1 1 0,1 0 3 0,0 1 2 16,1 1-2-16,-1 0 0 0,1 1-4 0,0-1 1 15,0 1 0-15,1-1-1 0,-2 2 1 0,2 1-4 0,0 0-1 0,0 0-5 0,-1 1-6 16,0-1-6-16,0 1-3 0,-1-1-1 0,1-2-1 0,-1 2-5 16,0-1 2-16,1 0-5 0,-1 0-2 0,1-1 1 0,1-1-7 0,-1 0 1 0,2-1-2 15,-1-1 2-15,1-1-2 0,0 1 3 0,1-2-4 0,1 0 1 16,0-2 1-16,1 0-8 0,1-1-8 0,0-2-27 0,1 1-63 0,-1-2-63 15,-1 0-36-15,1-1 35 0</inkml:trace>
  <inkml:trace contextRef="#ctx0" brushRef="#br0" timeOffset="186800.2">16546 10960 99 0,'-7'-4'71'0,"-2"0"-58"0,0 1-2 0,1 2 1 0,2 1 1 0,1 0 4 15,0 1 2-15,1 1-1 0,-2-1-3 0,2 1-4 0,0 1-3 0,-1-1-2 16,1 0-1-16,0 0-3 0,3 1-1 0,-1 0-2 0,0 0-1 0,1 0-3 15,1 1-17-15,1 0-47 0,0 0-108 0</inkml:trace>
  <inkml:trace contextRef="#ctx0" brushRef="#br0" timeOffset="187077.46">16657 11041 96 0,'3'-2'72'0,"1"0"-19"0,3 0 19 0,1 0 14 0,1 0 10 16,1 0 1-16,2-1-11 0,0 1-14 0,1 1-15 0,0-1-7 15,0 2-6-15,3 0-10 0,-2 0-8 0,2 0-5 0,-3 1-11 16,-1 0-1-16,0 0-6 0,-1 0-4 0,1 0 1 0,-3 0-4 15,2 0 0-15,-2 0-4 0,0-1-5 0,-1 1-17 0,0 0-19 16,1-1-77-16,-1 0-113 0,-2 0-86 0</inkml:trace>
  <inkml:trace contextRef="#ctx0" brushRef="#br0" timeOffset="187659.2">17185 11139 96 0,'-1'0'32'0,"0"-1"9"0,0-1 11 0,1 1 9 0,0-1 2 0,0-1-3 15,0 0-6-15,2-1 0 0,-1 0 2 0,1 0 4 0,1 0 1 0,0-1-3 16,1-1-4-16,-1 0-8 0,1-1-7 0,1 1-6 0,-1-2-7 0,0-1-1 15,0 1-5-15,0-2-2 0,0-1-3 0,0 1-4 0,0 0-1 16,-1-1-1-16,0-1-1 0,1 1-1 0,-1-1 0 0,-1 1-2 0,1 1-1 16,-1-1 0-16,-1 0 0 0,1 2 1 0,-2-1 0 0,2 3-2 15,-2 1 0-15,0-1 0 0,0 1 0 0,0 1 2 0,2 0-2 16,-4 2 3-16,2-1-4 0,0 1 0 0,0-1 1 0,0 2-4 0,0 0 2 0,-2 1 1 16,2 1-2-16,0 1-1 0,0 1 1 0,-2 1-2 15,2 2-2-15,0 0 4 0,0 1-1 0,0 2-1 0,-1 0 1 16,1 0 1-16,-1 1-2 0,0 2 3 0,1 0-2 0,0 2 1 15,-1-1 0-15,0 0-2 0,0 1 2 16,0 0-2-16,1 1 1 0,1-1 1 0,0-1-2 0,0 1 0 16,1-2 0-16,0 0-3 0,2-2 1 0,-1-1 1 0,1 1-1 0,0-2 4 0,0-1 1 15,0-1-1-15,0-1 0 0,1-1 1 0,-1 1-2 0,1-2 0 0,0 0 0 0,0-1-1 0,0-1 2 0,0 0 0 16,1-1 3-16,0-1-4 0,0 0 3 0,8-5 1 0,-8 2 0 0,-1 1-1 16,1-2-2-16,0 0 1 0,0-1-1 0,0 0 3 0,0-2 1 0,-1 0-2 15,-1-2 2-15,2 0 1 0,-1-2-3 0,0 2 1 0,0-2 4 16,1-1-8-16,0-2 6 0,0 1-2 0,-2-1-2 0,2 1 3 0,-1 1-2 15,0 1 0-15,0 1-1 0,-1 1 2 0,0 1-2 0,0 3 0 16,0 1 0-16,-1 2-1 0,-1 2 1 0,-1 1-3 0,0 1 3 0,1 0-1 16,-1 1 0-16,0 1 1 0,1 2-2 0,-1 0 4 0,0 3 2 15,-1 0 0-15,1 2-2 0,-2 0 4 0,1 1-4 0,0 0 1 16,0 1 0-16,0 1 0 0,-2 2 1 0,1-1-2 16,-1 1 4-16,0 3-6 0,0-1-2 0,1 0 0 0,1 2-1 0,0-2-1 0,0 1 0 0,-2-2-4 15,0 1-6-15,2-1-12 0,-2-1-21 0,2 0-148 0,-2 1-119 0,1-1 5 16,-1 1 75-16</inkml:trace>
  <inkml:trace contextRef="#ctx0" brushRef="#br0" timeOffset="187943.94">17585 11224 23 0,'2'-1'31'0,"2"0"11"0,-1 1 8 0,0-1 5 0,0 0 4 16,-1 1 5-16,0-1 5 0,0 1-2 0,0 0-6 0,-2 0-11 0,1 0-12 15,-1 1-7-15,1 0-3 0,-2 1-1 0,2 0 2 0,-1 1-1 16,-1 1-2-16,1 0-1 0,-1 1-4 0,-1 0-3 0,2 0-4 0,-2 1-1 16,0 0-2-16,0 0-1 0,0 1-1 0,0 1-4 0,1 0 1 0,0 0-4 15,0 0 2-15,0 0 1 0,1 0-1 0,0-1 0 0,1 0-3 16,0-1-3-16,1-1 0 0,1 0-3 0,0 0 1 0,1-1-3 15,0-2 0-15,1 1 1 0,1-2-7 0,-1-1 1 0,0-1-9 0,2 0-27 0,0-1-86 16,0-2-105-16,2-1-67 0</inkml:trace>
  <inkml:trace contextRef="#ctx0" brushRef="#br0" timeOffset="188109.81">17688 10983 309 0,'-7'-3'54'0,"0"0"-27"0,-1 1-1 15,3 2-3-15,0 0-3 0,1 2-4 0,1 0-5 0,-1 1-4 0,1 0 0 16,1 0-3-16,-1-1-1 0,1 1-2 0,2 0-1 0,0 0-3 16,1 0-2-16,0 0-7 0,1 0-16 0,1-1-34 0,0-1-100 15,1-1-47-15</inkml:trace>
  <inkml:trace contextRef="#ctx0" brushRef="#br0" timeOffset="188476.23">17757 10684 113 0,'0'-6'58'16,"0"1"-15"-16,0-1 15 0,1 1 11 0,0 2 8 0,1 1 0 15,0 0-3-15,1 1-7 0,0 0-1 0,-1 1-1 0,2 1-1 0,-1 0 1 16,0-1-4-16,1 3-6 0,1 0-6 16,-1 1-5-16,2 1-5 0,0 2-5 0,1 0-4 0,0 0-2 15,-1 2-1-15,1 1 2 0,0 0-3 0,-2 3 2 0,2 0-2 0,0 2 3 0,-1 1 6 0,1 1-2 16,-1 1 5-16,0 0-1 0,-1 0 4 0,2 1 2 0,-1 0-4 0,-1-1 2 16,0 1-6-16,0 0-9 0,1-1-2 0,0 3-8 0,0 2-4 0,-1 1-1 15,0 0-6-15,-1 0-1 0,0-2 3 0,2 1-5 0,-2-1 2 16,0 2-2-16,-1-2-2 0,-3-1 1 0,2 0-1 0,-4-1 3 0,2-2-5 15,-1 2 1-15,-2 0 0 0,-1-2-2 0,-1 0-1 0,-1-2-3 16,1-1 5-16,-2-1-4 0,0-1 5 0,-1 1-10 0,-1-1 5 0,0-2-9 16,-1 0-27-16,-1 0-18 0,-2-1-19 0,2 0-25 0,0-1-95 0,-1-2-157 15,0 0-213-15</inkml:trace>
  <inkml:trace contextRef="#ctx0" brushRef="#br0" timeOffset="191174.5">19324 7392 15 0,'-1'0'24'0,"2"0"9"0,1-1 5 16,1 0-2-16,0 0-5 0,1 0-1 0,0 0 1 0,2 0 1 0,0 0 2 15,2-1 1-15,0 0 1 0,2-1 2 0,1 1-1 0,0 0-1 16,1-1 0-16,-1 1-2 0,0-1 2 0,0 1 0 0,0-1-2 0,3 1-2 16,-2 0 0-16,2 1 0 0,-1-1-2 0,1-1-1 0,0 2-2 0,2-1-5 15,-3 1 1-15,1 0-6 0,1 1-1 0,-2-1-3 0,-1 1-1 16,0 0 0-16,-1-1-3 0,1 1 1 0,-2 0-2 0,1 1-2 0,-4-1 1 15,1 0-1-15,-1 0-2 0,-1 0 3 0,-1 0 0 0,-2 0 2 0,0-1 2 16,-1 0-1-16,0 0 3 0,-2 1 7 0,2 0 1 16,-2-1 7-16,-2 1-3 0,2-1-1 0,-1-1-4 0,0 1-2 0,-1-1-2 0,-1 1-2 15,-1 0-3-15,-2-1-5 0,0 1-3 0,-2 1 1 0,0-1-2 0,-1 2 2 16,-1-1-4-16,-1 0-1 0,-1 0 2 0,0 1-4 0,0 0 3 16,-3 1-3-16,0 0-1 0,-2 0 3 0,1 0-1 0,-2 1 2 15,1-1-2-15,-1 1 1 0,1-1-2 0,-2 0 3 0,1 1 0 0,0-1 2 16,0 0 2-16,-1 1 3 0,2-1-3 0,0 1-1 0,0 0 1 15,0 0-3-15,2 0 2 0,0 0 3 0,1 0-2 16,2 0 0-16,1 0 0 0,3 0 0 0,1-1-2 0,1 1 3 0,1-1-3 16,2 0 0-16,2-1-1 0,2 1 0 15,1 0-1-15,1 0 3 0,0 0 0 16,4 1 1-16,1-1 2 0,1-1-1 0,3 0-2 16,2 0 2-16,3 0-2 0,0-1 0 0,2 0 0 0,2 0-2 0,0 0 1 0,0 0 2 0,1 0 1 0,1 1 2 0,0-1-1 0,0-1 2 15,1 1 0-15,1-1-1 0,0 0 2 0,2 0-2 0,-1 0 3 0,-1 0-3 0,1 0 4 0,-2-2 2 0,2 1-2 0,0 0 2 16,-2 0-2-16,2 1-3 0,-2-1 3 0,-1 1-1 0,2 0 0 15,-2 0 0-15,2 0-3 0,-2 0 3 0,2 0-5 0,-1 0 2 0,-2 1 0 16,1 0-1-16,-2-1 4 0,0 1-4 0,-2 0 0 0,-1 0-2 16,-2 0 0-16,-2 1-1 0,-1 0-2 0,-2 0 0 0,-3-1-2 0,1 1 1 15,-2 0 1-15,-1 0-1 0,-1 0 0 0,-3 0 0 0,-1-1-1 0,-1 1-2 16,0 0 2-16,-2 0-2 0,0 1 3 0,-2 0-1 0,-4 0-3 16,1 0 1-16,-4 1 0 0,0-1-2 0,-2 0 0 0,-1-1 0 0,-2 1-1 15,0 0-2-15,-3 0 3 0,-1 0 1 0,-2 0 0 0,-2 0 3 0,-1 0-6 16,-4 1 4-16,-1-1-2 0,-2 0-1 0,-1 0 6 0,1 0 0 15,-1 1 1-15,-4-1 0 0,3 0 0 0,-3 0-1 0,2 0 0 0,-1 0 3 16,-1 1 2-16,2 0 0 0,-1 0 0 0,1-1-3 0,2 1 2 16,1-1 2-16,1 1-1 0,2-1 1 0,-1 0 0 0,3 0-1 0,1 1-1 15,3-1 0-15,2 1-2 0,3-1 2 0,3 1-1 0,0 0 0 0,2-1 3 16,1 0-3-16,3-1 1 0,3 0 1 0,3-1-4 0,3 0 2 0,0 0-1 16,3 1 1-16,3-1 2 0,1 1-2 0,5-1-1 0,2 0 1 15,0-1-3-15,5 0 2 0,2 0 1 0,5 0-2 0,3 0 2 0,3 0-2 16,6 0 3-16,1-1 1 0,5 0-1 0,1 0 3 0,3-1 4 15,3 0-2-15,2 1 2 0,1-1-4 0,1 1-3 0,1 0 1 0,0-1-4 16,1 1 2-16,2-1 0 0,0 0-2 0,1 0 3 0,-2 1 1 0,2-1 0 16,-2 1-1-16,0 0 2 0,-3-1-1 0,-1 1 1 0,-1-2 4 15,-1 1-2-15,-1 0 5 0,-2-1 0 0,-3 0 1 0,-3 0 4 0,-1 0 1 16,-3 0-1-16,-3 0 1 0,-2 0-4 0,-3 0-3 0,-3 0 1 16,-3 1-5-16,-3-1 3 0,-2 1 0 0,-3 0-1 0,-3-1 1 0,-1 2-1 15,-2-1-1-15,-3 1-1 0,-2 0-1 0,-3-1 2 0,0 2 5 16,-2-1 3-16,-1 1 9 0,-1 0-3 0,-2-1-5 0,0 1 0 0,-2-1-17 15,-3 1 2-15,0 1-6 0,-3 0 3 0,-2 1 3 0,0 0-3 16,-4 1 3-16,0 0-3 0,-2 0 0 0,-1 1-1 0,-3 0-5 0,-1 1-2 0,-2-1 1 16,-1 0 1-16,-3 1 2 0,-1 0-3 0,-1 1-2 0,0-1-1 15,-3 1 0-15,0-1 3 0,-4 0 0 0,-1-1-3 0,-1 0 3 0,-2 1-5 16,1 0 4-16,-1-1 6 0,-3 1 0 0,0 0 0 0,0-1 1 16,-1 1 1-16,0-1-5 0,0 0 7 0,2 0-4 0,1-1-2 0,-2 2 6 15,2-1-4-15,3 1 4 0,0-1 0 0,1 0 0 0,3-1-1 16,0 2 2-16,0-2-1 0,4 1-2 0,-1 0 1 0,3 0-2 0,0 0 5 15,5 0 3-15,0 0-4 0,3-1 4 0,3 1-7 0,3-1-2 0,2-1 4 16,1 0-2-16,6 1-4 0,-1-2-1 0,2 1 0 0,4 0-1 0,0-1 3 16,2 0 2-16,1 0-2 0,2 0 0 0,1 0 2 0,3-1 1 15,2 0 1-15,1 0 2 0,3-1 0 0,2 0-5 0,3-1 7 0,2 0-5 16,1 0 1-16,5 0 2 0,1 0-2 0,4 0 2 0,1 0-3 16,3-1 1-16,0 0-1 0,7 0-2 0,-1-1 6 0,3 0-8 0,3 0 8 15,2 0-1-15,3 1-5 0,1 0 7 0,1 0-5 0,1 1 1 0,1 0-2 16,0-1-1-16,1 1 2 0,1 0 2 0,-2 1 0 0,0 0 1 15,1-1-1-15,1 0-2 0,0 1-2 0,-2 0 4 0,-1-1 1 16,-1 0-2-16,-2 0 3 0,0 0-4 0,-3-1 6 0,-4 0 0 0,-2 1 1 16,-2 0 0-16,-3-1-1 0,-1 1-1 0,-4 0-5 0,0 0 3 15,-3 1-3-15,-3 0-1 0,-3 0 5 0,-1 0-4 0,-3 0 3 0,-3 1 1 0,-1 0-4 16,-4 0 2-16,0 0-1 0,-3 0 1 0,-4 0-2 0,-2 0 1 16,-1 1 2-16,-1-1 1 0,-1 1-2 0,-3 0-2 0,-1-1 1 0,-2 1-5 15,-4 1-2-15,-1 0-2 0,-1 0-5 0,-2 1-3 0,-3 0-7 0,-1-1-7 16,-1 1-20-16,-3 1-26 0,0-1-64 0,-1 2-85 0,-1-1-115 15,0 1-200-15,-1 1 14 0</inkml:trace>
  <inkml:trace contextRef="#ctx0" brushRef="#br0" timeOffset="204448.3">14108 12420 179 0,'-2'-3'33'0,"1"0"-1"0,-1-1 0 16,2 1-2-16,0-1 4 0,0 1 7 0,1 0-1 0,0-1 2 0,-1 1 1 16,0 0-2-16,0 2 1 0,1-1 0 0,-1 0-2 0,1 1-3 0,-1 0-7 15,1 0-5-15,-1 1-6 0,1-1-4 0,-1 2-1 0,2 0 1 16,-2 0 6-16,0 0 6 0,0 2 4 0,0 1 5 0,2 0 1 0,-2 3-3 16,1 1-3-16,-1 0-9 0,1 1-4 0,0 2-5 0,-1 1-2 0,1 1 0 15,-1 0-4-15,0-1-3 0,1 0-4 0,0 0 1 16,1 0-1-16,1-1-1 0,0 0-3 0,0-3 0 0,0 1-4 0,1-2 0 0,0-1-1 15,1 0-2-15,1-2-8 0,0-2-7 0,0-1-8 0,1-1-14 16,1-2-16-16,0-1-32 0,0-2-71 0,1-2-72 0,-1-1-33 16</inkml:trace>
  <inkml:trace contextRef="#ctx0" brushRef="#br0" timeOffset="204589.69">14259 12164 54 0,'-7'1'51'0,"0"2"1"0,-3 2-3 0,3 0 2 15,1-1 1-15,0 2-6 0,0 1-14 0,1 0-11 0,0 1-10 0,1 0-5 16,0 0-5-16,2-1-5 0,2 1-6 0,0-2-10 0,0 2-14 16,2 0-23-16,0-1-82 0,1 1-11 0</inkml:trace>
  <inkml:trace contextRef="#ctx0" brushRef="#br0" timeOffset="204843.77">14341 12412 60 0,'-3'1'60'0,"-1"0"12"0,2 1 4 16,2-1-8-16,0-1-7 0,0 0-2 0,0 1 1 0,4-1 3 0,0 0 3 15,2-1-3-15,1 0-2 0,2 0-1 0,1 0 1 0,0 0-1 16,2 0-3-16,2-1-3 0,1 0-6 0,0 0-3 0,1 1-6 0,2-1-8 15,0 1-8-15,-2 0-9 0,0 0-4 0,-1 1-5 0,0 0-2 16,-2 0-5-16,0 0-5 0,-2 1 2 0,-1-1-7 0,1 1-3 0,-1-1-5 16,-2 0-12-16,0 0-16 0,0 0-15 0,-2 1-19 0,-2-1-26 0,-1 1-75 15,-1-1-103-15,-2 0-37 0</inkml:trace>
  <inkml:trace contextRef="#ctx0" brushRef="#br0" timeOffset="205040.96">14520 12332 138 0,'-4'-2'99'16,"-1"1"-50"-16,1 0 9 0,1 1 2 0,1 1 3 0,2 1 4 0,-1 0 1 15,1 1-4-15,0 1-1 0,0 1-2 0,1 1-2 0,-1 2-1 16,1-2-4-16,0 3-8 0,1 1-7 0,-1 0-10 0,1 1-7 0,1-1-6 16,-1 0-7-16,-2 0-5 0,2 1-2 0,0-1-5 0,1-1-1 0,-1-1-6 15,0 1-6-15,0-2-14 0,0 2-14 0,0-1-18 0,1 1-18 16,0-2-23-16,-1 0-94 0,1-2-121 0</inkml:trace>
  <inkml:trace contextRef="#ctx0" brushRef="#br0" timeOffset="205333.81">14774 12290 185 0,'0'-7'43'0,"0"-1"9"0,0-1 6 0,1 2 10 15,0 2 13-15,0 1 8 0,-1 2 3 0,1 0-6 0,-1 0-1 0,-1 2-4 16,1 0-5-16,0 0-7 0,1 2-6 0,0-1-3 0,-1 2-3 16,0 0-5-16,2 2-3 0,0 2-6 0,0 2-2 0,0 1-2 15,0 2-4-15,0 0-1 0,1 2-2 0,-1 1-3 0,0 1 1 0,0-1-5 16,2 2-2-16,-2-1-4 0,0 1-4 0,0-2-9 0,0 2-2 15,0 0-7-15,1-1-3 0,-1-1-1 0,-1 1 0 0,1-1-6 0,-2 0-14 0,0-2-11 16,0 1 0-16,0 0-5 0,0-3-7 0,0-1-14 0,2-2-29 16,-1 0-51-16,0 0-79 0,1-1-99 0,0-1-64 0</inkml:trace>
  <inkml:trace contextRef="#ctx0" brushRef="#br0" timeOffset="207493.75">15892 12125 8 0,'0'-3'14'0,"0"0"3"0,0-1 4 15,0 1 2-15,-1 0 3 0,1 0 3 0,-1 0 3 0,0 1 2 0,0 0 0 16,-1-1-1-16,0 1-3 0,0-1-3 0,-1 1-2 0,1 1-1 16,0 0 1-16,-1 0-1 0,1 0 0 0,0 1-3 0,-1-1 1 0,1 2-1 15,-1 0-1-15,-1 0 2 0,2 1-3 0,-1 1-1 0,0 1-1 16,-1 2 2-16,1 0 0 0,0 3 0 0,0 0 0 0,0 4-3 0,0 2 1 15,1 1 1-15,1 2 4 0,0 2 2 0,1 1 2 0,1 0 0 0,0 3-7 16,2 2-2-16,0 1-9 0,0 0-5 16,2 0-3-16,0 0-2 0,2-2-2 0,0-1-3 0,3 0-3 0,1-3-1 0,0 0-4 0,-1-2-7 15,2-4 1-15,0 0-5 0,1-3-3 0,1 0-11 0,0-3-5 0,1-3-14 16,2 0-63-16,0-2-102 0,-2-1 3 0</inkml:trace>
  <inkml:trace contextRef="#ctx0" brushRef="#br0" timeOffset="208593.84">16177 12335 75 0,'-4'-6'30'0,"0"1"-12"0,-1-1 4 0,1 1 0 16,2 1 2-16,0-1 2 0,1 2 2 0,0-1 1 0,1 0-2 0,0-1-1 16,0 1 0-16,0-1 4 0,1 0-1 0,1-1-2 0,1 1 0 15,-1 0-6-15,2 0 1 0,-1 1-2 0,0-1-1 0,1 2 1 0,0-2-2 16,-1 2 3-16,3-1 0 0,-1 0 3 0,1 0 5 0,0 1 0 0,1-1 2 16,0 1-1-16,2 0 0 0,-1 0-4 0,0 1-3 0,2 1-5 15,-1 0 1-15,-2 2-5 0,1 1 0 0,-1 1-4 0,2 1-3 0,-1 1 0 16,-1 1-2-16,0 2 0 0,0 0-1 0,-2 0-1 0,1 2-3 15,-1 1 1-15,-1 0-4 0,0 1 2 0,-1 1-2 0,-1-1 0 16,-1 2 0-16,0-1-1 16,-2 0-1-16,0-2 1 0,-1 1-1 0,-3-1 3 0,2 0-1 0,-1 0 2 0,0-2 1 0,-1-1-1 0,1 0 0 0,0-1-1 15,-1-1 3-15,1 0-1 0,-2-1 1 0,2-1-1 0,0 0 0 0,0-1 2 16,1-1-2-16,1 0 2 0,-2-1 3 0,4 0-1 0,-2 0 0 0,2-2-1 16,0-1-5-16,2 0-4 0,0-2 2 0,1 0-1 0,-2-1 2 15,2-2 1-15,0 0-1 0,1 0 0 0,1-1 0 0,1 0 2 0,0-2-1 16,1-2 2-16,-2 0 0 0,2 0 0 0,1-1 2 0,-1 1 1 15,0-2-1-15,0-1-1 0,1 1 2 0,-1 1 0 0,1 0-1 0,-1 0 3 16,0 1 1-16,0 0-1 0,0 2 4 0,0 0 0 0,0 1-1 0,-2 1-1 16,1 1-2-16,-1 2 1 0,-1 0 1 0,0 0 2 0,0 2-2 15,-1 0 1-15,0 2-1 0,-1 0-1 0,-2 0 1 0,2 1-1 0,-2 0-3 16,0 0 2-16,0 1-2 0,0 0 5 0,-2 0 6 0,2 1 5 0,0 2 5 16,-2 1-4-16,1 1-5 0,-2 1-4 0,1 1-6 0,-1 1 2 15,-1 0 1-15,1 0-1 0,-1 1 0 0,1 0 0 0,0 1-4 0,-1 0 5 16,1 0-3-16,-1 0 1 0,2 2-2 0,-1 1-3 0,1 0-1 0,0 0-1 15,0-2 1-15,2-1-4 0,0 1 0 0,1-1-2 16,0 0-3-16,1-1-1 0,0 1-5 0,-1-1-5 0,3-2-4 0,-1 1-5 0,1-1-8 16,2-1-4-16,0 0-14 0,-1-2-23 0,2 1-51 0,-1 0-77 15,0-1-50-15,1-1 8 0</inkml:trace>
  <inkml:trace contextRef="#ctx0" brushRef="#br0" timeOffset="208850.66">16588 12495 27 0,'0'4'29'0,"0"0"3"0,-1 1 1 0,1 1-1 16,0 0 0-16,1 0 1 0,-1 1-1 0,2-1 2 0,0 2 1 0,0-1 0 15,1 1 1-15,0 1-2 0,1-1-1 0,1 0-4 0,0-1-6 0,-1 1-4 16,0-2-5-16,0 0-3 0,0 0-4 0,0 1-3 0,0-2-2 0,1 0 1 15,-1-1-1-15,1-1 1 0,1-3-1 0,-1 1 0 16,0-1-3-16,0-1-3 0,1-1-11 0,-1-1-27 0,1-1-64 0,-2-2-98 0,1 1 13 16</inkml:trace>
  <inkml:trace contextRef="#ctx0" brushRef="#br0" timeOffset="208969.99">16652 12316 189 0,'-7'-2'108'0,"1"0"-76"16,-1 0 2-16,3 2-8 0,1 0-8 0,2 1-3 0,0 1-6 0,0 0-3 0,1 1-2 0,-1 2-2 16,1 0-4-16,0 0 1 0,1 0-4 0,0-1-8 0,2 0-8 15,0 0-20-15,0 1-47 0,2-1-135 0</inkml:trace>
  <inkml:trace contextRef="#ctx0" brushRef="#br0" timeOffset="209299.99">16739 12559 385 0,'-1'-3'41'0,"2"0"5"0,0 0 3 0,3 1 2 0,1 1 6 0,0 0 1 15,2 0-5-15,1 1-5 0,0-1-2 0,1 1-2 0,0 0 0 16,1 1 5-16,-1 0-5 0,3-1-4 0,0 0-4 0,1 1-11 0,-1-1 0 16,1 1-6-16,-3 0-9 0,0 1-4 0,0 0-10 0,-1 0-4 15,-2 0-2-15,-1 1-4 0,0-1-2 0,-2 0-4 0,1 0-11 0,-1-1-11 16,-1 0-13-16,-1 0-18 0,-1-1-17 0,0 0-40 0,-1 0-74 0,0-1-31 15,-1 0 31-15</inkml:trace>
  <inkml:trace contextRef="#ctx0" brushRef="#br0" timeOffset="209544.25">16896 12521 12 0,'-2'0'15'16,"0"1"4"-16,0 0 4 0,-1 0 3 0,0 0 4 0,0 0 2 0,0 0 2 15,-1 1 3-15,3-1 1 0,-3-1 2 0,1 1 1 0,1 0 0 16,-1 0-2-16,1 1 3 0,-2-1-1 0,2-1 5 0,0 1 3 0,-1-1 1 16,2 0 2-16,0 0 1 0,0 0-1 0,0 1-2 0,0 0-5 15,0 0-4-15,0 0-5 0,0 0-1 0,0 2-2 0,1-1-3 0,0 2-1 16,0 1-5-16,1 0-4 0,0 1-3 0,1 2-5 0,-1 0-4 16,1 0-2-16,1 0-3 0,1 0-4 0,0 0 0 0,0 0-4 0,1 1-4 0,0-1-5 15,0 0-8-15,0-2-9 0,1 1-12 0,-1 0-13 0,3-2-31 16,-1 2-169-16,1-1-56 0,-1 0 34 0</inkml:trace>
  <inkml:trace contextRef="#ctx0" brushRef="#br0" timeOffset="210358.45">17042 12550 74 0,'-3'-3'74'0,"3"-2"-33"0,-2 0 5 0,4 0 2 0,0 1 3 0,0 1 5 0,1-1 0 16,0 1-1-16,1 0-3 0,-1 0-4 0,-1 0 0 0,1 2-3 16,-2-1-4-16,1 1-2 0,-1 1-4 0,0-1-2 0,-1 2-1 15,0 0 1-15,1 1 5 0,-1 1 4 0,0 1-1 0,1 2-4 0,-1 1-9 0,-1 2-6 16,1 1-9-16,-1 1-5 0,1 3-3 0,0 1-3 0,0 1-4 15,0 1 0-15,1 1-8 0,1-1-2 0,0 0-2 0,0 1-3 16,1 0-4-16,3-1-1 0,-1-2-16 0,1 2-27 0,0-3-13 0,0 0-59 16,2-1-176-16,0-2-27 0</inkml:trace>
  <inkml:trace contextRef="#ctx0" brushRef="#br0" timeOffset="211015.17">16235 11566 101 0,'0'-2'25'0,"-1"0"2"0,1-1-3 16,1 2-3-16,-1-1-1 0,2 1 1 0,-1 1 0 0,1-1 1 0,-1 1 2 15,0 0 3-15,0 1 1 0,-1 1 3 0,2-1 0 0,0 1-4 0,0-1-1 16,0 2 0-16,-1 0 1 0,0 0 0 0,0 1 2 15,0 1-5-15,0 1-1 0,-1-1 3 0,0 1-3 0,-1 1 1 0,0 1 1 16,0 1-8-16,0 1 0 0,-1-1-6 16,-1 1-5-16,1 2 1 0,0 0-5 0,2 1-1 0,-1-1 0 0,0 2-1 15,1 0-3-15,-1-1 0 0,1 0 1 0,0-3-4 0,0 1 3 0,0 0-2 0,1-2 0 0,0-1 2 16,0 0-4-16,-1-2-1 0,2-1 1 0,2 0-6 0,0-2 0 16,0 0-3-16,0-1-8 0,-1 0-7 0,2-2-17 0,0-1-69 15,2 0-72-15,-2-2-29 0</inkml:trace>
  <inkml:trace contextRef="#ctx0" brushRef="#br0" timeOffset="211228.14">16353 11576 43 0,'-1'0'29'0,"1"0"1"0,-1 1 6 0,2-1 7 0,1 2 11 0,-1 0 14 16,1 1 5-16,1 1 3 0,-1 0 4 0,0 2 3 0,-1 0 3 15,3 2-5-15,-1 0-10 0,-1 1-9 0,1 0-15 0,1 1-14 0,-2 2-9 16,1 0-12-16,-1 0-4 0,1 0-3 0,-1 1-8 0,1 1-3 16,-1-1-9-16,1 1-9 0,-2-3-12 0,1 2-17 0,0-1-19 0,0 1-73 15,1-1-284-15</inkml:trace>
  <inkml:trace contextRef="#ctx0" brushRef="#br0" timeOffset="212064.13">16932 12182 423 0,'-2'-1'50'0,"1"-2"6"0,-1-1-1 16,3 1-1-16,1 1 3 0,1 0 6 0,0 0 0 0,3 0 2 0,0 1 1 15,0 1-2-15,4-1 9 0,-1 1 4 0,1 1 4 0,2-1-3 16,0 0-7-16,2 0-10 0,2 0-12 0,0 1-7 0,-1 0-10 0,1 0-5 16,-1 0-8-16,0 0-7 0,-1 0-6 0,-2 0-9 0,2 0 3 15,0 1-5-15,-4-1 0 0,1 0-2 0,-2-1-3 0,0 1-7 0,-1-2-5 16,-2 1-5-16,3-1-7 0,-2 0-7 0,0-1-11 0,-1 1-19 15,0-2-69-15,0 0-94 0,0 0-105 0,-1 0-76 0</inkml:trace>
  <inkml:trace contextRef="#ctx0" brushRef="#br0" timeOffset="212611.2">17566 12293 208 0,'0'-4'117'0,"0"-1"-86"0,0-1 2 16,2 1 2-16,2-1 10 0,1-1 10 0,1-1 5 0,1-1-4 0,-2 2-5 0,2-1-1 16,-1 0 4-16,-2 0 5 0,2-1 7 0,-2-1 2 0,0 0-6 15,2 1-1-15,-1-2-11 0,0 1-6 0,-2-2-7 0,1 1-8 16,2 1-5-16,-2 0-13 0,0 0-3 0,-1 0-6 0,-1-1 2 0,0 1 5 15,0 0-1-15,0 0 0 0,-1 0 2 0,0 2 2 0,-1 1-3 16,-1 1 6-16,0 0-5 0,-1 0-1 0,0 1 2 0,0 1-7 0,0 0-1 0,1 1 1 16,-1 1 0-16,0 1 0 0,1 0 2 0,0 2-3 0,-1-1-3 15,1 1 1-15,-1 1-5 0,0 0 2 0,1 2 2 0,-1-1-1 0,0 3-3 16,0 1 1-16,2 0-2 0,-1 3 1 0,0 1 5 0,-1 2-1 0,1 1 2 16,1 0 6-16,0-1-3 0,0 1-2 0,1-1 3 0,0 2-7 15,0 0 2-15,0 0-1 0,0-1 0 0,1-1-1 0,0 0-1 16,3-1 3-16,0-2-1 0,0-1-3 0,1-1 6 15,1-1-2-15,0 0 1 0,0-2 2 0,1 0 3 0,-2-2 4 0,3-1-3 0,0 0 6 0,-2-2-8 16,1 0 5-16,0-1-2 0,-1-1 2 0,2 0 0 0,0-3-4 0,2 0 0 16,-1 0-7-16,-1-3 0 0,0 2 0 0,3-2 0 0,-3 0 1 0,1-1 5 15,-1 0-2-15,0-1 1 0,-1 1 1 0,0-1-3 0,-1-1-6 16,-1 0 6-16,1-1-5 0,-1-1 4 0,-1 1 3 0,1-1-9 0,-2 1 3 16,0-1-2-16,0 0-1 0,-1 0 4 0,-1 0 3 0,-1 2 3 15,1 1-2-15,1 3 6 0,-2 2-6 0,0 2-4 0,0 1 2 0,-1 1-4 16,0 0 3-16,-1 1-7 0,1 1-3 0,-1 1 1 0,2 0 0 0,-1 1-1 15,0 1 3-15,0 2 2 0,-1 1 1 0,1 1 3 0,0 2 0 16,0 1-4-16,0 0 3 0,0 2 4 0,1-1-1 0,0 0 1 0,0 0-3 16,0 0-2-16,0 1 1 0,0 1-6 0,2-1-2 0,-1 0-13 15,1 0-15-15,0 0-13 0,2 0-22 0,0-1-38 0,0-1-101 0,-1 1-136 16,1-1-96-16</inkml:trace>
  <inkml:trace contextRef="#ctx0" brushRef="#br0" timeOffset="212843.8">18152 12261 31 0,'-1'-2'21'0,"-1"2"1"0,1 0 0 0,1 0-2 0,0 1 3 0,0 0 9 0,-1 1 12 0,0 0 16 16,-1 1 11-16,0 1 1 0,1 0-3 0,-1 1-8 0,-2 1-9 0,2 0-7 15,-1 2-6-15,1 0-4 0,-1 1-1 0,1 1 3 0,-1 0-3 16,1 0 1-16,0-1-5 0,0-2-2 0,2 2-4 0,-2-2-6 0,2 0-5 15,2 0-3-15,-2-2-2 0,2 1-5 0,0-1 0 0,1 0-4 16,1-1-1-16,0-1 0 0,0-1-3 0,2-1-1 0,1-1-3 0,-1 0-5 16,0-2-11-16,2 0-22 0,0-2-38 0,3-1-81 0,-2-1-93 0,1-1-31 15</inkml:trace>
  <inkml:trace contextRef="#ctx0" brushRef="#br0" timeOffset="212977.75">18202 12103 191 0,'-7'-1'80'0,"0"1"-24"16,-1-1 2-16,2 1-6 0,1 1-9 0,1 0-13 0,2 1-11 0,-1 0-9 16,2 0-7-16,0 1-3 0,1 0-3 0,0-1-2 0,1 1-6 15,1-1-5-15,0 0-11 0,1 1-18 0,0-1-70 0,0-1-122 0</inkml:trace>
  <inkml:trace contextRef="#ctx0" brushRef="#br0" timeOffset="213294.16">18231 11813 380 0,'-1'-1'47'0,"1"1"4"0,2 0 8 16,0 1 26-16,2 0 30 0,2 1 23 0,1 1 7 0,1 0-5 0,1 2-18 15,-1 0-4-15,2 2 4 0,0 0 1 0,2 2-3 0,-1 0-14 0,1 2-11 16,-1-1-12-16,2 3-6 0,1 2-7 0,-2 1-16 0,3 0-6 16,-3 3-7-16,2 0-19 0,0-1-5 0,-1 2 0 0,-2 1-5 0,1 0 5 15,0 1 2-15,-1 1-10 0,0 0 0 0,-2 1-3 0,0 0-1 16,-1-1-5-16,0 1-3 0,1 0 0 0,-1 2 0 0,-4 1-2 0,3 1-1 16,-2 2 1-16,0 0-9 0,1 1 1 0,0-1-4 0,-1 0-6 15,-1 1-9-15,-4 1-4 0,-1-2 0 0,-3 1-4 0,-1-3-3 0,-2 0-60 16,1-2-16-16,-3-1-10 0,-2-4-36 0,0-2-49 0,1-2-171 0,-1-3-262 15</inkml:trace>
  <inkml:trace contextRef="#ctx0" brushRef="#br0" timeOffset="-209484.64">18604 10671 306 0,'-5'-7'67'0,"-1"0"-22"0,-1 0 4 0,3 0-5 15,1 2 1-15,1 0 7 0,-1 1 4 0,1 0 2 0,0 1-5 16,0 0-4-16,1 1 0 0,0 0 0 0,-2 1 0 15,3 2-8-15,-2-1-7 0,2 1-7 0,-1 1-11 0,-1 0-2 0,1 3-1 16,-1 1 0-16,0 4 0 0,0 2-2 0,-1 3 0 0,0 4-2 0,0 2 3 0,0 2 1 16,-1 3-5-16,2 1-3 0,0 2-5 0,1 0-3 15,1 2 3-15,1 0 3 0,0 1-2 0,2-1-2 0,1 3-4 0,1-2 0 0,1 1-1 16,0-1-1-16,1-2-5 0,2-2-11 0,-1-2-45 0,3-4-78 0,0-3-67 16,3-1-54-16,1-2-33 0</inkml:trace>
  <inkml:trace contextRef="#ctx0" brushRef="#br0" timeOffset="-208784.13">18999 10854 303 0,'-3'-8'18'0,"0"1"-13"15,-1-1-2-15,2 1 1 0,2 2-1 0,-1 0-2 0,1 0 3 0,0 1-1 16,0 1 2-16,-1-1 1 0,0 1 0 0,1 1 4 0,-1 0 3 16,1 1 1-16,0-1 4 0,0 1 1 0,0 1-1 0,0 0 2 0,0 0 1 15,1 0 2-15,-2 0 4 0,1 0-1 0,0 1 3 16,0-1-5-16,0 0 0 0,-1 1-4 0,1 0 0 0,0-1-1 0,0 3 0 0,0 0-1 15,-1 2-4-15,1 1 0 0,-1 1-5 0,1 2 1 0,-1 1-2 0,1 0-3 16,1 2 8-16,-1 0-2 0,1-1-1 16,0 1 0-16,0-1-7 0,1 0-3 0,0 1 2 0,0 0-3 0,2 0-1 0,0-1 3 15,0-3 0-15,1 1 1 16,1-2 2-16,0-1-5 0,1 0-2 0,2-2 1 0,-1 0-4 0,1-1 5 16,-1-1 0-16,1-1-2 0,-2-1 4 0,0-1-5 15,1-2 3-15,0 0 1 0,-1-2-3 0,1 0 3 0,1-2 0 0,-1 0-4 0,1-2 4 0,0 0 0 0,-1-1-1 16,0-1 1-16,-1 0-2 0,-1-1 2 0,0 1-2 0,-1 1 2 0,-1-1 2 0,-1 1 0 0,1-1 0 15,0-1 1-15,0-1-1 0,-2 1-3 0,1 0 0 0,-1 0 5 0,-2 1 0 16,3 0 3-16,-3 2 2 0,1-1-7 0,-1 2 2 0,0 1 4 16,-1 3-1-16,0 2 0 0,1 1 0 0,-2 1-1 0,2 0 0 0,0 1 4 15,-2 1-4-15,2 0-3 0,0 2 0 0,-2 3-3 0,1 0 3 16,-1 3-8-16,0-1 2 0,1 2 1 0,0 3-1 0,0 0 4 0,1 2 2 16,0-1-1-16,0 2 0 0,0 0 1 0,1 1-3 0,-1 2 2 15,0 2 0-15,1-1-1 0,-1 2-1 0,0 0-4 0,0 0 2 0,1 2-1 0,0 1 0 16,1 1 3-16,0-1 0 0,0-2 0 0,0-2 0 0,0-3-2 15,-1 1 1-15,0-1-3 0,0-1 3 0,0-1-2 0,-1-1 0 0,0-1 3 16,0-1-2-16,-1-3 2 0,1 1 0 0,-2-2-2 0,1-1 1 16,-1-1 1-16,0-1 0 0,0-1 4 0,-1-2-3 0,0 1 1 0,0-3 5 15,0 1-1-15,0-2 7 0,0 0 2 0,1 0 0 0,-1-2 1 0,0-1-1 16,0 0-5-16,-2-1 0 0,0-2-5 0,0 1 1 0,0-3-4 16,-1 0-3-16,1-1 2 0,-1-1-3 0,0-1 3 0,2 0 0 15,-1 1-2-15,0-1 2 0,2-1 1 0,-1 1 2 0,0-1-2 0,2 0 1 16,0 1-2-16,1 0 0 0,1 1 1 0,1 1 0 0,-1 2 4 0,2 1-2 15,0 0-3-15,1 1 0 0,0 1-3 0,1-1 2 0,0 1-1 16,1 1-5-16,0-1-2 0,1 1-3 0,1 0-9 0,0 1-10 0,-1 0-33 16,2 1-53-16,0-1-45 0,0 1-54 0,-1 0-50 0</inkml:trace>
  <inkml:trace contextRef="#ctx0" brushRef="#br0" timeOffset="-208518.53">19463 11178 116 0,'-3'-1'42'0,"1"0"8"16,0 0 4-16,2-1 7 0,0 2 6 0,0-1 2 0,0 2-4 0,0-1-7 0,0 1-11 0,0-1-11 0,0 1-8 15,0 0 2-15,0 0 4 0,2 0 3 0,0 2 0 0,0 0-9 16,0 2-5-16,0 0-4 0,0 1-4 0,1-1-2 0,-1 3-1 0,0 0-2 15,2 1 0-15,-1 0-4 0,-1-1-2 0,1-1 3 0,1 0-3 0,-1-1 0 16,1 0-2-16,-2 0-2 0,2-1 0 0,0 0-1 0,0 0 2 16,0-2-2-16,2 0-2 0,-1-2 1 0,0 0-7 0,0-1-2 0,1-1-15 15,0-1-36-15,1-2-49 0,1-1-60 0,-1-1-76 0,0-2-47 0</inkml:trace>
  <inkml:trace contextRef="#ctx0" brushRef="#br0" timeOffset="-208368.11">19525 10939 523 0,'-7'-2'124'0,"0"2"-108"0,-1 1-7 0,3 1-6 0,2 0 0 15,1 0 1-15,-1 2-3 0,1 0-1 0,1 0-1 0,-1 0-3 16,1 0 2-16,2 1-7 0,1-1-22 0,1 1-39 0,0 0-52 0,2-1-64 16,-2 1-39-16</inkml:trace>
  <inkml:trace contextRef="#ctx0" brushRef="#br0" timeOffset="-208001.55">19850 10916 472 0,'-1'-2'64'0,"1"0"-9"0,0-1 6 0,1 1 8 0,0 0 12 16,2 0 6-16,0 1-12 0,0 0-14 0,1 0-9 0,-1 1-3 16,2-1 0-16,0 1 3 0,2 0 7 0,1 1 2 0,1 0-2 0,4-1-6 15,-1 0-6-15,2 1-8 0,1-1 1 0,1 1 0 0,-1 1-7 16,2 0-1-16,0-1-9 0,0 0 2 0,0 0-7 0,0-1-2 0,-1 1 0 15,0-1 0-15,-4 0 4 0,-1 0 1 0,-1 0 0 0,-1 0-4 0,2-1-8 16,1 1-2-16,-1 0-3 0,0 0-3 0,1 0-2 0,-1 1-2 16,-3-1-1-16,-1 1 0 0,-1-1 3 0,-1 1-5 0,0 0-2 0,-1 0-4 15,-2 0-13-15,2 1-29 0,0-1-104 0,-1 1-86 0,0 0-88 0,-1 0-64 16,-1 0-23-16</inkml:trace>
  <inkml:trace contextRef="#ctx0" brushRef="#br0" timeOffset="-207205.58">20614 11069 240 0,'-2'-1'45'0,"1"0"-9"0,-1 0 8 0,1 0 2 0,1 0 8 0,0 0 5 0,0-1-4 16,0-1-1-16,0-1-6 0,2 1-6 0,-1-1-2 0,0-1-4 16,3-1-3-16,-2 0-5 0,0-1-5 0,1 1-5 0,0-2-3 0,-1 0-6 15,1 0-1-15,1 0-4 0,-2-1-2 0,2 1 1 0,-2 0-1 0,0 0 1 16,1-2 1-16,0 0-1 0,-1 0 2 0,1-1-1 0,-3 0 1 16,2 2-3-16,-1-1 3 0,1 1 0 0,-1-1 4 0,0 2-1 0,-1 0 2 15,0 1 1-15,0 1 6 0,1 0 0 0,-1 1 2 0,0 2-1 0,1 0-8 16,0 2 3-16,-1 0-8 0,0 2 0 0,-1 0-3 0,1 0-1 15,1 1 0-15,0 2 0 0,-1 2 3 0,1 1 0 0,-1 2 2 0,2 1-2 16,-1 2 3-16,0 1-5 0,1 0-1 0,-2 0 0 0,2 1-1 16,0 0-1-16,1 0 1 0,-1-2 1 0,0 1-2 0,0 0 3 0,1 0-3 15,0-2 1-15,-1 0-1 0,3-2-6 0,-1-1 5 0,1 0 0 0,0-2 2 16,-1-1 1-16,2 0 0 0,1-1 0 0,0-2 1 0,1-1-1 16,1-2 1-16,-1 0-2 0,1-2-3 0,-1-1 6 0,1-1-3 0,0-1 1 15,2-2 1-15,-1 0 2 0,1-1-1 0,-1 1 1 0,-2-2-4 0,2-1-2 16,-1-1 2-16,0 0-2 0,-1 0 4 0,-1 0-1 0,-1-1 2 15,-1 0-7-15,0-1 1 0,0 2 0 0,1-2 1 0,-2 0 3 0,2 1-2 16,-1-2 0-16,-1 1 0 0,0-1 0 0,-1 2 2 0,1 2 0 16,-2 3-1-16,0 4 0 0,0 1-1 0,-2 2-1 0,0 0 3 0,0 1-2 15,0 1 2-15,1 0 0 0,-1 1 2 0,0 1 2 0,1 1 2 0,-1 3 1 16,1 2-5-16,-1 2 0 0,0 1-2 0,0 0-1 0,1 0 4 16,-1 1-1-16,0 0 0 0,0 2-3 0,1-1-1 0,0 1 0 0,-1 0-1 15,2 0 0-15,1 0-1 0,0-1-3 0,1 0 1 0,1 0-10 16,0 0-43-16,1-1-83 0,1 0-82 0,-1-1-57 0,3 0-21 0</inkml:trace>
  <inkml:trace contextRef="#ctx0" brushRef="#br0" timeOffset="-206742.37">21215 10932 54 0,'-2'-1'28'0,"1"0"9"0,-2 1 9 15,2 0 10-15,0 1 5 0,0 0 0 0,1 0-3 0,0 0-5 0,0 0-5 16,-2-1-7-16,2 1-6 0,0 0-4 0,-1 1 0 0,1 0 1 0,0 0 7 16,0 0 7-16,1 0 8 0,-1 2-1 0,0 0-8 0,2 0-5 15,-1 1-13-15,1 1-2 0,1 1-5 0,0 1-3 0,0 1 0 0,0 0-2 16,0 1 1-16,2-1-2 0,-2 1 1 0,2 2-2 0,-1 0-1 16,0 2 2-16,2-2-3 0,0 1 1 0,0-1-2 0,-1 1-3 0,1-1-1 15,1-1 0-15,-2 2 3 0,1-1-2 0,0 0-2 0,-1 0-2 0,-1-1-3 31,2 0 1-31,-2 0 0 16,0 1 1-16,-1-1 1 0,-1-1-4 0,1 0 2 0,0 1 0 16,1-1-1-16,-1 0 0 0,-1-1 1 0,0-1-4 15,-1-1 1-15,-1-2-1 0,-1 1 2 0,0-1 2 0,0-1-1 0,0 0-2 0,-1-1 2 16,0-1 1-16,0 1 3 0,-2-1-4 0,0 0-2 0,0-1 0 0,-1-1 0 0,-1 0 3 0,0-1 4 0,-1 0-3 0,-1-1-2 0,-1-1 0 0,0 0-8 0,1-1 2 0,-1 0-2 0,-1-1-3 16,0 0-2-16,-3 0 2 0,3 1 4 0,-1-1 1 0,0 1 8 0,0 0-5 15,2-1 3-15,1 1 0 0,0 0-1 0,3 0 2 0,0 1-2 0,3 0 1 16,0 0 0-16,1 1-5 0,0 0-1 0,2 0-2 0,1 0-3 15,-1-1 2-15,3 1 3 0,2-1 1 0,0 0 3 0,2 1 1 0,1-1 2 16,1 0-1-16,1 0 0 0,0 1 0 0,1-1-4 0,0 1 4 0,-1 0-2 16,1 0 4-16,-2-1-1 0,1 1-2 0,0 0 1 0,-1 0-1 15,-2 1 1-15,0-1-2 0,-1 1 1 0,-2 0-3 0,-1 1-1 0,0-1 2 16,0 0-6-16,-2 0-18 0,0-1-51 0,-2 1-68 0,1 0-63 0,-1-1-63 16,0 1-11-16</inkml:trace>
  <inkml:trace contextRef="#ctx0" brushRef="#br0" timeOffset="-206143.7">21099 10965 19 0,'-1'-2'23'0,"1"0"7"0,0 1 7 0,0-2 3 0,-1 1 2 0,0-1 2 0,0 1-5 0,-1 1-4 0,0-1-5 15,0 1-3-15,-1 0-1 0,1 0-3 0,0 0 3 0,-1 0-2 0,0 1 1 16,0-1 1-16,0 2-1 0,0-1-2 0,-1 0-3 0,2 0-2 16,0 1-1-16,0-1-1 0,-1 2-3 0,1-1-3 0,0 0-2 0,0 1-1 15,1-1-1-15,0 1-2 0,1 1 1 0,0 0-3 0,0 0 0 0,0 2 0 16,1 1 0-16,0 1 0 0,1 0 0 0,1 1-1 0,1-1-1 15,0 1 3-15,3 1-2 0,0-2 5 0,0 1 0 0,1 0 0 0,0 0 1 16,2 0-3-16,0-1-1 0,2-1 1 0,0-1-4 0,-1 0-1 16,2-1 0-16,-1-1-3 0,1 0-1 0,0-1-1 0,-2-1-5 0,0 1-16 0,2-2-25 15,-2-1-32-15,0-1-40 0,-2 0-46 0,0-2-18 0</inkml:trace>
  <inkml:trace contextRef="#ctx0" brushRef="#br0" timeOffset="-205318.52">21424 10525 27 0,'-2'-3'40'0,"0"0"10"0,-1-1 4 0,1 1-1 16,1 0-4-16,-1 0 1 0,1 1 4 0,0-1 0 0,-1 1 0 15,2 1-4-15,0 0-7 0,0 0-8 0,0 1-9 0,2 0-3 0,-1 0 0 16,1 0 4-16,1 1 5 0,1 1 2 0,1 0 1 0,1 1 1 15,1 0-1-15,1 1 3 0,0 1 1 0,1 1 1 0,2 1 0 0,-1 0-3 16,2 2 0-16,-1 2-3 0,0 2 6 16,1 1 0-16,1 1 2 0,1 3 1 0,1 2-3 0,-1 2-1 0,1 2-4 0,0 2-6 0,1-1-3 15,-2 2-8-15,2-1 2 0,0 1-2 16,-2-1 2 0,-1 2-2-16,0-1-1 0,-1-1-5 0,0 1-4 0,-2-3 0 0,-2 1-4 0,0 0 4 0,-2 2-7 15,1 0-1-15,-2 0-1 0,-2-1-3 0,0-1 5 0,-2 0-4 0,-1 0 0 0,0-1-6 0,-1 1 3 0,-2 0 0 0,-2 1-2 0,0-2 6 16,-2 0-12-16,0 0 2 0,-2-1-6 0,1 2-20 0,-2 0-4 0,1 0-88 15,-1-1-96-15,-2-2-59 0,0-1-63 0,-2-2-34 0</inkml:trace>
  <inkml:trace contextRef="#ctx1" brushRef="#br0">21133 15893 0,'2'0'0</inkml:trace>
  <inkml:trace contextRef="#ctx0" brushRef="#br0" timeOffset="-204499.53">19194 12111 109 0,'-4'-5'56'0,"2"1"-18"0,-2-1 6 16,1 0 2-16,1 2 0 0,1-1 0 0,-1 1 0 0,-1 2-1 0,1 0 3 0,0 1 1 0,-1 0-1 16,0 1-5-16,0 0-7 0,-1 2-6 0,0 0-4 0,1 3-3 15,-1 0 1-15,0 3-1 0,-1 2 2 0,1 1 0 0,-1 4-2 16,0 1-1-16,0 3-3 0,1 2-6 0,0 3 2 0,3-1-9 0,0 2 3 15,1 2-4-15,1 2-2 0,0 0 0 0,3 2-3 0,1-1-2 16,-1 0 1-16,1 1-3 0,0 0 0 0,1 0-1 0,0 0-2 0,0-2 2 16,1 0-9-1,0-3 3-15,0 2-5 0,-1-4-1 0,3-1-1 0,-1-2-25 0,0-4-70 0,2-2-18 0,3-1-11 16,-1-3-60-16,3-1-23 0</inkml:trace>
  <inkml:trace contextRef="#ctx0" brushRef="#br0" timeOffset="-182215.51">19580 12391 6 0,'0'-1'8'0,"0"1"2"0,0-1 2 16,0 1 2-16,0-1 3 0,0 1 1 0,0-1 3 0,0 1 1 0,0 1 2 16,0-2 4-16,0 1 0 0,0 0 2 0,2-1 1 0,-2 1-2 0,1-1-1 15,1 1-3-15,-1 0 2 0,1 0-3 0,0 0-1 0,1 0 0 16,-1-1-2-16,0 1-2 0,2 0 2 0,1 0 1 0,0 0 1 15,0 0 4-15,-1 0 4 0,2 0 4 0,-1-1 1 0,2 1 0 0,0 0 0 16,2-1-1-16,1 0-1 0,1 0 0 0,-2 1-4 0,2-1-1 0,1 0-3 16,0-1-1-16,1 1-4 0,-1-1-4 0,3 0-5 0,0 0-1 15,0 0-7-15,-2 0 1 0,0 1-2 0,0 0-4 0,-1-1 2 0,0 0-2 16,-2 1 2-16,0-1-1 0,-1 1 0 0,0 0 2 0,-1-1-4 0,-1 1 4 16,-1-1-2-16,-1 1-3 0,0 0-4 0,-2 0-13 0,-1 0-12 0,0 1-22 15,-2 0-36-15,-1 0-33 0,0 1-34 0,-1 0-29 0,0 0-13 16,-1 1 39-16</inkml:trace>
  <inkml:trace contextRef="#ctx0" brushRef="#br0" timeOffset="-181034.3">20219 12359 121 0,'-5'-7'117'0,"0"1"-66"0,-1-2 2 0,2 1-6 0,2-1-6 0,0 1-11 15,2-2-6-15,0 2-4 0,1-1-4 0,0 0 1 0,0 0-1 0,1 1 3 16,0 1 3-16,1 0 1 0,-1 0 1 0,3 0-5 15,0 2-5-15,0 0-5 0,1 1-5 0,-2 0-1 0,2 2-3 0,-1-1-1 0,0 2-1 16,0-1 0-16,-1 1 4 0,0 1 1 0,0 0 1 0,0 2 1 16,-2 0-2-16,2 1 5 0,-1-1 4 0,-2 2 1 0,1 1 5 0,0 0-2 15,0 2 0-15,0 0 5 0,-1 2 0 0,1 1 2 0,0 0-1 0,0 2-5 16,1 0-3-16,-1-1-1 0,2-1-6 0,0-2 0 16,1 1-2-16,1-2 1 0,0 1 1 0,1-2 0 0,1-1 0 0,0 1-1 15,-1-3-1-15,1 1 2 0,0-3 1 0,1-1 0 0,1 0 3 0,-1-2-1 0,0 0-1 16,0-2 1-16,-1-1-2 0,0 0 0 0,2-1-4 0,-2-1-1 15,1-2 1-15,0 0-2 0,0 0 3 0,0-2 0 0,1 1-2 16,-1-3 1-16,-1-1-1 0,1-1-2 0,-1-1 1 0,-1 1-1 0,0 1 2 16,0-1-2-16,-2 2-1 0,1 0 1 0,-1-1-1 0,0 1 0 0,-2 1-1 15,0 0 1-15,-1 2 2 0,0 1-3 0,-1 0-1 0,0 1-2 0,-1 1-1 16,0 2 5-16,-1 0-2 0,1 1 2 0,-1 1-1 0,0 1-4 16,0 1 2-16,0 1-1 0,0 2-1 0,1 0 4 0,-1 0-1 0,-1 2 2 15,2 2 3-15,-2 2-2 0,2 1 0 0,-1 2 0 0,1 1 0 0,-1 1 1 16,1 2 2-16,0 0-3 0,1 1 0 0,-1 2 0 0,1 1 1 15,-1 0 3-15,2 2 1 0,-2-2-2 0,3 1 2 0,-2 0-3 16,1-1 0-16,0 1 0 0,-1 0-3 0,1-1 0 0,-1 1 0 0,0-1-1 16,0-2 1-16,0 1 2 0,0-2 0 0,-1 0-4 0,-1-3 0 0,0-1-1 15,0-1 1-15,-1-2 3 0,0 0 1 0,-1-2 2 0,-1 0 2 16,-2-1-1-16,0-2 6 0,-1-2 1 0,0 1-1 0,0-1 0 0,-1-1-5 16,1-1-1-16,-2 0 2 0,0-1-2 0,0-1 0 0,-1 0 0 0,0 0-2 15,0-1-4-15,-1 0-2 0,0-1 0 0,0 0-1 0,1-2 2 16,-2 1 1-16,2 0-2 0,-1-1-1 0,0 1 0 0,3 1-3 0,-1-1-7 15,2 0-3-15,1 1-13 0,1-1-8 0,3 1-11 0,-1 0-19 0,3 1-13 16,0-1-18-16,1 1-8 0,2 0-3 0,0-1-5 0,0 2 0 16,3-1-2-16,1-1 4 0,1 2 29 0</inkml:trace>
  <inkml:trace contextRef="#ctx0" brushRef="#br0" timeOffset="-180783.09">20738 12618 49 0,'-4'-1'21'0,"1"-1"-12"16,0 1 2-16,0-1 6 0,2 1 10 0,-1-1 6 0,1 1 2 0,0 1-2 15,-1-1 2-15,2 0 3 0,0 1 7 0,-2 0 7 0,2 0 1 0,0 2-3 16,0-2-8-16,0 1-9 0,0 1-5 0,0-1-7 0,2 2-4 16,-2 0-1-16,2 1-5 0,-1 1-6 0,1 0-2 0,1 1 0 0,-1 0 1 15,0 1 8-15,1 0 1 0,0 2 3 0,-1-2 0 0,2 1 3 16,-3 0 3-16,0 0-2 0,1-1 4 0,0 0-4 0,0 0-1 0,0 0 0 15,1-3-6-15,-1 1 0 0,3-1-6 0,-1-1-1 0,1 0 1 0,0-1-3 16,0-1 0-16,0 0-2 0,2-2-3 0,0-1-13 0,1-1-26 0,0-2-44 16,-1 0-60-16,1 0-52 0,-1-3-45 0,2-1 27 0</inkml:trace>
  <inkml:trace contextRef="#ctx0" brushRef="#br0" timeOffset="-180632.6">20840 12349 888 0,'-10'-1'43'0,"-1"0"-29"0,-1 0-5 0,3 2-5 0,5 1 0 16,0 0-4-16,2 0-2 0,0 2-2 0,1 0-7 0,0-1-6 15,0 0-13-15,1 0-26 0,1 0-25 0,1 1-28 0,0-1-34 16,1 0-37-16,0 0-53 0</inkml:trace>
  <inkml:trace contextRef="#ctx0" brushRef="#br0" timeOffset="-180283.25">21035 12394 535 0,'-6'-2'61'0,"1"1"-38"0,-2 0 3 0,3 1 7 0,3-1 9 0,1 1 1 15,1-1-6-15,2 1-7 0,-1 1-4 0,2-1 7 0,-1 0 10 0,3 1 13 16,0 0 11-16,3 0 0 0,1 0-1 0,2-1-11 0,2 1-9 16,-1 0-10-16,3 0-11 0,2 0-6 0,-1-1-9 0,3 1-2 0,1 0-5 15,0-1-6-15,1 0 0 0,-1 0-2 0,-2 0-4 0,-1 0 4 16,-1 1-2-16,-1-1-2 0,-3 0-3 0,-1 0-10 15,0-1-10-15,-1 1-9 0,-1-1-10 0,-1-1-15 0,-2 0-20 0,0-1-23 0,-1 0-15 0,-2 0-12 16,-1-2-5-16,-2 1-9 0,0-1-9 0,-2 0 4 16</inkml:trace>
  <inkml:trace contextRef="#ctx0" brushRef="#br0" timeOffset="-180046.43">21235 12273 131 0,'-4'-1'70'0,"-1"-1"-24"16,1-1 11-16,2 2 12 0,-1 0 11 0,1 1 7 0,1-1-1 15,-1 1-2-15,1 1 2 0,0-2-6 0,0 2-6 0,-1-1-11 16,2 0-16-16,0 1-6 0,-1 0-7 0,2 1-4 0,-1 1 3 0,1 1-3 0,0 2 0 16,2 1 0-16,-1 3-6 0,2-1-3 0,0 1-2 15,2 1-6-15,1 0 0 0,-1 1-5 0,2 0-5 0,-1 0-3 0,1 0-3 0,-1 1-4 16,1 0 0-16,1 0-2 0,0 1-7 0,-1 0-15 0,0 1-37 15,-1-1-53-15,-1-1-72 0,-1 0-79 0,0 0-81 16,0-1 68-16</inkml:trace>
  <inkml:trace contextRef="#ctx0" brushRef="#br0" timeOffset="-178509.14">21772 12391 74 0,'-5'3'33'15,"1"0"-10"-15,0 2 0 0,1 0 5 0,1-1 2 0,2 0 0 0,0 0 0 16,0-1 0-16,0-1 3 0,2-1 3 0,-1 0 5 0,1 1 4 0,-1-1 3 16,1 0 4-16,0-1 0 0,1 0 0 0,0-1-5 0,1 0-6 0,0-2-8 15,1 1-6-15,1-1-6 0,0-1-7 0,1-1-3 16,-1 0-4-16,0-1-3 0,2 0 1 0,0-1 0 0,-2 1-1 0,2-2-2 0,-1 0 2 16,-1 1 0-16,0-2-2 0,0-1 2 0,-1 0-2 0,-1-1 3 15,1 0 2-15,-1 1 0 0,0-1-3 0,-1 0-1 0,-1 1-2 0,2 0 1 16,-1 0-3-16,-1 2 1 0,0-1-2 0,-1 0 1 0,0 2 3 0,0-1 0 15,0 1 1-15,0 1-3 0,-1 1 0 0,0 0 1 0,-1 2 0 16,2 0 3-16,-2 0 0 0,1 2-2 0,0 0-3 0,-1 1-4 0,1 0-3 16,0 1 1-16,0 0-1 0,1 1 7 0,0 2 2 0,0-1 1 15,0 3 2-15,0 0-7 0,-1 2 3 0,2 1 0 0,1 1-2 0,-1 2 4 16,0 1 0-16,1 2-2 0,0 1 1 0,1 0 0 0,0 0-1 0,-1 1 1 16,1-1-1-16,0-1 0 0,0-1-1 0,-1 0-1 0,1 0 2 15,0 0-1-15,1-2 0 0,-1-2-4 0,0 0 2 0,1-1 0 0,-1 0 2 16,1-2 2-16,0-2 0 0,-1-1 2 0,2-1 3 0,-1-1 0 15,0-1 0-15,2-1 0 0,-3-2-4 0,2 0 4 0,0-2-3 0,0-1 5 16,1-1-2-16,-1-1 1 0,3 0 0 0,-2-2-2 0,2 1 0 0,-1-1-2 16,-2-1 1-16,3-1-2 0,-3 0-2 0,2-1 2 0,-1 0-1 0,2 0 1 15,0-1-3-15,-2 0-1 0,0-1-3 0,2 0 3 0,-2 1 2 16,0 1-2-16,1 0 3 0,-2 1-3 0,0 1 0 0,0 1 1 0,-1 1-1 16,0 1-2-16,0 0 0 0,-1 2-3 0,0 0 2 0,-1 2 1 15,0 1-1-15,-1 0 0 0,-1 2-2 0,1 0-2 0,-2 1 1 0,2 1 3 16,-2 1 0-16,0 1 3 0,0 0 2 0,0 1-2 0,0 1 3 15,0 2 1-15,0 1 1 0,0 0 0 0,0 2 0 0,0 1-1 0,0 1 2 16,1 1-2-16,0 0 1 0,0 1-1 0,0-1-3 0,1-1 1 0,0-1-3 16,0 1 1-16,0-1-2 0,1 0-2 0,0 0-4 0,1-1-8 0,0 0-16 15,-1 0-34-15,1 1-35 0,-1-1-32 0,0-1-29 0,2-1-2 16,-2-1 23-16</inkml:trace>
  <inkml:trace contextRef="#ctx0" brushRef="#br0" timeOffset="-177799.1">22429 12498 263 0,'-3'-3'21'0,"-1"-1"-9"16,1 0 2-16,1 1 2 0,1-1 4 0,1 0 2 0,0 1-3 0,0-1 1 0,0 0 3 15,1 0 5-15,-1 0 10 0,0-1 5 0,1 2 2 0,1 0-3 16,0 0-4-16,0 0-5 0,0 0-7 0,1-1-8 0,1 1-8 16,0 0-8-16,0 1-1 0,1 2-2 0,-1 0 1 0,1 0-2 0,-1 0 0 15,0 0 1-15,0 0-1 0,0 0 0 0,0 1 1 0,-2 1-1 16,1 0 4-16,-1 0 0 0,0 0 2 0,0 1 6 0,0 1 1 0,-1 0 4 15,0 0 3-15,1 2 2 0,-1 0-3 0,0 1-2 0,1 0-3 0,-1-1-5 16,2-1-1-16,-1 1 0 0,0 0-3 0,0 0 1 0,2-2 0 0,-2 0 0 16,1 0 2-16,0-1 3 0,0 0-3 0,0-1 0 0,0-1 2 15,0-1 2-15,0 0 4 0,1 0 1 0,0-1 1 0,-1-1-3 0,3-1-1 16,-1 0-5-16,2 0-1 0,-1-2-2 0,3 1-2 0,-2-1 1 0,0 0-3 16,-1 0 2-16,1 1-2 0,-1-1-3 0,-1 0 2 0,1 0-2 15,-1-1 1-15,0 1-1 0,-1 1-1 0,0-1-1 0,0 2-2 0,0 0 4 16,-2-1 2-16,2 2-3 0,-1 1-1 0,-1-1-1 0,0 1-2 0,-1 1 0 15,1 0-1-15,-2 0 0 0,1 1-1 0,0 1 4 0,0 0 2 16,1 2 4-16,0 0 1 0,0 1-1 0,0 2 3 0,0 1-3 0,1 0 0 16,0 1-3-16,1 0 2 0,-2 2-3 0,3 1 3 0,-2 1 2 0,1 1 2 15,0-1 0-15,-1 3-3 0,1 0 2 0,1 1-4 0,-1-1 1 16,0 3 1-16,0-1 2 0,-2 2 2 0,1 1 1 0,1-1-3 0,-1 1-3 16,-1-1 1-16,0 0 0 0,0-2 0 0,-1-2 5 0,0-2-1 0,1-1-1 15,-2-1 2-15,0-1-1 0,0-1 0 0,-2 0 2 0,1-2-1 16,-1-1 0-16,0-1 0 0,-1 0 2 0,0-2 0 0,-2 0 1 0,1 0 0 15,-1-1 0-15,-1-2-2 0,-2 1-1 0,1-1 1 0,-1 0-3 16,-1-1 2-16,-1-1-5 0,-1-1-3 0,0 0-1 0,-2-1-3 0,-1-1 0 16,3-1 2-16,-1 2 0 0,-2-3-1 0,0 2 2 0,1-1 0 15,0-1 1-15,1 0 5 0,0-1-1 0,1 0 1 0,1-1 1 0,-1 1-3 16,1 0 2-16,0 1 3 0,0-1-1 0,3 1 5 0,1-1 5 0,0 1 1 16,3 0 1-16,1 1-1 0,1 0-3 0,1 0-4 0,2 1-2 0,0-1 1 15,4 1-4-15,0-1-1 0,2 0 2 0,3 0-7 0,0-1 1 16,1 1-1-16,2 0-2 0,-1 1 3 0,2 0-3 0,0 1-1 0,0-1-7 15,2 1-16-15,-2 0-20 0,-1 1-37 0,2 0-31 0,-1-1-30 16,0 1-15-16,-1 0-14 0,0 0-12 0,0 0 41 0</inkml:trace>
  <inkml:trace contextRef="#ctx0" brushRef="#br0" timeOffset="-173116.5">21570 12280 78 0,'-5'-4'35'0,"0"1"6"0,-1-2 4 0,1 2 3 0,4 0 2 0,0 0-5 15,0 0-7-15,2 1-6 0,-1-1-4 0,1 1 1 0,0-2 0 16,1 1 2-16,0 1 0 0,2-1-1 0,0 0-2 0,1-1-2 0,1 1 2 15,-1 0-5-15,2 0-2 0,1-1-4 0,1 1-4 0,-1 0 0 0,3 1-2 16,-2-1-3-16,0 0-1 0,2 1-4 0,0 1 1 0,0 0 1 16,1 1-1-16,-3-1 2 0,1 1-2 0,-2 1 1 0,1 0-1 0,-1 2 0 15,-2 0-1-15,1 2-5 0,-2 1 3 0,-1 1 1 0,-1 1-2 16,-1 0 4-16,-2 1 0 0,0 0-2 0,0 2 4 0,-2 1-2 0,-1 0 0 16,0 0-2-16,-2 2 1 0,-1-1 0 0,1-1 1 0,-1 0 1 0,0-2 0 15,-2 1 0-15,1 0 2 0,-1-1 2 0,0 1-1 0,-2-1 4 16,-1-2-3-16,1 1 2 0,0-1 0 0,1 0 0 0,1 0 1 0,0 0 3 15,0-1-2-15,1 0-1 0,1-2-2 0,0 0-3 0,0 0-3 0,4-1-1 16,-1 0-2-16,1-1-4 0,1 0 2 0,1 0-2 0,2-1 4 16,0 1 2-16,2-1 1 0,0 1 0 0,3-1 0 0,0 0-1 0,0 1-2 15,4 0 2-15,-1-1 0 0,2-1 0 0,2 1-3 0,2-1-6 16,0 0-3-16,0 0-13 0,1 0-18 0,1-1-58 0,0 0-107 0,1-1-108 16,2 1-7-16</inkml:trace>
  <inkml:trace contextRef="#ctx0" brushRef="#br0" timeOffset="-169975.07">22942 12272 189 0,'-6'-2'55'0,"0"0"-30"0,-1 1 5 0,2 0 4 0,1 1 10 0,2-1 7 16,-1 1-1-16,1-1-4 0,0 1-3 0,0 0 1 0,0 0 5 15,1-1 4-15,0 1 1 0,0 0 3 0,1-1-1 0,1 1 4 0,-1 0 1 16,1 0 4-16,1 1 3 0,-1-1-4 0,2 1-3 0,-1-2-6 15,2 2-8-15,3-1-5 0,1-1-2 0,2 2-4 0,-1-1-3 0,0 0-2 16,3 0-8-16,-2 0-4 0,2 0-7 0,-1 0-5 0,0 0-5 16,2 0 2-16,-1-1-2 0,1 1 2 0,2-1-1 0,0 1-1 0,0 0-2 15,-2 0-1-15,-1 1 1 0,0-1-4 16,-1 1 4-16,0 0-5 0,-1-1 1 16,-1 0-2-16,-1 1 1 0,-1-1 3 0,0 0-10 0,-2 0 0 0,1-1-14 15,-1 1-18-15,-1 0-18 0,-2-1-36 0,2 0-35 0,-3 1-36 0,0-1-33 0,0-1-19 0,0 1-18 0,1-2-13 0</inkml:trace>
  <inkml:trace contextRef="#ctx0" brushRef="#br0" timeOffset="-169586.56">23452 12209 821 0,'-7'-6'92'16,"1"1"-56"-16,0-1-1 0,2 1 5 0,2 1 5 0,3 1 1 0,-1-1-5 16,1 1-16-16,0 0-11 0,0 0 1 0,0 2-2 0,1 0 0 15,0 0 0-15,-1 2-2 0,1 0 0 0,-2 0-4 0,2 0 0 16,0 2-1-16,1 0-2 0,1 2 1 0,-1-1-4 0,1 2-2 16,-1 0-1-16,1 1 0 0,-2 1 0 0,2 1 0 0,0 0 4 0,-1 0-2 15,0-1 1-15,2 0 0 0,-1 0-2 0,-1-1 1 0,1 0 0 0,-1-1-1 16,1-1 3-16,1-1 0 0,0-1 0 0,-1 0 3 15,1-2 0-15,-1 1 2 0,0-2 2 0,0 0 2 0,0-2 4 0,0 0-2 0,1-2 1 0,0 0-3 16,1-1-4-16,-1 0-3 0,0 0-1 0,-1-1-2 0,0 0-1 0,-1 0 0 16,0 0-1-16,-1 0-2 0,0 1-4 0,0-1-4 0,0 1-2 15,-1 0 1-15,-1 0 1 0,0 1 1 0,0 0-2 0,0 1-1 0,0 0-3 16,-1 0 2-16,1 1 1 0,0 0 1 0,0 1-2 0,-1 0-2 0,0 0-1 16,1 1-7-16,-1 0-12 0,1 0-19 0,0 1-18 0,0-1-13 15,0 1-11-15,0 0-12 0,0 2-27 0,0-1-45 0,-1 1-36 0,1 0 31 16</inkml:trace>
  <inkml:trace contextRef="#ctx0" brushRef="#br0" timeOffset="-169177.43">23491 12166 124 0,'-6'-6'42'0,"1"2"-25"0,-1-1 6 0,1 1 4 0,2 2 1 0,1 0-1 0,-2 0-4 0,3 1-4 16,-1 0 0-16,0 1 4 0,1-1 8 0,-1 1 9 0,0 0 8 0,1 0-2 0,0 1-4 0,0 0-4 0,0 0-11 0,1 0-3 0,0 0-2 15,0 1-2-15,0 0 2 0,1 0-1 0,-1 0 3 0,1 0 0 0,-1 0 1 16,2 1 2-16,-1 0-2 0,0 0 4 0,0 1 4 0,0 0 8 15,0 0 6-15,-1 0 0 0,0 0 3 0,1 1-7 0,-1 2-3 16,0 0 0-16,0 2-1 0,0 0 2 0,0 2-5 0,0-1-2 0,0 0-11 0,2 2-3 16,-1-1-2-16,0 1-1 0,1 0-2 0,1-1-2 0,0 0-3 15,1 0-3-15,1 0 0 0,0-1-1 0,1-1-1 0,-1-2 1 0,1 1-3 16,1-2-2-16,0 0 4 0,0-2 0 0,1 0 0 0,0-2 2 0,0-1-3 16,2 0 0-16,-1-2-1 0,0-1-3 0,-1-1 0 0,-1 0-3 15,1-1-3-15,-1-1-7 0,1-1-4 0,1 0-6 0,-1-1-8 0,2 0-3 16,-3-1-9-16,2-1-13 0,-1 0-8 0,0 0-6 0,-1 0-4 15,0 0 2-15,-1 2-7 0,0 0-11 0,0 0-11 0,-1 1-12 0,-1 1-5 16,0 1-11-16,0 0-12 0,0 1-16 0,-2 1 28 0</inkml:trace>
  <inkml:trace contextRef="#ctx0" brushRef="#br0" timeOffset="-167758.67">23666 12112 45 0,'-4'-5'16'0,"2"1"-5"0,-1-2-1 0,2 2-1 0,1 1-3 0,0 1-1 0,1-1-1 16,0 1-2-16,0 0 2 0,1 0 2 0,-1 1 1 0,-1 0 2 0,2 1 1 15,-2 0 0-15,2 1 1 0,-2-1-2 0,2 1-1 0,-1 0-1 0,0 0 2 16,0 1 3-16,1 0 6 0,-2 1 7 0,1 2 8 0,0 0 9 15,0 0 3-15,0 2 4 0,0 0 2 0,0 2 2 0,0 3-1 0,1 2-4 16,-1 2-6-16,1-1-10 0,1 1-8 0,1 2-6 0,1 0-7 16,0 0-5-16,1 1-6 0,1 2-3 0,1-1 0 0,1 1 1 0,-1-2-9 15,-1-2-10-15,1 0-17 0,0-1-25 0,-1 0-25 0,2-3-27 0,-2 1-17 16,2-2-5-16,-2 0 21 0</inkml:trace>
  <inkml:trace contextRef="#ctx0" brushRef="#br0" timeOffset="-167159.66">23912 12436 751 0,'-10'-6'139'0,"1"0"-105"0,1-1-9 0,2 2-8 0,3 2 0 0,2 0 1 0,2 1-5 16,-1 1-6-16,1 1-5 0,1 0-3 0,0 1 0 0,0-1 0 16,1 1 5-16,-1 0 3 0,1 2 2 0,0 1 4 0,1 1-3 0,0 0-1 15,2-2 0-15,0 3-6 0,1 1 0 0,1 0-1 0,1 2-2 16,0-1-1-16,0 1 0 0,1 1-2 0,-1-2 0 0,1 1 0 0,0-1 0 16,0 0 2-16,-2-2 0 0,1-1-4 0,-1 1 3 0,0-1-3 15,-1-1-1-15,-1 0 5 0,1-2 0 0,-2 0 0 0,0-1 2 0,-1 0 1 0,-1-1 2 16,1-1 1-16,-1 0-1 0,-1 0 2 0,0 0 0 0,0-2 1 15,0 0 0-15,0 0-1 0,0 0-1 0,0-1-1 0,-1-1 2 16,0 0-4-16,0 0 0 0,0 0 1 0,0 0-1 0,0-1 0 0,0 1-1 16,1-1-2-16,-1 1 1 0,0 0-1 0,0 1 1 0,0 0 0 0,-1 0-2 15,2 1 1-15,-2 1-3 0,2 0 1 0,0 1-6 0,0 1-1 16,0 1-4-16,0 1-1 0,0 1 0 0,0 1 2 0,1 1 2 16,-1 1 3-16,2 1 3 15,-1 2 1-15,1 1 2 0,0 3-2 0,0 0 0 0,1 1 0 0,1 0 1 0,-1 3 0 0,1 1 4 0,0 0-6 0,1 1 0 16,0 3 0-16,-2-2-1 0,1 3 4 0,-2 0 1 15,0-1 0-15,0 1-1 0,-2 1-1 0,0-3 1 0,0-1 0 0,-1-1 1 0,0-3 2 16,-1 0 0-16,-1-2 0 0,1-1-1 0,-2-2 1 0,0 0 0 0,1-2 3 16,-3-1-1-16,2-1 3 0,-2-3 6 0,-2 0 1 0,0-2 5 0,-1-1 1 15,-1 0 4-15,0-1 2 0,1-1 1 0,-3-1 1 0,2-1-4 0,-2-2-1 16,2 0-4-16,-3-1-6 0,1-1 2 0,-1 1-2 0,1-2 1 16,1 0 4-16,2 1-1 0,0-1 4 0,0 0 3 15,0 0-2-15,3 0 3 0,-1-1-4 0,2 1-2 16,1 2-2-16,1-1-3 0,-1 0-3 0,4 0-2 0,-1 1-2 0,2 0-5 0,2-1-2 0,0 1-4 15,3-1 1-15,0 0-2 0,0 1 0 0,2 0-4 0,0-1-8 0,3 1-10 0,0 0-14 16,-1 0-17-16,1 0-16 0,0 2-15 0,2-1-15 0,0 0-14 16,-1 0-18-16,0 1-19 0,-1-2-18 0,0 1-5 0,-1-1 9 0</inkml:trace>
  <inkml:trace contextRef="#ctx0" brushRef="#br0" timeOffset="-166856.91">24462 11759 618 0,'-4'-5'135'0,"2"1"-104"0,0-1 5 0,2 3 10 0,2 1 13 0,0 1 7 0,3 0-5 0,-1 1-7 0,1 2-5 0,0 2 4 0,2 1 9 15,1 5 7-15,0 4 3 0,3 4-3 0,0 2-11 0,0 5-11 0,2 2-8 16,1 5-8-16,2 3-3 0,2 2-6 0,3 1-1 0,-1 2-8 16,2 0 0-16,1 1-2 0,-1 1-5 0,2 0 1 15,-2 0-7-15,-1-1-2 0,-2-1 1 0,-2-1 0 0,-2-3 1 16,0 1 0-16,-5-2-7 0,0 1 2 0,-3-3-4 0,-3-1-4 0,0-1 6 0,-2-1-3 16,-2-1-6-16,-2-1-13 0,-2 0-43 15,-2-2-51-15,-3-2-48 0,-3-1-68 0,-3-1-39 0,-3 1-30 0,-1 0-1 0</inkml:trace>
  <inkml:trace contextRef="#ctx0" brushRef="#br0" timeOffset="-165544.83">19972 12766 115 0,'-4'-2'68'0,"1"0"-42"0,-1-1-3 0,2 1-4 16,2 1-1-16,-1 1-3 0,2 0-4 0,-1 1-8 0,0 0-4 0,1 0 1 16,-1 2 6-16,1-1 8 0,1 2 7 0,0 1 5 0,0 0 0 15,1 3 1-15,-1 0-2 0,1 2-3 0,0 0-2 0,1 2-2 0,0 1-2 16,0 0 0-16,1 1-3 0,0 1-2 0,1 1-3 0,-1 1-1 0,1 0-3 15,0 2 1-15,1 1-2 0,1-1 0 0,-2 0 2 0,3-2-3 16,0-2 3-16,0 1-1 0,2-1-1 0,1-1 4 16,0-2 2-16,1-2 4 0,1-1 4 0,0-1 4 0,3-1 4 0,-1-1 7 0,2 0 10 15,1-2 4-15,1-2 3 0,2-1-4 0,1-1-6 0,1-2-11 0,1-1-5 16,1-1-8-16,1-1-6 0,-1-1-3 0,-2 0-2 0,5 0 2 0,-2-2-3 16,4 1 2-16,-2-1-2 0,2-1 0 0,-2-1-1 0,1 0 1 15,1 0 1-15,0 0-2 0,0 1 1 0,3 2-2 0,-3-1 0 0,4 1-1 16,-2 0-1-16,-1 1 1 0,1 0-2 0,-2-1 2 0,0 1 1 0,-2 1-3 15,-1 2 2-15,0 1-3 0,-4 1 2 0,4 0-1 0,-4 3-1 16,0 0 3-16,0 1 0 0,-4 1 0 0,0 0 1 0,-1 1 0 0,-2 1-1 16,0-1 1-16,-1 2 0 0,-1-1-1 0,0 1 1 0,0 0 0 15,-2 0 0-15,2 0-1 0,-3 1-1 0,0 1 0 0,1 1 0 0,-3 0 1 16,1 0 2-16,-2-1-3 0,1 1 2 0,-1 0-3 0,-1 0 1 0,-1 0 2 16,1 0-2-16,-2-1 0 0,2 0 0 0,-2 0-1 0,1-1 1 0,-1-1-1 15,-2 0 1-15,2 0 1 0,-2-1 0 0,0-2 2 0,0 0-1 16,-1-1 1-16,3-1 1 0,-2 0 0 0,0-1 3 0,-1-1 4 0,1-1 1 15,-1 0 1-15,2-1 2 0,-1-1 1 0,2 1-4 0,0-2 1 16,1-1-1-16,1-1-4 0,0 1 3 0,1-2-6 0,0 0 0 0,1 1 1 16,1-1-2-16,-1 0 2 0,0 1-4 0,1-1 2 0,-1-1-3 15,3 0 0-15,1 0 0 0,0 0 1 0,2 1 0 0,-1 0 2 0,3 0-2 16,0 2 1-16,-2-2-1 0,1 1-1 0,0 0-1 0,0 1 0 0,1 0 2 16,0 0-2-16,0 3 1 0,-1-1 0 0,1 1 0 0,1 1 1 0,-1 0-2 15,-2 1 0-15,2 1 0 0,0 0 1 0,-1 0 0 0,0 1-4 16,0 0-2-16,0 1 1 0,-3 0-1 0,0 1 6 0,-1-2-1 0,2 1 1 15,-1 0 1-15,0 0 0 0,0 1 1 0,0-1-1 0,0-1 0 0,0 0-1 16,1 1 1-16,0 0-1 0,-1-1 1 0,-1 1 0 0,2 0 0 16,1 0 2-16,0 1-4 0,2-2 2 0,0 2 0 0,0-1-1 0,1 0 4 15,0 0-2-15,1-1-1 0,-2 0 3 0,2-2 1 0,-1-1 1 16,0-1 6-16,0-1 2 0,-1 0 2 0,1-1 3 0,-1-1 3 0,-2-1 0 16,1-1 2-16,-2 1 1 0,-1-2 2 0,1 0 4 0,0-2 4 15,-3 0 4-15,2 0-5 0,-2 0-1 0,-1 0-6 0,2-2-6 0,-3 0-5 16,1 0-3-16,0 0-5 0,-1 1-6 0,-3 0 1 0,2 1-3 0,-3 0 0 15,0 2-1-15,-1-1-3 0,-1 2-3 0,0-1-7 0,-2 0-13 16,0 1-22-16,-1-1-39 0,-1 2-41 0,-1 0-47 0,-1 1-40 0,-1 1-33 16,-2 0-40-16,0 1-18 0</inkml:trace>
  <inkml:trace contextRef="#ctx0" brushRef="#br0" timeOffset="-164703.59">20460 13756 237 0,'-7'-1'67'0,"1"0"-26"15,-1-2-3-15,1 0 5 0,2 0 7 0,3-1 0 0,0 1-12 16,0 0-17-16,1-1-9 0,0 0-3 0,1 0 0 0,1 0 2 16,-2-1 1-16,2-1 6 0,3 2-2 0,-2-2 2 0,1 0-1 0,1 0-1 15,-1 0-1-15,1 0-3 0,1 0-1 0,-1 0-6 0,0 1 1 0,-1-1-2 16,1 2-2-16,1 2 4 0,-1 1-5 0,0 0 2 0,0 0-1 0,-1 2 1 15,-1-1 4-15,1 2 1 0,-1-1 4 0,0 2 1 0,0 1 1 16,-1-1 6-16,1 2 3 0,0 0 7 0,-1 1 3 0,2 2 4 0,-1 0-4 16,1 0-3-16,0 1-5 0,-1 0-1 0,1 0-1 0,2 1-4 15,-1 0 2-15,0 1-3 0,2-1-2 0,-1-2-1 0,1 1-7 0,0 0 0 16,2-2-1-16,-1 0-2 0,1-1 3 0,-1-1-1 0,3-1 3 0,-2-1 2 16,-1-1 0-16,1-1 4 0,-1-1-2 0,2-1 3 0,-1-1 0 0,1-2 3 15,-1-1-1-15,0-1-2 0,0-1-4 0,1-1-4 0,1-2 1 16,-1 0-3-16,1-1-1 0,-1-2 0 0,0 0-3 0,0-1-3 0,-1 1 0 15,0 1-2-15,-1-1 1 0,-2-1 0 0,1 1-2 0,-2 3 0 16,0-1-1-16,-2 1 2 0,-1 1 2 0,1 1-3 0,-1 2 1 0,0-1-1 16,-1 3 2-16,-1 1 2 0,0 1-2 0,0 2 0 0,0 1-5 0,-1 0-4 15,0 2-2-15,0-1 0 0,-1 1 3 0,2 1 2 16,-1 1 3-16,-1 2 3 0,2 0 1 0,-2 2 1 0,0 0-2 0,2 0 0 0,-2 2 3 16,1 1-1-16,0 1 2 0,-1 0 1 0,1-1-5 0,0 3 2 15,0 1 1-15,0 2-2 0,0-1 3 0,0 1-2 0,-1 1 2 0,0 1-5 16,0 0 2-16,2 1-1 0,-3-1-3 0,0 0-1 0,0 0 5 0,0 1 0 15,0-1 3-15,-1 0 6 0,1-1-9 0,-1-2 3 0,0 0-1 16,-1-3 3-16,0 0 1 0,0-3-5 0,0-1 9 0,-1-1 6 0,0-1 12 16,-1-2 11-16,-1-2-6 0,0 1 1 0,-2-1-8 0,0-1 0 0,0 0 4 15,0-2-2-15,-2 0-3 0,1 0-6 0,-1-1-6 0,2-1-2 16,0 0-2-16,2 0 0 0,-2 0-2 0,1-2-6 0,0 1-4 0,1-1 0 16,1 1-3-16,0-1 1 0,3 0-8 0,0 0-9 0,1-1-16 15,1 1-18-15,2 0-12 0,1 0-31 0,1-1-32 0,2 0-25 0,1-1-28 16,2 0-12-16,3-2-3 0,2 2 2 0,1-1 10 0,0-1 22 0</inkml:trace>
  <inkml:trace contextRef="#ctx0" brushRef="#br0" timeOffset="-164464.75">20960 14015 459 0,'-6'-1'60'0,"0"1"-27"0,-3 1-6 0,5 0 12 0,0 0 6 0,2-1 1 0,0 1-12 15,0 1-16-15,-1 0-4 0,3 0 1 0,0 1 8 0,-2-1 7 16,4 1 3-16,-4 0 3 0,4 1-5 0,-2 1 2 0,2 1-3 0,0 0 1 16,0 1 0-16,0 0-2 0,1-2-4 0,0 2-5 0,-1 0-7 0,1-1-4 15,1 1 1-15,-1-2-7 0,1 1 3 0,-2-2-3 0,0 0-2 16,0-1 2-16,0-1-1 0,1 0-4 0,1-1 3 0,-1-1-6 0,0-1-7 16,0 0-13-16,-1-2-22 0,2-2-37 0,1-1-41 0,0-1-33 15,0-2-29-15,-1-1-16 0,3-1-9 0</inkml:trace>
  <inkml:trace contextRef="#ctx0" brushRef="#br0" timeOffset="-164341.2">21060 13836 690 0,'-7'0'121'0,"0"-1"-51"0,0 1-20 0,1 0-9 0,2 1-7 0,1 0-12 0,1 1-13 0,0 0-11 16,0 1-4-16,1-1 5 0,0 1-5 0,0 0 0 0,1 0-10 15,0 1-23-15,0-1-30 0,1 1-40 0,0 0-35 0,0 0-32 0,3 0-23 16,-1 0-6-16</inkml:trace>
  <inkml:trace contextRef="#ctx0" brushRef="#br0" timeOffset="-164064.27">21235 13958 50 0,'-9'0'37'0,"0"3"-19"0,-2 0 1 0,3 1 9 0,0-1 9 0,0 1 11 15,1 0 6-15,0 0-1 0,1 0 4 0,2 0 8 0,1 0 8 0,1 0 10 16,2 0-7-16,0-1-9 0,1 0-12 0,3 1-9 0,0-1 0 16,3 1-1-16,1 0 2 0,0 0 2 0,3 0-2 0,-1-1 0 15,2 0-7-15,2 0-4 0,-1-1-10 0,2 0-4 0,-2 0-4 0,2 0-8 16,-1-1-3-16,0 0-1 0,-1 0-6 0,0 0 0 0,0-1 2 16,-1 0-7-16,-1-1 4 0,1 0-6 0,-3 0-4 0,0-1-3 0,1-1-16 15,-3 0-30-15,1-1-46 0,-2 0-34 0,1-1-22 0,-3-1-2 0,1 0 5 16,-2 0 0-16,0-1 7 0,-2 0 33 0</inkml:trace>
  <inkml:trace contextRef="#ctx0" brushRef="#br0" timeOffset="-163876.7">21385 13918 78 0,'-5'0'46'0,"1"0"5"0,-1 1 8 0,1 0 8 0,2 0 5 0,0 0-8 0,0 0-8 0,1 1-5 0,-1-1-2 16,1 0 3-16,-1 1 1 0,1 0-1 0,-1 1-6 0,2 1-5 0,-1 1-9 0,1 0-7 15,0 0-7-15,0 1-3 0,0 0 0 0,0 1-3 0,0 2 7 16,0 0 0-16,0 0-1 0,0 0 2 0,1-1-6 0,-1 1-1 15,0 0-2-15,1 1-4 0,-1 0-2 0,1-1-7 0,1 0-1 0,0-2 1 16,0 0-5-16,1 0 2 16,-1-1-7-16,2-1-22 0,1 0-29 0,0 0-43 0,1-2-32 0,0 0-29 0,2-1-16 0,1-3-2 15,1 0 32-15</inkml:trace>
  <inkml:trace contextRef="#ctx0" brushRef="#br0" timeOffset="-163415.89">21752 14031 292 0,'-5'-1'75'0,"-1"2"-35"0,-2 0-3 16,3 0 10-16,0-1 12 0,2 0 4 0,-1 0-8 0,0-1-8 0,2 0-2 15,1 0 9-15,0 0 11 0,1-1 5 0,0-1-6 0,0 0-16 16,1 0-14-16,0-1-9 0,1 0-2 0,3-3-1 0,-1 0 0 0,2 0-2 16,0-1 0-16,0 0-1 0,1 0-3 0,-1-1-1 0,1 1-4 0,1 0-3 15,-1-2-1-15,2 1 2 0,0 0-4 0,-1 1 2 0,1-1-1 16,-2 1 1-16,-1 0-3 0,0 0-1 0,0 0 0 0,-1 2-4 0,0 1 4 15,-1 0 5-15,0 2 2 0,-1 0 3 0,-1 0 3 16,1 2-2-16,0 0 1 0,-2 1 0 0,1 0-6 0,0 2-1 16,-1 0 0-16,0 1-2 0,1 0 2 0,0 2-5 0,-2 1-2 15,2 2-2-15,0 2-4 0,-1 1 3 0,0-1-3 0,0 3 0 0,0 0 4 16,0 2-6-16,1 1 2 0,-1 2 3 16,1 1-4-16,0 0 6 0,0 0-3 0,0 1 0 0,0 1-1 15,0 0-34-15,0 2 4 0,0-1-3 0,0-2 1 0,-1 0 33 0,-2-2-4 0,1 0 3 0,-2 0 4 0,-1-2-4 0,0 0-14 0,1-2 2 16,-1-1 4-16,-1-3 0 0,1-4 18 0,0-1 0 0,0-2-2 0,-2 0 6 15,-1-1 6-15,0-1 0 0,0-1 1 0,0 0 0 0,1 0 0 16,-1-2 2-16,0 0 0 0,0-1-7 0,0 0-4 0,0 0-2 0,1 0-1 16,-1 0 3-16,-2 0 0 0,3 1 2 0,0-1 1 0,1 2 7 0,1-1 4 15,-1 0 5-15,2 2 1 0,2-1-4 0,-2 0-3 0,1 1-5 0,1-1 0 16,0 2-2-16,1-1-2 0,0 0 1 0,2 0 1 0,1 0 4 16,0 1 9-16,3-1 4 0,1 0 4 0,2 1-1 0,1-1-3 0,1 0-2 15,2 0 0-15,-1 0-3 0,4-1 0 0,1 1-3 0,1-1-2 0,2 0-1 16,0-1-2-16,3 0-3 0,0 0-2 0,2 0-5 0,2 0-3 15,-1 0-4-15,1 0 1 0,-1-1-5 0,0 0-2 0,-1 0-6 16,-1 0-9-16,-1 2-12 0,-3-2-34 0,0 0-50 0,-3 1-130 0,-3 1-128 0,-5-1-94 16,1 2-123-16</inkml:trace>
</inkml:ink>
</file>

<file path=ppt/ink/ink38.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8-01T03:25:41.703"/>
    </inkml:context>
    <inkml:brush xml:id="br0">
      <inkml:brushProperty name="width" value="0.05292" units="cm"/>
      <inkml:brushProperty name="height" value="0.05292" units="cm"/>
      <inkml:brushProperty name="color" value="#FF0000"/>
    </inkml:brush>
  </inkml:definitions>
  <inkml:trace contextRef="#ctx0" brushRef="#br0">2983 12625 307 0,'-6'-5'71'0,"-1"1"-49"0,1-2 4 0,1 2 5 0,2 1 7 0,0 0 13 0,-1 0 8 16,1 1 2-16,0 0-3 0,0 0-2 0,0 1-1 0,0-1-1 16,-1 1 3-16,2 0 0 0,0 1-3 0,-1 1-3 0,2 0-3 0,-2 1-2 15,1-1 2-15,0 2 10 0,-1-1 1 0,1 1-7 0,0 3-12 16,1 0-17-16,2 4-14 0,-1 4-3 0,4 3-5 0,-2 1-1 0,2 4 2 15,-1 2-4-15,1 2 4 0,-1 2-2 0,3 2 0 0,0 2 7 16,0-2-4-16,1 3-4 0,0 0-1 0,0 2-5 0,-1 0 0 16,1 0 5-16,0-2-2 0,1-1-2 0,-1 0 0 0,0-2 0 15,0 0 1-15,0-2-2 0,0-4 5 0,-2-1-4 0,1-3 2 0,0-2-1 0,-3-4-4 0,2-2 2 16,-2-2-3-16,0-2 4 0,-1 0 3 0,-1-1-3 0,0-2 3 16,-1-1-2-16,0-1-2 0,0-1-1 0,0-2-13 0,-1-1-14 0,-1 0-16 15,1-3-21-15,-2-1-24 0,0-2-34 0,-2-3-32 0,0 1-21 0,-1-3-19 16,-1-3-9-16,0-1 28 0</inkml:trace>
  <inkml:trace contextRef="#ctx0" brushRef="#br0" timeOffset="104.6">2748 12689 16 0,'-2'-10'23'0,"0"1"1"16,0 0-4-16,1 3-4 0,0 4-7 0,1 0-3 0,0 0-6 15,0 1-12-15,1-1-27 0,0 1-22 0</inkml:trace>
  <inkml:trace contextRef="#ctx0" brushRef="#br0" timeOffset="22964.14">1764 4270 26 0,'-7'-1'24'0,"0"0"6"0,-2 1 4 0,1-1 3 16,2 1 0-16,1 0 1 0,1 0 1 0,1 0 0 0,1 1 0 0,-1-1 1 16,1 0-3-16,2 1-1 0,0-1-8 0,0 0-4 0,0 1-2 0,2-1 0 15,0 1 6-15,1-1 2 0,1 1 1 0,0-1 3 0,1 0 0 16,2 0 0-16,1 0-2 0,1-1-2 0,3-1-3 0,1 0-6 15,-1 0 0-15,5-2-5 0,-1 1-1 0,4-2 0 0,1 0-5 0,1 1-4 16,4-1-2-16,0 0-2 0,4 1 2 0,1-1 3 0,2-1 0 0,2 1 2 16,4-1-2-16,0 1 1 0,2 0 0 0,4 0 0 15,1-1-1-15,2 1 0 0,2-1-4 0,0 0-1 0,1 1-1 0,-1-2 1 0,2 1 0 16,0-1 0-16,-1-1-1 0,0 2-1 0,0-2-1 0,-1 2 1 0,1-1-1 16,-2 0 2-16,0 1 1 0,0-1 0 0,-4 0 2 0,-1-1-3 15,-3 1 0-15,0 0 1 0,-2 2-1 0,-3-1 1 0,-3 1 0 0,-2 0 1 16,-2 0 1-16,-2 1-4 0,-3 0 2 0,-2 1-3 0,-4 1-1 15,-2-1 3-15,0 2 1 0,-4-1-2 0,0 0 0 0,-4 1 1 0,1-1 1 16,-4 1 1-16,1 1 2 0,-2-1 2 0,-2 1 0 0,-1 0 5 0,0-1 2 16,-2 1 2-16,0 0-2 0,-1-1-4 0,0 1-7 0,1-1-2 0,-2 1-4 15,-1 0-2-15,0-1-1 0,-1 1-3 0,0 0-2 0,-1 1-7 16,1-1-10-16,-1 0-11 0,-2 1-16 0,4-1-18 0,-2 0-24 16,1 0-34-16,1-1-56 0,0 1-61 0,0-2 30 0</inkml:trace>
  <inkml:trace contextRef="#ctx0" brushRef="#br0" timeOffset="23252.06">3392 3848 27 0,'-13'-1'26'0,"2"-1"8"16,-3-1 20-16,2 3 12 0,3-1 7 0,0 1 1 0,0 1-7 0,2-1-2 16,0 1-9-16,0 0-6 0,4 0-2 0,0 0-5 0,2-1-6 15,1 0-8-15,0 1 0 0,1 0-2 0,1 0 2 0,2 2 4 16,0 0 2-16,2 0 3 0,1 1-6 0,-1-1 0 0,4 0-4 0,-1 1-4 15,-1-1 0-15,2-1-4 0,1 3-3 0,-1 0 2 0,2 1-5 0,-1-1 2 16,1 1 2-16,0-1-4 0,1 0 3 0,-2 0-5 0,1 1 1 0,0 0 0 16,0 1-1-16,0-1 1 0,0 2-1 0,-1-1 1 0,-1 1 2 15,1 0 0-15,1-1-1 0,-3 1-1 0,3 0-1 0,-3-1-2 0,-1 0-5 16,-2 1 2-16,0-1-5 0,-2 1 0 0,0-1-1 0,-2 0 0 0,0 1 0 16,-2-1 1-16,0 1-2 0,0-1-2 0,-2 1 1 0,-1 1-2 15,-2 0-1-15,0 2-4 0,-2 0-5 0,-1 2-7 0,-1-1-24 0,-3 1-28 16,1-1-40-16,-2 0-66 0,0 1-82 0,1 2-105 0</inkml:trace>
  <inkml:trace contextRef="#ctx0" brushRef="#br0" timeOffset="24630.53">2532 4537 10 0,'0'-3'15'0,"1"-1"10"0,0-1 7 15,2-1 7-15,-1 1 4 0,1-1-1 0,1 0-6 0,-2 0-6 0,2 1 1 16,-1 1 4-16,2-1 4 0,-1 0 3 0,2-1 0 0,0 0-5 0,0 0-3 15,1-1-2-15,0 1-1 0,-1 1-3 0,2-1 2 0,-2 1-1 0,0 1-1 16,3 0 0-16,-2-1-1 0,0 1 0 0,3-1-2 0,-2 2 1 16,0-1-3-16,-1 1 0 0,1 0-4 0,-1 1 2 0,1 0-5 0,0 1 0 15,-2 1-2-15,1-1-3 0,-1 2 0 0,-2 0-2 0,1 1-2 16,-1 1 0-16,-1 1-3 0,1 1-1 0,0 0 2 0,-2 0-2 0,-1 2 2 16,-2-1-2-16,1 1-1 0,-2 1 0 0,1 0-2 0,-4 1 3 0,2-1-5 15,-1 1-2-15,-2-2-1 0,2-1 0 0,1 0 0 0,-2 0 6 16,0 0 0-16,1 0-1 0,-1-1 2 0,1 1-4 0,0-2 1 0,1 0-1 15,-1 0 1-15,0-1 0 0,0 1 0 0,1-2 2 0,0 1-4 0,0-2 2 16,1 1-3-16,0-1 4 0,0 0-2 0,2-1-1 0,-1 0-1 16,1 0-2-16,0 0 2 0,0 0-1 0,0-1 1 0,1 0-1 0,1-2 1 15,1 0 1-15,1-2 1 0,1-1 1 0,-2-2-1 0,4 1 2 0,-2-1-2 16,0 0 2-16,1 1-2 0,0-1 5 0,1 1 1 0,-1-1 1 16,0-2 2-16,1 0-5 0,0 0 1 0,0 0-1 0,-1 0-1 0,0 0 2 15,0-1-2-15,1 2 1 0,-1 0-1 0,-2 1 1 0,2 1-2 16,-2 2 3-16,0 0 0 0,-2 0 0 0,0 1 2 0,1 1 0 0,-1 1 1 15,0 0 1-15,0 0-2 0,-2 2-2 0,1-1 0 0,-2 1-1 16,1 1 1-16,-1 0 0 0,0 1 0 0,0 0 0 0,1 1 3 0,-1 1-2 16,0 2 0-16,0 0 3 0,-2 0-4 0,3 3 2 0,-2 0-1 0,1 1 1 15,1 0-2-15,1 0 0 0,-1-2 4 0,2 1-1 0,0 1 0 0,0-1 0 16,1 0-2-16,1-2-5 0,1 0 1 0,2-2 1 0,1-1 0 16,1 1 4-16,-1-1-2 0,4 0 0 0,0-1 2 0,1-1-3 0,1 0-1 15,0-2-1-15,2 0-6 0,-2 0-1 0,3 0-7 0,-3-1-8 0,1-2-13 16,1 0-20-16,-1 0-40 0,-2-1-107 0,1 1-238 0</inkml:trace>
  <inkml:trace contextRef="#ctx0" brushRef="#br0" timeOffset="25536.33">1054 2776 8 0,'2'-4'7'16,"-1"-2"1"-16,1 0 0 0,2 1 1 0,-2 0 1 0,0 1 0 0,0-1 0 15,-1 1 1-15,1 0 0 0,0 0 0 0,0 1 0 0,0 0 0 0,-2 0 1 16,2 1-1-16,-2 1-2 0,2 1 0 0,-2-1-1 0,2 0-1 16,-1 1-1-16,0 0 0 0,0 0-1 0,0 1 2 0,0 0-1 0,1-1 2 15,0 2-2-15,-1 1 1 0,0-1 3 0,1 2 1 0,-1 0 3 16,1 2 3-16,0 2 1 0,1 1 3 0,0 3 1 0,-1 1 2 0,1 4-1 15,0 2-2-15,0 1 1 0,1 4-1 0,1 3 0 0,0 0 2 16,0 4-1-16,-1-2-1 0,2 5-3 0,0 1-4 0,-2 3-4 16,2 2-3-16,-1 0-4 0,1 1 0 0,-2-2 1 0,3 0 1 0,-1 2 4 15,1-3 0-15,-1 1 0 0,1 1 0 0,-1-1-2 0,0 0 0 0,0 0-2 16,-1-3-1-16,-1-2-1 0,0-2-2 0,0 0 1 0,-1-2-2 0,-1-1-2 16,0-1 1-16,0-1-3 0,-1-3 2 0,-1 0 1 0,0-3-1 0,1-2 6 15,-1 0 3-15,-1-2-3 0,1-3 2 0,-1 0-4 0,0 0-3 16,-1-1 3-16,0-2-3 0,0-2 1 0,-1-1 1 0,0-1-2 0,1-1 0 15,0-2 2-15,0-1-2 0,-1-1 1 0,1-2-2 0,0 0-8 16,0-1-8-16,0-2-12 0,0-2-28 0,-2-1-40 0,2-3-100 0,-1-1-40 16</inkml:trace>
  <inkml:trace contextRef="#ctx0" brushRef="#br0" timeOffset="26105.28">1073 2741 19 0,'0'-4'24'0,"-1"0"6"0,0-1 5 0,1 0 4 0,0 2-1 0,0 0-2 0,-1 1-2 0,1 0-4 15,-1 0 1-15,1 0 2 0,-1 0 0 0,1 1 2 0,0-1 1 0,-1 1-1 0,1 1 3 0,0 0-5 0,0 0-3 0,-1 2-2 0,1-1-8 0,-1 2 3 0,0 1-1 16,0 0-4-16,-1 1 3 0,0 3-5 0,0 1 2 0,-1 1-2 16,-1 2-2-16,-1 1-1 0,0 1-3 0,0 1-2 0,0 2 0 0,-1 0-4 15,0-1-2-15,1 2 1 0,0 0 0 0,0-2-1 0,-1-1 1 16,3-1-1-16,-1-3-1 0,1 0 2 0,0-4 1 0,-1 0-2 0,2-1 1 16,0-2 6-16,2 0 1 0,0-2 0 0,0-1 2 15,0-1-1-15,0-1 4 0,2 1 2 0,-2-2-3 16,0 0 1-16,2-2-8 0,0-1-1 0,0-2-5 0,1-2-2 0,0-2 1 0,0-1-1 15,1-2 1-15,0-1-1 0,-1 0-2 0,0-2 2 0,1 0 0 0,0 0-1 0,-1 1 1 16,1-3 0-16,1 1-2 0,0-1-2 0,1 0-2 0,1-1 0 0,-1 1 1 16,0 1 3-16,-2 1 3 0,1 3-3 0,-1 1 1 0,-1 2 1 0,0 0 1 15,-1 2-1-15,2 1 3 0,-2 1-3 16,0 2 1-16,0 2 3 0,0 0-2 0,0 1 0 0,0 0 0 0,0 2 2 0,0-1-2 0,0 1 7 16,0 1-1-16,1 1 0 0,0 0 2 0,0 0-4 0,0 0 1 0,1 0-2 15,-1 2-1-15,2 0 2 0,-1 1-1 0,1-1 2 0,-1 0 2 0,1 1-1 16,-1 0 5-16,1 1 0 0,0 0 2 0,-1 1 2 0,3-1-2 15,-2-1 2-15,0 2 1 0,-1-1-2 0,2 2 4 0,-2-1-2 0,0 0 0 16,-1 1-4-16,1-1 5 0,-1 0-4 0,0 0 0 0,-2-1 4 16,0 0-7-16,-1 0 1 0,0 0 1 0,-1-1-1 0,0 1 0 0,0-2-3 15,-1 0-2-15,0 0 0 0,-1-1-3 0,-1 1-2 0,0-1 5 0,-1 1-3 16,-3 0-1-16,1 0-6 0,-2 1-8 0,-2 1-1 0,-1 1-6 16,0 1-9-16,-3-1-17 0,0 1-33 0,-1 0-40 0,-1 0-70 0,-1 2-68 15,-2 0-82-15</inkml:trace>
  <inkml:trace contextRef="#ctx0" brushRef="#br0" timeOffset="26797.22">483 3418 62 0,'-2'-11'27'0,"0"1"2"0,1-1 6 0,0 1-2 0,1 2 1 0,0 0 5 0,0 1 1 15,1-1 1-15,-1 2-2 0,0 0-3 0,0 1 2 0,0 3-1 0,0-1-1 16,0 0-1-16,0 2-4 0,0 0-1 0,0 0-7 0,0 0-6 15,0 1-5-15,1 1-4 0,0 0 0 0,0 1 0 0,1 1 5 16,0 1-2-16,0 0 1 0,-1 2-1 0,1 2-1 0,0 1-1 0,2 1-2 16,-2 0-1-16,0 1-1 0,1-2-1 0,-1 2 1 0,0-1-1 0,0 0-2 15,2 1 1-15,-1-1 0 0,1-2 2 0,-1 1-2 0,1-1 0 0,1 1-1 16,-2-2 0-16,3 1 3 0,-1-2-1 0,-1 0 1 0,4-2 0 16,-2 1 1-16,1-2 4 0,0 0-3 0,0-2-1 0,0-2 3 0,-1 0-2 15,1-2 3-15,0-1 4 0,0 0-5 0,0-3 0 0,-2 1-1 0,3-2-2 16,-1 0-1-16,1 0 1 0,-2-1 1 0,1-1-1 0,0 0 0 15,-2 0-2-15,0-1 0 0,1 0 2 0,-3 0-2 0,3 0 0 0,-2 1 1 16,-1-1-3-16,0 1 2 0,0-1 0 0,-1 1-1 0,0 0-1 16,-1 2-3-16,0 0 1 0,0 2 1 0,-1 0-2 0,0 3 1 0,1 0 0 15,-1 1 0-15,0 1-1 0,0 1 3 0,-1-1-4 0,1 2 2 16,0 1 2-16,-1 0-3 0,2 2 5 0,0 0-3 0,-1 2-3 0,1 0 2 16,0 3-3-16,1-1 4 0,0 4-1 0,1 1 3 0,0 1-2 0,1 1 0 15,-1 0 1-15,0 2 1 0,0 1-1 0,1 1-1 0,0 3-2 0,0 2 2 16,-1 0-1-16,0 3 2 0,0-1 0 0,1 2-3 0,-1 0-1 15,0 2 1-15,0-2 0 0,0-2 0 0,1 0 0 0,0-4-1 0,0 1-3 16,0-1-1-16,-2-3 2 0,0-1 1 0,0-2 4 0,-1-2 2 16,0 0 0-16,-1-2 4 0,0-1-1 0,0-1 4 0,-2-2 3 0,1-2 0 15,-1 1 3-15,-1-1-1 0,-1-1-1 0,2-2 0 0,-1-1 1 0,1-1 5 16,-2 0 0-16,0-1-3 0,-1-1-3 0,1 0-4 0,-2 0-3 0,-1-3 1 16,0 0-4-16,0-1 1 0,-2 0-1 0,2 0-2 0,-3-1 5 15,1-1-5-15,0-2 3 0,-1-1-4 0,0 0 1 0,1-1 1 16,0 2-1-16,0-1 2 0,2 1-3 0,0 1 1 0,2 0 1 0,0 1 5 15,0-1-1-15,2 0-1 0,1 1-4 0,1 0 0 0,2-1-3 0,1 0 0 16,2 0 0-16,1-1-8 0,3 0 1 0,2 1-8 0,2-1-4 16,1 1-6-16,4-1-16 0,1 2-18 0,-1 1-36 0,4 0-116 0,0 2-240 15</inkml:trace>
  <inkml:trace contextRef="#ctx0" brushRef="#br0" timeOffset="46705.47">5199 4140 26 0,'-13'-9'1'0,"-2"-1"1"0,-2 1 2 0,3 2 0 0,2 2 0 0,0 2 0 0,2 0 1 16,0 1-1-16,1 0 2 0,0 1-2 0,2 1 0 0,0 1-2 0,0 0-1 15,1 1-1-15,1 0 1 0,-1 1-1 0,2 2 0 0,-1-1 0 0,1 2 0 16,0 1 1-16,-1 0 0 0,2 1 1 0,0-1-1 16,2 0 1-16,0 1 1 0,1-1 2 0,1 0 4 0,1-1 3 0,1-1 3 15,2 1 3-15,1-1 1 0,1 0 3 0,3-1 0 0,1 0 2 0,2-2-1 16,4 0 0-16,1-1 0 0,1-1-4 0,4-1-3 0,2-1 0 16,3-2-2-16,2-1 3 0,2-1-2 0,2-1-2 0,3 0-1 0,0-1-2 0,5 0 0 15,-1-1-1-15,4 0-3 0,1-1 0 0,1-1-3 0,-1 2 3 0,3-1-1 16,-1 1-2-16,3 2-1 0,0 1-3 0,0 0 0 0,0 0 3 15,-1 2 0-15,2-1-1 0,-1 3 2 0,0-1-1 0,1 1 1 0,-3 0 0 16,3 0 0-16,-3 1-2 0,3 0-3 0,-2 1 2 0,-1-1-1 0,0 2 4 16,-1 0 2-16,0 0 0 0,2 0-2 0,-1-1 1 0,-1 1-3 15,-1 1 1-15,0 1 1 0,-2-1-4 0,-1 3 0 0,-2 0-8 0,-1 1-12 16,-2 1-20-16,-3 2-50 0,0-1-57 0,-4 3-25 0</inkml:trace>
  <inkml:trace contextRef="#ctx0" brushRef="#br0" timeOffset="49693.67">8980 4073 1 0,'12'-4'1'0,"1"1"1"0,3-1 0 0,-1 1 0 0,-2 0 1 15,2-1 0-15,-1 1-1 0,1 0 1 0,1 0-1 0,0 0 1 16,-1-1-1-16,3 1 0 0,-1 0 0 0,1 0 0 0,1 0-1 0,2 1 0 16,0 0 0-16,-1 1-1 0,3 1 1 0,-2-1-1 0,0 1 0 0,0-1 0 15,0 1 1-15,1 0-1 0,0 0 1 0,-1-1-1 0,1 1 0 16,0 0 0-16,-1-1 1 0,2 1 0 0,-1-1 0 0,-2-1 1 0,3 1-1 16,-1-1 0-16,1 1 1 0,-1-1 0 0,-1 0 1 0,1-1-1 0,0 1 0 15,-1 0 1-15,0 0 0 0,0-1-1 0,0 1 1 0,1 0 0 16,1 1-1-16,-1-1 0 0,3 1-1 0,-2 0 0 0,1 1 2 0,-1 0-1 15,-1 0-1-15,2 0 0 0,-1 0 0 0,0 0-1 0,2 0 1 0,-2 0-1 16,2 1 0-16,-1 0 1 0,0-1 0 0,-1 1-1 16,-1 0 0-16,1 0 0 0,0 0 0 0,0 0 1 0,0-1-1 0,0 0 1 0,-1 1-1 15,0-1 0-15,-2 0 2 0,1 1-2 0,0 0 1 16,0-1 1-16,1 1-1 0,1-1 0 0,-1-1 1 0,0 2-1 0,0-1 0 0,-1 0 1 16,2-1-1-16,-1 1-1 0,0-1 1 0,4 1-1 0,-2 0 0 15,2 0 0-15,0 1 1 0,1-1-2 0,0 0 1 0,-1 0-1 0,2 0 1 16,-1 1 0-16,-1-1 0 0,2 1 0 0,-1-1-1 0,-1 0 1 15,0 1 0-15,-1-1-1 0,0 1 1 0,2-1-1 0,-1 0 1 0,0 0 1 16,1-1 0-16,-2 1-1 0,0 0 1 0,-2 0-1 0,2 0-1 0,-2 0 1 16,0-1-1-16,1 1 1 0,-1 0 0 0,1 0-1 0,0 0 1 15,-1 0 0-15,0 0 0 0,1 0 0 0,1 0 0 0,0-1 1 0,0 1-1 16,2-1 0-16,-2 0-1 0,2 1 1 0,0-1 0 0,-2 1 0 16,4-1 0-16,-1 0-1 0,1 1 1 0,0 0-1 0,0 0 0 0,-2 0 0 0,0-1 0 15,1 0 0-15,0 0 0 0,0 0 0 0,1 0 0 0,-1 0 0 16,0 0 1-16,-1 0 0 0,-2 0-1 0,0 0 2 0,0 0-1 0,-1 0 0 15,1 1 0-15,-2 0 1 0,-2 0-1 0,4 0 1 0,-4 1 0 16,1-1 0-16,0 1 0 0,1-1-1 0,0 0 1 0,0 0-1 0,0 0 0 16,2 1 0-16,-2 0 1 0,0-1 0 0,0 1 0 0,2 0-1 0,1 0 1 15,0 0-1-15,2-1 0 0,-2 1 1 0,5-1-1 0,-4 1 1 16,2 0-1-16,-1 0-1 0,0-1 1 0,2 0 0 0,-2 0 0 0,-1 0 0 16,0 1 0-16,-1-1 0 0,-1 0-1 0,4-1 2 0,-3 1 0 0,2-1 2 15,-2 1-1-15,-1-1 1 0,0 0 1 0,-2 0-1 0,3-1 2 16,-3 1 0-16,2 0 0 0,-2 0 0 0,0 0 1 0,0 0-1 0,0 0 1 15,-3 0-1-15,1 0-1 0,-2 1 0 0,1 0-1 0,1 1 0 16,-2-1 1-16,-1 1-2 0,-1-1 1 0,1 1 1 0,-3 0-2 0,1-1 2 16,-1 1 0-16,-1 0-1 0,0 0 0 0,-1 0-1 0,1 0 1 0,-1 1 0 15,0-1 0-15,-1 0 3 0,0 0-1 0,3 0 0 0,-2 0 0 16,1-1 0-16,-2 2 1 0,1-1-1 0,-1 1 2 0,2 1 0 0,-2-2 0 16,0 2 0-16,0-1-1 0,0 1 1 0,0 0-1 0,-1 0 1 0,-1 0-2 15,1 1 0-15,-2 0-2 0,0-1 1 0,0 1 0 0,-1 1 0 16,-1-2 0-16,0 1 0 0,-1 0 0 0,-2-2-2 0,2 1 1 0,-2 0-1 15,-2-1-2-15,0 0 1 0,0-1-1 0,-1 0 0 0,-1-1 2 16,0 1 2-16,0-2-1 0,-1 1-1 0,0 0-3 0,-1 0-3 16,0-1-2-16,-2 0-1 0,-3-2-7 0,2 0-6 0,-2 0-9 0,-1-1-7 0,1 0-8 15,-2 0-10-15,1-2-11 0,-2 1-5 0</inkml:trace>
  <inkml:trace contextRef="#ctx0" brushRef="#br0" timeOffset="50115.95">13430 3698 90 0,'-1'-10'5'0,"1"1"1"0,1 0-1 0,-1 4-1 0,1 2-3 0,1 2-1 0,0 1 0 16,0 1 0-16,2 1 0 0,0 0-1 0,1 1 0 0,1 1-1 0,0 1 1 15,-2 1-1-15,1 0 1 0,0-1 0 0,-1 2 0 0,0 0 0 16,0 1 1-16,-1-1 0 0,0 1 2 0,0-1 0 0,-1 1 1 0,0-1 0 16,1-1-2-16,-1 0 1 0,1 0 1 0,0 0-2 15,0 0 2-15,0-2 0 0,3 1 2 0,0-2 3 0,2 1 1 0,2-1 1 16,0 0 2-16,2 1-1 0,0-1 0 0,-1 0 1 15,2-2 0-15,1 1 0 0,0 0 0 0,-1 0-1 0,0 0 1 16,1 1-3-16,-3 1 1 0,1-1-2 0,-3 1 0 0,1 0 0 16,0 1 1-16,0 0-1 0,-3 1 0 0,1 0-3 0,-1 1-1 0,-1-1 0 0,-2 1 0 0,-1 3 1 0,0-1 0 15,-2 3 3-15,-1 1 0 0,-1-1 0 0,-1 3-2 0,-3 0-1 0,0 1-2 0,-4 1-1 16,-2 2 0-16,-3 1-1 0,-3 2-2 0,-2 1-1 0,-5 1 0 16,-2 1-3-16,-2 0-3 0,-2 0-5 0,1 1-3 0,-2 2-7 15,0-2-8-15,1 3-5 0,0-2-7 0,1 1-7 0,2-1-17 0,0-1-32 16</inkml:trace>
  <inkml:trace contextRef="#ctx0" brushRef="#br0" timeOffset="58255.99">16379 4032 207 0,'-10'-5'17'0,"1"1"-9"0,-1 0-2 15,4 2 4-15,3 1 1 0,1 0-1 0,1 1 0 0,2 0-3 16,0 1-2-16,1 0-2 0,0 1 0 0,2-1-1 0,1 2 0 0,0-1 3 16,1 2 1-16,1-2 4 0,0 0 3 0,1 0 3 0,0-1 4 15,2 0 1-15,3 1 0 0,-1-1-1 0,4 0-2 0,-2-1 0 0,4 0-3 16,-1-1-2-16,2-1-1 0,3 0-1 0,2-1-2 0,2-1 1 0,3 0-2 16,1-1 1-16,3 1-2 0,0-1-3 0,4 0 1 0,0 1-1 0,1 1-2 15,2-1-1-15,-1 0-2 0,1-1 0 0,1 0-1 0,-1-1-1 16,1 0-2-16,0-2-4 0,0 1-10 0,-3 1-25 0,2-2-36 0,-3 2-137 15</inkml:trace>
  <inkml:trace contextRef="#ctx0" brushRef="#br0" timeOffset="59448.03">20264 3801 59 0,'-3'-7'0'0,"-1"0"-3"0,0-1 9 0,1 3-1 16,1 2-2-16,2 0 0 0,-2 0 0 0,4 1-2 0,-2 1-2 15,0 0-1-15,2 1-1 0,1 0 0 0,0 0 1 0,1 0 0 16,0 0 1-16,1 0 0 0,-1 0 2 0,1 0 0 0,1 0 0 0,-2 0 0 15,1 0 0-15,1 0 0 0,0 1 1 0,1 0 1 0,2 1 0 16,-1 0 1-16,3 0 0 0,-1 0 1 0,3 0 1 0,2 1-1 0,0-1 2 16,4 0-1-16,1-1-1 0,4 1 0 0,1-1-1 0,3 0-1 0,1 1 0 15,4-1-2-15,0 0 0 0,5-1-3 0,-2 0-2 0,6-1-8 0,-1 0-13 16,6 0-21-16,1 0 1 0</inkml:trace>
  <inkml:trace contextRef="#ctx0" brushRef="#br0" timeOffset="60331.65">24246 4063 17 0,'18'-7'20'0,"5"-1"2"16,8-3 1-16,2 1-3 0,-2 1-3 0,6 0-5 0,0 1-5 0,5 3-3 15,3 0-3-15,4 2-2 0,4 2 0 0,4 2-4 0,3 2-3 16,2 1-5-16,5 0-4 0,3 3-6 0,3 1-7 0,3 2-6 0</inkml:trace>
  <inkml:trace contextRef="#ctx0" brushRef="#br0" timeOffset="79875.06">8371 7695 1 0,'59'-5'0'0,"7"-2"0"0,17-1 0 16,-10 0 0-16,-7 1 0 0,-2 0 0 0,0 1 0 15,0 0 1-15,-3 0-1 0,0 0 1 0,-3-1 1 0,0 1 0 0,1 0 0 0,-2 0 1 0,0 2 0 0,0-1 0 16,-1 0-1-16,0 1 1 0,-1 1 0 0,-3-1-1 0,0 1 0 0,-3 0-1 16,-1 0 0-16,0 1 0 0,-3 0-1 0,0 0 1 0,-2 1-1 15,-1 1 0-15,-4-1-1 0,-1 2 0 0,-2-1-1 0,-2 2-1 0,0 0-1 16,-2 0-2-16,-2 0-2 0,-2 1 0 0</inkml:trace>
  <inkml:trace contextRef="#ctx0" brushRef="#br0" timeOffset="92817.05">1368 7907 170 0,'-24'-12'121'0,"2"1"-118"16,-6-2 1-16,6 4-1 0,8 3 2 0,1 0-2 0,3 2 0 0,2-2 2 15,1 1-3-15,2 0 0 0,1 0-1 0,1 0-1 0,2 1 0 16,1 0-2-16,1-1 0 0,1 0 0 0,1 0 0 0,1-1 1 0,1 0-1 16,2 2-1-16,0-1 0 0,0 1-1 0,2 1 2 0,1 1 0 0,2 1 0 15,2 1 1-15,1 1-3 0,2 0 0 0,0 1 1 0,3 0 1 16,2 0 3-16,1 0-1 0,2 0 1 0,4 0 0 0,2-1 0 0,1 0 0 15,3 0 1-15,1-1-1 0,4 1 1 0,4 0-2 0,1-1 0 0,4 0 0 16,0-1-1-16,6-1 1 0,2 0-2 0,5-2 1 0,3-1-1 16,1-2 2-16,3-1-1 0,0-1-1 0,5-1-1 0,-1-1-3 0,2 0-5 15,-2 0-10-15,1-1-14 0,0 3-47 0,-3-1-36 0</inkml:trace>
  <inkml:trace contextRef="#ctx0" brushRef="#br0" timeOffset="108985.54">1356 11993 1 0,'9'0'0'16,"2"1"0"-16,1 1 0 0,0-1 0 0,-2 0 0 0,1 0 0 0,0 1 0 16,0-1 0-16,-1 2 0 0,1-1 0 0,3 1 0 0,-1 0 0 0,0-1 0 15,2 1 0-15,-1 0 0 0,0 2 0 0,2 0 0 0,-1-1 0 16,1 2 1-16,2 0 0 0,0 0 0 0,2-1 1 0,4 1 0 0,-2 0-1 15,3-1 2-15,0 1-1 0,-1-1 0 0,4-1 1 0,0 2-2 16,4-2 1-16,0-1 0 0,4 0 0 0,0-2-1 0,1 0 0 0,3-1 1 16,-1 0-1-16,3 0 0 0,2 0 0 0,-1 0 0 0,2 0-1 0,1-1 0 15,1 0 1-15,0 1-1 0,-1 0 0 0,2 0 1 0,2-1-1 16,-1 1 0-16,3-1 1 0,-3 1-1 0,2 0 1 0,0 1-1 0,-1-1 0 16,3 1 1-16,-1 0-1 0,1 0 0 0,0 1 0 0,0-1 0 15,1 1 0-15,2 0 0 0,1 0 0 0,0 0 0 0,0-1 0 0,-1 0 0 16,2 1 0-16,1 1 0 0,1-1 0 0,0 0 0 0,-1 0 0 0,0-1 1 15,2 2 0-15,-1 0-1 0,1-1 1 0,0 0-1 0,1 0 0 0,1 0 0 16,-1-1 0-16,2 0-1 0,-1 1 1 0,1-1 0 0,1-1 0 16,1 1 0-16,-1-1-1 0,0 0 1 0,1-1 0 0,2 1 0 0,0-1-1 15,2 0 1-15,0 0-1 0,1 1 1 0,0-1 0 0,-1 0-1 0,0 0 1 16,2-1 0-16,0 0 0 0,-1 1-1 0,2-1 1 0,-3 1-1 16,0-1 0-16,1 0 0 0,-1 1-1 0,-2-1 1 0,3 0 1 0,-1 0 0 15,-1 0 1-15,2 1-1 0,-1 0 0 0,0 0 0 0,-1 0 0 16,1 0 0-16,-1 0 1 0,1 0-1 0,0 0 0 0,1 0 0 0,0 0 1 15,-1 0-2-15,0 0 1 0,0 1-1 0,1 0 1 0,-2-1 0 0,2 1 1 16,-1-1-1-16,3 1 0 0,-3-1 0 0,1 1 0 16,0 0 0-16,-1-1 0 0,0 1 0 0,0-1 0 0,1 0 1 0,-1 1-1 0,2-1 0 15,0 0 0-15,0 0 0 0,-1 0 0 0,0-1 0 0,-2 1 0 0,-1-1 0 16,0 0 0-16,2 0 0 0,-1 1 0 16,1-1 0-16,-1-1 1 0,-1 1-1 0,0-1 0 0,-1 0 0 0,0 1 0 15,1 1 0-15,0-2 1 0,0 1-2 0,1 0 1 0,-1-1-1 0,1 1 1 0,1-1 1 16,0 0-1-16,0 2 0 0,1-1 0 0,1-1-1 0,-1 1 2 0,1-1-1 15,0 1 1-15,1-1 0 0,-1 1-1 0,-1-1 2 0,-1 1-1 16,0-1-1-16,0 0 1 0,2 0 0 0,-1 0-1 0,-1 0 1 0,-1 1 0 16,-1 0 0-16,-2 0 2 0,-1 1-1 0,0 1 1 0,-1-1 1 15,-2 1 0-15,2 0 2 0,-2-1-1 0,-1 1 1 0,1-1-1 0,-1 0-1 0,1 1-1 16,-1-1 0-16,0 0 0 0,2 0 1 0,0-1-2 0,0 0 0 16,2 0 1-16,-2 0-3 0,1 1 1 0,0-1 0 0,-1 0 0 0,-1 0-1 15,0 0 0-15,0 0 0 0,-1-1-1 0,0 0 2 0,0-1 0 16,-1 0 0-16,-1 1-1 0,0 0 0 0,-1 0 1 0,-2 0-1 0,-1-1 2 15,1 1-1-15,0 0 1 0,2 0 0 0,0 1 1 0,-2 0 0 16,1 0 0-16,0 1 2 0,0 0-1 0,-2 0 3 0,-2 0-1 0,-1 1-1 16,0 0-1-16,0 1-2 0,1 0 0 0,1 0-2 0,0 1 0 0,-1-1 0 15,-1 1-1-15,2 0 1 0,-2 1 0 0,0 0 0 0,-2 0 1 16,2 0-2-16,-4 0 1 0,4 0 0 0,1 0 0 0,-1-1-1 0,2 0 1 16,0 0 0-16,1 0-1 0,0-1 2 0,-1 2 0 0,-1-2-1 0,-1 1-1 15,-1-1 0-15,3-1-1 0,-1 0 0 0,3 0 2 0,-1-1 0 16,1 0 0-16,-1 0 1 0,0-1-2 0,1 1 1 0,0 1-1 0,-2 0 1 15,2 0 1-15,-2 0 0 0,0 0-1 0,2 0 1 0,0 0-1 0,1 0 1 16,-1 1-1-16,2-1-1 0,-2 1 0 0,1-1 0 0,-1 1 0 16,-2 0 2-16,1 0 0 0,1 1 0 0,1 0 0 0,1 0 0 0,0 0-1 15,-1 1 1-15,-1-1 1 0,1 1-2 0,-2-1-2 0,2 1 1 0,-1 0-2 16,0 0 3-16,0 0 0 0,2 0 1 0,0 1-1 0,2 0 0 16,-1 0-1-16,1 1 0 0,0-1 1 0,0 0-1 0,1 0 0 0,-2-1 0 15,0 0 0-15,1 0 0 0,1 0 0 0,1-2 0 0,1 2 1 16,-1-1 0-16,-1 0 1 0,0 0 1 0,-1 0-1 0,-2-1 2 0,-2-1-2 15,2 1 1-15,-2-1 0 0,2 1-1 0,0 0 1 0,-1 0-1 0,3 0-1 16,-3 0 0-16,2 0 1 0,-3 1-1 0,-1-1 1 0,0 0 1 16,-2 1-2-16,3-1 1 0,0 1 0 0,1-1-1 0,1 1 2 0,0 0-2 15,1-1 3-15,1 1-2 0,-2-1 0 0,-1 1 0 0,-1 0 0 0,-1-1 1 16,2 0-2-16,0 0 1 0,1 0 1 0,2 0 0 0,-3-1 0 16,0 1-1-16,-1-1 1 0,0-1 2 0,-1 1-2 0,-2 0 2 0,0 0-1 15,0-1 0-15,-1 1 0 0,2-1 1 0,-1 0-1 0,0 0-2 16,0 0 2-16,-1-1-2 0,0 0-1 0,0-1 2 0,-1 0-2 0,-1 1 1 15,0 0 0-15,-1 0 0 0,2-1-1 0,1 1 1 0,0 0-1 0,-1 0 2 16,1 0-1-16,-1 0-1 0,-1 0-1 0,0 1-2 0,0-1 2 16,0 1 0-16,-2 0 2 0,-1-1 0 0,1 1 1 0,1-1-1 0,1 1 1 15,-1-1 0-15,-2 0 0 0,-1 0 2 0,2-1-1 0,-2 1 1 0,-2 0 3 16,-2 1 0-16,2-1 1 0,0 0 1 0,-3-1 2 0,1 2-1 16,1-1 2-16,0 0-2 0,1 0 1 0,0 0-3 0,-2 0 0 0,-1 0-1 15,3 0-2-15,-3 0-1 0,1-1 0 0,-2 2 0 0,0-2-1 16,-1 2-2-16,-1-1 1 0,1 0-1 0,-1 0-1 0,1-1 5 0,0 1-2 15,0-1 0-15,1 0 2 0,-1 0-3 0,-1-1 0 0,0 0-1 16,1 0 0-16,1 0 2 0,-1 0-1 0,0 1 1 0,-1-1 0 0,-1 1-1 16,-1-1 0-16,0 0 1 0,0 1-1 0,0-1 0 0,0 1 0 0,-1-1 2 15,2 1 1-15,-2 0 4 0,0 0 1 0,-3-1 2 0,2 1 2 0,-3 0 3 16,3 0 0-16,-2 1 5 0,-1-1-1 0,0 0 1 0,-1 0 1 16,0 0-2-16,1 0 0 0,-3 1 0 0,2 0-2 0,-3 1-2 0,1-1 2 15,-2 0 0-15,1 0 1 0,1 0-1 0,0 1-2 0,-1 0-1 16,0 0 1-16,-1-1-2 0,-1 1 0 0,0 0 1 0,0 0-3 0,0 0-2 15,1 0 1-15,-1 0-2 0,0 0 1 0,-2 0 3 0,2 1-6 16,-1-2 2-16,-1 1-4 0,1 0-5 0,-1 1 3 0,0-1 0 0,0 0 0 16,-2 1-1-16,0-1 0 0,-1 1 0 0,-1-1-2 0,1 1 2 0,-1 0 0 15,-1-1-2-15,1 1-1 0,-2 0 1 0,-2 1 0 0,0-1 0 0,-1 1-1 16,-2 0-1-16,0 0 1 0,-3 0-2 0,0 0 2 0,-2 1-3 16,-3 0-1-16,2 1-1 0,-3 0-8 0,-1 1-10 0,0 0-56 0,-2 2-52 15,-1 2-60-15,-3 2-43 0,-4 1 23 0</inkml:trace>
  <inkml:trace contextRef="#ctx0" brushRef="#br0" timeOffset="-158647.02">13795 2520 38 0,'-5'-18'29'0,"-1"-1"-26"0,3-3-3 0,1 2-1 0,3 2 1 0,1 0 0 0,2-2 0 15,0 0 0-15,1 1-2 0,0-2-1 0,0 1-3 0,-1-2 0 0,-1-2 1 0,-1 1 1 0,-2 1 3 0,-2 0 2 0,-3 3 2 16,0 1 3-16,-2 1 2 0,-2 1 2 0,-1 0 1 0,-2 2 0 16,-1-2 3-16,-2 3 0 0,-3 0 1 0,0 2-2 0,8 6 6 0,-4-1 0 15,-2-1-1-15,-2 0 1 0,-3 0-7 0,-3-1 1 0,0 2 3 0,-5-2 1 16,0 2 0-16,-2-1 0 0,2 1 1 0,-1 1-2 0,1 0 1 16,1 1-3-16,0-1-4 0,1 2 1 0,0-1-5 0,3 1 0 0,-2 1-2 15,4 0-1-15,-2 1 1 0,1 0-4 0,2 1 0 0,0 1-1 16,0 0 0-16,1 0 4 0,0 0-2 0,0 1 1 0,0 0-4 0,-1 0 2 15,0 0-1-15,0 0-2 0,-1 0 5 0,-1 1-5 0,1 0 4 0,-2 1 1 16,0 0 0-16,0 1 0 0,-2 1 0 0,2 1 0 0,-25 9-11 16,4 3-1-16,8-2 3 0,6 0-2 0,4-1 12 0,-1 1-1 0,2 3 1 15,-1-1-1-15,2 3-1 0,-1 1 2 0,1 2-1 0,0 3 0 0,-1 2 0 16,1 2-1-16,-1 0-1 0,0 3-1 0,0-2 1 0,1 1 0 16,3 2-1-16,-1 0 0 0,3 2 1 0,0-2-3 0,0 0-5 0,3 2 2 15,3-2 0-15,2 2 1 0,1-2 5 0,3-1-1 0,0 2 1 0,3-1 2 16,1 1-1-16,1-1 0 0,3 0-1 0,1-3 0 0,2 0-2 15,1 1-1-15,1-1 2 0,2 1 0 0,1-1-3 0,1 0 1 0,1-2-1 16,1 0-2-16,0-2 2 0,2 0 3 0,2-2-2 0,2 0 4 16,-1-2 1-16,3 2-1 0,0-1 1 0,-1-1-1 0,3 0 2 0,0-2 1 15,2 1-2-15,2-3 3 0,1-1 0 0,1-2 1 0,0-1 0 16,-1-2 1-16,4 0-3 0,-1 0-1 0,2-1-1 0,1 0-2 0,3 0-2 16,-1 3-1-16,3 1 3 0,0 0 1 0,0-2 7 0,0-3 1 0,-2-3-3 15,-1-2 1-15,0 0-3 0,1-2 0 0,1 1 2 0,-1-1 0 16,0-2 3-16,-2 0-1 0,1-1 1 0,-2-2-2 0,1 1 2 0,2-1-2 15,-2-1 1-15,1-1 0 0,-2 1 0 0,1-1 3 0,-3-1-3 0,1-1 3 16,-1 0-3-16,1-2-1 0,-1 0 2 0,1-2 0 0,-2 0 3 16,3-3 0-16,-1-2 2 0,1-3 0 0,-1-1 0 0,0-2 1 0,2-3-2 15,1 0 2-15,2-2-3 0,1-2-2 0,0 0 0 0,-1-3-5 0,3 0 0 16,-2-4 0-16,-2 0-2 0,1-1 0 0,-4 2 0 0,0-1 0 16,-3 0 0-16,1 0-3 0,-3 1 7 0,-1-1-1 0,-3 3 6 0,-3 0 6 15,-1 0-6-15,0 0 3 0,-4 0-1 0,-2-1-3 0,1 2 1 16,-3-1 2-16,0 0-2 0,-3 2-1 0,-1-1 1 0,-2 0-4 0,-1 0 6 15,-2 0 1-15,-3-1 0 0,-2 2 4 0,-1-1-1 0,-4 0 0 0,-2 0-2 16,-4-1-8-16,-3-1 9 0,-4-1-3 0,-2-2 2 0,-4 1 4 0,-4-2-12 16,-4 0 1-16,-2-2-4 0,-2 1-3 0,-3-2-1 0,1 1-2 15,-1 1 3-15,-2-5-6 0,1 2 0 0,-1 0 2 0,0-2-10 0,0 4 4 16,1 1-1-16,-1 4-3 0,22 16 19 0,-6-3-6 0,-1 4-4 16,-6-4-11-16,0 2-28 0,-7-1-27 0,-3 4-33 0,-7-3-59 0,-3 3-82 15,-1 5-78-15</inkml:trace>
  <inkml:trace contextRef="#ctx0" brushRef="#br0" timeOffset="-150236.58">2668 11510 4 0,'39'-3'4'0,"6"0"0"0,11-1 0 0,-2 1 1 0,-4 0-1 0,1 1 0 0,-1 0-1 0,1 2 0 16,-1 0-1-16,0 0 1 0,2 1-1 0,0-1 1 0,0 1-1 15,1-1 0-15,0 1 0 0,1-1-1 0,0 0-1 0,2-1 1 0,-1 0 0 16,2 0 1-16,0-1 0 0,-1 2-1 0,0-1 1 0,0 1-2 16,1 0 2-16,-1 0-1 0,-1 1 0 0,2-2 0 0,-1 1 0 0,3-1 1 15,-1 0-1-15,0-1-1 0,-1 1 1 0,1 1-1 0,0-1 0 0,0 1 1 16,-1 0-1-16,1 0 1 0,0 0 0 0,2 0-1 0,0 0 0 15,1 0 0-15,-2 0 0 0,2 0 0 0,-2 1-1 0,1 1 0 0,-3 0 0 16,0 1 0-16,-1 0 2 0,1 1-2 0,1 0 0 0,-1 1 1 0,0-1 0 16,-1 0 0-16,0 1-2 0,2 0 1 0,-3 0-1 0,-1 1 1 0,-2-1 1 15,0 1 1-15,1 0 0 0,0 0 0 0,0-1-1 0,-1 1 0 16,0-1 0-16,-1 0 0 0,-1 2 1 0,0-1-1 0,-1 0 1 0,2 1 0 16,-1-1-1-16,-2 1 1 0,1-1-2 0,3 1 1 0,0-2 0 0,2 2-1 15,-1-1-1-15,1 0 0 0,2 0-4 0,0-1-2 0,1 0-1 16,-1 0-1-16,0 0 1 0,1 0 1 0,0-1 2 0,0 0 2 0,1-2 1 15,-1 1 3-15,0 0 0 0</inkml:trace>
  <inkml:trace contextRef="#ctx0" brushRef="#br0" timeOffset="-149718.71">8165 11696 1 0,'47'0'1'0,"6"1"2"0,14 0 1 15,-7 0 1-15,-8 0-1 0,-3 0-1 0,0 0 0 0,0 1-1 16,2-1 1-16,-1 1-2 0,1 0 1 0,1 0-1 0,1 1 1 0,1 0-1 16,0-1 0-16,1 1 0 0,0 0 0 0,1-1 1 0,1 2-1 15,1-1 0-15,0 0-1 0,0 1 0 0,2-1 0 0,-2 1 0 0,1-1-1 16,-1 0 0-16,0 0 1 0,-1 0-1 0,0-1 0 0,0 1 1 0,1 0-1 15,-1 0 1-15,1-1 0 0,-1-1-1 0,2 0 2 0,-1 0 0 16,2 0 1-16,-1-1-1 0,0 0 0 0,0-1-1 0,3 0-1 0,-2-1 1 16,2 0 0-16,-1 0 0 0,0 0 0 0,1-1 0 0,1 0 0 15,1 1 0-15,-2-1 0 0,2 1 0 0,2-1 0 0,0 0 0 0,2 0 0 16,1-1 0-16,0 0 1 0,2 0 0 0,0 1-1 0,-1-1 0 0,2 0 0 16,0 0 0-16,1 0 0 0,-1 1 0 0,1-1 0 0,-3 2 1 0,2-1 0 15,0 1 1-15,-1 1-1 0,2 0 1 0,0 0-2 0,-1 0 1 16,3 0 0-16,-2 0-1 0,2 1 0 0,1 0 0 0,-2 1-1 0,2 0 2 15,1 2-1-15,-1-1 0 0,1 1 0 0,2 0 0 0,0-1 0 0,-2 1 1 16,1 0 0-16,-2 0 0 0,1 1-1 0,1-1 1 0,1 1 0 16,1-1-1-16,-1 1 1 0,2-1-1 0,-1 0 0 0,0 1 1 0,3-2-2 15,-1 0 1-15,0 0-1 0,2-1 0 0,0 0 1 0,-2-1-1 16,1 0 1-16,-2 0 1 0,-1 0-1 0,1-2 0 0,2 0 0 0,-3 0-1 16,3-1 1-16,0 0-1 0,-3 0 1 0,5 0 0 0,-3 1 0 15,1-2 1-15,2 1-2 0,-2 0 1 0,2 0-1 0,0 0 0 0,-1 0 1 16,3 1 1-16,0-1-1 0,2 1 1 0,1-1-1 0,0 0 0 0,-2 0 1 15,1 1-1-15,1 0 2 0,2 1 0 0,0 0 0 0,2 0 1 16,-2 0-1-16,0 0-1 0,0 0 0 0,1 0 1 0,1 0-1 0,2 1 1 16,0-1 0-16,1 0 1 0,-4 1 0 0,1-1 0 0,-1 0 0 0,1 0 0 15,0 0 0-15,0 0 1 0,1 0 1 0,-2 0 0 0,0-1 1 16,1 0 2-16,2 1 1 0,0-1-1 0,-1 1 2 0,0 0-2 0,0 0 0 16,2 2-1-16,2 0-1 0,2 1-2 0,-2 1 0 0,0 0-2 15,1 1 1-15,1 0 0 0,1 0 0 0,3 0 0 0,0 2-1 0,-1-1 0 16,0 2 0-16,3-1 0 0,0 0 0 0,1 0 0 0,4 0-3 0,-3 0 0 15,-1 0-2-15,1 0-2 0,1-1-1 0,3 1-5 0,0 0-6 16,-2 0-8-16,-2 0-8 0,-1 0-8 0,-1 0-1 0</inkml:trace>
  <inkml:trace contextRef="#ctx0" brushRef="#br0" timeOffset="-147703.08">9604 11533 7 0,'-10'-5'2'0,"1"1"4"0,-2 1 5 0,2 2 1 0,3 1 2 16,1-1 0-16,2 1 1 0,1 0-1 0,0 0-2 0,1 1-4 16,1-1-2-16,0 1-3 0,1-1-2 0,1 0 2 0,0 0 2 0,1 0 1 15,1-1 2-15,3 0 0 0,2-1-1 0,5 0-2 0,0-2-1 0,2 1 1 16,1-1-2-16,2 0 1 0,0 1-1 0,0 1 1 0,0 2 0 16,0-1 1-16,-2 2 0 0,0 0 1 0,0 0 1 0,0 0 0 0,-2-1 1 15,2 1 3-15,-1-1 3 0,-2 0 1 0,1 0 4 0,0 0 4 16,-2 0-2-16,1-1-1 0,-2 0-5 0,-1 0-5 0,0 0 0 0,-2 0-3 15,0 0-1-15,-2 0 0 0,-1 0-2 0,-2 0 4 0,-1 0 2 16,-1 1 3-16,-2 0 3 0,-2-1-1 0,-1 1-2 0,-1-1-4 16,-2 0-5-16,-5 1-3 0,0 0 0 0,-5 1-2 0,-2 0 1 0,-4 0-2 0,-4 2 2 15,0 0 0-15,-3 1-3 0,0 0 3 0,-3 0-2 0,0 0 0 16,-1-1 2-16,-1 1-1 0,0 0 0 0,0 0 1 0,-1 0 1 0,2 0-2 16,-1 0 2-16,1 0 0 0,4-1-1 0,1-1 1 0,3-1 1 15,4-1 0-15,0 0-2 0,5-1 1 0,3 0-4 0,1-1 2 0,2-1 4 16,3 0-2-16,3-1 2 0,1 0-6 0,4-1-1 0,3-1 1 0,5-1-6 15,3-1 3-15,7-2-1 0,3 1 0 0,8-1 4 0,5 1-1 0,6 1 1 16,9 0 1-16,5 2-2 0,7-1-4 0,5 1-34 0,4 3-48 16,6 2-67-16</inkml:trace>
  <inkml:trace contextRef="#ctx0" brushRef="#br0" timeOffset="-91609.5">22587 9658 120 0,'-3'-6'74'0,"0"0"-72"0,0 0-3 0,3 1 2 0,1 2-1 0,1-2 0 0,2 0 0 16,0 0 0-16,0 0-1 0,1 0-1 0,-1 0 1 0,0-1 1 16,0 1-1-16,-2 0 3 0,0 0-1 0,-1 1 3 0,0 0 3 15,-1 0 1-15,-1 1 6 0,0 0 4 0,0 0 4 0,-1 2 4 0,1 0 5 16,-1 1 1-16,0 0 4 0,0 2-3 0,0 0-3 0,0 1-3 16,0 2-5-16,-1 1 0 0,0 2-3 0,0 2 0 0,-1 2-2 15,0 1 0-15,0 4-4 0,1 2 1 0,-1 3-3 0,0 2-2 0,2 4 0 0,-1 1-2 16,1 6 0-16,1 3-5 15,-1 3 2-15,2 4-4 0,-1 1-2 0,1 4 2 0,1 4-4 0,0 3-4 0,0 4 4 16,2 2 2-16,-1 1 2 0,-1 3 2 0,1 1-1 0,2 0-2 0,-1 0-1 0,0 0 0 0,0-1-5 16,0 2-1-16,-1-1 2 0,-1-2 0 0,1-2 3 0,2-1 3 0,-1-3-1 15,-1-2 2-15,1-2 0 0,-1-3-2 0,0-2 1 0,0-2-3 16,-1-2-2-16,-1-3 2 0,2-2-1 0,0-2 1 0,-2-4 3 0,1-2 1 16,1-4-2-16,-1-2 3 0,0-2 0 0,0-1-2 0,-1-3 2 0,0-3-4 15,0-1 0-15,0-2-2 0,0-3 3 0,-1-1-1 0,0-2-5 16,0-3-5-16,0-2-5 0,0-3-11 0,1-2-13 0,-1-2-28 15,1-3-120-15,-2-3-21 0</inkml:trace>
  <inkml:trace contextRef="#ctx0" brushRef="#br0" timeOffset="-90614.32">22356 9617 250 0,'-5'-3'7'0,"-1"0"-2"16,2 0 0-16,3 2-1 0,1 1 0 0,1-1-1 0,3 1 1 0,1-1 2 0,1 0-1 16,2-1 0-16,2 1-1 0,3-1-1 0,2-1 2 0,1 0 1 15,1-1 0-15,1 0 4 0,1 0-1 0,1 0 2 0,1 0 4 0,3-1-2 16,-1 1 1-16,4-1-1 0,1 1-5 0,2-2 0 0,2 1-1 16,2-1-2-16,1 1 3 0,2 0-1 0,0-2-1 0,2 0 1 15,2-2-5-15,2 0 2 0,2 1-2 0,3-2-2 0,2 0 1 0,1 0-1 16,1 0-1-16,2 1 1 0,1 0 2 0,1 0-2 0,2 1 2 0,0-1 0 15,0 1-1-15,2-1 1 0,-1 1-2 0,2 0-1 0,0 0 0 0,0-1-2 16,-1 0 1-16,0 1-2 0,0-2-2 0,-2 0 4 0,-2 0-4 16,-2 0 3-16,1-1 1 0,-2 2-4 0,-1-1 3 0,-3 1-1 0,-2 0 0 15,-4-1 2-15,0 0-1 0,-3-1 1 0,-3 1 4 0,-3 0-2 16,-4 1 2-16,-1 1-1 0,-4 2 1 0,-3-1 4 0,-3 2-1 0,0 1-1 16,-3 0 0-16,-3 2-3 0,-4 1 2 0,0 0 0 0,-2 1-1 0,-1 0 0 15,-2 1-2-15,0 0 1 0,-2 1-1 0,1 1 1 0,-1 0 0 0,-1 2 1 16,0 0 0-16,0 1 1 0,-1 0-1 0,0 1 1 0,-1 1 1 0,0 1-1 15,-1 0-1-15,0 0-1 0,0 0 1 0,-2-1-3 0,2 0 1 16,0-1 1-16,-1 0-3 0,0 1 2 0,0-1 0 0,-1 1-1 16,2-1 2-16,-1 1-1 0,1 0 0 0,-1-2 0 0,0 2 0 0,0 1-1 15,0-1 3-15,2 2 0 0,-2 0 0 0,0 1 2 0,0 2-4 0,0 0 2 16,1 1 0-16,0 1-1 0,2 0 0 0,0 2-1 0,0 1-1 16,1-1 1-16,1 1-4 0,1 3 1 0,2 1 2 0,0-1-2 0,-1 3 6 15,1 0-1-15,1 1-1 0,-1 1-1 0,2 0 0 0,0 1 0 0,0 0 0 16,0 2-2-16,-1 2 0 0,0 2 1 0,-1 0-4 0,-1 2 4 0,-1-2-2 15,-2 3-2-15,-1 1 2 0,-1 2 0 0,-2 2-2 0,-1 0 3 16,-1 0 0-16,0 1 3 0,-2 1 4 0,0-1 1 0,-1 0 1 0,1 1-1 16,-1-1 2-16,1 0 1 0,0 0 0 0,1-3 3 0,-1-1 3 15,1 1 0-15,0 0 2 0,3 1-2 0,0-1-2 0,1 0-2 0,1 0-1 16,1-2-1-16,1 0 4 0,1-1-1 0,2-2-1 0,0 2-2 0,1-2 0 16,1 2-2-16,0 0-1 0,0-1 0 0,1 0-6 0,-2-3 1 15,2 0 1-15,-1-2-1 0,0 1-2 0,0-1-2 0,-1 0-2 0,0-2-4 16,0-1 1-16,-1-2 2 0,1 0 1 0,0-1 2 0,-1-1 3 15,-1 0-1-15,0-2 1 0,-1 0 1 0,1-2-2 0,-3-2 2 16,0-2-1-16,0 0 3 0,-3-2-2 16,1 0-1-16,0-1 2 0,-2-1 0 0,0 0-2 0,-1-1 1 0,-2-1 4 0,1 0-3 0,-1-2 2 0,-1-2 1 15,0 0-1-15,-1-2 1 0,2 0 2 0,-2-1 1 0,0 0 1 0,-2-2 0 16,-2 0 2-16,0-1-1 0,-1 0-1 0,2-1 2 0,-3 0-2 0,0 0 0 16,-1-1-1-16,-1 0-1 0,-2-1 5 0,0 3 0 0,-1-3 1 15,-2 1 0-15,-1 0-5 0,0 0-1 0,-2 0 2 0,1 0-3 0,-2 0 0 16,-1 2 1-16,-1 0-3 0,0 1 3 0,-1-1-1 0,-3 0 0 15,-1 1 1-15,0 0 0 0,0 1-2 0,0-1 4 0,-2 2 2 16,0-1-2-16,-1 0 2 0,0 1 0 0,-2-1-3 0,1 0 0 0,-2-1 3 16,-1 0-5-16,1-1 1 0,0-1 0 0,-2 1-2 0,0 0-2 0,-1 0 3 15,-1 0-1-15,1 0-2 0,1-1 1 0,-2 1 1 0,1 1-2 0,-2 1 4 16,1 0-2-16,-3 2-6 0,1 1 1 0,0 0-1 0,1 0 1 16,-2 1 0-16,3 0-2 0,0-1 1 0,-2 1 0 0,3 0-3 0,2 0 3 15,0 1-5-15,4 0-2 0,1 1-2 0,2 0-9 0,3 1-7 16,1-1-13-16,3 0-20 0,3 1-22 0,2 0-35 0,3 0-98 0,1 0-175 0</inkml:trace>
  <inkml:trace contextRef="#ctx0" brushRef="#br0" timeOffset="-3662.89">1375 8073 54 0,'-6'-6'-11'0,"0"1"12"0,3 0 5 0,1 3 1 0,4 2-2 0,1 1-3 0,2 2 1 0,2 0 0 15,2 0 1-15,4 1 0 0,3-1-1 0,4 1 0 0,0-1 0 0,5-1-2 0,3-1 1 16,2 0 0-16,4-1-1 0,2 0 0 0,1-2 1 0,4 0-2 15,1-1 1-15,0-1 1 0,4 0-1 0,1-1 0 16,1 0 0-16,2 0 0 0,2 0 0 0,0 0 0 0,3-1 0 16,0 1 0-16,2 0-1 0,2-1 1 0,1 0 0 0,2 1 1 15,1-1-1-15,1 1 1 0,2 1 1 0,1 0 0 0,2-1 0 0,1 1 2 0,2 0-1 0,1 1 1 16,2 0 0-16,1 0 2 0,1 1 1 0,1 0 0 0,2-1 0 0,2 1 0 16,2 1 1-16,1-1 1 0,2 1 0 0,3-1 0 0,2 1-1 0,1 0-1 15,2 0-1-15,1 1-2 0,2 0-1 0,2 1-1 0,2-1 0 16,1 0-1-16,1 0-1 0,0 0-1 0,4 1 1 0,2-1-1 0,1-1-2 15,-1 1 0-15,3 0 0 0,0-1 1 0,2 0 1 0,1 0 1 0,2 0-2 16,0-1 2-16,1-1-1 0,0 0 0 0,0 0 0 0,1-1 0 16,0 1 0-16,1-1-1 0,-1 1 3 0,1-1-2 0,2 0 2 0,0-1-2 15,1 0 1-15,0 0-1 0,2 0 1 0,0 0 1 0,-1 0 0 16,1 1 1-16,-1 0 1 0,0 2 2 0,0-1 1 0,-2 1 1 0,2 1 1 16,-2 1-1-16,0 0 3 0,2 2 0 0,-2 0 0 0,0 0 1 0,0 1 2 15,0-1-1-15,1 2 2 0,0-1-2 0,2 1 3 0,-1 1 0 0,2 0-1 16,0 0 0-16,-1-1-4 0,2 1-2 0,-1-1-2 0,1 1-2 15,3-1-1-15,-1 1 0 0,0 1-2 0,0-1-1 0,0-1 1 0,3 0 0 16,-1-2 1-16,0-1-1 0,0 0 1 0,3 0-3 0,-2 0 1 0,-3 1-1 16,-2 0 3-16,-4 1 1 0,-2 0-3 0,0 0 0 0,-2 0 0 15,1 0 0-15,2 0 3 0,1 0 4 0,1-1 1 0,-1-1 4 0,1 0 5 16,0 0 1-16,1 1 3 0,-1-1 0 0,-1 0-1 0,0 0-3 16,-2 1-3-16,2 0-2 0,-1 1-5 0,-1 0-3 0,0-1 0 0,0 1 1 15,1-1 3-15,0 0 1 0,-1 0 1 0,0 0-4 0,0 1-2 16,2-1 0-16,2 0-6 0,0 0 1 0,2 0-2 0,-1-1-2 0,3 0 7 15,0-1 0-15,-1 0 0 0,2 0 1 0,-2 0 0 0,1 0-3 0,0-1 1 16,-2 0-2-16,0-1-3 0,-2-1 2 0,-1 0-1 0,1-1 5 16,-2-1 3-16,-1 1 2 0,-1-2-1 0,0 0-2 0,-1 1 3 0,-3-1 2 15,0 0 0-15,-4 0-1 0,-1 1-1 0,1-1-1 0,-2 0 3 0,-3 1 6 16,1 0 3-16,1 0-1 0,1 1 5 0,3-1-5 0,-1 1 2 16,-1 0 0-16,-1 1-3 0,0 0 1 0,0 1-5 0,0 1 0 0,-2 0-1 15,1 2-4-15,0 0 1 0,2 0-4 0,2 1-3 0,1 0 1 16,-1 0-2-16,0 1 0 0,0 0 1 0,3 1-2 0,0 0 4 0,-3 1-2 15,0 0-2-15,-2 0 2 0,-1-1-2 0,-2 1 0 0,-1-2 0 0,-5 1 1 16,-1-2-3-16,-2 0 2 0,1 0-1 0,-1 0-6 0,-1 0 1 0,-2 0-1 16,-4-1-3-16,1 0 7 0,-4-1-3 0,0 0 1 0,-1 0 0 15,-3 1-5-15,-3-1 0 0,-3 1-6 0,-1 0-9 0,-3 0-7 16,-2 2-7-16,0 0-12 0,-3 0-16 0,-5 2-25 0,-2 1-30 0,-4 0-30 0,-3 2-16 16,-1 1-7-16</inkml:trace>
</inkml:ink>
</file>

<file path=ppt/ink/ink39.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8-01T03:31:40.794"/>
    </inkml:context>
    <inkml:brush xml:id="br0">
      <inkml:brushProperty name="width" value="0.05292" units="cm"/>
      <inkml:brushProperty name="height" value="0.05292" units="cm"/>
      <inkml:brushProperty name="color" value="#FF0000"/>
    </inkml:brush>
    <inkml:context xml:id="ctx1">
      <inkml:inkSource xml:id="inkSrc7">
        <inkml:traceFormat>
          <inkml:channel name="X" type="integer" max="19200" units="cm"/>
          <inkml:channel name="Y" type="integer" max="10800" units="cm"/>
          <inkml:channel name="T" type="integer" max="2.14748E9" units="dev"/>
        </inkml:traceFormat>
        <inkml:channelProperties>
          <inkml:channelProperty channel="X" name="resolution" value="554.91327" units="1/cm"/>
          <inkml:channelProperty channel="Y" name="resolution" value="552.14722" units="1/cm"/>
          <inkml:channelProperty channel="T" name="resolution" value="1" units="1/dev"/>
        </inkml:channelProperties>
      </inkml:inkSource>
      <inkml:timestamp xml:id="ts1" timeString="2024-08-01T03:32:08.607"/>
    </inkml:context>
  </inkml:definitions>
  <inkml:trace contextRef="#ctx0" brushRef="#br0">13755 4197 2 0,'21'-2'2'0,"5"1"1"0,7-1 0 0,-3 2 1 0,0-1 1 16,2 0-1-16,0 1 0 0,3 0 1 0,1 0-1 0,2 0 2 0,3 0 1 15,2 0-1-15,0-1 1 0,4 1 0 0,-1 0 0 0,3-1-1 16,0 1-1-16,1-1-2 0,1 1-1 0,-1-1 0 0,3 0 0 0,-1 1 0 15,1-1-1-15,-1-1 1 0,3 1 0 0,0-1 0 0,1 0 1 16,1 0 1-16,0-1-1 0,-2 1 2 0,2 0-1 0,0 1 2 0,1 0-2 16,-2 0 1-16,2 1-1 0,-2 0 1 0,0 0-1 0,0-1 2 0,2 2 0 15,1-1 0-15,-1 0-2 0,1 1 1 0,0 0-2 0,0 1-2 0,0 0 0 16,-2 1-2-16,0 0-3 0,1 1-1 0,-2-1-7 0,0 3-8 16,-1 0-10-16,-2 0-15 0,-2 2-6 0</inkml:trace>
  <inkml:trace contextRef="#ctx0" brushRef="#br0" timeOffset="3432.56">4031 7002 3 0,'8'0'3'0,"0"0"0"0,4 0 2 0,-3 0 1 0,0 0 1 0,0 1 3 15,0-1 2-15,0 0 2 0,0 0 0 0,2-1-1 0,1 1 1 16,2 0-1-16,2-2-2 0,1 1-1 0,0-1 0 0,2 0-1 0,0 0 1 15,-1 0 0-15,1 0-2 0,1 0-1 0,-1 0-2 0,-1 0 0 16,1 1-2-16,0-1 2 0,-2 2 0 0,1-1-1 0,-1 0 2 0,-1 0-2 16,0 0 0-16,0 0 1 0,-3 0-1 0,0 1 1 0,-3 0-2 15,0 1 1-15,-1 0-2 0,-2-1-1 0,-2 2 0 0,-1-1 0 0,-2 0 3 16,-2 0 1-16,-1 0 6 0,0 0 6 0,-1 0 1 0,-2 0 6 0,0 1-3 16,-3-1-3-16,-3 1-3 0,-2 0-6 0,-2 0 0 0,-3 2-2 0,-2-1 0 15,-1 1-1-15,-2-1-6 0,0 1 0 0,-1-1-3 0,0 1 1 16,0 0 0-16,0 0 0 0,-1 0 1 0,2 0-1 0,-1 1-2 0,-1 0-3 15,3 1-10-15,-2-1-10 0,2 1-14 0,2 2-12 0,-2 2-10 0,1 1-11 16,1 1-9-16</inkml:trace>
  <inkml:trace contextRef="#ctx0" brushRef="#br0" timeOffset="12949.68">3824 6956 1 0,'5'1'0'0,"1"0"1"0,1 1 1 0,2-1 0 0,-1-2 0 16,0 0 1-16,2 0 1 0,-1 0 1 0,1 0 1 0,0-1 2 15,3 0 0-15,-1 0 1 0,1 0-1 0,-1 0 1 0,0 0 0 0,3 1-1 16,-1-1 1-16,-1 1-2 0,2-1-1 0,0 1 1 0,-1 0 1 0,0 0-2 16,-1 0 1-16,0 0-1 0,0 1 1 0,-1 0 0 15,1 0 0-15,-3 1 0 0,1 0 0 0,0 0-1 0,-1-1 1 0,-2 1-2 0,0 0 0 16,-2 0 0-16,-1 1 0 0,-1 0 2 0,-2 0 1 0,-1-1 0 16,-1 1 2-16,-1 0-1 0,-1 0 4 0,-1-1 5 0,-2 0 1 0,-2 0 2 15,-3 0-7-15,-3 0-6 0,0 0-2 0,-3 1-3 0,-1 0 1 16,-2 0-4-16,-2-1 2 0,1 1 0 0,-2-1-1 0,-1 0 3 15,1-1-2-15,-2 0 1 0,0 0 0 0,0 0-2 0,-3 2-2 0,-1-1-3 0,1 2-1 16,-1 1-2-16,0 0-2 0,1 2-2 0,-1 1-7 0,3 1-10 0,-2 1-16 16,3 2-57-16,0 1-36 0</inkml:trace>
  <inkml:trace contextRef="#ctx0" brushRef="#br0" timeOffset="15291.19">5682 7154 4 0,'21'1'3'0,"3"-1"2"0,6 1 1 0,-2-1 1 16,-3 0 1-16,1 0 1 0,2-1 1 0,-1 0 0 0,0 0 1 0,2-1 1 16,-1 1 1-16,1-2 1 0,0 1-1 0,4-2-1 0,-1 0-2 15,2 0-2-15,0-1 0 0,-1-1 1 0,0 1-2 0,1 0-1 0,1-1-1 16,1-1-1-16,0 1-2 0,0 0-1 0,-1-1 1 0,1 1-2 16,-1-1 1-16,-1 1 0 0,1 1-1 0,-1 0 2 0,0-1-2 0,0 0 1 15,-1-1 0-15,0 1-1 0,-1 0 2 0,-2 1 0 0,-1-1 2 16,-1 1-1-16,-1-1 0 0,0 0-1 0,-1 1 1 0,-2 0-1 0,1 0 1 15,-2 1-2-15,-1 0-2 0,-4 1-1 0,-3 0 1 0,1 2 3 0,-3-1 1 16,0 0 1-16,1 0 3 0,0-2-2 0,0 1 2 0,-2 0 0 16,-1 0-3-16,0 0-1 0,-3 0-1 0,-2 2 0 0,-1-1-1 0,-1 1 2 15,-2 1 1-15,0-1 2 0,-1 0 3 0,0 0 2 0,-1 1 4 16,-1-1 4-16,1 0-1 0,-1 0-1 0,-1 0-2 0,0 1-7 0,0-1-1 16,-2 1-4-16,0-1 1 0,-1 1-3 0,-3 0 1 0,1 1 1 0,-2-1-2 15,0 1 0-15,-1 1-1 0,-1-1 1 0,-1 0 0 0,-1 1 0 0,0-1 0 16,-4 1 0-16,2 1 1 0,-2-1 1 0,1 1 1 15,-2-1-1-15,-1 1 0 0,-1 0-6 0,-2 0 1 0,-1-1 2 0,0 1-2 0,-1 1 4 16,-2-1-1-16,0 1 2 0,-1 0 1 0,-1 1-2 16,-2-1 1-16,0 1-1 0,-2-2 0 0,0 2 1 0,-1 1 0 0,0-1 1 0,-2 0-1 15,-1-1 0-15,0 1 0 0,-1 0 1 0,0 0 2 0,0 0 2 0,-2 0 0 16,0 0-1-16,1-1-4 0,2-1 1 0,0 1-1 0,-1 0 2 0,2-1 0 16,-1 1 3-16,3-1-2 0,1 0 0 0,1 1-1 0,1-2-2 15,1 1 1-15,0 0 1 0,1 0 1 0,1 0-2 0,1-1-1 0,0 0-1 16,4 0-1-16,-1 0-2 0,0-1 1 15,2 1 1-15,-1-1 0 0,2 0 1 0,2 1 0 0,0-2-2 0,1 0 0 0,2 0 0 0,2-1 0 16,0 1 0-16,0-1 1 0,2 0 0 0,1 0 0 0,2-1 0 0,0 1 0 16,0-1 0-16,3 0 0 0,0 1-2 0,0-1 1 0,1 1 0 15,0 0 1-15,4 0 2 0,-2-1-2 0,2 2 1 0,0 0 1 0,0-1-2 16,0 1-1-16,0 0 2 0,0 0-3 0,2 0 2 0,0 0 0 16,3 1 0-16,1 0 1 0,0-1-1 0,2 2 1 0,1-1 2 15,-1 1-1-15,2 1-1 0,1-1-1 0,1 0-3 0,1 1 3 0,1 0 0 0,2 0 2 16,2 0 0-16,2-2 0 0,1 1 0 0,3 0 1 0,1-1 0 15,2 1 1-15,1-1-2 0,1 1 1 0,2-1-2 0,0 0 1 0,3 0 0 16,-1 0 1-16,1-1 1 0,2-1-1 0,3 0 0 0,1 0 2 0,1-1-2 16,0 1 1-16,1-1 2 0,1 0-2 0,0 0 1 0,1 1 0 15,1-1-4-15,0 2 1 0,-1-3-1 0,2 1 1 0,-1-1 5 0,0 1 1 16,-1 0 1-16,3-1-2 0,-1 1 1 0,0-1-2 0,-1 1-1 0,1-1-2 16,1 0 1-16,-1 1-3 0,2-1-2 0,-1 1 1 0,0 0-2 15,-3 1 1-15,-1 1 0 0,-1 1-4 0,0 0-1 0,-2 1-1 0,-2 0-5 16,1 1-2-16,-4 1-8 0,-3 0-12 0,-3 3-16 0,-3 0-25 15,-1 0-45-15,-3 2-219 0</inkml:trace>
  <inkml:trace contextRef="#ctx0" brushRef="#br0" timeOffset="26109.9">4330 7361 182 0,'-6'-18'-1'0,"0"-1"5"0,-2-5 2 0,0 5-1 0,1 4 1 0,-1 1-2 0,-1 0-2 0,1 4-1 16,-1-2-1-16,2 1-2 0,1 1 0 15,-1 0-3-15,0-1-3 0,1 2-3 0,-1-1-2 0,0-2 0 0,-1-2 0 0,1 0-1 0,0-1-3 0,-1-1 2 16,0 2-2-16,-1 2-5 0,0 2-12 0</inkml:trace>
  <inkml:trace contextRef="#ctx0" brushRef="#br0" timeOffset="26490.7">3761 6934 39 0,'-1'-1'11'16,"0"1"-9"-16,2 0-1 0,1 1 1 0,2 1 1 0,1 1-1 0,2 0 1 15,2 0 1-15,2-1-1 0,2 0 1 0,0-1 0 0,3-1 0 16,2-2 0-16,2 0 0 0,0-2 0 0,3-1 0 15,0 1 1-15,1 0-1 0,3-1 0 0,-2 1 0 0,0 0 0 0,1-1-1 16,-1 1 0-16,-1 0 0 0,0 1-1 0,1 0 2 0,-1 0-2 0,0 1 3 16,-1 0 0-1,-2-1 1-15,0 0 2 0,0 1 0 0,-3 0 3 0,1 0 0 16,-2 1 2-16,0-1 0 0,-2 0 0 0,-2 1 2 0,-2 1-2 0,0 0 0 0,-4 0 0 0,-4 0 2 0,0 0 7 0,-4 1 7 16,-1-1 4-16,-1 0-2 0,-3 0-5 0,-4 1-8 0,-2 1-5 0,-5 1-4 0,-2 1-4 0,-4 0 0 15,-2 2-4-15,-3 0 0 0,-3 1-1 0,-5 1-1 0,-1-1 1 16,-4 2-1-16,-1-1 0 0,1 1 1 0,-3 1-6 0,-1-1 1 0,0 1-1 15,-1-1 6-15,0 1 0 0,2 2 2 0,2-2 2 0,2 1-2 0,3-1-1 16,3-1 2-16,0-2-1 0,3 0-2 0,2 0 1 0,5 0-1 16,1 0 0-16,7-1 0 0,2 0-2 0,5 0 0 0,3-1 0 0,3 0-2 15,3-2 0-15,3 1-3 0,3-1-2 0,4 0-3 0,5 0-7 16,4-1-6-16,4 0-20 0,7 0-79 0,2-3-71 0</inkml:trace>
  <inkml:trace contextRef="#ctx0" brushRef="#br0" timeOffset="27085.35">5570 6991 68 0,'-11'-6'8'0,"2"1"-5"0,-2 0 0 0,4 2 0 0,3 2-1 0,0 0 0 0,2 0-1 0,1 1 0 0,2 1-1 16,0-1 0-16,2 1 1 0,1 1-1 0,1 0 2 0,3 0 0 15,1-1 0-15,3 0 1 0,1 0 0 0,0 1 0 0,1-1 0 0,3 1 0 16,1 0 1-16,1 0 0 0,3 0 2 0,0 2 1 16,1 0 1-16,1 0 1 0,1 0 1 0,2 0 0 0,2-1 2 0,1 1 4 15,3-1 1-15,0 0 2 0,1-1 2 0,3 0-1 0,2-2 1 16,5 0-3-16,-1 0-3 0,5-2-3 0,-1 0-4 0,3 0-3 15,3-2-1-15,0 1-2 0,3-2-3 0,-1 0-2 0,0-1-6 0,1 1-7 16,-2 1-16-16,3-1-26 16,-2 1-112-16</inkml:trace>
  <inkml:trace contextRef="#ctx1" brushRef="#br0">11626 12024 0,'-4'11'0,"4"-15"0,-5-1 0,3 2 15,0-3-15,2 1 0,-5-2 0,2 2 16,3-1-16,-4 1 16,-54-138-16,53 136 0,-1-2 15,6 9-15,0 0 16,-1-3-16,-1 3 0,-4-7 15,5 5-15</inkml:trace>
  <inkml:trace contextRef="#ctx0" brushRef="#br0" timeOffset="29875.99">4148 5270 159 0,'-6'-7'27'0,"0"0"6"0,0-3 5 15,1 2-6-15,1 1 9 0,2 1 9 0,0 2 1 0,1 3-5 0,0-1-2 16,0 1-4-16,1 1 0 0,0 0-1 0,0 1-10 15,0-1-10-15,1 0-5 0,-1 0-2 0,1 2 2 0,1 0 6 0,1 2 4 0,0 1 1 16,1 2-3-16,0 0-4 0,0 1-3 0,1 1 0 0,0 2-2 16,1-1 4-16,0 1 2 0,1 0-6 0,-1-1 4 0,2 0-2 0,0-1-4 15,-2-1 3-15,1-1-2 0,-1 0-1 0,0-2 3 0,3 0-2 16,-2-2 5-16,0 0-2 0,1-2 5 0,-1-1 7 0,0-1-2 0,1-1 6 16,-1-1-4-16,0-1-4 0,0-2 0 0,0-1-5 0,0 0 0 0,-1-3-5 15,0 0-1-15,-1-1-4 0,1 0-4 0,1-2 2 0,-1-1 1 0,0-1 1 16,0 0-1-16,-3 0 2 0,3 2-4 0,-2-1-3 0,-1 0-1 15,0-1-1-15,-1 1-3 0,0-1 9 0,-1 1 2 0,-1 2-2 0,0 0 3 16,0 1-4-16,0 0 0 0,0 1-3 0,0 2 4 0,-1 2-4 16,1 1-1-16,-1 3 1 0,1 1-2 0,-1 0-4 0,0 2 1 0,1 1-1 15,0 0 4-15,0 4 7 0,0 0-1 0,1 3 5 0,-1 1-4 0,1 1 1 16,0 2-3-16,0 2-2 0,-1 2 4 0,0 0-1 0,0 1 11 16,2 2 0-16,-2-1 0 0,0 1-2 0,2 4-3 0,-2-2 0 0,0 2 2 15,-2 1 5-15,2-2-5 0,-2 3 1 0,1-1 3 16,-1 0-3-16,-1-1-2 0,1-2 1 0,-1-1-3 0,0-2-3 0,0-1 6 15,1-2 3-15,-1 0-5 0,-1-2 5 0,-1-3-3 0,2 1-1 0,-1-2 3 0,0-1-4 16,1-1 0-16,-1-1-1 0,0-1-1 0,0-2-2 0,1 1-2 16,0-2-1-16,-1 0-2 0,0-1-3 0,0 0 1 0,-2-1-4 0,3-1-6 15,-2-1-2-15,-1-1-3 0,-1-1-9 0,2-2-7 0,-1 1-8 16,1-1-18-16,-1-1-20 0,0 1-24 0,1-2-18 0,1 0-20 0,0 0-36 16,2-1-51-16,1 1-43 0,0-1-5 0,0 2 44 0</inkml:trace>
  <inkml:trace contextRef="#ctx0" brushRef="#br0" timeOffset="30105.88">4516 5443 450 0,'-6'1'32'0,"-1"2"1"0,0 0 14 0,2 1 8 0,1-1 1 0,0 1-5 15,1 0-11-15,1 1-8 0,-1 2-3 0,1 0 5 0,1 2-1 0,0-1 2 16,1-1 0-16,0 1-6 0,1 0-4 0,0-2-7 0,1 2-6 15,1-1-6-15,0 1-3 0,0-2-3 0,0 0 0 0,0 0-4 16,0-2-2-16,0 0-6 0,-1-1-9 0,2-1-7 0,1-2-12 0,0 0-11 16,1-2-9-16,0 0-20 0,0-2-55 0,-1-1-87 0,3-2-57 15</inkml:trace>
  <inkml:trace contextRef="#ctx0" brushRef="#br0" timeOffset="30234">4537 5126 525 0,'-10'3'22'0,"-1"1"-4"0,0 2 5 0,4 1 4 0,3-2-1 0,3 2-7 0,1-2-9 16,0 1-11-16,1 1-5 0,3 0-4 0,1-1-5 0,2 1-12 15,3-1-28-15,2 0-38 0,2-1-118 0,0-1-16 0</inkml:trace>
  <inkml:trace contextRef="#ctx0" brushRef="#br0" timeOffset="30929.05">5315 5285 270 0,'-7'1'85'0,"0"1"-60"0,0 0 12 0,3 1 15 0,2-2 10 16,2-1 3-16,-2 1-5 0,2-1-13 0,2 0-10 0,-2-1-1 16,0 1 8-16,0-1 8 0,2 1 2 0,0-1-3 0,0-1-8 0,2-1-12 15,0 0-6-15,-1-1-2 0,0-2-6 0,2 1-4 0,-1-2-1 0,1 0-5 16,-1-1 0-16,1 0 1 0,-1-1-1 0,0 1-2 0,-1 1-2 16,0-2 0-16,0 0-5 0,-1 0 1 0,0-2-1 0,-1 1 1 0,0 0 4 15,1-1-3-15,-1 2 1 0,0 1 3 0,-1 1-1 0,0 1 1 0,0 1 1 16,-1 1-2-16,1 0-6 0,-1 0 3 0,1 1-2 0,0 0-1 15,0 1-1-15,0 1-3 0,0 1-3 0,0 1-3 0,0 0 2 0,1 1 1 16,0 0 3-16,0 0 1 0,0 3 2 0,0-1-5 0,0 2 1 16,1 0 1-16,-1 2-1 0,0 1 5 0,1 1-2 0,0 1 4 0,-2-1-1 15,3 1 4-15,-1 1-2 0,1-2 0 0,-1 2 0 0,0-3-2 16,1 2 2-16,-1-1-2 0,0 0 0 0,0 0-1 0,2-2 3 16,-1 0 3-16,-1-2 0 0,1 1 3 0,0-2-1 0,-1 0-4 0,2-1 1 0,-2-2 1 15,2 1 1-15,-1-2 1 0,1-1 1 0,-1 0 3 0,1-1 1 0,2 0 0 16,-2-1-3-16,-1-1 1 0,1-1 1 0,-2 0-3 0,3-2 1 15,-1-1-6-15,1 1-1 0,-2-2 1 0,1 0-2 0,0-2-1 0,0 0-1 16,1 0-4-16,-2 0 2 0,3 0-1 0,-1 0-1 0,0-2-2 0,0 1-1 16,-1 0 0-16,0 0 2 0,0 1 3 0,0 1 1 0,1 2 4 15,-1 1 3-15,-1 2 5 0,1 0 5 0,0 2 0 0,0 0 0 0,-1 1-2 16,2 1 0-16,-1-1 0 0,0 2 0 0,1 0 3 0,-2 1 0 16,2 0-3-16,-1 1 0 0,0 0-2 0,0 1 1 0,0 0 9 0,-2 1 0 15,1 1-2-15,-1 0-2 0,-1 1-6 0,-1 0-2 0,1 0-4 16,-2 1 0-16,0-1-7 0,0-1 0 0,-2 0-4 0,0 1-7 0,-1-1-8 15,0-1-12-15,-2 0-12 0,-1-1-22 0,2 0-36 0,-2 0-69 0,-2-1-124 16,2-2-83-16</inkml:trace>
  <inkml:trace contextRef="#ctx0" brushRef="#br0" timeOffset="31085.27">5329 4819 900 0,'-6'1'38'0,"-1"2"4"0,1 0 10 0,2 0 8 0,4 1 3 0,0 1-4 0,0 1-8 0,0 2-17 0,2-2-11 0,0 3-7 16,0-1-8-16,1 0-5 0,2 0-12 0,0 0-11 0,3 1-21 0,1-2-40 16,1 1-78-16,4-1-258 0,0 0-80 0</inkml:trace>
  <inkml:trace contextRef="#ctx0" brushRef="#br0" timeOffset="32174.58">6293 5233 264 0,'-2'-5'36'0,"1"-2"7"0,-1-2 9 0,2 0 8 0,0 0 12 0,2-1 2 0,-1-1-11 0,1 0-8 15,0 0-8-15,0 0 1 0,0 1 1 0,0-1-3 0,0-1 3 16,2 1-6-16,-1-1-3 0,-2 0-3 0,1 2-3 0,-2 2-4 0,0-1 2 16,0 2 0-16,-1 1-3 0,1 0-4 0,-1 1-3 0,0 2-4 0,-1 0 3 15,1 2-1-15,-1 1-4 0,0 1 0 0,-1 0-3 0,0 1-6 16,-1 1-2-16,0 1-3 0,-1 1-3 0,0 1 2 0,0 0-1 0,0 1 1 16,0 0 1-16,0 3-8 0,0-1 3 0,-1 1-2 0,-1 2-7 15,2-3-2-15,0 2-1 0,-2 0 3 0,3 1 4 0,-1 1 6 0,0 0-1 16,0 2 4-16,0-2 3 0,1 0-2 0,0 0-1 0,1-1-4 0,0 1-3 15,2-2 1-15,-1 0 0 0,2 0-3 0,0-3 0 0,0 0-6 16,3-2 2-16,1-2 0 0,0-1 4 0,2-2 0 0,1 0 7 0,1-2 1 16,1-1-2-16,-1-2 4 0,1 0-2 0,2-3 0 0,-1 0 0 0,0-1-2 15,0-1-3-15,1 0-3 0,-1-1-2 0,0 0-1 0,-1 0 0 16,-1 0-3-16,0 1-1 0,0-2 4 0,-1 1-4 0,-1 0 1 0,-2-1 4 16,0 2-4-16,-1-1 3 0,-1 1-1 0,-1 1 3 0,-1 1-2 0,0 1 1 15,0 0 2-15,0 2-1 0,0 0 5 0,0 2 0 0,-1 1 4 16,0 0-2-16,1 1-1 0,-1 0 1 0,0 1-3 0,-1 1 1 15,0 0 6-15,0 1-2 0,1 1 4 0,-1 0-4 0,1 1-3 0,-1-1 2 16,0 1 1-16,0 1 8 0,0 0 0 0,0 2-3 0,1 0-3 0,-1-1-2 16,2 1 1-16,0 1-1 0,0-2 0 0,0 0 1 0,3-1-2 15,-2-1 4-15,2-1 0 0,0 1-2 0,-1-2 0 0,3-2-5 0,-3 0 0 16,4-1-1-16,-1 0 2 0,0-1 5 0,2 0 1 0,-2-2-1 0,2 0-2 16,-1-1-4-16,1-1-7 0,0 1 3 0,-2-1 0 0,1 0 2 15,-1-1 4-15,0-1-5 0,0 0-1 0,-2 1 3 0,1 0-1 0,0-1 1 16,-1 1-1-16,1 1-3 0,-2-1 1 0,2 1 1 0,-1 0 9 0,1 1 0 15,-1 0 5-15,0 1-1 0,1 0-2 0,0 0 2 0,1 1-1 16,-1 0 2-16,2-1 2 0,-2 1 0 0,2 1 3 0,-1-2 5 0,2 1 3 16,-1 1-1-16,1 0 4 0,-1 1-4 0,2 1-1 0,-2 0-2 0,-1 2-5 15,1 0-2-15,0 0 0 0,-1 2 2 0,0 0 1 0,-1 0-3 16,0 1 3-16,-1-1 2 0,-1 1 0 0,1 0 5 0,-1 0-2 0,-1 1 2 16,1 0 0-16,-2 0-3 0,0-1 2 0,-2 0-4 0,2 0-1 15,-2-1 2-15,0-1 2 0,1-1-3 0,0-2 3 0,1 1-3 0,-1-1-2 16,0-1 4-16,1 1-7 0,0-1 5 0,0-1-5 0,0 0 1 0,1-1 0 15,0-1-3-15,1-2-3 0,0-1 2 0,0-1-1 0,2-1-1 16,0-1-1-16,0 1-3 0,0-1 3 0,0 0 4 0,-1-1-2 0,2 1 6 16,0 0-5-16,1 1-4 0,-2 0-1 0,4-1 0 0,-2 2 0 0,1 1-1 15,1 0 0-15,-1 2 0 0,-1 1 0 0,0 0 2 0,0 1-1 0,0 1-2 16,1 0 1-16,0 1 0 0,0 1 3 0,2 1 1 0,-1 1 0 16,1 0 0-16,0 1 1 0,0 0 2 0,-1 2-2 0,0 0 3 15,2 1-3-15,-2 1-5 0,0-1 0 0,0 0 1 0,-1 2-6 0,2-2 0 16,-1 2-4-16,-2-1-8 0,1 0-5 0,-1 1-8 0,0-2-12 0,0 1-13 15,0-1-21-15,0 1-28 0,3-2-53 0,-1-1-151 0,1 0-158 16</inkml:trace>
  <inkml:trace contextRef="#ctx0" brushRef="#br0" timeOffset="32673.62">7769 4959 357 0,'-2'-4'85'0,"0"0"-43"0,1-1 4 0,2 0 9 0,-1 0 9 0,2 0 2 0,0 1-9 16,0 0-12-16,-1 0-7 0,-1 0-2 0,0 1 2 0,0-1 5 16,0 0 1-16,-1-1 1 0,-1 1 0 0,0 0-4 0,0 0-2 15,-2 2-3-15,0-1-2 0,-1 2-3 0,-1 0-4 0,0 0-7 16,-1 2-4-16,0 0-2 0,-1 0-1 0,-1 2-1 0,0 1-1 0,-1 0-4 15,-1 1-1-15,1 0-1 0,0 1-3 0,0 0 2 0,0 0-5 0,0 2 2 16,0 1-4-16,1 1 2 0,1 0 0 0,1 1-5 0,-1-2 4 0,3 1 1 16,0 0-5-16,2 1 2 0,0-1 1 0,2 0-5 0,1-1 1 0,1-1-2 15,2 0-1-15,1-2-3 0,0-1 8 0,1-2-3 0,1 0 1 16,1-2 6-16,1-1-5 0,0-1 5 0,0-1 3 0,3-2-4 0,-3-1 1 16,2 0-4-16,-1-2-2 0,0 0 2 0,0 1-3 0,1-3 1 0,-2 1-1 15,-1-1 2-15,-1 1 1 0,0 0 7 0,-1-1 3 0,-1 1-2 16,1 1 0-16,-1-2 0 0,-1 1-1 0,0-1 4 0,-1 1 0 0,0 0 0 15,1 3 0-15,0 0-4 0,-1 2-1 0,0 1-1 0,-1 0 0 16,0 2-1-16,0 0 4 0,1 0-3 0,-1 0 1 0,0 1 2 0,0 1-6 16,0 0 6-16,0 0-2 0,-1 2 1 0,2 0 6 0,-2 1-1 0,2 0-2 15,-2 2-2-15,3 0-4 0,-2 1 0 0,1 0 3 0,-1-1 0 16,1-1-4-16,0 1 7 0,0 0-7 0,1 0 4 0,-2 0 1 0,1-1-4 16,1 1 2-16,-1-1-1 0,1-1-1 0,1 0 2 0,-1-2-1 0,2 1-6 15,0-1-1-15,1-1-4 0,0-1-6 0,0 0-10 0,3-2-12 16,-1 0-12-16,-1-2-19 0,3 0-13 0,-1-1-18 0,1-1-34 15,-1-1-44-15,1-1-31 0,-1 0 3 0,-1-1 52 0</inkml:trace>
  <inkml:trace contextRef="#ctx0" brushRef="#br0" timeOffset="32915.18">8065 4637 25 0,'1'-10'43'0,"-1"-1"23"16,1 1 8-16,-1 4-3 0,0 3-4 0,-1 2-7 0,0 1-9 0,0 1-8 15,-1 0-7-15,1 3-5 0,-1 0-3 0,0 2 2 0,-1 3 0 16,3 2 1-16,-2 2-2 0,0 3 0 0,0 1-3 0,-1 3-1 0,1 1 1 15,-1 2-1-15,1 4 2 0,-1 0 0 0,0 3-1 0,1 0 4 16,0 1-6-16,-1 0-3 0,0 3-3 0,0 0-12 0,0 3-3 0,0-1-11 16,1 2-2-16,-1 1 3 0,1-2-1 0,-2 0 7 15,0-2-5-15,0-1-5 0,-1-3-2 0,0 0-3 0,-1-4 3 16,0 1-2-16,1-4 3 0,0-3 3 0,0-2 0 0,1-5 6 0,-1-3 1 0,1-2-2 0,0-2 3 16,-1-2 0-16,0-1-1 0,2-2 1 0,-1-2-1 0,-1-3-12 0,2-1-19 15,0-3-13-15,-1-2-19 0,0-3-16 0,0 0-22 0,-1-4-24 16,1-2-4-16,0 0 21 0,0-1 32 0,0 1 32 0,0 0 22 0,1 1 13 15,1 1 7-15</inkml:trace>
  <inkml:trace contextRef="#ctx0" brushRef="#br0" timeOffset="33263.69">7868 5210 1 0,'6'-7'2'0,"2"0"5"0,1-2 7 0,1 0 5 0,-3 2 6 15,2 0 4-15,0 2 3 0,2-2 6 0,0 0 6 0,0 0 4 0,0 0 4 16,2 0-2-16,-1 0-7 0,0 0-6 0,0 1-3 0,1 0-7 16,-1-2-5-16,1 0-5 0,0-1-8 0,-1 0-2 0,0 0-5 0,0 0 3 15,0 0-2-15,0-1-3 0,0-1 4 0,0 1 1 0,1 0 2 16,2 0-3-16,0-2-3 0,-1-1-8 0,-1-1-4 0,-1-2 1 15,-1 0 2-15,-1 1 3 0,1-4 3 0,-3 0 3 0,-1 0 0 0,0-3 0 0,-1-3 1 16,1 1 1-16,0-4-1 0,-2 1 2 0,0 0 1 0,-2 0 1 16,1 0 4-16,-2 1 2 0,-1 3 4 0,0 3 4 0,-1 2 8 0,0 7 8 15,-1 1 10-15,-1 3 3 0,0 3-3 0,0 2-8 0,0 0-12 16,-1 3-6-16,-1 0-6 0,2 1-2 0,-2 2 2 0,-1 1-1 0,-1 2 1 16,1 3 2-16,-1 0 0 0,0 4-4 0,1 2-1 0,0 3-3 0,-1 2-1 15,1 2 1-15,0 1-2 0,1 2-1 0,0 2-1 0,0 3-1 16,1 2-1-16,-1 0-3 0,0 1-2 0,2-1-1 0,-1 2-2 0,0-1 2 15,1 1-4-15,0 1-2 0,2-3-6 0,0 0 2 0,1-2-1 16,-1-3 9-16,0-3 6 0,1 0-3 0,-1-3 4 0,0-1-4 0,0-1-1 16,0-4 4-16,1 0-3 0,-2-3 0 0,1-1 3 0,-1 0-2 0,-1-4 3 15,1-1 0-15,-1-1-1 0,0-1 0 0,0-2 0 0,0-1 0 0,-1 0-4 16,1-2-3-16,-1-2-5 0,-1 0-13 0,1-2-10 0,-1-1-12 16,0-1-7-16,-1-2-8 0,-1-1-14 0,1-1-22 0,-1-1-19 0,0 0-10 15,-1-1 7-15,2 2 22 0,-2-3 30 0</inkml:trace>
  <inkml:trace contextRef="#ctx0" brushRef="#br0" timeOffset="33475.82">8269 5010 9 0,'10'-6'10'0,"3"0"6"16,2-1 4-16,-2 1 4 0,-3 1 6 0,-2 1 5 0,0 1 3 16,-1-1 2-16,0 1 0 0,-1-1 1 0,-1 2 1 0,-1-1 2 0,-2 2 0 15,0 0-2-15,1 1-3 0,-1 1-6 0,-1 0-3 0,0 0 3 16,1 2 1-16,-1 1 0 0,0 1 2 0,0 1-6 0,-1-1-3 0,1 3-1 15,-1 1-4-15,0 0-2 0,0 0 1 0,0 1-5 0,1 0-4 0,-1-1-3 16,1 0-5-16,-1-1-2 0,0 0-2 0,1-1-4 16,0-1-3-16,1-2-3 0,0-1 0 0,2 0-2 0,0-1-8 0,1-1-6 0,0-1-17 15,1-1-24-15,-1-2-38 0,1 0-101 0,1-2-74 0</inkml:trace>
  <inkml:trace contextRef="#ctx0" brushRef="#br0" timeOffset="33633.87">8472 4814 296 0,'-7'1'62'0,"2"0"-47"0,-3 1-1 0,4 1 2 0,0-1-4 0,3 1-7 15,-1 0-9-15,2 0-9 0,1 1-10 0,1-1-17 0,2 1-42 0,1-1-81 16</inkml:trace>
  <inkml:trace contextRef="#ctx0" brushRef="#br0" timeOffset="34208.69">8573 4846 196 0,'0'2'47'0,"1"1"-4"0,1 0 16 0,1 2 18 0,0 1 12 0,1-1-2 15,1 2 3-15,1-1 12 0,-1 1 15 0,3 0 21 0,-1 0 4 16,-1 0-6-16,3 0-13 0,-3 1-22 0,0 0-24 0,0 0-15 0,-2 0-15 16,0-1-3-16,-2 1-11 0,2 0-3 0,-2-2-5 0,-1 1-3 0,1-1-3 15,-2-1 4-15,0 0-4 0,0-2-6 0,-1 0 3 0,1-1-4 16,0-1 2-16,-1 0 4 0,1 0-3 0,-1-1-3 0,-1 0-1 0,0 0-5 15,2-1-2-15,-2 0-1 0,0-1-3 0,1 0 3 0,-1-2-5 0,0 1 2 16,1-1-6-16,0-1 2 0,0-1 1 0,1 0-5 0,0 0 1 16,0-2 1-16,2 1-1 0,-1-1-3 0,0 0 5 0,2 0-4 0,-1-1 1 15,1 0 6-15,2 0 2 0,-1-1-1 0,2 0 2 0,0 1-3 0,0 0 2 16,0 1-2-16,0 1 4 0,-1 2 3 0,0 0-2 16,0 1 0-16,-1 0 0 0,2 1-2 0,-1 0-2 0,0 1 2 0,0 1-1 0,-1 1-1 15,1 0 6-15,-1 0-1 0,0 1 2 0,0 0-2 16,0 1 2-16,-1 1-5 0,0 1-1 0,1 0 4 0,-1 1 1 0,0 1-1 0,-1 0-1 15,2 1 2-15,-2 0-2 0,1 0 2 0,-1 0-1 0,1 1 2 0,-1 0-4 16,0 0 1-16,1-1 3 0,-1 1-5 0,2 1 2 0,-1-1-3 16,0-1 0-16,0-1 3 0,0 1-3 0,0-1 2 0,1-1 0 0,1-1-2 15,0 1 3-15,1-1-3 0,0 0 0 0,2 0 2 0,-1-1 1 16,0-1 2-16,1 0-2 0,-1 0-3 0,1-1 0 0,1-1 0 0,1-1 4 16,-1-1 1-16,1-1 1 0,0-1-6 0,0 1 0 0,1-2 2 0,0 1 0 15,-1-1-1-15,3 1 1 0,-3-2-2 0,0 0 1 0,0-1-1 16,0 0 2-16,-1-1 1 0,2 0-3 0,-1-1 1 0,-2 1 2 0,2 0-3 15,-2-1 3-15,-1 0 1 0,-1 0-1 0,0 1 1 0,-1-1 2 0,-1 0-1 16,-1 2-1-16,-2-1 5 0,1 1-2 0,-2 1 3 0,2 1-1 0,-4 1 1 16,2 2 1-16,-3-1 0 0,0 2 4 0,0 0 2 0,0 0 2 15,-2 0 1-15,-1 2-5 0,1 1-2 0,-1 0-7 0,-2 2 3 0,1-1-3 16,-1 2-3-16,0 0 4 0,0 1-1 0,0 0 3 0,2 0 0 16,0 0-3-16,2 1 0 0,-1 0 2 0,3-1 3 0,1 0 3 0,2-1-1 15,-1 0 3-15,2 0 1 0,0 0-1 0,2-1 1 0,1 0 0 16,1 0-3-16,1-1 1 0,2-1-6 0,1 0-1 0,2-1 2 15,0-1-9-15,0-1 4 0,2 0-3 0,-2-1-6 0,3 0 6 0,0-1-8 0,1 0-4 16,-1 0-11-16,1-1-16 0,2 1-24 0,-1 0-28 0,-2-1-39 16,-1 1-61-16,1 0-51 0,-1 2 10 0,-1 0-166 0,1 0-279 0</inkml:trace>
  <inkml:trace contextRef="#ctx0" brushRef="#br0" timeOffset="34915.76">10093 4544 299 0,'-6'-11'49'0,"1"-1"16"15,-1-4 16-15,2 3 8 0,3 3 11 0,0-1-7 0,1 0-15 0,0 1-7 16,0-1-12-16,1 0-1 0,0 2-6 0,0 0-6 15,0 3-6-15,2 3-4 0,0 1 0 0,-1 3 4 0,1 1 7 0,-1 0 10 0,1 4 15 16,0 1 9-16,-1 3-2 0,1 2-3 0,-1 3-16 0,0 3-16 16,0 2-4-16,0 3-7 0,0 4 7 0,-2 0-2 0,2 2-8 0,-1 0-9 15,2 1-10-15,-1 1-1 0,2 0-5 0,-1 1-1 0,0 1-5 16,2-3-3-16,-1 1-3 0,0-5-4 0,-1-1-6 16,0-3-3-16,-1-1-7 15,2-1-9-15,-2-3-6 0,1-1-11 0,-1-3-5 0,0 0-8 16,-1-2-12-16,-1-3-10 0,1-2-23 0,-1-1-40 0,0-2-53 15,0-1-106-15,-1-1-77 0,-1-3 57 0</inkml:trace>
  <inkml:trace contextRef="#ctx0" brushRef="#br0" timeOffset="35095.33">9917 4847 683 0,'-5'-2'76'0,"2"0"11"0,0-2 10 0,4 1 8 0,2 1-1 15,2-2-9-15,0 1-25 0,3 0-17 0,2 0-13 0,0 0-14 16,2 0-7-16,1 0-7 0,0 0-4 0,0 0-7 0,2 1-7 0,0 0-7 15,0 0-6-15,0-1-11 0,1 1-13 0,1 0-14 0,-1-1-28 0,0 0-31 16,1-1-56-16,-2 1-112 0,-2 0-111 0</inkml:trace>
  <inkml:trace contextRef="#ctx0" brushRef="#br0" timeOffset="35352.64">10239 4760 433 0,'-2'-3'97'0,"1"1"9"0,1-1 5 0,1 0 10 0,1 1-5 0,2 0-15 0,-1 0-6 16,3 0 1-16,-1 0 11 0,2 1 17 0,2 0 13 0,1-1 7 15,1 1-14-15,3 0-9 0,1 0-18 0,3 1-17 0,-2 0-5 0,2 0-16 16,1 2-13-16,-1 0-9 0,0 2-17 0,1 1-10 0,-1 0 0 16,-1 1-10-16,-1 2-4 0,-1 0 1 0,-3 2-5 15,-3-1 1-15,-1-1 1 0,-2 1-4 0,1 0 0 0,-3 0 1 0,0-1 4 0,-2-1-2 0,-3 1 2 16,0-2-4-16,-2 2-2 0,-3-1 4 0,0-1 2 0,-1 0-1 16,0 0 3-16,0-1-3 0,-2-2 2 0,0 0 0 0,0-1 1 0,-3-1-2 15,2 0 2-15,0-1 1 0,1-2-1 0,1 0 5 16,0 0-4-16,1-2 3 0,-1 0-4 0,2-1-2 0,0-2-1 0,0 1 0 0,2-1 2 15,2-1 0-15,0 2-4 0,2-1-1 0,1-1-5 0,1 2-2 0,1-2 3 16,3 1-4-16,1 0-7 0,2-1 0 0,1 1-13 0,1 0-5 0,5 1-4 16,-1-1-10-16,3 1-7 0,0 1-18 0,0 0-18 0,1 1-31 15,1 0-37-15,-1 1-41 0,-1 1-53 0,1 0-94 0,2 0-106 0,-3 1-10 16</inkml:trace>
  <inkml:trace contextRef="#ctx0" brushRef="#br0" timeOffset="36475.36">11001 4763 714 0,'-4'-6'139'0,"-2"0"-28"0,0-1 18 0,1-1 18 16,2 2 12-16,-1-1-16 0,1 0-37 0,0 0-27 0,1-1-17 15,0 2-10-15,-1-1-4 0,3 0-7 0,-2 0 2 0,1 2-5 0,0-1-9 16,0 0-2-16,0 0-9 0,0 1 0 0,-1-1 1 16,1 1-8-16,-2 2 1 0,1 1-5 0,-2 1 0 15,0 1 1-15,1 0-5 0,-2 0-3 0,0 1 0 0,-1 2-8 0,0 0 4 0,-1 1 2 0,0 2-3 0,-1-1 10 16,0 1-7-16,-1 0 0 0,-1 0-1 0,1 0 0 0,-1 2 3 15,2 0-1-15,0 2-3 0,-1 0-4 0,2 0 5 0,0 1-4 16,0-1 3-16,0 2 0 0,2 2-8 0,0-1 4 0,2-1-2 0,1 1 0 16,0-3 1-16,2 1-8 0,2-1 0 0,1-1-8 0,1-1-9 0,1 0 9 15,1-1-5-15,2-2 3 0,1-1 2 0,-1-2 1 0,4 0 6 0,-1-2-2 16,1-1 0-16,1-1-3 0,-1-2-2 0,1 0 3 0,-1 0-5 0,0-2 2 16,2 0-3-16,-3 1 0 0,1-3 6 0,-2 2-1 0,0-2 5 15,-1 1 1-15,-1-1 2 0,-2 1 5 0,-3-2 6 0,3 2 0 0,-4-2 3 16,0 0 1-16,0 0 3 0,-1 2 0 0,0 0 2 0,0 0 1 15,-1 1 2-15,0 2 0 0,-1-1-4 0,-1 2 5 0,0 1-7 0,0 0 3 16,0 1 0-16,0 1-2 0,0 0 2 0,-2 0-2 0,3 2 4 0,-2-1-1 16,0 2-1-16,0 0-2 0,-1 1 1 0,1-1-5 0,0 3 2 15,0-1-1-15,-1 1 0 0,1 2 4 0,1-2-4 0,-1 3-1 0,1-1-1 16,2 1-1-16,-2-2 4 0,1 0-2 0,1-1-1 0,0 1-1 16,0-1-2-16,1-1 0 0,1 0 1 0,0-1 2 0,0-1 0 0,1 0 1 15,0-1 0-15,2 0 1 0,0-1-4 0,1-1 2 0,0 0-2 0,1-1 8 16,0-1-2-16,0 0 1 0,0-2-1 0,1 0-12 0,1 0 2 15,-1-1-3-15,1-1 1 0,0 0 3 0,0 1 0 0,-1-2-1 0,-1 1-2 16,2 0 0-16,-1-2 2 0,1 0 5 0,-1 0 0 0,2-1 6 16,-2 1-6-16,-2 0 2 0,1 1 0 0,-1 1 1 0,-2-2 4 0,2 2-4 15,-1 0 4-15,-1 1 0 0,0 1 0 0,2 1 3 0,-2 1-1 0,2 0 0 16,-1 1 0-16,-1 0 0 0,1 0 0 0,-1 1 1 0,1 0 1 16,-1 0 0-16,-1 2 1 0,0-1 1 0,0 2 0 0,0-1-1 0,1 2 3 15,-1 0-4-15,-1 1 1 0,3 1 0 0,-2 0-5 0,0 0 2 0,-1 0 0 16,1 1-1-16,-2 1 3 0,1-1 1 0,0 1 1 0,-2 0-2 15,1 0-1-15,0 0-2 0,-1-2-1 0,2 0 4 0,-1-1 0 0,0 0 1 16,0 0 0-16,1-1 0 0,0 0-1 0,0-2-3 0,0 1-1 0,-1-2 0 16,1 0 4-16,0 0-2 0,0-2 11 0,0 1-3 0,0-2-1 15,1 1 2-15,0-1-9 0,0-2 0 0,1 0-2 0,-2-1-2 0,3 0 1 16,-1-1 4-16,-1-1 1 0,0 0-4 0,-1-1 1 0,2-1-5 0,-2 0 2 16,1 0-2-16,0 0-3 0,1-1 4 0,0 3-2 0,0-2 4 15,-1 1-2-15,1 2-1 0,-1 0 1 0,0 0 1 0,1 2 0 0,-2-1-2 16,2 1 2-16,-1 1-2 0,0 1 0 0,1 0 2 0,-1 0-4 15,1 2 3-15,0-1-2 0,-1 0 1 0,1 1 2 0,-1 0-6 0,-1 0 4 16,2 1-4-16,-1-1 0 0,0 1 6 0,0 0-2 0,0 1 2 0,0 0 0 16,-1 1-4-16,2 0 2 0,-1 0 2 0,-1 0-5 0,1 1 4 15,0 0-2-15,0 1-3 0,0 0 1 0,-1 1 2 0,0-1-3 0,0 1 2 16,1 0 8-16,0-1-2 0,0 0 0 0,1 1-1 0,-1-1-6 0,3 0-1 16,-1-1-2-16,1 1 2 0,2-2-5 0,-1 1 0 0,-1-1 2 15,0-2 0-15,1 0-2 0,0 0 6 0,2-2-2 0,-1 0 0 0,0-1-3 16,3-2 0-16,-1-1-3 0,2 0-3 0,1-2-1 0,-1 1-8 15,2-2-1-15,-1 1 3 0,-1-1-2 0,2-2 6 0,0 1 3 0,-1-2-1 16,-2 1 5-16,1-1 5 0,1 0 1 0,0-1 4 0,-1-1 2 0,0 0-9 16,0 0 4-16,-1-1-2 0,-3 0-1 0,2 0 6 0,-2-1-8 15,-3 2 1-15,1 0 3 0,0 1-3 0,-2 0 7 0,-2 2 1 0,1 2-1 16,-1 0 4-16,-2 2 5 0,0 1 6 0,0 0 0 0,-2 1-4 0,1 2 1 16,-1 0-5-16,-1 0 3 0,0 1-1 0,0 1-6 15,-1-1 2-15,0 2-4 0,1-1 0 0,-1 1 2 0,0 1-2 0,-1 0 2 0,-1 1 2 16,2 0-3-16,1 0-4 0,-2 0-3 0,1 1 0 0,-1-1 1 15,3 1 4-15,-1 0-2 0,0 0 2 0,1-1 2 0,0 2-4 0,1 0 8 16,1 1-3-16,-1 1 0 0,1 0 2 0,0 1-4 0,0-1 3 0,1 1 3 16,0 0-6-16,1 0-2 0,0 1-2 0,1 1-3 0,0-1 7 0,-1 0-1 15,2 1 1-15,-1-1-1 0,0 1-1 0,0 0 3 0,-1-1-2 16,0 1 4-16,0-1 0 0,0-1-1 0,2 0 3 0,-1 0-2 0,-1 1 5 16,1 0-3-16,-1-1 2 0,0 0-3 0,-1-1-1 0,1-1 1 15,0 2-1-15,-2-1-1 0,0 1 2 0,0-1 3 0,0-1-3 0,-2 2-1 16,2-2 1-16,-2 0 5 0,-1-2 0 0,1 1 5 0,-1-1-5 15,-1 0 2-15,-1-1-2 0,1-1-2 0,-2 1 0 0,-1-1-4 0,-1-1 1 16,1 0-2-16,-1 0-5 0,1-1 1 0,-2 0-8 0,1 0-7 0,-1 0-10 16,1 0-11-16,0-1-6 0,1-1-8 0,2 1-15 0,-2-1-32 0,1-1-110 15,0 1-166-15,0-2-141 0</inkml:trace>
  <inkml:trace contextRef="#ctx0" brushRef="#br0" timeOffset="37049.76">12224 4378 134 0,'1'-12'97'0,"1"-1"12"0,2-4 2 0,-1 3-3 0,0 1-9 15,0 2-17-15,-1 0-17 0,-2 0-12 0,0 2-8 0,0 0-3 16,0 1-3-16,0 1 1 0,-2-1-4 0,2 2 3 0,-2-1-1 0,0 2-1 16,0 0 1-16,0 2-4 0,-1 1 0 0,1 1-7 0,-1 0-2 15,0 1-7-15,-1 1-6 0,-1 0-4 0,1 0-1 0,-2 1-2 16,0 2 0-16,2 0 1 0,-2 2-3 0,0 2 0 0,2 0 2 15,-2 0-2-15,0 2 1 0,-1 3-4 0,2 1 0 0,0 3 3 0,1 0-4 0,-1 2 5 16,2 2-3-16,0 1 2 0,0 3-3 0,2-1-4 0,-1 3 1 0,1 1-3 16,1 0 8-16,1 2 1 0,0-1-6 0,0 0 3 0,0-1-6 0,1 1-1 15,-1-1-1-15,1 2-8 0,0 1-4 0,-2 0 0 0,2-2 2 16,-2-1 4-16,0-5 10 0,0 1-2 0,0-1 0 0,-2-2-8 0,2 0-4 16,-2 0 4-16,0-3 1 0,-1 0 0 0,-1-2 1 0,-1 0-1 15,1-4-2-15,0 0 8 0,-1-2 4 0,1-2-1 0,-2-2 4 0,3-1-5 16,-1-1-4-16,-1-2-7 0,0-2-17 0,-1-2-21 0,-1-2-29 0,0-1-39 15,1-1-51-15,-2-3-64 0,-1-2-31 0</inkml:trace>
  <inkml:trace contextRef="#ctx0" brushRef="#br0" timeOffset="37680.92">12134 4651 65 0,'9'-5'76'0,"1"0"23"0,3-1 14 16,-2 1 3-16,-2 1-6 0,1-1-6 0,0 1-9 0,0 0-5 15,0 1-10-15,1-1-9 0,-2 0-8 0,1 0-16 0,1 1-6 0,-2-1-13 16,0 2-6-16,0 0-3 0,-1 0-8 0,-2 0 4 0,0 0-7 0,-2 0 0 16,2 0 3-16,-3 1 2 0,0 0-4 0,-1 0 6 0,0 1-7 0,-1 0 0 15,-1 0 5-15,-1 1-2 0,1-1 6 0,-1 1-2 0,0 1-1 16,-1 1 3-16,0 1-6 0,-1 2-2 0,0 1 1 0,-1 1-3 0,1-1 1 16,0 2 3-16,0 0-4 0,1-1 5 0,0 1-2 0,1 0 0 0,1-1 3 15,0 0 0-15,0 0 2 0,0-1-1 0,2 1 5 16,0-2 1-16,1-1 0 0,0 0 6 0,1 0 3 0,0-1 2 0,2-1 7 0,0 0 1 15,1-2-2-15,0 0 1 0,0-1 1 0,2-1-3 0,-2-1 3 16,2 0-6-16,1-2-3 0,0-1 0 0,-1 1-7 0,0-2-4 0,-1 0-6 16,-2-1-2-16,1-1 1 0,-2 0-4 0,2 1 1 0,-1-1-4 0,-2 0-4 15,0 0 2-15,1 1 1 0,-1 0 1 0,1 0-1 0,-2 0-1 16,1 0-6-16,-2 1-4 0,-2 0-6 0,0 2 0 0,-1-1-5 16,0 2 2-16,-1-1-5 0,2 1-5 0,-3 0-15 0,1 1-7 0,0 0-5 15,-2 2-7-15,1-1 2 0,0 1 1 0,-1 1 3 0,1 0 3 0,0 0-2 16,0 1-2-16,0 0-10 0,1 1-6 0,0-1-7 0,1 1-8 0,1-1 1 15,0 0-12-15,1 0-2 0,0 0-3 0,1 0-4 0,1-1 11 16,0-1 14-16,1 0 19 0,-1 0 21 0,4-1 17 0,-1 0 12 0,-1 0 7 16,0-1 6-16,1-1 3 0,0 1 4 0,0-1 4 0,1 0 5 15,-1 0 5-15,0 0 8 0,2-1 7 0,-1 2 9 0,-1-1 9 0,1 0 8 16,-1 1 2-16,-1 0 0 0,2 0-1 0,-1 1-5 0,0-1-2 0,0 1-3 16,2 0 2-16,-1 0-2 0,-1 0 3 0,3 1 0 0,0-1 0 0,0 1 6 15,1 1 6-15,0-1 3 0,-1 1 3 0,0 1-4 0,1 0-7 16,0 1-11-16,0 0-12 0,-4 0-6 0,2 2-11 0,-2-1-8 0,-1 1-2 15,-2 1-4-15,0 1 3 0,-1 0-5 0,0 0-2 0,-1 0-5 16,0 0 0-16,0 0 4 0,-2 0-5 0,0 0 4 0,-1 0-4 0,-1 0 1 16,0-1 1-16,0 1 2 0,0-2 3 0,-1 0-1 0,1 0-1 0,-1 0-2 15,1-2 1-15,-1 0 2 0,0-2 6 0,0 0 2 0,1 0 3 16,1-2 5-16,0 1-1 0,1-1 1 0,0-1-4 0,1 0-4 0,0-1-2 16,1-1-3-16,1-1-3 0,0-2-2 0,0 1 2 0,3-1-3 0,-2-2-1 15,3 1 1-15,0-1-3 0,1 0-2 0,0 0 2 0,1 2-10 16,1-2 0-16,0 0-8 0,0 1-10 0,1 1-7 0,0 0-18 0,-1 1-18 15,2 1-23-15,-1 1-18 0,0 1-26 0,1 1-51 0,0 0-86 16,1 1-181-16,0 2-81 0</inkml:trace>
  <inkml:trace contextRef="#ctx0" brushRef="#br0" timeOffset="38383.44">12994 4543 122 0,'0'-3'111'0,"4"-1"-8"15,0-1 0-15,0 2 2 0,-1 1-5 0,1-1-9 0,2 1-5 0,-1 0-2 16,1 0 0-16,-1 1 3 0,2 0 2 0,0 1-3 0,0 0-1 0,0 1-7 15,0 1-5-15,0 0-8 0,0 1-2 0,0 0-6 0,0 1-2 16,0 0-4-16,0 1-4 0,-1 0-14 0,0 0-3 0,-1-1-4 0,-1 3-5 16,0-1-2-16,-1 1-2 0,0 0-5 0,-1-1-4 0,-1 0 2 15,0 0-7-15,-1 0 0 0,1 0 0 0,-1-1-2 0,-1 0-1 0,1 0 0 16,-1-2 3-16,0 1-3 0,0 0 0 0,-1-1 3 0,0 0-1 16,0-1-2-16,-1 0 2 0,1 1-2 0,-1-2-2 0,1 0 4 0,-1 0-1 0,1-1-2 15,-1 0 2-15,1-1-1 0,0 0-1 0,0-1 4 0,0 0-5 16,1-1 2-16,0 1-7 0,0-1-1 0,1-1 2 0,1 0-1 0,-1-2 4 15,1 1-1-15,0 0-3 0,1 0 2 0,2-1 2 0,-1-1-3 0,1 0 5 16,0 0-3-16,2 0 0 0,0 0 2 0,0-1-7 0,0 0 4 16,0 2-1-16,1-1 6 0,-1 2 8 0,2 0-1 0,-2 2-3 15,1 0-3-15,0 0-5 0,-1 1 3 16,0-1 2-16,0 2-2 0,-1-1 2 0,0 1-5 0,0 1 5 0,1 0-1 0,-1 1 5 0,0 1 3 0,-1-1-3 16,0 1 2-16,1 0 0 0,0 0-1 0,1 1 1 0,-1 0 5 0,1 0 5 15,0 1-1-15,0 0 2 0,-1 0-4 0,1 1-1 0,0-1 4 16,0 0 5-16,-1 1 1 0,0-1-9 0,-1 1 1 0,-1 0-6 0,-1 0-2 15,0-1 3-15,-1 1-7 0,0-1 7 0,-1 0-5 0,0-1 5 0,-1 1 3 16,0-1-7-16,1 0 2 0,-2-1-2 0,2 1-3 0,-2-1 1 16,0 0-2-16,0 0-2 0,0 0 7 0,0-1-1 0,1 0 8 0,-1-1-2 15,0 1-8-15,1-1 4 0,0-1-8 0,-1 1-3 0,2-1 3 0,-2-1-3 16,2 0 3-16,0 0 4 0,0-1-2 0,2-1-4 0,0 0 5 16,1-2-1-16,-1 0-1 0,0-1 2 0,1 1 3 0,0-1-6 0,-1 0 6 15,2-1-6-15,1 0-6 0,0 2 6 0,0-1-3 0,0 1 5 0,1 0-1 16,0 1 4-16,1 0-2 0,0 1 1 0,0 1 5 0,0 0 0 15,-2 2-1-15,2 0-9 0,1 1-9 0,2 0 9 0,-1 1-1 16,1 1 8-16,1 1 5 0,1 3-6 0,4 0 1 0,1 1 8 0,-2 0-8 16,0-1 0-16,-3 1-2 0,0 0 1 0,-2 0 4 0,0 0 2 0,-1 0 5 15,0 0-2-15,1 1-4 0,-2 1-3 0,0 0 5 0,-1-1-10 16,-1 1-2-16,-2-1 1 0,0-1-12 0,-2 1 10 0,-1-1-9 0,-2 1-5 16,-1-1-7-16,-2 1-22 0,-1 0-28 0,-2 0-51 0,-1 1-118 0,-1 1-195 15,0-1-412-15</inkml:trace>
  <inkml:trace contextRef="#ctx0" brushRef="#br0" timeOffset="39293.41">14254 4666 337 0,'6'-13'160'0,"1"1"-95"0,0-4 16 0,2 2 8 0,-1 2 14 0,-1-2 6 0,-1 1-14 16,0 1-20-16,-2 2-17 0,0 1-14 0,-1 0 0 0,-2 1 0 16,-1 1 1-16,-1 1 4 0,0 1 4 0,0 0-1 0,0 2-6 0,-1 0-6 15,0 2-12-15,0 0-5 0,0 1-6 0,-1 0-5 0,-1 2-5 16,0 2-5-16,-2 0-2 0,1 2 0 0,-2 0 0 0,-2 1-2 0,1 1-1 16,-1-1 2-16,2 2-4 0,-1-2-2 0,1 1 7 0,0 1 0 0,0-1 3 15,0 2 1-15,2-1-5 0,1 1-8 0,-1-1 1 0,1 1-8 0,2-1 7 16,-1-1-3-16,2 0-1 0,-1-1 4 0,2-1-7 0,1 0 6 15,1-2-2-15,-1 1 2 0,3-1 1 0,-2-1-1 0,2 0 4 0,1-2 3 16,0 0 1-16,1-1 4 0,0-1-4 0,1 0 4 16,0-1-4-16,1-1 1 0,0-1 1 0,0 0-2 0,1-1 3 0,0 1-1 0,0-2-4 15,-1 0 3-15,2 0-3 0,-1-2 3 0,-1 0 1 0,0 0-1 0,0-1 2 16,0 2-1-16,-1-1 1 0,0 0 1 0,-1 1-1 0,-1 0-1 16,-2 1 1-16,1 1 4 0,0 0 2 0,-2 0-2 0,1 1 0 0,-1 0-4 15,-1 2-1-15,1 0-1 0,-2 1-4 0,0 0 0 0,0 2 3 16,0-1-1-16,0 0 1 0,0 0 1 0,-1 2-4 0,0 0 1 0,-1 0 5 15,1 2-4-15,-1 0 4 0,1 0-3 0,-1 0 0 0,1 0 10 16,-1 1-4-16,1 0 3 0,1 1 0 0,-1 0-5 0,2 0-2 0,0 0 4 0,0-1-2 16,1 1 0-16,0-1 3 0,1-1-2 0,2 0 3 0,-1-1 1 15,2 0 0-15,1-1 4 0,-1 0-1 0,2-1 1 0,-1-2 2 0,1 0 0 16,0-1 5-16,0-1 1 0,2 0-2 0,-1-1-3 0,0 0-1 16,0-1-3-16,-1-2 2 0,1 1-1 0,-1-1 2 0,3 0-1 0,-3-1-1 15,0-1 2-15,0 1-4 0,-1-1 3 0,-2 2 1 0,1-1-1 16,-1-1 3-16,-1 1-6 0,-1-1 3 0,0 0-6 0,-1 2-2 0,-1-1 1 15,0 1-3-15,-1 2 6 0,0 0-8 0,0 2 2 0,0 1 1 0,0 1-1 16,0 0-2-16,0 2 1 0,-1 0-5 0,1 0-4 0,-2 3 5 0,0 2 0 16,0 2 5-16,-1 4 3 0,0 2-5 0,0 3 4 0,0 1-4 15,-1 2 6-15,1 3-1 0,1 1 0 0,0 4-3 0,0 0-5 16,0 4 2-16,-1 1-2 0,1 5 3 0,-1 0-3 0,0 3 2 0,-1-2-2 0,2 1-5 16,-2 1 3-16,1 0-1 0,0-1-9 0,0 1-2 0,0-2-10 15,-2-2-5-15,3-1 0 0,-2-6-4 0,2-2-25 0,-1-4 3 16,0-2 6-16,0-4 8 0,0-5 19 0,1-3-24 0,0-2-39 0,-1-3-52 15,1-2-67-15,-1-1-102 0,1-3-102 0</inkml:trace>
  <inkml:trace contextRef="#ctx0" brushRef="#br0" timeOffset="39458.36">14353 4814 816 0,'-1'-6'182'0,"2"-1"-97"0,1-1 1 0,3 1 12 0,4 1 5 15,0-1-8-15,4 1-17 0,1 1-27 0,3 0-19 0,0-1-17 0,3 1-8 16,2 0-10-16,1 1-8 0,3 0-14 0,0 2-25 0,2-1-29 0,2 1-49 16,0 0-91-16,2-1-233 0,-1 0-91 0</inkml:trace>
  <inkml:trace contextRef="#ctx0" brushRef="#br0" timeOffset="39963.21">15312 4578 639 0,'3'-10'180'0,"3"1"-98"16,2-2 2-16,3 2 15 0,1 2 10 0,0 0 5 0,3 1-13 16,-1 1-18-16,1-1-6 0,-3 2-1 0,0-1 6 0,2 2 5 0,0 0-4 15,0 0-10-15,-2 2-13 0,2 1-14 0,-1 0-14 0,0 2-6 0,-2 0-5 16,0 1-10-16,-2 1-1 0,-1 0-2 0,-2 2-7 0,-2 1 1 15,1 0 3-15,-1 2-2 0,-2-1 3 0,0 0-4 0,-2 2-1 0,-1 0-2 16,0 1-1-16,-2 1 4 0,0 0-5 0,-2-2-2 0,1 2 1 16,0-1-5-16,-2-1 3 0,-3 1 2 0,2-1-3 0,-2-1 2 0,1 1 0 15,-1-2-1-15,0 0 4 0,1-1 7 0,0-1-1 0,2 0-3 16,0-1 1-16,1-1-8 0,0-2-1 0,2 0-2 0,1-1-1 0,0 0 1 0,2 0-5 16,0-1 1-16,1 0-2 0,1-1-5 0,2-1 4 0,-2-1 3 15,4-1 6-15,0-3 3 0,2 1 0 0,2-2 3 0,-1-1 1 0,4 0-2 16,-3-1 4-16,2 0 0 0,0-1 0 0,-1 1 3 0,0-2-2 0,1-1-1 15,-2 0 2-15,0-3 0 0,2 1 6 0,-3-1 1 0,1 2-4 16,-1-2 5-16,-1 2-2 0,0 0 5 0,0 1 4 0,-1 1 1 16,1 1-1-16,-2 2-6 0,0 0 5 0,-1 3-8 0,-1 0 3 0,-2 2-3 15,1 1-4-15,-1 1 3 0,-1 1 0 0,-1 1 0 0,0 0-8 0,0 1-2 16,-1-1-5-16,1 1 7 0,-2 1-1 0,1 1 2 0,-1 2-1 16,-2 0-8-16,-1 1 8 0,-1 1-1 0,0 2 2 0,-1 1-1 0,0 0 2 15,0 3-6-15,2-1 5 0,-1 1 2 0,1 0-2 0,0 0 1 0,-1 1-3 16,1 0-2-16,-2 1 1 0,3-1 1 0,-1-2 1 0,0 1-2 15,0-1-7-15,3-1 1 0,0 0-5 0,4-1 2 0,0 1-5 0,0-1-7 16,1-1-8-16,1 0-12 0,0 0-4 0,2-2-14 0,2 0-14 16,0 0-22-16,0 0-38 0,2-1-39 0,0-1-55 0,2-2-111 0,0 0-111 15,1-3 17-15</inkml:trace>
  <inkml:trace contextRef="#ctx0" brushRef="#br0" timeOffset="40136.5">15949 4684 115 0,'-3'1'106'0,"2"1"-31"0,-1 1 3 16,0 1 13-16,2 0 11 0,0 2 1 0,0 1-8 0,0 1-4 0,-2 1-3 16,2 0-4-16,2 1-6 0,-2 0-8 0,0 0-14 0,2-1-13 15,-1-1-14-15,1 0-11 0,-1-2-8 0,0 0-5 0,1 1-3 0,0-2-5 16,0 0-2-16,0 0-8 0,0-2-8 0,0 0-14 0,0-1-21 0,0-1-33 16,1-1-57-16,0-1-150 0,2-2-185 0</inkml:trace>
  <inkml:trace contextRef="#ctx0" brushRef="#br0" timeOffset="40292.25">16078 4475 1089 0,'-7'-7'201'0,"1"1"9"0,-2 0-16 0,3 1-15 0,2 3-49 16,-1 1-57-16,1 1-34 0,1 0-11 0,0 1-6 0,0 1-4 0,0 0-1 0,0 2-9 0,0 0-5 0,0 1-3 0,1 1-14 0,-1 2-18 15,1 0-27-15,-1 0-35 0,0 2-52 0,2-1-129 0,-1 1-339 0,-1 0-128 16</inkml:trace>
  <inkml:trace contextRef="#ctx1" brushRef="#br0" timeOffset="13017.75">13213 13557 0</inkml:trace>
  <inkml:trace contextRef="#ctx0" brushRef="#br0" timeOffset="41597.71">7707 5568 102 0,'-5'2'79'0,"0"0"-52"0,0 1 2 0,1 1 8 0,2 0 8 0,0 0 5 0,1 2 0 0,0 1-3 0,1 2-8 0,0 1-3 0,1 0-4 16,0 0-2-16,3-1 0 0,-1 2-1 0,2 0 2 0,1-1 0 16,1-1-2-16,3 0 2 0,-1-2-4 15,2-2-2-15,2 0-1 0,2-1-2 0,0-1 0 0,0-2-1 16,1-1-2-16,0-2 1 0,2-1-2 0,0-2-1 0,2-1-2 0,2-2-3 0,-1-1-1 0,2-1-1 15,0-2 0-15,-1-2 1 0,1 1-2 0,-1-3 2 0,2 0-5 0,1-1 1 0,-1 1-2 16,2-2 2-16,-3 1-2 0,1 0-1 0,0 0 1 16,-4 0-1-16,1 1 3 0,0 2-1 0,-2-2 2 0,-1 1-2 0,-1 2 2 0,-2 2 1 15,-1 3-6-15,2 2 0 0,-2 0-3 0,0 2-1 0,-2 0 5 0,1 0-2 16,-1 2 2-16,0 0-4 0,-1 1 0 0,0 1 1 0,0 1-2 16,0 0 4-16,0 2-1 0,-1 0 0 0,0 1 1 0,0 0 1 0,0 1 2 15,1 1 0-15,-1 1 3 0,-1-1-5 0,-1 2 3 0,0-1-2 0,0 2 2 16,-1 0 1-16,0 0 2 0,0 0-3 0,-1-2-1 0,0 1 1 0,1 0-5 15,-3-2 2-15,2 1 2 0,0 0-4 0,-1-1 1 0,0 0 1 16,0 0-2-16,1-1 3 0,-1-2-2 0,0 1 0 0,1-2 5 16,-1 0-3-16,1 0 2 0,-1-1 0 0,0-1 1 0,1 1-1 0,-2-2 2 15,3-1 0-15,-1 0 2 0,0-1 1 0,-2 0 0 0,3 0-2 16,-1-1-1-16,0-1 0 0,-1 0-1 0,1-1 2 0,1 0-4 0,-1-1 3 16,0 1-3-16,0-2 6 0,-1 0-3 0,3 1-6 0,-1-2 2 0,-1 0-7 15,0-1 5-15,1 0-3 0,0 0-1 0,1 0 4 0,0 2-2 0,0-1 0 16,0 0-1-16,0 0-1 0,-1 2-2 0,0-1 2 0,-1 1 4 15,2 1-5-15,0 0 5 0,0 0-1 0,-1 1-2 0,-1 1 3 0,-1 2-7 16,0 0 3-16,0 0 6 0,1 2-5 0,-2 0 3 0,0 0-1 0,0 2-6 16,-1 0-1-16,1 0 1 0,0 1-1 0,-2 1 3 0,3-1 4 15,-2 1-3-15,2 1 1 0,-1-1 0 0,2 1-1 0,0 1 0 0,0 0 2 16,0-1-1-16,0 0 1 0,1 0 3 0,-1 0 0 0,2-1-3 16,-1 1 1-16,-1-2 3 0,1 1-4 0,0-2 10 0,1 1-2 0,0-2 7 15,-1-1 4-15,4 0 3 0,-1-2 9 0,-1 0 5 0,2-1 6 0,0-1 4 16,1-2 1-16,2 0-1 0,-1-1 1 0,-1-1-5 0,2-2 0 15,-3 1-5-15,0 0-10 0,-2-1-2 0,0 0-9 0,-1 0 0 0,0 1-3 16,-2-1 5-16,-1 1-10 0,0 0 1 0,-1 0-7 0,-1 0-12 16,-1 1 6-16,-1 1-7 0,0-1-4 0,-1 3-8 0,-1 0-14 0,0 1-17 15,-1 0-20-15,-2 0-17 0,0 1-37 0,-1 2-76 0,-1 1-225 0,0 1-348 16</inkml:trace>
  <inkml:trace contextRef="#ctx0" brushRef="#br0" timeOffset="42948">9413 5853 159 0,'-5'4'124'0,"0"0"-91"0,-1 1 12 0,3-1 14 15,1-1 14-15,2-2 10 0,0 0 4 0,0-1-1 0,2 0-2 0,-2 0 0 16,3-2-2-16,-1-1-4 0,1 0-5 0,1-2-7 0,2-1-5 16,0-2-14-16,0 0-2 0,2-1-8 15,-2 0-7-15,2-1-8 0,0-2-4 0,3-1-5 0,-1-1-2 0,1 0 1 16,-1-1 4-16,2-1 0 0,-1 0-1 0,0-1 3 0,0-1-8 0,0 0 2 0,-2 1-9 0,1 0-5 16,-1 0 2-16,0-1-5 0,-1 2 7 0,1-1 0 0,-2 0-5 0,-2 2 6 15,-1-1-2-15,-1 0-1 0,-1 1 2 0,0 2 1 16,-1 2-2-16,-1 0-1 0,0 0 3 15,0 2-3-15,0 0 1 0,-1 3 0 0,1 2-2 0,-1 2 3 0,1 1-4 0,-1 0 3 0,1 1-3 16,-1 1-5-16,1 0-1 0,-1 1-1 0,1 1 4 0,-2 2 0 0,0 1 6 0,-1 3-3 16,1 0 2-16,-2 2-1 0,1 1-2 0,-1 1 3 0,0 3 0 0,0 1-1 15,1-1-2-15,-1 1-2 0,0 1 3 0,0 2 2 0,0 0-3 0,0 2 1 16,1 1 0-16,-1 0-5 0,2 2 1 0,-1-2-1 16,1 1-3-16,0-2 6 0,2-1 0 0,0 0 5 0,0-2 1 0,2-4-2 0,2-2 0 15,2-2 0-15,0-2 3 0,1-1-3 0,1-1 3 0,0-1 0 0,1-1-2 16,-1-2 4-16,0 0-4 0,1-2 2 0,0-1-2 0,1-1 1 15,0-1 6-15,1-2-5 0,-1 0 3 0,1-3-1 0,1 0-3 0,-1-1-4 16,0 1-5-16,-1-1-4 0,1 0 1 0,-2 0 0 0,1 1-2 16,-2-1-2-16,0 1 2 0,-1 0-5 0,-1-1 6 0,-1 1 4 0,-2 0-2 15,1 1 1-15,-1 2 0 0,0 0 0 0,-1 3-5 0,-1 0 6 0,1-1-1 16,-2 2-1-16,2 0 2 0,-2 0 1 0,-2 2 0 0,2-1-1 16,0-1 5-16,-2 3-4 0,2-1 5 0,-1 3 2 0,-1 0-2 0,0 0 3 15,-1 2-2-15,2 0 5 0,-1 0 0 0,0 0 2 0,1 0-3 16,1-1-5-16,-1 1-1 0,1 0 1 0,0 0 4 0,0 0 0 0,1-1-4 15,0-1-3-15,0 0 0 0,1 0-5 0,1-2-6 0,0-1-6 0,0 0-13 32,0-2-11-32,2 0-17 0,-1-2-23 0,1-1-41 0,0-1-117 0,2-2-143 0</inkml:trace>
  <inkml:trace contextRef="#ctx0" brushRef="#br0" timeOffset="43096.25">9865 5642 333 0,'-7'0'35'0,"0"1"-16"0,-1 0-3 0,2 1 2 0,3-1-1 0,1 0-5 0,0 0-9 16,1 1-11-16,2 1-9 0,-1-1-8 0,3 1-10 0,-1 0-16 16,2 1-32-16,0 0-119 0</inkml:trace>
  <inkml:trace contextRef="#ctx0" brushRef="#br0" timeOffset="43700.66">9981 5713 515 0,'-5'-1'143'0,"1"1"-78"16,0 0 4-16,3 0 7 0,2 0 6 0,1 0-4 0,1 1-7 0,0 1-11 16,2 1-6-16,0 0 1 0,1-1-6 0,1 1-1 0,0 0-5 15,0 1-14-15,0 0-4 0,0 1-8 0,-1 1-4 0,-1 2 0 0,-1 0-1 16,0 0-1-16,-1 1 1 0,-1 0-2 0,1-1 1 0,-1 0 2 16,-1-1-5-16,-1 0 4 0,1-2-2 0,-2 0-3 0,1-2 1 0,-1 1 2 15,-1 1-4-15,0-1 3 0,0-1 4 0,-1 0-4 0,2-1 3 16,-1 0 0-16,-1 0 1 0,1-1-2 0,0-1-3 0,-1 0 0 0,1 0-4 15,0 0 0-15,1-1 5 0,0 0-5 0,-2-1-4 0,3 0 5 0,-2-1-8 16,2-1 2-16,0-2 2 0,0 1-1 0,0 0-1 0,0-1 1 16,2 0-2-16,0-1-5 0,-1-1 2 0,2 0 0 0,0-1 3 0,0-1-3 15,1 1 4-15,-1 0-6 0,1-1 0 0,1 1 8 0,1-1-1 0,-1 1 5 16,0 0 3-16,0 2-6 0,1 1-3 0,-1 0 2 0,1 2-1 16,0 0 0-16,-1 0 3 0,-1 1-4 0,1 1 1 0,-1 1 0 0,0 0 1 15,0 2-1-15,-1-1 0 0,1 1 1 0,-1 0 2 0,0 1-2 0,-1 1-1 16,1 0 0-16,0 2-2 0,0-1 5 0,-1 2-4 0,0 1 4 15,0-1-2-15,0 2-6 0,0-1 5 0,0 1-3 0,-1-1-1 0,1 2 7 16,-1 0-2-16,0 0 1 0,1-2-1 0,0 1-5 0,1 0 7 0,0-1-2 16,0-1 4-16,1-1 2 0,-1 0-2 0,1-1-3 0,1 0 2 15,0-1-2-15,0-1-2 0,1-1 5 0,0 0-6 0,1-1 6 0,-1 0-1 16,0 0-4-16,0 0 1 0,-1-1 0 0,1 0 1 0,-1-2-1 0,0-1 0 16,1 1-3-16,0 0-2 0,0-1-1 0,0-1 1 0,-1-1 5 15,-1 0-1-15,1-1 0 0,1-1-4 0,-1 0 5 0,2 1-2 16,-2-1 1-16,0-1 1 0,-1 1-1 0,2 0 3 0,-2 1-2 0,0-2 6 15,-1 1-10-15,1-2 5 0,-2-1 0 0,1 2-1 0,-1-1 3 0,0 1-4 16,0 1 2-16,-1 2 0 0,0 1 4 0,0 1-1 0,-1 2 0 0,0 0 1 16,-1 1 0-16,1 0 2 0,0 0-2 0,-1 1 0 0,1 0-2 15,0 0-4-15,-1 1 3 0,0 0 1 0,0 0-3 0,0 1 5 0,0 1-5 16,0 0-2-16,-1 1 1 0,1 1-2 0,0 0 4 0,1 1-2 16,-1 1-2-16,0 0-2 0,1 1 2 0,0 0-1 0,0 0 2 0,0 0-1 15,0 0 1-15,0 1-6 0,2-2 2 0,0 0-4 0,1 0-3 0,0 1 1 16,2-1-2-16,-2-1 1 0,4 0-6 0,0-1-2 0,0 0-7 15,3 0-6-15,-1-1-3 0,1-1-5 0,0-1-11 0,2-2-9 0,1 0-19 16,1-1-16-16,1 0-15 0,2-1-32 0,-1-1-27 0,1-1-31 0,-2 0-21 16,2 0 6-16,0-1 29 0</inkml:trace>
  <inkml:trace contextRef="#ctx0" brushRef="#br0" timeOffset="44327.25">10730 5666 92 0,'2'-6'96'0,"0"-1"5"0,0 0-2 0,-2-1-3 0,0 2-4 15,0 0-4-15,-3 0-7 0,1 1-7 0,-2 0-6 0,1 1-6 0,-1 1-4 16,0 1-5-16,1 1-4 0,-2 1-8 0,1 0-6 0,-1 0-9 15,-1 1-6-15,1 0 0 0,0 1-3 0,-2-1-3 0,2 2-2 0,-1 0-6 16,-1 1 2-16,1 0 0 0,0 1-1 0,0-1 4 0,-1 0 0 16,2 2-2-16,0-1-1 0,-1 0-5 0,1 0 1 0,0 1-3 15,0 0-1-15,1 0-2 0,0 0-1 0,1 1 2 0,-1-1 0 0,2 0-1 0,-1 0-2 16,2 0-3-16,-1-2-1 0,1 1-2 0,1 0 1 0,1-1 3 16,0 0 1-16,2 0-1 0,-1-1-1 0,1 0 2 0,1 0-1 0,0-2 5 15,0 1-5-15,1-2 4 0,1-1-1 0,1 0-4 0,0-1 4 16,1 0-3-16,0-1-1 0,1 0 0 0,0 0 0 0,0-1-5 0,1 0 3 15,-2 1-4-15,1-1 1 0,-1 1 6 0,0-1 0 0,-1 0 5 0,1-1-2 16,-1 0 4-16,-1 0-5 0,0 0 2 0,0 0 1 0,-2 0-4 16,0 1 7-16,-1 0 0 0,0 0-1 0,0 0 3 0,-2 0-3 0,1 1 3 15,-2 0 1-15,0 2-2 0,1-1 1 0,-2 2-1 0,1-1 1 0,-1 2-2 16,1-1 0-16,-1 1-2 0,-1 0-1 0,0 2 2 0,0 0-2 0,0 1 2 16,0 1-1-16,0 0-2 0,0 0 2 0,0 1-2 0,0 0 2 15,1 0-1-15,-1 1 0 0,1-1-4 0,0 0 1 0,0-1 2 16,0 1-3-16,1 0 7 0,0-1 0 0,1 1-1 0,-1 0 1 0,1-1-2 15,1 0 1-15,0-1 2 0,0-1-3 0,1 0 3 0,-1-2 2 0,3 0 0 16,-1 0 4-16,1-1 1 0,0 0-4 0,0-1 2 0,2-1-1 0,-1 0-4 16,3-1 0-16,-2-1-2 0,0 0 2 0,-1 0-3 0,1-2-3 15,1 2 2-15,0-1-1 0,1 0 3 0,0 0 1 0,0-1 1 0,-1 1 0 16,1 0 1-16,-1 0 0 0,0-2-1 0,1 1-3 0,-1 1 0 16,0-1-1-16,0 1-1 0,0 1 2 0,0 0 1 0,-1 1 1 0,1 1 1 15,-1 0 3-15,1 0-2 0,-1 1 4 0,0 0 1 0,1 0 0 0,-1 1 0 16,1 1 3-16,-2-1 4 0,1 2 0 0,0 0-2 0,0 0-3 0,-1 2-6 15,-2-1 1-15,2 1-2 0,-2 2-4 0,0-1 2 0,-1 2-4 16,0 0 2-16,-2 0 5 0,-1-1-6 0,0-1 1 0,0 2 1 0,0-1 1 16,-2 0 8-16,0 1-1 0,0-1 1 0,-1 0 4 0,0-1 3 0,0-1 8 15,1-1 9-15,-2 0-2 0,0-1 5 0,1-1 1 0,-1 0-5 16,2-1 5-16,0 0 4 0,0 0 1 0,0-1 13 0,0-1 4 0,2 0 2 16,0-1-1-16,0-2-5 0,2-1-9 0,0-1-7 0,2-2-1 15,1 1 0-15,1-2 3 0,0 0-10 0,5-1-5 0,-1-2-6 0,1 1-7 16,3-2 3-16,2 2 1 0,-1-1-12 0,3 0 2 0,0 0 0 0,2 1-15 15,-1 1 1-15,1 0-8 0,-1 2-18 0,-2 1-3 0,0 1-11 16,-2 1-20-16,1 0-17 0,-4 2-33 0,0 0-42 0,0 2-88 0,-2-1-264 16,1 2-295-16</inkml:trace>
  <inkml:trace contextRef="#ctx0" brushRef="#br0" timeOffset="55450.5">6657 5825 9 0,'-5'-11'15'0,"0"0"2"0,-1-3 2 0,2 4 2 0,0 3-3 0,1 1-2 0,0 0-3 0,-1-1-4 0,0 1 2 0,0 0 0 16,-2 2-2-16,2 0-3 0,-1 1-3 0,0 1-2 15,-2 0-1-15,2 1 0 0,-3 0-1 0,1 3 1 0,-2 0 0 16,-1 1-1-16,0 3 1 0,-1 0-1 0,0 1 1 0,0 2-2 0,0 1-1 0,-1-1 2 15,0 4 1-15,-1 1 4 0,1 3 1 0,-1 0 2 0,1 2 2 16,0 2 3-16,0 0 3 0,1 4-1 0,1 0 0 0,-1 2-3 0,1 0-2 16,-1 2 0-16,2 2-1 0,0-1-3 0,0 2-2 15,0-2-1-15,1 0-1 0,0 0 1 0,2 1-1 0,2 0 0 16,0 2-2-16,1 0-1 0,1 0-2 16,0-1 1-16,1 1 2 0,2-3 0 0,0 1 5 0,1 0 1 0,2-2 0 0,0-3 2 0,1-1-1 0,2-3 0 0,0-2 1 0,2 0 4 15,1-2 2-15,1 1 0 0,0-1 6 0,3-2-2 0,-1-3 2 0,0-1 4 16,-1-1-2-16,2-2 2 0,1-1 1 0,1 0 1 0,-1-3-2 0,2 1 4 15,-1 0 4-15,2-2-1 0,-2-2 5 0,2-1 0 0,1-3-2 16,-1 0 4-16,1-1-1 0,-1-3-3 0,-1 0-1 0,1-1-4 0,1-3 1 16,2-1 2-16,-2-2-2 0,1-1-2 0,-1-2-4 0,-1-2-3 15,0-3 1-15,-1 1-1 0,-1-2 3 0,-1 1-3 0,0 0-2 0,-2-2 3 16,1-1-6-16,-1-1-1 0,0-1-8 0,0-1-4 0,-1-2-1 0,-1 0 3 16,-2-3 6-16,0-1 7 0,0-1-4 0,-2-3 1 0,0-2-1 15,-2 1 0-15,-1-3 0 0,-1-2-1 0,-2 0 2 0,-2 0-3 0,-1 2-2 16,-1 3 2-16,-2 4-6 0,-1 2 2 0,-1 5-6 0,-3 2-1 15,2 6 0-15,-2 3-7 0,-1 3-3 0,-1 3-2 0,-1 3-9 0,-2 1-3 16,2 2-8-16,-2 2-15 0,1 0-1 0,0 1-21 0,0 0-46 0,2 0-110 16,-2 1-115-16,3 2-38 0</inkml:trace>
  <inkml:trace contextRef="#ctx0" brushRef="#br0" timeOffset="58343.41">14532 6951 71 0,'-16'-5'4'0,"1"1"1"16,-2-2 2-16,3 3-2 0,5 0-1 0,1 2 1 0,2 0 0 0,2 0 0 16,3 0 2-16,0 1-1 0,2 0-1 0,0 0-3 0,1 0-2 15,2 0-1-15,1 1 2 0,1-1-1 0,3-1 2 0,1 1-1 0,1-1 0 16,1 0 1-16,2 0 0 0,3-1 2 0,2 0-1 0,0-1 1 15,2 1 1-15,2 0 0 0,2 0 3 0,3 0 0 0,1-1 2 0,3 0 0 16,-1 0 2-16,6-1 4 0,-1 0-1 0,4 0 4 0,5-1 0 0,2-1-3 16,4 0 2-16,-1 1-1 0,7-2 0 0,1 1-2 15,5-1 1-15,3 0-1 0,4 1-1 0,3 0 1 0,4-1 0 0,-1 1-2 0,4 0 0 16,1 0 0-16,0 0-2 0,3 0-1 0,0 1-1 0,0 0-1 0,1 1 0 16,-2 1 1-16,2 0-1 0,-1 1 1 0,0 1-1 0,0 0-1 15,-2 0-1-15,-1 1 2 0,-1 0 0 0,1 0 1 0,-2 2 4 0,0 0 3 16,0 0-3-16,-3 0-2 0,0 1 0 0,0 1-7 0,-1 1 4 15,-1-1 0-15,-2 1 1 0,-1 0 1 0,1 1-4 0,-2 0 2 0,-3 0-4 16,-1 1-2-16,-1 1 1 0,-3-1-2 0,-2 2 2 0,-2 0-4 0,-2 0 1 16,-3 0-2-16,0 1-2 0,-3 1-2 0,-2 0-3 0,-1 0-10 15,-4 1-18-15,-2-2-30 0,-3 2-71 0,-2-1-126 0</inkml:trace>
  <inkml:trace contextRef="#ctx0" brushRef="#br0" timeOffset="86172.04">7030 9424 18 0,'-4'-6'6'0,"0"1"1"0,0-1 1 0,0 2-1 0,1 1 0 0,0 1 0 16,0 0 1-16,1 1-1 0,0-1-1 0,0 1-2 0,1 0 0 15,-1 1-2-15,0-1-1 0,-1 1-1 0,0 1 0 0,0-1 0 16,-1 1 1-16,-2 0 2 0,3-1-1 0,-2 1 2 0,1-1 0 0,-1 0 2 0,-1 0 0 15,2 1 2-15,-1 0 1 0,-1 0 1 0,1-1 1 0,0 1 1 16,-1-1 0-16,0 0-1 0,0 1 0 0,1-1-2 0,0 1 0 0,-2 0 1 16,4 0 0-16,-2-1 0 0,1 0 0 0,2 0 3 0,0 0 4 0,2 0 3 15,0 0 6-15,0-1 6 0,0 1 5 0,0-1 1 16,2 0-2-16,1-1-8 0,2 0-8 0,1-1-5 0,2 0-3 0,2-1-2 16,2-1-2-16,2-1-1 0,4 1 0 0,1-1-1 0,2 0-2 15,-1 0 0-15,1 0-4 0,2 1-1 0,-3-1 0 0,1 1 2 0,1-1 1 16,0 0 2-16,0 1-1 0,-1 1-3 0,1-1 4 0,-3 1 1 0,-1 0 0 15,-1 1 2-15,0 0 1 0,-3 0-1 0,-1 0 1 0,-2 1 1 0,-2 1-1 16,-2 0 3-16,-2 0 2 0,-2 0 7 0,-3 1 14 0,0 0 9 0,0-1 4 16,-3 1-4-16,-1-1-12 0,-4 1-8 0,-3-1-8 0,-2 2-2 0,-3 0-7 15,-2 2-4-15,-1 1 2 0,0 0-3 0,-4 2 4 0,-3-1 1 16,-2 1-3-16,-2 1 2 0,1-1 4 0,-2 2-2 0,3 0 2 0,1-1-2 16,2 1-6-16,3-2 1 0,2 1-1 0,5-1 0 0,0-1-2 15,6 1-3-15,-1-1-1 0,5 0-3 0,1 0-4 0,2-1-5 0,2-1-5 16,2 1-5-16,2 0-3 0,1-1-7 0,2 0-10 0,2 0-12 0,4-1-17 15,2-2-54-15,3-1-140 0,5-2 17 0</inkml:trace>
  <inkml:trace contextRef="#ctx0" brushRef="#br0" timeOffset="87166.86">10277 9320 89 0,'-8'-6'9'16,"2"1"3"-16,-1-1 2 0,1 3 0 0,2 1-2 0,3 1 0 15,-1 0-1-15,2 1 1 0,0 0-1 0,1 0 1 0,0 1 3 0,0 0 1 16,3 0 4-16,1 0 1 0,1 1 0 0,2 0-2 16,2 0-1-16,-1 1-1 0,3-1-1 0,2-1 0 0,-1 2 0 0,4 0 0 0,-1 0-2 15,0-1-2-15,1 1 0 0,0 0 1 0,0-1 1 16,1 0-1-16,1 0 3 0,0 0-1 0,2 0-1 0,1-1 2 0,-1 1-2 0,2-2 2 15,-1 1-3-15,-2-1 1 0,5 0-1 0,-3-1-1 0,3 1 0 0,0-1-1 16,-1 0-1-16,0 0-2 0,1 0 0 0,0 0-3 0,-1 1-1 0,-2-1-2 16,0 1 1-16,-1 0-2 0,-1 0 0 0,0 0 0 0,-2 0-1 15,-3 0 1-15,0 1-2 0,-2-1 1 0,1-1 3 0,-5 1-2 0,-2 0 1 16,-1 0-1-16,-3 0-3 0,-2 0 3 0,0 0 2 0,-1 0 6 0,0 0 6 16,-1 0 2-16,0 0-1 0,0-1-3 0,-2 0-6 0,-1 0-3 15,-2 0 0-15,-2 0-5 0,-2-1 1 0,-2 1 0 0,-2 0-3 0,-1 0 4 16,0-1 1-16,-1 0-1 0,-2 1-1 0,0-2 2 0,-3 1-1 15,2-1-1-15,-1 1 1 0,-2 0-1 0,0-1-1 0,0 1 1 0,0 0 2 16,-1 0 0-16,1 0 0 0,0 0 1 0,0 1 1 0,2 0-1 0,-1 0 1 16,1 0 2-16,2 0-2 0,-2 2-1 0,1-1 1 0,2 1-1 15,-1 1-3-15,2-1 2 0,5 1 0 0,2 0 0 0,2 0 0 0,2 0 0 16,2-1-4-16,1 1 4 0,2 0 0 0,3 0 0 0,1 2 3 0,2 1-2 16,2 1 5-16,4-1 0 0,6 1 2 0,4-1 2 0,2 0-2 15,7 1-1-15,0-1-1 0,7 0-2 0,3 1-3 0,4 0-5 0,4 1 0 16,4 1-8-16,3 1-8 0,0 1-8 0,2 2-14 0,2 0-26 0,1 1-90 15,0 0-258-15</inkml:trace>
  <inkml:trace contextRef="#ctx0" brushRef="#br0" timeOffset="92945.08">15170 9554 2 0,'-6'-2'2'0,"-3"0"-1"16,-1 0 0-16,1 1 0 0,1 0 0 0,2 0 0 0,0 0 0 0,1 0 0 15,2 0 1-15,1-1 1 0,-1 1 1 0,2 0 1 0,0 0 1 16,1 0 0-16,0-1-1 0,1 1-1 0,0-1-2 0,2-1-1 16,0 0 0-16,2-2 0 0,3 0 0 0,0 1 0 0,1-1 0 0,1 0 0 0,1-1 1 15,-1 2-2-15,3-2 2 0,-1 1 0 0,0 1 0 0,1 0 1 16,-1 0 0-16,2 1 1 0,0 0 2 0,2-1 0 0,1 1 1 0,2 0 2 16,2 0 1-16,0 1 1 0,3 0 0 0,2 1 0 0,0 1-1 15,4 0 1-15,0 1 0 0,4 0-1 0,2 2 0 0,1-1-3 0,3 1 0 16,-1 1-1-16,4 0-2 0,3 0-1 0,0-1-1 0,3 1-1 0,1-1 4 15,2 1-2-15,2 1-2 0,0-1 0 0,4-1 0 0,-1-1-1 16,3 1 2-16,0 0 1 0,0 0-1 0,0 0 0 0,4-1-1 16,2 0 2-16,-2 0 1 0,0 0 3 0,1-1 3 0,-1 0 2 0,2-1 0 15,0 0 3-15,1-1 0 0,0 0 5 0,2-1 3 0,2 1 2 0,0 0 1 0,2 0-1 16,1 1-1-16,3 0 3 0,4 1-3 0,-1-1 4 0,3 0 3 16,1-1 0-16,-2 1 0 0,4-1-4 0,-1 0-4 0,-1 2 1 15,1-1-3-15,-3 2 0 0,0 0 0 0,-1 1-3 0,-3 0-2 16,0 2-3-16,-2 1-1 0,-2-1-3 0,-2 0 0 0,-4 0 1 0,0 1-2 0,-3 0-4 15,-3 0-3-15,-1 2-2 0,-1 1-2 0,-2 1 0 0,0 0-3 16,-2 1-6-16,-3-1-20 0,-3 2-100 0,-2 0-109 0,-3 0-119 0</inkml:trace>
  <inkml:trace contextRef="#ctx0" brushRef="#br0" timeOffset="106602.84">2882 12959 6 0,'-2'-1'7'0,"-2"1"2"0,0 0-2 0,0 1 0 0,2-1-2 15,1 1-2-15,1 0 0 0,-1 0-1 0,1 0 0 0,1 0 1 16,0 0 1-16,-1 0 2 0,4 1 1 0,0-2 2 0,1 1 0 0,2 0 0 15,2-1 1-15,1 0-1 0,1 0-1 0,3 0 1 0,2 0-2 16,1-1 1-16,0-1 0 0,2 0-2 0,0 0 2 0,1-1 1 0,1 0 0 16,2-1 2-16,0-1 0 0,2 0 1 0,1 0 0 0,0-1 2 15,2 1 0-15,-2-1 4 0,4 0-1 0,0 2 1 0,1-2-1 0,0 0-2 16,3 1-1-16,-3-1 0 0,2 1-1 16,0 0-1-16,0 1-2 0,2 1-1 0,1 0-1 0,0 1-1 15,-3 1-1-15,1-1 0 0,-1 1-1 0,0 1 0 0,-1 0-1 0,0 0 0 0,-3 0-2 0,2 1 2 0,-3 0 0 16,1 1 0-16,-4 0-1 0,2-1 1 0,-4 2-2 0,0-1 1 15,-2 2 1-15,-2-1 1 0,-1-1-3 0,-1 1 3 0,-1-1-1 0,-2 1-1 16,0-1 2-16,-1 1 0 0,-2-1 1 0,-2 1 1 16,-1-1-2-16,-1 1 1 0,-3-1 0 0,1 1 1 0,-2-1 0 0,-2-1 1 0,0-1 1 15,-1 1 1-15,0 0 1 0,0-1 3 0,-1 0 2 0,0 0 4 0,0 0-1 16,-2 1 0-16,-1-2-4 0,-1 1 0 0,-2 0-4 0,-1 0-1 0,0 0-2 16,-1 0-2-16,-1-1 2 0,0 0-3 0,0-1 1 0,-2 0 0 15,1 1-2-15,-2-1 3 0,0 0-1 0,0 1 1 0,0-1 1 0,-1-1-1 16,-1 1 1-16,-1 0-2 0,1 0 2 0,-1-1 0 0,0 1 0 0,-1-1-1 15,0 0 1-15,0-1-1 0,1 0 1 0,-1 0 3 0,1 0-4 16,-2 0 4-16,0 0-3 0,-2-1 2 0,1 2-1 0,0-1 0 0,-1 0 0 16,-1 0-3-16,0 0 3 0,1 0-3 0,-1 1 1 0,-1 0 0 0,1 0 1 15,-3 1 1-15,-1-1-1 0,1 1 0 0,-3 0 0 0,3 0-1 16,-1 0 1-16,1 1 2 0,1-1-2 0,-1 0-1 0,1 1 0 0,0 0-3 16,3 0 1-16,2-1 2 0,1 0-4 0,-1 1 5 0,-1 0-8 15,2 1-1-15,0-1 2 0,1 1-1 0,2 0 3 0,0 0 1 0,1 1-1 16,2-1-3-16,1 1 1 0,3-1-2 0,2 1 2 0,1 1 0 0,1-2 0 15,2 1-2-15,0-1 0 0,0 0-1 0,1 1-1 0,1-1 2 16,1 1 0-16,0 1 2 0,1-1 1 0,3 1-2 0,1 0 1 0,3-1 0 16,2 0 4-16,2 0 5 0,1-1-4 0,3 1 6 0,1-2-4 0,4 0 0 15,2 0 2-15,1-1-6 0,1 0 1 0,3 1 1 0,0 0-2 16,4-1 2-16,-1 1 2 0,4-1 0 0,2 0-1 0,0 0-1 16,3 1-1-16,-1 0 2 0,2-1 1 0,1 1 0 0,3 0-1 0,0 0 2 15,1 0-1-15,0 0 0 0,2 1-2 0,1-1-3 0,1 1 1 0,6-1-1 16,4 1 2-16,0 0-1 0,2 0-1 0,-2 1 2 0,-2 0-3 0,-2 0 3 15,-2 0-2-15,-3 1 1 0,-3-1-1 0,1 1 0 0,0 0 1 16,0 1-1-16,-2 1 0 0,1 1-1 0,-1-1-1 0,1 0 3 0,1 0-2 16,-2 0-4-16,-2 2 0 0,-3 0-3 0,-2 1-1 0,-4 1 2 15,-2 0-5-15,-3 4-4 0,-5 1-20 0,-2 3-92 0,-6 1-146 0,-7 4-175 16,-7 1 61-16</inkml:trace>
  <inkml:trace contextRef="#ctx0" brushRef="#br0" timeOffset="110263.36">12644 14058 2 0,'0'0'1'0,"1"0"1"0,1 0 1 0,1 0 1 0,1 0 3 0,1 0-1 16,2 0 0-16,1 0-1 0,2 0 1 0,0 1-1 0,3-1 2 0,0 1 0 16,0-1 1-16,2 0 0 0,1 0 0 0,2 0 0 0,-1 0 0 15,3 1 1-15,0-1 0 0,-1 1-1 0,3 0 1 0,-1 0 0 16,1 0-1-16,1 0 1 0,1 0-1 0,0 0 0 0,5 0 2 16,0 0 1-16,2-1 3 0,-2 0-2 0,3 0 2 0,0-1 0 0,3 2-2 15,0-2-2-15,2 1-1 0,-1-1-1 0,3 0 0 0,-1 0-2 0,2 1 1 16,0-1 0-16,0 1 1 0,0-1 1 0,-1 1-2 0,3 0 0 0,-2 1 1 15,0 0 0-15,0 0 2 0,-3 0-2 0,1 0 1 0,0 0 0 0,0 0 0 16,0 1 2-16,-2-1 0 0,0 1 2 0,0 0 1 0,-2-1 0 16,2 1 2-16,-3 0 0 0,0 0 0 0,-1-1-1 0,0 0 1 0,1 0-2 15,-2-1 1-15,1 1 0 0,-3-1-2 0,0 0-1 0,-1 0-1 16,-1 0-2-16,-1 0 0 0,-1 0-1 0,-2 0 1 0,0 0-2 0,-1 0 0 16,-3 0-2-16,-2 0-4 0,0 0-1 0,-3 0 0 0,-2 0-1 0,0 0 1 15,-3 1 2-15,-3-1-2 0,0 1-1 0,-2-1 0 0,0 0 0 16,-2 0 1-16,-1-1 3 0,-2 1 2 0,0 0 0 0,-2 0-1 0,1-1-3 15,0 0-2-15,-4-1 0 0,-1 1-1 0,-2 0 0 0,-2 1 1 0,-3-1 1 16,0 1 0-16,-3 1 1 0,-2-1-1 0,0 0-2 0,-3 0 1 0,1 0 0 16,-3 0 0-16,0 1 3 0,0-1-2 0,-2 0 1 0,2 0 0 15,-2 1-1-15,1-1 1 0,-3 0 0 0,1 0 0 0,-2 0 1 16,1 0-1-16,0 0 2 0,0 0-1 0,0 0-1 0,-2-1-1 0,1 0 1 16,-3 0 1-16,0 0 0 0,-1-1 2 0,0 0-4 0,-1 1 1 0,-3 0-2 15,2 0 4-15,-4 1 0 0,2-1 0 0,-2 1-1 0,-2 1-1 16,-1 0-1-16,0 0 4 0,-2 0-4 0,1 1 2 0,0 0 2 0,-2-1-4 15,0 2 1-15,0-1 1 0,1 1 0 0,0-1 3 0,2 1-1 0,3-1 0 16,0-1 2-16,4 0 2 0,0-1 2 0,1 1 0 0,3-2 1 16,0 0 1-16,7 0-2 0,0-1 1 0,3 0-2 0,3-1-4 15,2 1 1-15,2-1-3 0,2 1 1 0,1 0-2 0,4 0-1 0,0 0 0 16,1 1-3-16,3 0 2 0,1 0-1 0,0 1-2 0,2-1-7 0,0 1-6 16,2 0-3-16,3 0-12 0,2 1-16 0,4-1-33 0,4 2-42 0,6-1-38 15,1 0-34-15,7 1 24 0</inkml:trace>
  <inkml:trace contextRef="#ctx0" brushRef="#br0" timeOffset="111462.63">15274 14031 5 0,'-3'-2'6'0,"1"0"1"0,-1 0 4 0,1 0 0 16,0-1 2-16,1 1 1 0,0-1 1 0,-1 1-1 0,1 1 1 0,1-1 0 16,0 0-2-16,0 1 2 0,0 0-2 0,1 0-1 0,0-1 0 15,0 1-3-15,1-1-1 0,0 0-1 0,1 1 0 0,3-1-1 0,0 1 2 16,1 1 1-16,0-1 1 0,2 1 2 0,1-1 0 0,2 1 1 16,2 0 1-16,1-1-1 0,4 0-1 0,2-1 0 0,0 1 3 15,3 0-1-15,2 0 1 0,2 0 1 0,3 0-4 0,0 1-1 0,2 0-1 16,-2 0-2-16,2 0-1 0,1 0 1 0,1 0-3 0,2 0 0 0,0 0-3 0,2 0 0 15,-1 0 0-15,1-1 2 0,1 1 4 0,-1 0 1 0,0-1 0 16,1 1 0-16,-1-1 1 0,0 0-1 0,0 1 2 0,0-1 0 0,-2 1-1 16,-1-1 1-16,-2 1-2 0,2-1 0 0,-1 0-2 15,-1 1-1-15,0-1-2 0,-1 1 3 0,-2 0 0 0,1 0 0 0,-3 1-2 0,1-1-1 16,-3-1-2-16,0 1-1 0,-2-1 0 0,-1 1 2 0,0-1-3 16,-2 1 1-16,1-1 3 0,-4 0-2 0,-3 1-2 15,0-1 1-15,-4 1-4 0,-1-1 3 0,-3 0 0 0,-1 1 1 0,-1-1-1 0,-2 0 2 0,0 0 2 16,-3 0-1-16,0 1 3 0,0-1 1 0,-1 0-2 0,0-1 0 0,-1 0 2 15,-1 0-6-15,0 0 4 0,-2 1-3 0,1-1-2 0,-2-1-1 16,0 1 0-16,-2 0 3 0,-2 0-1 0,-1 0 1 0,-1 1-1 0,-2 0-3 16,0 0 2-16,-3 0 0 0,-1 0-1 0,-1 0 3 0,0 0-5 0,-1-1 1 15,-2 1 2-15,2 0-1 0,-2 1 2 0,-2-1-1 0,1 1 1 16,-3-1-1-16,-1 0 1 0,0 1 0 0,0-1-2 0,-2 0 2 0,-2 1-1 16,1-1 2-16,-4 1-1 0,2 0-1 0,-3 0 0 0,1-1 0 15,-1 1 0-15,-1-1 0 0,-2 0-1 16,-2 0 2-16,1 0 0 0,-2 1 1 15,2-1-1-15,-3 0 1 0,0 1-2 0,-4-1 1 16,0 1 3-16,-2-1 0 0,0 1 0 0,-1 0 1 16,1 0-4-16,1 1 0 0,-1-1 2 0,1 1-2 0,1-1 1 0,3 0-2 0,1 0 2 0,2 0 4 0,2 0-3 0,-1 1 3 0,3 0-1 0,1 0-2 0,2 1 0 0,-1 0 0 0,3 0 0 15,0 0 0-15,0 1 0 0,2 0-1 0,3-1 1 0,0 1-2 16,2 0 2-16,1-1-4 0,1-1 0 0,2 0-2 0,0 0 0 0,3 0 4 16,2-1 1-16,2 1-1 0,1-2-1 0,4 1 3 0,1-2-4 15,0 1 5-15,4 0 3 0,0 0 1 0,2 0 5 0,1-1-4 0,2-1 2 16,2-1-4-16,3 0-1 0,3-1 0 0,3-1-3 0,6 0 2 0,1 0-3 15,4 0 0-15,4 0 3 0,0 1-5 0,3-1 1 0,2 1-1 16,3 1-2-16,2 0 6 0,3-1-3 0,1 1 0 0,1 0-9 0,1 0-20 16,2 1-15-16,-1 0-25 0,1 0-38 0,2 2-40 0,1 1-35 15,1 1-13-15</inkml:trace>
  <inkml:trace contextRef="#ctx0" brushRef="#br0" timeOffset="112996.89">12953 14372 279 0,'-4'-14'22'0,"0"0"-12"0,-1-3 0 0,2 6-1 0,2 3-2 0,1 3-4 0,2 1-4 0,0 3-1 15,2 1-2-15,1 0-2 0,1 2-1 0,2 0-6 0,1 1-4 16,2 0-10-16,3 1-11 0,-1 0-14 0,1 1-14 0,-2 1-6 0</inkml:trace>
  <inkml:trace contextRef="#ctx0" brushRef="#br0" timeOffset="115062.57">13623 14082 54 0,'-2'-9'13'0,"1"0"-5"0,-2-1 4 0,0 4-1 0,1 2-2 0,-1 2-2 15,2 1-3-15,0 0 1 0,0 1-2 0,0 0 0 0,1 0-1 0,-1 1-1 16,-1 0 0-16,0 0-1 0,1 1 0 0,-2 1 0 0,-1 0 1 16,0 1-1-16,0-1 2 0,-1 1 0 0,0 0-1 0,0 0 1 0,-1 0 0 15,0 2 0-15,-1 0 0 0,-1 0 2 0,2 1 0 0,-2 0 2 0,0 0 2 16,0 1 0-16,-1 1 3 0,-1-2-1 0,0 3-1 0,0 0-2 16,0 2-1-16,1 0 2 0,-1 0-3 0,0 1 0 0,0 0 0 0,0 1 0 15,-1 1 1-15,2 0-1 0,-1 2-1 0,0 0-1 16,0 2 1-16,0-1 0 0,0 2 0 0,1 0 0 0,-1 0-1 0,0 0 2 0,1 1-2 15,-1 0 1-15,1 1-4 0,0-1 0 0,0-1 1 0,0 0 2 16,1 0 2-16,1-2 3 0,0-1-1 0,1 1-2 0,0-3 2 0,0 1-2 16,0 0 1-16,2-1 0 0,-2-1 0 0,-1 0-1 0,2-1 2 15,-1 1 0-15,0-1 1 0,0-2 1 0,1 2-3 0,-1-2-1 0,1 1 0 16,0-1 0-16,0-2 1 0,0 0 2 0,0 0-1 0,0-1 1 0,1-2 1 16,-1 0 1-16,1 0 0 0,0-1 1 0,-1-1-3 0,2-1-1 15,0-1 0-15,-1 0-2 0,1-1 1 0,1 1-2 0,0-2 0 0,2 0 1 16,-2 0-1-16,2 0 1 0,0-1-1 0,-1 1-3 0,0-1-3 0,1-1 0 15,-1 0-7-15,1 0-5 0,1-1-6 0,0 0-10 0,0 0-7 0,-1 0-24 16,2 1-28-16,0 0-38 0,0 0-12 0</inkml:trace>
  <inkml:trace contextRef="#ctx0" brushRef="#br0" timeOffset="115946.64">16073 14129 2 0,'-2'0'3'0,"1"1"0"0,-1 1-1 0,2 0 1 0,0 0 1 0,0 1 1 15,0 1 1-15,2 1 2 0,-1 0-1 0,1 1 1 0,0 1 0 0,0 1-1 16,1 1 1-16,-1 0 0 0,0-1-1 0,0 1 0 0,2 1 0 16,0-1 0-16,-1 1 1 0,0 0 1 0,1-1 0 0,-1 2 2 0,0 0-1 15,1 0 3-15,-2 0 3 0,1 1-1 0,-1 0 1 0,0 1 2 0,2 1 2 16,-2 0 1-16,0-1 0 0,-1 1 0 0,0 1-1 0,0 0-1 15,-1 0 1-15,1 0 0 0,-1 2 0 0,0-1-2 0,1-1-2 0,-1 1-1 16,0 1 1-16,0 0 2 0,0 0 1 0,0 1-1 0,0 0-2 16,0 0 3-16,0 0-3 0,1 2-2 0,-1-1 2 0,1-1-5 0,0 2 4 15,0 0-3-15,-1-1 1 0,2 2 0 0,-2 0-5 0,0-2 0 0,2 2-2 16,-2-2-1-16,0-3 3 0,0 1-1 0,0 0-1 0,2-2-2 16,-2 0-2-16,0-1 1 0,1 1-1 0,-1-1-2 0,0-1 1 15,0 0-2-15,0-2 1 0,1 1 1 0,-2-1-1 0,1-1-1 0,0-1 0 0,0 0 0 16,-1-1-2-16,1 0 3 0,0-1-3 0,-2 0 0 0,2 0 1 15,0-1-3-15,-2-3 3 0,2 1-7 0,0-1-5 0,-1-1-2 16,2 1-6-16,-1-3-2 0,0 0-1 0,2-1-19 0,-2-1-48 0,3-1-74 16,0-4-75-16</inkml:trace>
  <inkml:trace contextRef="#ctx0" brushRef="#br0" timeOffset="116372.16">16438 14709 301 0,'-1'-14'29'0,"1"2"18"0,0-4 7 16,0 4-1-16,-1 3-4 0,1 3-9 0,0 1-8 0,0 1-8 0,0 2-4 16,0 0-7-16,0 1-4 0,0 0-4 0,0 1-5 0,1 0-5 0,-1 0-2 15,0 0-3-15,0 1 2 0,0 0 1 0,0 1 0 0,1 3 4 16,-1 0-1-16,1 1 3 0,-1 1 1 0,0 1 0 0,-1 0 1 0,1 1-1 15,-1-1 0-15,0 1 3 0,1 1-3 0,-2-1-2 0,2 2 3 16,-1 0 1-16,1-1 1 0,0 2 1 0,0-1 0 0,1 1 3 0,-1 1-2 0,0 0 0 16,0 0-1-16,0 1-1 0,0-1 1 0,1-1 0 0,0 0-1 15,1 0-2-15,-1 0 3 0,1 0 0 0,-1 0 1 0,0-1 1 0,0 0 0 16,0 1 1-16,0 0 0 0,1 0 0 0,-2 0 1 0,0-1-1 0,0 1 3 16,2-2 1-16,-2 1-3 0,0 0 3 0,0-2-3 0,0 2-1 15,0-1 3-15,0-1 0 0,0 0 3 0,0 0 1 0,0-1-2 16,0-1 0-16,0 0-3 0,-2 0 0 0,2-2 6 0,-2-1 1 0,0 1 7 15,0-1 4-15,-2 0-1 0,2 0 6 0,-2-1 2 0,-1 0 3 0,0-1 2 16,-2 0-4-16,-2 0 1 0,0-1-2 0,0-1-8 0,-4 0 1 16,-2-1-5-16,-1-2-2 0,-2 1-6 0,-3-1-5 0,0-1-2 0,-1 1-4 15,-3-1 1-15,-2 0-4 0,-2 1-4 0,-1 0-5 0,0 1-7 0,2 1-4 16,2-2-3-16,-1 2-9 0,2 0-7 0,-2 0-16 0,2 2-21 16,1 0-40-16,0-1-111 0,2 1-194 0</inkml:trace>
  <inkml:trace contextRef="#ctx0" brushRef="#br0" timeOffset="121579.2">14244 13238 9 0,'0'-13'11'0,"0"1"1"0,0-5-1 0,-1 2-1 0,0 1-1 16,-1 1-4-16,0 0 0 0,-1-1 0 0,-1 0-1 0,2 1 1 15,-2 1 0-15,-1-1-2 0,0 1 2 0,-1 0-1 0,-1 0 1 16,0 3 1-16,0-1 0 0,-1 0 0 0,-1 2-1 0,2 1-1 0,-1 0 2 16,0 1 0-16,-1 1-1 0,0 2 2 15,0-1-2-15,-1 2 0 0,0-1 0 0,-1 2-1 0,3-1-1 0,-2 1 0 0,1 1-1 0,-1 0-1 16,0 2 1-16,-1-1-2 0,0 2 1 0,0 0 0 0,0 1-1 0,-1 0 1 16,1 1 0-16,-1 1 0 0,1 0 1 0,0 1-1 0,-2 1 0 15,2 1-2-15,-1 1 1 0,2 0 0 0,0 1-1 0,0 2 1 0,-1-1-1 16,4 1 0-16,-2 1-1 0,0 0 0 0,0 2 0 0,0 1 0 0,-1-1 0 15,0 2 0-15,0 1 0 0,0 0 0 0,1 1-3 0,0 1 1 0,-1 1 1 16,-1 0 0-16,-1 3 4 0,1-1 0 0,0 1 0 0,1 0-1 16,-1 1 0-16,0 0 0 0,-2-2 0 0,3 2 1 0,-2 0 1 0,3 1 0 15,-1-1 1-15,1 0 0 0,1-1 1 0,1-1 1 0,0 0 1 16,2-1 2-16,2 2-2 0,-1-1 1 0,2 1 1 0,0 0 0 0,2 0 1 16,2 0-3-16,0-1 2 0,2-1 1 0,-1 0 3 0,2-1 2 0,1-2 2 15,1 1 2-15,1-2 1 0,2-2 5 0,0 1-1 0,2-1-2 16,1-2 2-16,1 0 1 0,-1-1 1 0,1-1 2 0,0-1-1 15,1-3 1-15,0 0 3 0,3-1-5 0,-1-1 2 0,2-2-5 0,0 0-1 16,0-3 1-16,3 0-3 0,0-2 1 0,-1-2-3 0,2 0 0 0,-1-2 0 0,-1-2-2 16,2-1-1-16,-1-3-2 0,1-1-1 0,-1-1-1 0,0-1-3 15,-1-1 1-15,1-2-2 0,-2 1 2 0,-1-3-4 0,0-2 3 0,-4 1 2 16,0-2 2-16,-1-1 5 0,-4 0-5 0,2-3 8 0,-2-1-2 16,1 0 0-16,-3-3 2 0,2 0-6 0,-3-3 1 0,-1 0-3 0,-1-1 0 15,-1-1 2-15,0 0 0 0,-2-5-1 0,0 2-4 0,0-2-3 16,-2 2-1-16,-2 4-2 0,0 1 0 0,0 5-1 0,-3 2-4 0,-2 3-4 15,-2 4-3-15,-1 2-5 0,-2 2-8 0,1 1 1 0,1 3-7 0,-1 4-9 16,1-1-6-16,0 3-9 0,1 1-17 0,0 0-19 0,2 2-62 16,0 1-65-16,1 2-29 0</inkml:trace>
  <inkml:trace contextRef="#ctx0" brushRef="#br0" timeOffset="122296.71">16554 13369 72 0,'-7'-16'35'0,"2"0"-35"0,-2-4 0 0,0 3 1 0,1 4 1 0,1 1-1 0,0 1 2 15,1 1 0-15,1-1 0 0,0 1 1 0,-2-2-2 0,0 2 0 0,-1 0-1 16,-1-1 0-16,0 1 0 0,-1-1 0 0,-1 1 0 0,0 1 0 15,-1 0 0-15,-2 0 0 0,0 1 0 0,-1 0 0 0,0 0-1 16,0 1 1-16,-1 2 1 0,-1-1-2 0,0 1 0 0,1 2 1 16,-2 2-1-16,-1 1 1 0,3 1 0 0,-3 1 1 0,0 1 0 0,0 1 2 15,0 0 0-15,-2 0-1 0,2 1 1 0,0 1 1 0,1 1-1 0,-1 1 2 0,1 1-1 16,0 1 1-16,1 2-1 0,-1 0-1 0,0 1 1 16,1 2-1-16,-1 2 0 0,1-1-2 0,1 3-2 0,1 1 1 0,0 1 1 15,1 2 3-15,-1 2 1 0,2 2 0 0,0 1-1 0,2 0 1 0,-1 3-1 16,2-1 3-16,1 3-2 0,-1 1 0 0,3 1 0 0,0-2-2 15,0-1-1-15,2 1-1 0,1-3-1 0,0 1 0 0,2-3 2 0,0-1 0 0,4-2 3 16,1-3-1-16,1-2 2 0,1-3 0 0,3-2 4 0,1 0 4 16,1 0 1-16,0-2 2 0,1-1 1 0,4-3 2 0,0-1 1 0,0-1 2 0,2-2 1 15,2-2-1-15,0-2-2 0,4-1 3 0,0-2-4 0,1-2-2 16,3-2 1-16,0-4-3 0,5-1 0 0,0-6 0 0,2-1-5 0,-1-2-2 16,2-1-2-16,2-1 0 0,1-2 4 0,1-3-2 0,1-1-3 15,-2 1 1-15,-1-1-4 0,0 0-2 0,-4 0-4 0,-1 0-8 0,-4 0-15 16,-1 0-19-16,-5 0-16 0,2 1-14 0,-5 2-7 0,-1 1-2 15,-4 4-5-15,0 0-3 0,-6 1-12 0,0 3 17 0</inkml:trace>
  <inkml:trace contextRef="#ctx0" brushRef="#br0" timeOffset="122790.49">20126 14238 247 0,'2'-4'-7'0,"4"0"0"0,3 1-1 16,2 2-3-16,3 1-10 0,3 0-11 0,5 0-21 0,3 0-14 0</inkml:trace>
  <inkml:trace contextRef="#ctx0" brushRef="#br0" timeOffset="123018.65">23647 14293 1542 0,'3'-13'3'0,"-1"2"-15"0,-1 1-11 16,-6 6-16-16,-3 6-11 0,-7 1-7 0,0 5-10 0,-2 3-17 0,1 4-72 16,2 2-175-16,3 2-212 0</inkml:trace>
  <inkml:trace contextRef="#ctx0" brushRef="#br0" timeOffset="162964.57">20459 14339 1062 0,'-8'-6'24'0,"2"0"-6"0,-2-2-3 0,3 3-1 0,3 0 6 0,2-1 6 0,-1 0 18 15,1 0 9-15,1 1 1 0,-1-1-5 0,2 1-10 0,0 1-7 0,0 0-2 16,-1 1-4-16,0 1-1 0,0 0-1 0,-1 0 0 0,0 1 1 0,0 1-1 16,1 0-7-16,-1 1-5 0,1 1-2 0,-1 1-1 0,1 4-4 15,1 3-1-15,0 4 1 0,0 3 5 0,-1 1 1 0,0 3 5 0,0 2-4 16,-1 1 0-16,2 1-6 0,1 0 1 0,-1 2-6 0,2-1 1 16,-1 0-1-16,2-1-5 0,1-1 7 0,1-2 2 0,2-1 5 15,3-5 14-15,3-1 10 0,0-3 7 0,3-3 13 0,2-4-3 0,2-3 1 16,3-4 2-16,7-4-8 0,2-6 5 0,8-7-4 0,6-7-9 15,7-9 0-15,7-7-10 0,5-6-5 0,9-7-2 0,6-5-7 0,5-5-9 0,5-3-8 16,2-2-4-16,5-2-8 0,0 1 1 0,5 1-7 0,-1 1-19 0,1 1-30 16,0 2-57-16,-1 3-49 0,-3 2-73 0,-2 4-78 0,-3 3-69 15,-5 6-68-15,-1 6 36 0</inkml:trace>
  <inkml:trace contextRef="#ctx0" brushRef="#br0" timeOffset="171832.15">3048 7229 188 0,'6'-6'5'0,"1"0"-3"0,3-1 0 0,4 4 0 0,-1 1 0 16,3 2 1-16,3 0 0 0,0 1 1 0,3-1-1 0,2 1 1 0,1 0-1 15,4-1 0-15,-1 1-1 0,3 0 1 0,1 1 0 0,2 0 2 16,0 0-1-16,3 2 1 0,-1-1 0 0,3 1 0 0,2-1 0 16,1 1 0-16,1-1-1 0,3 2 1 0,0-1-1 0,2 1 0 0,2-1 1 15,1 0-2-15,3 1 2 0,-2-2-2 0,3 1-1 0,1-1 0 0,3 0 1 16,1 0 0-16,1 0-1 0,2-2 0 0,2 1 0 0,3-2-1 0,1 0 2 16,0 0-1-16,2-1 0 0,2-1 0 0,1 1-1 0,2-2 2 15,1 1-2-15,2-1-1 0,2-1 1 0,0 0 0 0,2 1-1 0,1 0 2 16,0 0 1-16,5 1 0 0,0-1-2 0,2 0 2 0,2 1-3 0,0-1 1 15,4 0 0-15,1 2 0 0,1 0 0 0,0 2-1 0,2 0 0 16,-1 1-1-16,2 1 0 0,1 1 2 0,-1 0 0 0,4 0-1 0,0 1-1 16,1 0 2-16,2-1-3 0,1 1 2 0,2 1 0 0,1-1 0 0,-1 0 0 15,0-1 1-15,2 0 0 0,1 0 0 0,1 0-1 0,1 0 0 16,0-1 1-16,2-1 0 0,2 1-1 0,1-2 1 0,2 1 0 0,-1-2 2 16,2 0 0-16,0-1-1 0,2 0 1 0,2 0-3 0,-2-1 1 15,1 1 1-15,-1-1-1 0,0 1 1 0,1 0 0 0,-3 1-1 0,0-1 1 16,1-1-2-16,1 0 2 0,1 0 4 0,-2-1 0 0,3 1 3 15,-2-1-4-15,3 0-1 0,2-2 0 0,1 0-2 0,0-1 0 0,2 0 0 16,2 0-1-16,-2 0 0 0,1-1 3 0,0 0-1 0,1 0 1 0,1 1 1 16,-1-1-2-16,1 1 2 0,0-1-3 0,1 1-3 0,-1 0-1 0,-1 0 1 15,2 1 0-15,-2 2 3 0,-1-1 1 0,-2 0-1 0,3 1 0 16,-2-1 0-16,0 2-4 0,0-1 0 0,-3 1 0 0,2 0 0 0,-1 0 4 16,-1 1 0-16,-1-1 0 0,0 1 0 0,0 0-2 0,1 0 0 0,-1-1 2 15,-1 0-2-15,1-1 3 0,-1 0-1 0,0 0-1 0,0 0 0 16,-1-1-2-16,-3 1 1 0,-2-1-3 0,-2-1 2 0,-1 1 2 0,-4 1 0 15,-2-2 4-15,0 1-2 0,-1-3-1 0,1-1 0 0,-2 0 2 16,-3 0 0-16,-1-1 1 0,-3 2-5 0,0-2-2 0,-2 1 1 0,-1-1-3 16,-1-2 6-16,-3 0-2 0,-1 0 1 0,-1 0 4 0,-2 1 0 0,-3-1 2 15,-4-1 0-15,-5-1-4 0,-2-1 1 0,-4 1 0 0,-3-2-1 0,0 1 3 16,-4-1 1-16,-3 0-1 0,-4-1 2 0,-5 0 0 0,-3-1 2 16,-4 1-1-16,-4-1 2 0,-4 0-3 0,0 0 2 0,-3-1-2 0,-2 0-1 15,-3-1-1-15,-2 1-1 0,-4-2-1 0,-1 0 1 0,-2 0-3 16,-2 1 0-16,-3 1-1 0,-1 1-1 0,0-1 0 0,-3-1-1 15,0 2-1-15,-1-1 0 0,-2 0 0 0,1-1 0 0,-2 2-2 0,0-1 0 16,-2-1 2-16,-3 3 4 0,-1-2 4 0,-1 0 0 0,-3 1 0 0,-2 0-3 16,-1 0-2-16,-4-1-4 0,-1 1 3 0,-3 0-3 0,-1 0 1 0,-4-1 5 15,-3 3 2-15,-1-1-1 0,-3 1 4 0,-3 0-3 0,-2 2 1 0,-4-1 1 16,-3 0 1-16,-4 1 1 0,-1 1 0 0,-4 1-1 0,-2 0-1 16,-3-1 0-16,0-1-3 0,-3 1 0 0,-1 1 0 0,-1 0-3 15,-3 1-2-15,-2 1-2 0,-2-1-1 0,-2 1-2 0,0 1 5 0,-2-1-2 16,-2 1 1-16,2-1 2 0,-2 1-3 0,1 0 1 0,0 0 3 0,-4 0-2 15,-1 0 2-15,-3-2-1 0,-2 1-2 0,-2 1 4 0,-1-1-1 16,-2 0 3-16,0 1 1 0,-1-1-2 0,-4-1 3 0,-1 2-3 0,-2-1 1 16,0-1 0-16,2 0-3 0,-1 0-5 0,2 0 1 0,-3 1-1 0,0 1 3 15,-2 2 0-15,-2 0 2 0,0 1 3 0,-2 0-1 0,-2-1-1 16,-1 0 0-16,-2 0-5 0,-2 0 0 0,1 0 3 0,1-1-1 0,1-1 2 16,1 0-2-16,-2 1 1 0,-2 0 1 0,0 1-1 0,0-1 0 0,2 1-1 15,0-2-2-15,-1 1 2 0,-1-1-2 0,-2 0 2 0,-1 1 0 16,3 0 0-16,-2 0-3 0,1-1 0 0,-3 0 0 0,-2 0 1 0,0 1 3 15,0 1 3-15,0-1-1 0,-1 1-2 0,1 0 0 0,-2 0 0 0,3 0 0 16,-2-1 0-16,-1 0 6 0,0 1-2 0,-2 0-1 0,-3 2 0 16,2 0-7-16,-1 0 2 0,1 1 0 0,0 0-1 0,-1 2 0 0,-2-2 1 15,2 1 1-15,1 0 0 0,-3 1 1 0,2 0-3 0,-3 1 2 16,1 1 1-16,0-1-3 0,0 0 2 0,0 1 0 0,-2-1-2 0,3 1 2 16,-1-1 2-16,-1 0-2 0,1 0 1 0,0 0 1 0,-2 0 0 0,-1 0 0 15,3 0 1-15,0 0-2 0,0 0 2 0,1 0 2 0,-2 0 0 0,1 0-1 16,1 0 0-16,1-1 1 0,-1 0 1 0,0 1-2 0,-2 0 3 15,1 0-3-15,0 0-3 0,-1 1 4 0,1 0-5 0,-2 1 4 0,2-1-1 16,0 1-1-16,3-1 2 0,-1-1-3 0,1 1 0 0,-1 0 1 16,3 0-1-16,2 0 0 0,0 0 2 0,-1-1-1 0,2 2 1 0,0 0 0 15,1-1 2-15,1 1 0 0,2-2-4 0,2 0 0 0,-1 0-4 0,3 0 3 16,2-2 3-16,0 1 0 0,1-1-1 0,2 0 0 0,-1 1-1 16,2 0 2-16,0-1 0 0,2 1 0 0,2-1 0 0,1-1-1 0,0 1 6 15,0 1-1-15,0 0 2 0,-1-1-3 0,1 0-3 0,3 1-1 0,0-2 1 16,2 1 0-16,0 0-2 0,0 1 0 0,2 0 0 0,0 0 2 15,1 1 1-15,2-1 0 0,-1 1 0 0,2 0 3 0,-1 0-4 0,1 1 0 16,-1 0 0-16,1 2-6 0,-1 0 3 0,2 1-1 0,-3 1 0 16,2 0 1-16,0 0 0 0,-1 2 0 0,0-1 2 0,0 1-1 0,0-1 1 15,1 1 0-15,2-1-3 0,1 0 2 0,1 0-1 0,1 1 2 0,-1-2-2 16,2 1 2-16,2 2-2 0,-1-1 0 0,0 1 3 0,3 0-1 16,0 0 0-16,2 1 0 0,0-1 5 0,0 2-3 0,0 2 3 0,2 0-3 15,2 2-4-15,0-2 2 0,1 2 0 0,2 1 2 0,1 0-7 16,3-1 2-16,1 1 1 0,1 1-4 0,2 0 8 0,1 1-1 0,2 0-3 15,0 1 4-15,3 1-1 0,1-1-2 0,-1 2 3 0,2 0-4 16,1-1 1-16,0 2 2 0,4 0-3 0,0 1-1 0,0 2 1 0,2 0 0 16,0 1-1-16,2 0 1 0,1-3-6 0,2 2 1 0,0-1 0 0,0 2 1 15,3 0 3-15,-1-1 1 0,3 2-2 0,0-1-1 0,2 1 2 0,4-1-7 16,-1 0 4-16,2 2-3 0,1-1 9 0,1 1 6 0,1-1-2 16,2 0 5-16,0 1-9 0,3-2-1 0,2 1 1 0,0 0 1 0,2 1-4 15,0 0 4-15,2 0-3 0,2 1-1 0,4-2 3 0,0-1-2 16,3 0 1-16,-1 1 1 0,0 0-1 0,1 1 0 0,2 0 2 0,2-1-3 15,1 1 1-15,3-1-2 0,-1 1 0 0,3-1 2 0,1 0 2 0,2 0 5 16,4-2 0-16,1 1-2 0,4-1 0 0,2 2 1 0,2 0 4 16,1-3 0-16,2 0-1 0,0-2 1 0,4 0-4 0,-2 0 0 0,3-2 4 15,2 0-4-15,2-1 1 0,3-2 3 0,1-1-2 0,2-1 0 0,3-1 1 16,1-2-1-16,2 0-3 0,2-3 0 0,2 0 0 0,0-1-2 16,3-2 3-16,3-1 2 0,1 0-5 0,0-2 3 0,3-2-1 15,1 0-1-15,2-1 0 0,2-2 0 0,0-1 0 0,5 0 0 0,1-1-1 16,2-2 1-16,3 0 0 0,0 0-1 0,5-2 2 0,0-1-2 0,5-1-1 15,2-1-1-15,3-2-2 0,5 2-1 0,0-3-2 0,2 0 2 0,4 0-3 16,0-1 1-16,2-1-3 0,3 1-8 0,-3-1-11 0,4 3-15 16,-1-1-39-16,1 0-127 0,3 1-101 0,0 3 5 0</inkml:trace>
  <inkml:trace contextRef="#ctx0" brushRef="#br0" timeOffset="-173510.3">6487 6626 1 0,'-10'-6'0'0,"-1"-2"0"0,-2-1 0 0,2 2 0 16,0 1 0-16,0 0 0 0,-1 2 0 0,0 0 0 0,0 0 0 0,-2 1 0 15,-2 0 0-15,-1 1 0 0,1-1 0 0,-3 1 0 0,-1 1 0 16,4 0 0-16,-3 0 0 0,1 0 0 0,0-1 0 0,2 2 1 0,-2-1 1 15,0 0 2-15,1 0 2 0,2 1 3 0,-1 1 1 0,0 0 2 16,3 1 0-16,0-1 1 0,3 1 0 0,1 0-2 0,3 0-2 0,2 0-2 16,2-1-3-16,2 0 0 0,2 2-1 0,0-1-1 0,3 1 1 0,3 1-1 15,1-1 0-15,4 1 1 0,1-1-2 0,2 1 1 0,2-1-1 16,1 0 0-16,-1-1 0 0,5-1 0 0,-2 0-1 16,3-1 1-16,0-1 0 0,1 0 0 0,1-2 0 0,1 0 0 0,1 0-1 0,-2-1 0 0,0 0 2 15,0-1-2-15,-3 1 1 0,1-1 0 0,1 1-1 0,-3-1 2 0,0 0 0 16,-1 1-1-16,0 0 2 0,-1 0-1 0,-1-1 3 0,0 0 1 15,0 0 0-15,0 1 3 0,-1 0 0 0,1 1 0 0,-1 1 1 0,-2 0-1 16,-1 0-1-16,0 1-1 0,-1 0-1 0,-1 1-1 0,1 0-1 16,-2 1-2-16,0 1-1 0,-1 0 0 0,-2 1-1 0,1 0-1 0,-2 2-1 15,1 0 1-15,-3 0-1 0,1 1 0 0,-2 1-1 0,-1 0-3 16,-1 2-4-16,-1 0-21 0,-2 1-25 0,0 1-20 0</inkml:trace>
  <inkml:trace contextRef="#ctx0" brushRef="#br0" timeOffset="-171393.19">387 7143 16 0,'-6'-8'-1'0,"-1"0"2"0,-2-2 0 0,3 4 0 0,2 1 1 0,1 0 0 0,1 1 0 16,0 1 0-16,2 0 0 0,2 1-2 0,-2 0 0 0,2 0-1 15,0 0 0-15,1 0 0 0,-1 0 1 0,2 0 0 0,-1 0 2 0,-1 1 0 16,3-1 1-16,-1 1 1 0,1-1 3 0,0 1 2 0,1-1 3 15,1 1 4-15,0-1 1 0,0 0 1 0,2 0 1 0,0-1-2 0,2-1-1 16,0 2 1-16,1-3-1 0,0 0 1 0,4-1 1 0,1-2 2 16,2 0 1-16,1-2 3 0,3 0-4 0,1 0 0 0,3-1 1 0,1 0-2 15,2-1 0-15,0 0-4 0,3-2-3 0,0-1-1 0,2 0-3 0,2-1 1 16,-1 1-2-16,1-2-1 0,1 1 1 0,0 0 0 0,1 1 0 0,1-1 0 16,-2 1-1-16,-3 0-2 0,0 2 1 0,-3 0 1 0,0 0 0 15,-2 1 0-15,-1 0-1 0,-1 1 2 0,-2 0 1 0,1-1 0 0,-3 1 2 16,-1 0-3-16,-3 0-2 0,-1 2 1 0,-1 0-2 0,-2 0 0 15,0-1 1-15,0 1-1 0,-3 0-1 0,-2 1 0 0,0 0-1 0,-2 1 1 16,-2 0 1-16,-2 1-1 0,-2 0 0 0,-1 1 4 0,-3 1-1 0,-1 0-1 16,-2-1-1-16,-2 0-2 0,-2 0-4 0,-2 0 0 0,-1 0 0 15,-3 0-2-15,-2 1 4 0,-3 0-1 0,-1 0-3 0,-2 0 2 0,0 0 2 16,-1-1-1-16,-1 0-1 0,1 0-2 0,0-2 2 0,0 2 0 0,1-1 1 16,0 0 2-16,1 1-1 0,2 0-1 0,0 1-2 0,0 1 0 15,1 0 0-15,1 2 1 0,0-1 1 0,-1 2 1 0,1 2-2 0,0-1 1 16,1 1 2-16,0 0 1 0,-1 0 1 0,2 1-3 0,-1 0 0 0,4 1 0 15,0-1-3-15,1 0 4 0,2 0-2 0,0 0 1 0,2 1 2 16,1-1-4-16,2 0 3 0,2-1 0 0,1 0-1 0,1-1 7 0,1 1-1 16,1 0 2-16,2 0 4 0,1-1-3 0,3 0 5 0,1 0-1 15,2 0 4-15,3-2 1 0,-1 0-2 0,5 0 3 0,0 0-3 0,2-1-1 16,-1 0-2-16,1-1 0 0,0 0 1 0,-1 0 0 0,1 1-1 16,0-1-2-16,-1 1-2 0,1 0-1 0,0 1 1 0,-1 0-1 0,0 0-3 15,-1 1 2-15,-1 1-2 0,-2 0 0 0,0 2 4 0,-1 0-2 16,-1 0 1-16,-1 1 0 0,-1 2-3 0,2 0-3 0,-3 1 1 0,0 1-3 15,-3 1 1-15,0 0 2 0,0 2 0 0,-3-1 2 0,0 2-1 0,-1 1 2 16,0 1-1-16,-2 2-3 0,0 3 0 0,-2 2-4 0,-2 1 0 0,-1 4 0 16,-3 3-5-16,-3 1-1 0,-2 3-5 0,-5 4-2 0,-4 5-6 15,-3 4-7-15,-4 8-10 0,-4 4-31 0,-5 5-90 0,-4 5-84 0,-3 9-49 16</inkml:trace>
  <inkml:trace contextRef="#ctx0" brushRef="#br0" timeOffset="-169080.39">2358 11019 166 0,'-5'-31'-4'0,"-1"0"13"15,-2-7 7-15,2 10 2 0,-1 5 8 0,-2 3 5 0,0 4 4 0,-1 0 0 16,0 3-8-16,-1 2-6 0,2 3-6 0,-3 2-7 0,2 5-2 15,0 0-2-15,-3 2-1 0,-1 2 3 0,0 3-3 0,-3 2 0 16,-2 2 0-16,0 3-1 0,-3 2 0 0,-2 0 0 0,-1 3 0 0,-2 2 1 16,-4 3 0-16,-2 3 0 0,-3 1-1 0,0 5 0 0,-2 1 0 15,-2 5 1-15,1-1 0 0,-2 1 0 0,-1-1 2 16,0 1-2-16,1 1 3 0,1 1 2 0,2 0 2 16,3-1-1-16,3-1 5 0,2-2 0 0,4-2-1 15,3 0 4-15,4-1-3 0,2-2 2 0,4-1-6 0,3-1-2 0,4 0 0 0,3-1 0 0,4-1 2 0,3-2 2 0,2-2 0 0,4 0-1 16,1-1 1-16,3-2-2 0,1 3-1 0,3-2-2 0,2 2-2 0,1 0 0 15,2-1-2-15,3 2 0 0,0-1-2 0,2-2 2 0,0 3-2 0,1-2 4 16,2 2 3-16,2 1-1 0,0-1 0 0,0 3-2 0,-4-2-4 0,4 4 0 16,-4-1 0-16,0 2-1 0,-1 3 3 0,-2 1 0 15,0 1-4-15,-3 0 2 0,-2-1-1 0,-4 1 0 0,-3 1 1 0,1 0-2 0,-4 2 1 16,-3-2-5-16,-2 2 4 0,-4-1 0 0,-1 0 3 0,-4 3 7 16,-3-1 1-16,-4 2 1 0,-4 2 1 0,-3 0 0 0,-2 2-2 0,-5 1 1 15,-2 0 1-15,-3 1-1 0,-3 3 1 0,-1 0-7 0,-1 2 0 0,-2-1 0 16,0 0-1-16,-1 0 4 0,1-2-2 0,3 0 0 0,4-2-1 15,2-2-1-15,3-2-1 0,2-1 4 0,2-3-3 0,4-1 2 0,3 1-1 16,4-2-11-16,3-2 5 0,2 1-2 0,4-4-1 0,4 0 10 16,4-2-6-16,3-1 1 0,3-3 0 0,1 0-2 0,3-1-1 0,2-3 2 15,1 0-3-15,3-1 0 0,2-1 0 0,2-1 0 0,2 0 3 0,1-4-3 16,1 0 2-16,-1-1 1 0,2 0-1 0,-1-2 3 0,1 0-2 16,2 1-1-16,-1-2 2 0,1 1-1 0,-2-2 1 0,1 2 0 0,-1-1 2 15,1 1 0-15,-2 0-1 0,-1 0 3 0,-1 3-2 0,-1 0 1 0,-2 2-4 16,1 1-1-16,-4 1-2 0,-1 1 0 0,-3 1 4 0,-4 1 6 0,-1 2 3 15,-2-1 0-15,-4 3 0 0,-2 1-2 0,-2 1 2 0,-3 1 2 16,-2 1 0-16,0 2 2 0,-4 2 2 0,-2 1 1 0,-2 2 1 0,-4 0-1 16,-2 3 0-16,-3 0-2 0,0 2-1 0,-4 1-3 0,-1 0-4 15,0-1 5-15,-1-2 0 0,3 0 8 0,1-4-3 0,3-1-1 0,2-3 0 16,1-1-5-16,4-3 2 0,-1 0-2 0,5-3-5 0,2-1 3 16,3-3-3-16,4-3 0 0,2-1 2 0,3-2-3 0,3-3 3 0,6-1 3 15,5-2-8-15,7-1-2 0,7-3-2 0,7-2-3 0,9-3-1 0,6-2-8 16,9-3-22-16,8-1-59 0,5-2-83 0,7 1-94 0,5 2-124 0,4 1 69 15</inkml:trace>
  <inkml:trace contextRef="#ctx0" brushRef="#br0" timeOffset="-120407.99">20204 4899 311 0,'-6'-6'24'0,"1"-1"0"16,-2-1 9-16,4 1 2 0,1 0 5 0,1-1 0 0,1 0-2 0,0-1-6 15,0-1-4-15,0 0-1 0,1 1-4 0,-1-1 2 0,1 3 0 0,0-1 2 16,0 0 3-16,0 0 0 0,0 2 0 0,1-2-2 0,-2 2-2 15,2 0-2-15,0 1-2 0,-1 0 3 0,0 3-1 0,1-1 0 0,-1 1 1 0,0-1-4 16,-1 1 0-16,1 1 3 0,-2 0 1 0,1 0 4 0,-1 1-1 16,0 0-1-16,0 2-9 0,-1 0-5 0,-1 0-2 0,3 3-8 0,-2 1 6 15,2 2-2-15,-2 2-2 0,2 3 3 0,2 1-5 0,-2 1 6 16,2 4-1-16,0 0-2 0,0 1 2 0,1-2-11 0,2 1-1 0,0 0 4 16,0-2-8-16,1 0 1 0,0-2 5 0,0 0-8 0,2-3 6 15,0-1-3-15,4-1 4 0,-1-3 1 0,1 0 2 0,-1-2 0 0,-1-2 2 0,2-2 0 16,-1 0 1-16,2-3 4 0,-1 0-2 0,1-2 1 15,-1-1-1-15,0-1 2 0,0-1-3 0,-1-1 1 0,0-2 0 0,0 0-4 0,-1-3 2 16,1 1-3-16,-2-2 0 0,1 0 0 0,-2 1-1 0,0-3 4 16,-2 1-1-16,1 0-4 0,-2 0 5 0,0-2-4 0,-1-1 2 0,-1-1-1 15,-1 2 0-15,0-2 2 0,-1 0 0 0,-1 2 3 0,0 0-2 0,-1 0 2 16,0 2-1-16,-1 1-1 0,-2 1 1 0,2 0-1 0,-3 3 0 16,1 1 4-16,0 2-1 0,-2 2 1 0,2 3 1 0,0 0-5 0,-1 2 2 15,1 1 1-15,-1 1-3 0,1 1 4 0,-1 2-2 0,0-1-2 16,-2 3 3-16,4 2-1 0,-1 2 0 0,-1 1 0 0,0 3-2 0,3-1-2 15,-1 3-1-15,0 0 0 0,1 1 4 0,1 2-4 0,-1 1 3 16,2 2-2-16,-1 1-2 0,2 0 2 0,0-1-2 0,0 0 1 0,1 0-1 16,0-1 1-16,0 0-2 0,-1 0 2 0,1 0-2 0,0 0 2 0,0-2 0 15,0 1 0-15,0 2 0 0,-1-4-2 0,-1 1 2 0,0-2 0 0,0-1 1 16,-1 1 5-16,-2-1 5 0,0 0-2 0,-1-3 5 0,2 0-2 16,-2 0-4-16,0-1 5 0,-1-1-2 0,0 0 0 0,1-2 3 0,-3-1-3 15,-1 0 5-15,2-3 0 0,-2 0-2 0,1-1 1 0,-1-1-4 16,0-2-2-16,1 1-3 0,-1-1-1 0,0-2 0 0,2 0-5 0,-2-1 4 15,-1-1-4-15,2-1-2 0,-2 0-1 0,2-1-8 0,-2 0-5 0,0-1-4 16,2 0-11-16,-1-1-3 0,1-1-12 0,1 0-8 0,2 1-10 0,1 0-18 16,1 0-23-16,2 1-54 0,0-1-118 0,0 1-131 0</inkml:trace>
  <inkml:trace contextRef="#ctx0" brushRef="#br0" timeOffset="-120187.36">20612 5245 219 0,'-9'3'148'0,"2"0"-117"0,0 1 7 0,3 1-1 0,1 0-1 0,1 0-1 0,1 2 0 16,0 0 0-16,1 0-1 0,0 2 0 0,0-1 0 0,0 0-3 0,2 0-5 15,-1-1 1-15,2 0-1 0,-1-1-2 0,0 1-2 0,2-1-7 0,0 0-6 16,-1-1-5-16,2 0-1 0,0-1-1 0,0-1-4 0,0-1 2 15,0 0-4-15,1-1-7 0,-1 0-8 0,2-2-13 0,-1-1-20 0,-1-1-39 16,0-2-94-16,1-1-204 0</inkml:trace>
  <inkml:trace contextRef="#ctx0" brushRef="#br0" timeOffset="-120039.29">20554 4955 358 0,'-9'2'9'0,"0"0"-3"16,1 1 0-16,4-2-5 0,4-1-3 0,1-1-6 0,4 1-17 16,1-1-15-16,1-1-31 0,2-1-76 0</inkml:trace>
  <inkml:trace contextRef="#ctx0" brushRef="#br0" timeOffset="-119784.64">20892 4809 678 0,'-1'-2'63'0,"1"0"5"0,1-1 3 0,3-1-1 0,2-1 7 0,1 1-3 16,2 0-4-16,2 0-7 0,-1 0-2 0,1 0-2 0,-1 0 5 16,2 1 1-16,2-1 1 0,-1 0-3 0,1 0-13 0,-1 0-9 15,-1 0-14-15,-1 2-11 0,1-1-7 0,-2 2-5 0,0-1-3 0,-1 1-5 16,0 0 3-16,-1 1-8 0,0-1-1 0,-2 0-5 0,1 1-11 0,0 0-11 15,-2 0-15-15,-1 1-18 0,-1 1-16 0,-1-1-17 0,0 1-36 16,-1 2-72-16,-1 0-165 0,-1 2-108 0</inkml:trace>
  <inkml:trace contextRef="#ctx0" brushRef="#br0" timeOffset="-119655.99">20978 4944 588 0,'-5'1'73'15,"0"0"12"-15,1 0 12 0,2 0 13 0,2-1 6 0,0 1-9 0,1 0-15 16,1-1-14-16,0 1-10 0,1-1 5 0,1 0 0 0,2 0-2 15,1-1-7-15,2-1-9 0,2 0-13 0,2-1-12 0,-1 0-10 0,2 0-10 16,0 0-6-16,0-1-11 0,0 1-6 0,2-1-13 0,0 1-19 16,1 0-21-16,-2 1-42 0,2-2-52 0,-1 1-195 0,0 0-389 0</inkml:trace>
  <inkml:trace contextRef="#ctx0" brushRef="#br0" timeOffset="-118215.64">22221 4437 433 0,'-5'-4'81'0,"1"0"-10"0,1 0 9 0,3-2-1 0,2 1-5 0,2-1-10 0,0 0-9 15,4 0-9-15,0 1-5 0,1 1-7 0,2 0 2 0,1 1-5 16,0 1 1-16,1 0-5 0,-1 2-5 0,0 0-4 0,0 2-8 0,1 0 1 16,-1 2-3-16,-1 1 1 0,0 1-2 0,-2 2-1 0,2 1-2 15,-3 0-1-15,0 1 2 0,0 1-1 0,-1 1 0 0,-3 0-5 0,0 0 1 16,-1 0-2-16,-1 0 1 0,0 1 6 0,-2 1-1 0,-1 0-1 16,-1-2 6-16,-1 1-1 0,0 0 0 0,-2-1 2 0,0 0-6 0,-2-2 2 15,1 2 2-15,0-1 0 0,0-1 1 0,1-1-3 0,-1-1-2 0,2-2-2 0,0-1 4 16,0-2 1-16,2 0 0 0,0-2 1 0,0 0-3 0,2-1 5 15,0 0-2-15,0-1 0 0,1-1-2 0,1-1-5 0,0-2 3 16,1-1-3-16,1-3 2 0,0-2 0 0,3-1-2 0,-1-2-1 0,2 1-1 16,0-3 0-16,1 0-3 0,-1-1 3 0,0 0 0 0,0-2-2 0,0 0 7 15,-1 1 2-15,-1-2-3 0,1 0 3 0,-1 0-2 0,0 0-2 16,-2 1 4-16,1 0-2 0,-1 3 1 0,1-1 1 0,-1 3 1 16,0 2 2-16,-1 2 2 0,0 1 1 0,-1 1-1 0,0 2 1 0,1 1-3 0,-3 0-3 15,2 1-1-15,0 1 0 0,0 1 1 0,-1 1-1 16,-1 0 1-16,1 1-2 0,-2 0-3 0,1 1 2 0,0 0 3 0,0 0-1 0,0 1 5 15,-1 2 0-15,0 0-1 0,-2 2 0 0,1 0 0 0,-1 2 0 0,0 0 1 16,-1 1 1-16,0 2-1 0,-1 1 4 0,1 1-3 0,-2 1-2 16,1-1 1-16,0 2 1 0,0 0-5 0,0 1 1 0,0-1-3 0,1 1-2 15,0-1 1-15,3-1-8 0,-1 0-2 0,2-2-1 0,1 2-2 0,0-1 2 16,2 0-4-16,-1-1-11 0,3 0-2 0,2-2-10 0,0-1-13 16,1 0-9-16,2-1-20 0,2-1-15 0,-1-1-30 0,3-1-62 0,-2-1-124 15,1 0-142-15</inkml:trace>
  <inkml:trace contextRef="#ctx0" brushRef="#br0" timeOffset="-117986.65">22826 4607 382 0,'-5'0'177'0,"0"0"-105"0,-1 0 11 0,2 1-1 0,2-1-7 0,1 1-14 15,1 0-15-15,0 1-12 0,0 1-3 0,0 0 1 0,-1 1-3 16,1 1 1-16,1-1-1 0,-1 2-1 0,1 1 1 0,0 0 2 15,0 1-2-15,0 0-3 0,0-1 0 0,-1 0-8 0,0 0-1 0,2 1-2 0,0-1 0 16,-2 1-5-16,0 0 2 0,2-1-4 0,0-1-3 0,0-1 1 16,0 1-1-16,1-2-2 0,-1 0 4 0,2 0-5 0,-2-1 0 0,2 0-4 15,-1-1-1-15,0 0 1 0,0-1-9 0,2-1-1 0,0-1-9 16,0-1-8-16,0-1-8 0,3-1-13 0,0-2-34 0,0 0-52 0,1-2-105 16,0 0-161-16,-1-3 34 0</inkml:trace>
  <inkml:trace contextRef="#ctx0" brushRef="#br0" timeOffset="-117855.25">22844 4410 465 0,'-13'2'62'0,"3"1"-23"0,-4 1 3 0,5 0-4 0,3-2-6 16,2 0-5-16,3 0-13 0,-1 0-7 0,1 1-6 0,0-1-8 0,1 0 0 0,1 0-6 16,1-1 3-16,0 0-5 0,3-2-6 0,1 0-18 0,1-1-46 15,-1-1-121-15,4-2-70 0</inkml:trace>
  <inkml:trace contextRef="#ctx0" brushRef="#br0" timeOffset="-117390.27">22720 3813 47 0,'-5'-4'27'0,"-1"0"8"15,-1-1 6-15,1 0 6 0,2 0 8 0,0 1 5 0,0-1 5 0,0 1 2 16,-1 0 1-16,2-1 5 0,1 1 1 0,-2-1 4 16,3 1-2-16,0 1-3 0,0 0-4 0,0 0-5 0,2 0-7 0,0 1-2 0,0-1-8 15,0-1-5-15,3 2-2 0,-1-2-3 0,1 2-1 0,1-1-1 16,1 1 0-16,1 1-2 0,1 0 0 0,0 1-1 0,3 0 3 15,-1 0-5-15,2 1-4 0,0-1 1 0,-1 2-5 0,2 0 0 0,-1 1 1 16,-1 1-9-16,1 0 0 0,-1 1 1 0,-2 1-6 0,0 2 0 0,-3 0-5 16,0 1-4-16,-2 2 1 0,0 1-2 0,-1 0 1 0,-2 1 0 15,-1 1-7-15,-1 1 5 0,-2 0-4 0,0-1 3 0,-1 2 3 0,-1 0 0 0,-1 0 6 16,-1-3-1-16,-1 1 3 0,0-1-1 0,-1 0-5 0,-1 1 0 16,0-3-1-16,3 0 3 0,-2-1 1 0,2-1 2 0,1-2-1 0,1-1 2 15,1-1-1-15,1-2 0 0,0-1-1 0,3 0-2 0,0-1 2 16,0-1-2-16,3 0 6 0,0-1 4 0,2-1 6 0,1 0 10 0,5-2 0 15,1 0 2-15,1-3-6 0,3-2-4 0,2 0-6 0,-1-2-5 16,1 1-2-16,1 1-4 0,2-2 2 0,-3 1 0 0,3-1-2 0,-1 1-10 0,0 0 4 16,0 0-8-16,3 1 2 0,-3-1 0 0,1 2-3 0,0 2-6 15,-4-1-8-15,1 2-12 0,-2 0-19 0,-1 2-15 0,-1 0-36 0,-1 2-39 16,-1 1-163-16,-2 2-373 0</inkml:trace>
</inkml:ink>
</file>

<file path=ppt/ink/ink4.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29T05:53:32.420"/>
    </inkml:context>
    <inkml:brush xml:id="br0">
      <inkml:brushProperty name="width" value="0.05292" units="cm"/>
      <inkml:brushProperty name="height" value="0.05292" units="cm"/>
      <inkml:brushProperty name="color" value="#FF0000"/>
    </inkml:brush>
  </inkml:definitions>
  <inkml:trace contextRef="#ctx0" brushRef="#br0">530 15507 84 0,'-23'4'7'0,"-1"2"-2"0,-5 1 1 0,3 0 4 0,6-1 7 0,-1 0 9 16,2-1 10-16,3-2 10 0,3-1 4 0,1-1-2 0,2-2-8 15,1-1-7-15,3-2-2 0,0 0-1 0,2 0-2 0,2-1-1 0,0-1-6 16,0-2-7-16,2 0-3 0,0-1-3 0,2-2-4 16,0 1 0-16,2 0 1 0,0-2-4 0,1 0 5 0,0-1 0 0,3 0-1 15,0 1 4-15,1-2-2 0,2 0 4 0,-1-2 2 0,4 1-2 0,0-3 3 0,1-1-3 16,0 0 2-16,3-2-3 0,1-3 0 0,0 1 0 0,3-3 5 15,2-1 3-15,0 0 3 0,3-2 1 0,0-1-4 0,2-2 1 16,1 1-2-16,0-1 1 0,0 1-1 0,-1-1 1 0,2 0 1 0,-2-1-2 16,1-2-2-16,-2 2 1 0,2 0-2 0,-2 2-2 0,0 0-2 0,0 1-3 15,-1-1-3-15,0 2-2 0,-2 0 3 0,0 2 0 0,-4 1 0 0,1 0 1 16,-1 2-3-16,-3 1-2 0,0 3 0 0,-1-1-3 0,-4 1 0 16,0 3 1-16,-2 0 0 0,-2 3 0 0,-2 2-11 0,-2 2-19 0,-3 2-30 15,-2 1-37-15,-2 1-28 0,-3 0-19 0,-2 3-4 0,-1 1 4 0,-4 2 25 16,-1 1 33-16,0 1 35 0</inkml:trace>
  <inkml:trace contextRef="#ctx0" brushRef="#br0" timeOffset="317.75">838 14271 38 0,'-9'-3'19'0,"1"1"11"0,-1 0 4 0,2 0 3 0,2 2 8 15,1-1 6-15,0-1 6 0,3 1 8 0,0 0 0 0,0 1-2 0,1-1-9 16,0 0-11-16,1 0-8 0,0-1-8 0,0 0-1 0,3 0 1 15,-2 0 2-15,2 0 4 0,1 0 1 0,0-1 0 0,0 0-6 0,5-2-8 16,-1 0-2-16,1 0-4 0,0 0 2 0,0 1 2 0,-2 0-2 0,1 0 0 16,-1 1-2-16,-1 0-2 0,2 1-1 0,0 0 2 0,1-1 0 15,-1 0-1-15,3 1 2 0,-1-1-1 0,2 0 0 0,0 0 5 16,0 0 2-16,1 0 1 0,-1 0-1 0,1 1-2 0,-1 0-5 0,1 1-3 0,1 1-3 16,1 0-1-16,-1 0 6 0,0 2-1 0,-1 0-4 0,-1 2-1 0,0 1-9 15,0 1 2-15,0 2 5 0,-1 1-1 0,2 2 5 0,-1 2-1 16,1 1-3-16,0 1 2 0,-1 0-2 0,-1 1-2 0,0 3 0 15,-1 0-2-15,-1 2-2 0,-3 3 1 0,0 1 2 0,-2 3-1 0,-1 2-2 16,-2 4-2-16,0 0-4 0,-4 4 4 0,-1 2 0 0,-2 1 1 0,-1 5-6 16,-1 1-17-16,-3 4-26 0,-3 2-48 0,-3 3-101 0,-2 5-146 15,-1 2-25-15</inkml:trace>
  <inkml:trace contextRef="#ctx0" brushRef="#br0" timeOffset="15203.55">3244 10620 1 0,'4'33'0'0,"0"2"0"0,-1 12 0 0,1-4 0 0,-2-3 0 0,-1 1 0 15,0 0 1-15,0 2 0 0,-1 2-1 0,1 0 1 0,0 3 0 0,-1-1 0 16,1-1 1-16,-1 1 0 0,1 0 0 0,1 2-1 0,0-1 1 0,2 0-1 15,-1 0 0-15,2 1 2 0,1 0-2 0,0 1 1 0,0 2 0 16,0-1 0-16,1-1 0 0,-1 1 0 0,1-2-1 0,-1 2 0 16,-1 1-1-16,0 0 0 0,0-1 0 0,0 1 0 0,-1 1 2 0,0-1 0 0,0 2 1 15,0 0-1-15,0 0 0 0,-1 0-1 0,-1-1 1 0,2 1-2 16,-2 1 0-16,1-1 1 0,0 1 1 0,-1-1 0 0,1 1 2 0,-1 1-1 16,0 0 0-16,-1 1 0 0,-1-1-1 0,1-1 0 0,-1 2 0 0,1-2-2 15,-1 0 0-15,1-1 0 0,0-1 1 0,0 0 0 0,1-1 1 16,-1 0 0-16,1 0 1 0,0-2-1 0,0-1 0 0,-1-1 0 0,1 0-1 15,1 0-1-15,0-2 1 0,-1 0 0 0,0-2 2 0,-1 0 2 0,1-2 1 16,-1-2-1-16,0 1 1 0,0-2 2 0,0-1-1 0,-1 0 0 16,2-3-2-16,0-2-1 0,-2-1-1 0,3-1-1 0,0-1-2 0,0 1 1 15,-1-2-1-15,1 2-4 0,-2-2-16 0,1 3-22 0,-2-2-15 0</inkml:trace>
  <inkml:trace contextRef="#ctx0" brushRef="#br0" timeOffset="16238.33">6307 10110 236 0,'-2'-8'-3'0,"0"-1"8"0,2-2 5 0,0 3-3 0,5 2-2 15,1 1-2-15,4 0-1 0,3 0 1 0,5 0 0 0,5 0-2 16,2-3 0-16,5 1-1 0,3-1 0 0,3 1 0 0,2 0 1 16,0 0-1-16,3 2-2 0,0 0-2 0,1 0-12 0,3 3-28 0,-3-1-36 15,-1 1-5-15</inkml:trace>
  <inkml:trace contextRef="#ctx0" brushRef="#br0" timeOffset="16598.99">6906 11517 961 0,'-14'-19'-9'0,"0"-2"21"0,-2-3 6 0,4 7 0 16,5 5-5-16,3 2-4 0,2 2-4 0,4 1-4 0,3 0-4 0,4 1-4 0,5-1-7 16,4 1-12-16,8-1-15 0,5 1-14 0,4 1-17 0,4 1-24 0,4 0-36 15,1 0-29-15,-1 2-17 0,1 1 26 0</inkml:trace>
  <inkml:trace contextRef="#ctx0" brushRef="#br0" timeOffset="16915.87">6947 12350 895 0,'-3'-19'-13'15,"0"0"27"-15,1-1-5 0,2 7-9 0,3 6-16 0,3 4-18 0,5 1-8 0,5 2-12 16,5 1-11-16,5 1-28 0,5 0-44 0,3 1-41 0,3 0-6 16</inkml:trace>
  <inkml:trace contextRef="#ctx0" brushRef="#br0" timeOffset="17213.59">6925 13265 437 0,'9'-15'5'0,"1"-2"13"0,7-3-1 0,4 2-5 0,5 3-8 0,7 1-4 15,6 3-4-15,6 0-7 0,6 2-12 0,7 2-19 0,3 1-61 16,4 2-55-16,4 0 12 0</inkml:trace>
  <inkml:trace contextRef="#ctx0" brushRef="#br0" timeOffset="55501.58">8644 15023 1 0,'-25'-9'4'0,"0"-2"2"0,-6-4 4 16,4 1 2-16,8 0 2 0,3 1 1 0,5 1 2 0,5 4 0 16,2-1-3-16,2 2-4 0,0 1-5 0,1 1-2 0,0 3-6 0,1 1-5 0,0 1-2 15,1 2-4-15,0 1-1 0,3 4-2 0,2 3-5 0,2 2-5 16</inkml:trace>
  <inkml:trace contextRef="#ctx0" brushRef="#br0" timeOffset="56925.28">9349 14516 2 0,'-4'-5'2'15,"0"1"2"-15,0-2 2 0,-1 4-1 0,3-1 0 0,2 1-2 0,0-1 2 16,0-1 1-16,0 1 0 0,0-2-1 0,2 0-1 0,-2 1-2 0,2-1-1 16,1 0 0-16,0 0-1 0,0-1 0 0,1 0 1 0,0-1 0 15,0-1 1-15,2-1 1 0,-1-1 1 0,1 0-1 0,-2 0-1 0,1 0 1 16,1 0 0-16,-1-2 0 0,0 0 0 0,1 0-1 0,0 0 0 15,0 1-1-15,1-2 0 0,-1 1 0 0,0 0 1 0,-2 1-1 0,1 1 0 16,1 0 0-16,-1 1 0 0,0 0 1 0,1 0-1 0,-1 0 1 16,0 0 0-16,2-1 0 0,1 0 1 0,-2-1-1 0,2 0 0 0,0 1 1 15,1 1 0-15,0 1 0 0,1 0 0 0,0-1 0 0,-1 1-2 0,2-1 0 16,0 1 2-16,0 1-2 0,2 1 1 0,2-1-1 0,-1 1-2 0,3 1 0 16,2-1 0-16,0 0 0 0,3 1 1 0,1-1 0 0,0 1 0 15,3 0 0-15,0 1-1 0,3 1 1 0,1 1 0 0,1 2-1 0,0 0 0 16,0 0 1-16,-2 3-1 0,1 0 1 0,-2 1-1 0,2 1 1 0,-2 0 0 15,1 0 0-15,0 1 0 0,-3 0 1 0,1 0-1 0,-2 0 0 16,0 1 2-16,1-1-1 0,0 1 0 0,-1 1-1 0,-2 0 1 0,1 1 0 16,-1 0 1-16,0 0 1 0,1 0 1 0,1-2 0 0,0 2 2 0,1 0 1 15,0-1 1-15,-1 1 0 0,-1 0 2 0,1-1-2 0,-2-1 3 16,1 0 1-16,1-1-2 0,-2 0 1 0,0 0 0 0,0-1-2 0,-1 0 6 16,-1 0 0-16,-2 0-4 0,1-1 0 0,-1 1-7 0,-2-2-3 15,-2 1 1-15,-1 0-1 0,-2 0-1 0,-1 0 0 0,-1-1-3 0,-2 0 0 16,-1 0 0-16,-2 0-2 0,1 0-1 0,-3-1-3 0,0-1-2 0,-2 0-1 15,0 0 2-15,-2-1 3 0,1-1 3 0,0 1-2 0,0-1-3 16,0-1-8-16,-1-2-6 0,0 0-5 0,0-2-2 0,-1 0-1 0,2-2-3 16,-1 0 0-16,2-2 9 0</inkml:trace>
  <inkml:trace contextRef="#ctx0" brushRef="#br0" timeOffset="57255.75">10935 13936 1 0,'-7'-6'2'0,"-1"-1"0"0,-2-1 1 0,0 1 0 0,2 1 1 15,-2 1 0-15,1 1 2 0,0 2 0 0,1 0 3 0,1-1 0 16,1 0 2-16,-1 1 2 0,3-1 1 0,-1 2 3 0,1-1 2 0,2 1 2 16,0 0 5-16,2 0-1 0,-2 0 1 0,2 1-1 0,0 0-4 15,0 0-4-15,0 0-8 0,2 0-5 0,-2 0-5 0,0 1-3 0,0-1 2 16,0 1 0-16,0 0 3 0,2 1 6 0,-1 1 3 16,2 1 1-16,-1 0 5 0,2 0-2 0,1 1-2 0,-1 0-1 0,1 2-1 15,2-1 0-15,-1 0 1 0,3 1 0 0,-1 0-3 0,3-1 0 0,1 2-1 16,-2-2-1-16,2 1 2 0,1 1-1 0,-1 0-1 0,1 1 1 0,-2 0-2 0,0 1 1 15,2-1 0-15,-2 1 1 0,0 1-2 0,-1-1 1 0,0 2-1 0,-1-1 2 16,1 0 1-16,-1 1 1 0,-1 0 0 0,-1 1-2 0,-1 0 2 16,-2-1-1-16,1 2 1 0,-1 1 2 0,-1 1 2 0,-3-2 3 0,2 2 2 15,-4-1 3-15,-2 0-1 0,-2 0 1 0,-2 1-1 0,-1 1-2 16,-5 0-4-16,0 2-2 0,-6 1-6 0,-1 2-3 0,-6 2-3 16,-3 2-4-16,-4 1-2 0,-2 4-11 0,-3 1-8 0,-3 2-20 0,-1 2-25 15,2 2-24-15,1 0-38 0,3 2-43 0,3 3-12 0</inkml:trace>
  <inkml:trace contextRef="#ctx0" brushRef="#br0" timeOffset="67430.47">21635 17004 190 0,'0'-12'172'0,"1"-2"-110"0,1-2 18 15,0 1 16-15,0 4-4 0,0-1-6 0,0 0-18 0,-1 1-10 16,0 0-7-16,-2 3-7 0,0 0-2 0,-1 1-5 0,-2 1-3 0,-1 1-3 16,0 2 6-16,-2 0 3 0,-1 0 2 0,-2 2 3 0,-1-1-5 0,-1 2-4 15,-2-1 0-15,0 2-8 0,-3 1 0 0,-1 1-5 0,1 2-4 16,-4 1-2-16,1 0-6 0,-2 1 2 0,-3 1-1 0,-1 2 0 0,-4 1 2 16,0 2 2-16,-3 3-11 0,-2 1-1 0,-1 4 0 15,-3 3-1-15,0 0 4 0,-1 1-6 0,1 2 1 0,19-13-5 0,-5 4 1 0,0 0 5 16,-6 3 2-16,1 2-5 0,-4 2-1 0,-1 0-3 0,-2 3 2 15,0-2 6-15,3 1-6 0,4-2 0 0,3-1-4 0,3-2-8 0,4-3 1 0,2-1-7 16,4-2-14-16,4-2-20 0,3-3-25 0,2-1-26 0,4-3-43 16,3-1-65-16,3-3-51 0,3-1-33 0,3-3 26 0</inkml:trace>
  <inkml:trace contextRef="#ctx0" brushRef="#br0" timeOffset="68037.02">22109 17131 625 0,'-2'-5'370'0,"0"1"-328"0,0-1 7 0,2 2 8 0,0 1 1 0,2-2 4 0,-1 1-4 16,1 0-14-16,-1-1-9 0,0 3-7 0,-1 0-11 0,0-2 1 16,-2 3-7-16,0-1 0 0,-3 1-4 0,1 2-1 0,0 1-4 0,-2 2-2 0,-1 2 5 15,3-3-6-15,-1 3 0 0,-1 0 2 0,-1 2-5 0,1 3-1 16,-2 2 2-16,-1 3-6 0,-2 2 3 0,0 2 4 0,1 2-4 0,0 1 1 15,-1 2 0-15,0-1-1 0,1 1 2 0,-1-2-1 0,2 0 2 16,0-1-1-16,1-2-1 0,-1-1 0 0,3-3 2 0,-1 1-2 0,1-5 4 16,1 0 7-16,0-2-3 0,2-2 2 0,0-3-3 0,1-1-4 15,2-2 0-15,-2-3 2 0,4-2 1 0,-2-2-6 0,2-2 2 0,1-1-5 16,1-3 4-16,1-3 6 0,-1-1 0 0,4-2 3 0,-1-1-5 0,-1-2 4 16,3-1 0-16,-2-2-2 0,0-1 1 0,1 1 5 0,0-1-5 0,0 1 5 15,-1-3-1-15,1 0-1 0,0 1 2 0,5-25-2 0,0 5 1 16,-2 6 2-16,-2 8 0 0,-1 5-1 0,0 1 1 0,-1 2-7 0,1 4 4 15,-1 4-1-15,0 4-3 0,-1 3-1 0,-1 3 0 0,0 2-1 16,0 1 1-16,0 1-1 0,-1 1-1 0,0 2 3 0,1 0 0 0,-2 3-1 16,2 1-1-16,-2 3-4 0,1 2 4 0,1-1-2 0,-2 2-3 0,3 2 1 15,-2 1-3-15,-1 0 7 0,1 1 0 0,0 3 1 0,-2-11 3 16,0 4-2-16,1 0-1 0,0 5-4 0,0-1 2 0,1 3-10 0,-2 1 3 16,2 3 5-16,0 0-3 0,1 1 2 0,-1-1-2 0,1-1-6 15,-1 1 5-15,0-3-4 0,0 2 4 0,0-2 1 0,-1-2-5 0,-1-1 3 16,1-2 2-16,-2-2-2 0,1-3 0 0,-1 0-2 0,-1-3 1 0,1-1-5 15,-1-1-9-15,0-4-8 0,-1 0-34 0,0-2-40 0,-1-1-47 16,0-2-56-16,0-1-34 0,-2-2-13 0,2-1 61 0</inkml:trace>
  <inkml:trace contextRef="#ctx0" brushRef="#br0" timeOffset="68213.84">21962 17290 106 0,'-2'2'59'0,"0"-1"-13"0,0 1 14 0,0 1 5 15,2 0 3-15,0 1 2 0,0 1-9 0,4-2-1 0,0 1 1 0,2 0 2 16,1-1 0-16,2 0-8 0,1-1-9 0,1 0-14 0,2-2-13 16,3 1-9-16,0-1-11 0,1-1 0 0,2 0-5 0,1-1-27 15,0 0-44-15,1-2-69 0,1 1-63 0,-1-2-17 0,2 1 50 0</inkml:trace>
  <inkml:trace contextRef="#ctx0" brushRef="#br0" timeOffset="68657.32">22716 17128 380 0,'-5'-5'125'0,"1"-1"-50"0,0-1 26 0,0 1 5 0,1 1 11 0,0 2-7 16,0-2-24-16,-1 1-27 0,1 3-15 0,-1-2-6 0,-1 4-6 0,1-3 7 15,-1 2-7-15,0 1-9 0,-1-1 4 0,1 3-11 0,0 1-5 0,0 1 2 16,0 3-2-16,-1 1 2 0,4-4 2 0,-1 2-2 0,0 0-2 16,-1 2-8-16,0 2 0 0,0 1-6 0,-1 1 3 0,-1 2 0 0,1 1-3 15,-2 2 6-15,2 0-5 0,0 0-4 0,-2 1 3 0,2 0-1 16,-1 0 0-16,1 0 4 0,-1 0-2 0,2-2-1 0,-2 0-5 15,1 0-1-15,-1-2 0 16,1-2-3-16,0-1 2 0,0 0 6 0,1-2-5 0,0-2 5 0,0 0 3 16,1-3-3-16,-1-1 8 0,2-1-6 15,-1 0 4-15,1-2 0 0,2-2-6 0,-1 0 7 16,1-2-4-16,0 0-1 0,1-2 5 16,1-2-1-16,1-1 2 0,1-2-4 0,0-1 3 0,2-2 1 15,0 0-2-15,1-3 5 0,0-1-2 0,0-1 1 0,1 0 1 0,0-2 1 0,0-1 4 0,1 0-2 0,-1-2 1 0,1 0 1 16,0 0-4-16,2-5 2 0,6-19-3 0,-2 5 4 0,-2 6 3 0,-3 12 2 0,-1 2 0 0,-1 2-8 0,1 4-3 0,-2 3-5 0,1 2 2 0,-1 3-2 0,-1 3 4 15,-1 3-4-15,0 1-1 0,-1 2-1 0,0 0 1 0,-1 1 0 16,-1 1 2-16,1 0 3 0,0 3-7 0,-1 1 6 0,0 1-4 0,0 2-3 16,-1 2 5-16,-1 2-5 0,2 1 3 0,-2 2-3 0,0 0-4 0,0 3 1 15,0-10 6-15,-1 4 5 0,1 1 6 0,-1 2-8 0,0 2-5 16,1 2 3-16,-1-1-5 0,0 4 2 0,0-1 2 0,1 0-9 0,0-1 4 16,-1-1 1-16,1-2-4 0,1 0 3 0,0-2-4 0,0-1-2 0,1-3 1 15,0-1-1-15,1-2-2 0,0-1-3 0,1-3-23 0,0 0-4 16,0-1 0-16,0-2 3 0,0 0 2 0,0-1-26 0,0-1-22 0,1-2-18 15,-1-1-11-15,0 0-6 0,0-3-18 0,1 0-14 0,-1-2-7 0,-1 1 15 16,-1-3 45-16,2 0 49 0</inkml:trace>
  <inkml:trace contextRef="#ctx0" brushRef="#br0" timeOffset="68849.56">22620 17289 60 0,'-6'3'66'0,"2"-1"8"0,-2 1 15 0,0 0 12 0,-1 1 4 0,1 0-1 16,1-2-7-16,2 1-10 0,2 0-4 0,2 0 6 0,2-1 3 15,2 0-4-15,1-1-3 0,3 0-14 0,1-1-8 0,3-1-7 16,3 0-9-16,1 0-3 0,2-1 0 0,1 0-8 0,2-1-13 0,-1 0-15 16,1 1-3-16,0-2-6 0,-2 1-8 0,-1 0-1 0,0 0-17 0,-3 0-18 15,-2 1-31-15,1 0-61 0,-3 1-48 0,-1 0-31 0,-2 0-47 16,0 1-24-16,-1 1 37 0</inkml:trace>
  <inkml:trace contextRef="#ctx0" brushRef="#br0" timeOffset="69536.89">19271 17397 220 0,'-2'-4'94'0,"0"1"-38"0,0-1 20 0,0 0 19 15,-1 0-4-15,1 0-2 0,0 1-7 0,2 0-12 0,-2 1-3 0,2 1-14 0,0 0-9 0,-2 2-7 0,2 0-4 0,0 3 1 0,-1 0-3 0,0 3 0 0,0 3-3 0,0 2 0 16,0 2-4-16,-1 2 0 0,-1 2-6 0,0 2-4 0,-1 0-5 0,2 0-3 15,-2 1 0-15,-1 1-2 0,1-1-3 0,-2 0-2 0,1-1 2 16,-1-1 2-16,0 0 4 0,-1-1-6 0,2-3-1 0,-2 0 0 0,0-1-5 16,2-2 10-16,0-2-3 0,-1-1-3 0,1-2 3 0,2-1-5 0,0-2 3 15,-1-2 1-15,2-1 0 0,-1-1 4 0,2-2-3 0,-1-2 2 0,0 0-8 16,2-3 1-16,0-1-8 0,0 0-7 0,0-3 6 0,2-2-4 16,0-1 6-16,1-1 10 0,1-1 2 0,0-2 3 0,1-1-1 0,0-2 2 15,0-1 3-15,1-1 0 0,-1-1-2 0,1-1 0 0,1 0-1 16,-1 0 4-16,0-1-3 0,1 3 2 0,0 0-6 0,-1 3 2 0,1 1 2 15,0 3-3-15,0 3 2 0,-1 1-1 0,0 3 0 0,-1 1 3 0,1 2 5 16,1 1-1-16,0 1 3 0,0 0-5 0,0 2-2 0,0 1-1 16,0 1-6-16,1 2 8 0,-2 0-6 0,1 2 3 0,0 1 3 0,-1 2-4 15,1 0 3-15,0 2-3 0,-2-1 3 0,3 3-2 0,-2 1-1 0,-1 1-3 16,2 0 1-16,0-1-1 0,-1 3-2 0,1 0 0 0,-1 1-5 16,0-1 5-16,2 1-2 0,-1 2-2 0,-1-1 0 0,0-1-2 0,1 2-2 15,-1-1 0-15,1-1 1 0,-1 1-2 0,-1-1 2 0,-1-1-6 0,0-1-4 16,-1 0-2-16,-1-1 5 0,-1-2-6 0,0-1-13 0,-1-1-6 15,-1-3-22-15,0 0-16 0,-1-1-53 0,-1-2-78 0,-1-1-45 0,1 0-27 16,-2-1 62-16</inkml:trace>
  <inkml:trace contextRef="#ctx0" brushRef="#br0" timeOffset="69714.28">19139 17603 261 0,'0'3'46'0,"-1"-1"17"0,1 0 23 15,0 0 10-15,0 1 2 0,2-2-8 0,1 2-6 0,2-2-4 0,1 1 4 16,2-1 1-16,1 0-10 0,3-1-19 0,1-1-18 0,1-1-23 16,4 1-11-16,0-3-7 0,0 1-4 0,2-2-20 0,1 0-72 15,-1-1-80-15,0-1-80 0,1 1-28 0,-2-1 50 0,2 0 85 0</inkml:trace>
  <inkml:trace contextRef="#ctx0" brushRef="#br0" timeOffset="70303.25">19686 17371 395 0,'-4'-3'85'0,"2"0"19"0,-3-1 33 0,0 0 9 16,0 0-12-16,-1 0-22 0,3 2-30 0,-1-1-19 0,2 1-8 15,0 1-10-15,1 1-7 0,0-1-14 0,0 1-7 0,1 0-5 0,-1 2-5 16,1 0 4-16,0 2-8 0,1 1 1 0,-1 2 2 0,1 2-3 16,-1-1 3-16,1 4-1 0,1 1-1 0,-1 1-2 0,0 1-3 0,0 0 1 15,0 2-4-15,0 1 1 0,0 0-1 0,-1 0-1 0,0 0 3 0,0 0-2 16,0-3 1-16,0 2-4 0,0-1-2 0,-1-2-3 0,0-1-2 15,1 0 3-15,-2-2 3 0,1-1-5 0,0-1 4 0,-1-3 2 0,1-1-15 16,-1-1 10-16,1-1-15 0,0-2-38 0,-1 0 14 0,0 0-10 16,2-2 17-16,-1 1 29 0,0-3-12 0,0-1 1 0,1 0 0 0,0-1 7 15,1-3 7-15,0-2 10 0,0-1 4 0,1 0 1 0,2-2 4 0,-1 2 5 16,1-3-2-16,0-1 5 0,0-1 4 0,1 1 3 0,1-1 5 0,-1-2 3 16,0-1 1-16,1 0 0 0,1 0 0 15,0 0-4-15,1 0-1 0,0 1-5 0,0 0 2 0,0 3-1 0,0 2 1 0,-1 1-3 0,1 2-5 16,-1 3-1-16,0 1 1 0,0 3 2 0,-2 0-3 0,2 1 2 0,-1 2-4 15,0 0 3-15,-2 0-3 0,2 1-2 0,0 0 1 0,-2 1-7 16,3 1 8-16,-1-1-4 0,-1 0-6 0,0 1 3 0,0 0-8 16,0 0 0-16,-1 1 8 0,-1 0-10 0,-1 1 2 0,0 0-4 0,0 0-4 15,-2 1 0-15,0 0-5 0,-2 0-2 0,0 1-8 0,0-1-4 0,-1 1-2 16,-1-1 6-16,0 1 0 0,0-1 1 0,-1 0 3 0,1-1-2 16,-1 0 0-16,1-1 3 0,-1 1 1 0,1-2 3 0,0 0 2 0,1 1 0 15,0-1 6-15,0-1-2 0,0 0 3 0,1 0 1 0,2 0 2 0,-1 0 1 16,0 1-1-16,1-1-1 0,0 0 3 0,0 0 1 0,1 0 3 15,0 0 2-15,1 1 2 0,-2-1-3 0,3 0 2 0,-1 0-2 0,1 0-2 16,0 1 8-16,1-1-1 0,-1-1 2 0,3 2 2 0,-1-1-2 0,0 0 0 16,0 1 0-16,0-1-1 0,1 1-2 0,0 0 1 0,0 0 1 15,-1 0-2-15,2 0 1 0,-1 2-2 0,1 0 2 0,0 0-1 16,0 1 3-16,-1 0 2 0,0 1 5 0,1-1 1 0,-2 1-1 0,0 0-3 16,1-1-1-16,-2 2-1 0,2-1-3 0,-1 0-2 0,-1 0 0 0,0-1-3 15,-2 2 3-15,0-1 1 0,0 0-4 0,-1 0 2 0,-1 0 1 0,-3 0 2 16,1-1 1-16,0 2-3 0,-2-3 7 0,-1 1 2 0,-3-1-1 15,1 1-6-15,-3-1-8 0,0-1-6 0,-4 1-2 0,1-1-11 0,-2 1-8 16,-1-1-14-16,-2 1-28 0,-1 0-39 0,1 0-81 0,-3 0-74 0,0-1-62 16,-1 1 55-16</inkml:trace>
  <inkml:trace contextRef="#ctx0" brushRef="#br0" timeOffset="72737.22">17974 17166 122 0,'-2'-3'67'0,"0"0"-13"15,1-1 29-15,-1 0 28 0,0 0-1 0,1 0-6 0,0 0-15 16,1 2-12-16,0 0-8 0,1-1-5 0,1 2-4 0,0 0-6 0,-1 0-3 15,0 1-7-15,1 0-2 0,0 0 0 0,-2 1 3 0,2 1-9 16,-1 0-5-16,1 1-1 0,0 1-9 0,-1 2 1 0,1 1-4 0,0 3-6 16,-1 1-5-16,0 1-3 0,-1 2-2 0,0 2 0 0,0 1-5 0,-1-1 3 15,1 2-5-15,-2 1 2 0,0-1 0 0,0-1-6 0,0 2 4 16,-1-2 1-16,1-2-7 0,-2 0-4 0,2 0-1 16,-1-3-5-16,0 0 1 0,0-3 0 0,0-2-3 0,0 0-3 0,1-1 2 0,0-2 2 15,1-2 6-15,0 0 5 0,0-2-4 0,1-1-13 0,-1-1-21 0,1-2-19 16,0-1-19-16,0-1 4 0,0-2 15 0,0 0 21 0,0-3 23 15,0-1 13-15,0 0 6 0,1-2 4 0,0 1 3 0,0-2-2 0,1-1 3 16,-1-1 0-16,1 1 0 0,-2 0 2 0,3-1 2 0,-1-1-4 0,0 1 7 16,0-1-1-16,0-1 1 0,1-1 1 0,2-16-1 0,0 5 8 0,1 5 4 15,-2 11 8-15,-1 3 3 0,1 2-2 0,1 1 5 0,1 0-5 0,-1 2 2 16,0 1-2-16,3 1-5 0,-1 2 2 0,0 0 0 0,1 3 2 16,1-1-1-16,-1 2-3 0,1-1 1 0,-2 1-5 0,1-1 1 0,-2 2-3 15,1 0-2-15,1 0-1 0,1 2-6 0,-1 1-3 0,0 0-5 16,0 1 3-16,-1 0-8 0,-1-1 2 0,-1 2-1 0,-1-1-3 0,-1 1 5 15,-1 0-2-15,-1 1 1 0,0 0-1 0,-1 0-1 0,-1 1-3 0,0-5 9 16,-1 1-9-16,0 1-1 0,0-1 0 0,-1 0-11 0,-1 2-2 16,0-1 0-16,-1 1-1 0,-1 1-2 0,0-2 3 0,0 1 1 0,0-1 1 15,-1 1 3-15,1-3-1 0,0 2 2 0,0-1-3 0,1 0 2 0,0 0 2 16,1-1 1-16,-1 0 6 0,1-1-3 0,3 0 1 0,-1 0 2 16,1-1-4-16,1 0-3 0,1 0 7 0,0 0 0 0,1 0 2 0,0-1 2 15,1 1-1-15,1-1 3 0,0 1-1 0,0 0 3 0,0 0-1 0,1 0 1 16,1 0 4-16,0 2 2 0,1-1 6 0,0 1-1 0,0 0-2 15,0 0 2-15,0 1-5 0,0 0 3 0,0 0-2 0,1 0-5 0,-2 1 2 16,2 0 0-16,0 0 3 0,-1-1 5 0,0 1-5 0,0 0-2 16,-2 0-8-16,1 0 1 0,0 0-1 0,-1 0 0 0,-2 1 5 0,1 0-4 15,-2 0-1-15,-1-1 0 0,-1 1 3 0,0 1-7 0,-2-1-3 0,-1 0-8 16,-1 0-13-16,-1 0-2 0,-1-1-9 0,-1 0-13 0,1-1-21 16,-3 1-23-16,-1 0-26 0,0-1-26 0,-1 0-19 0,0-1-10 0,0 1 28 15,0-1 49-15</inkml:trace>
  <inkml:trace contextRef="#ctx0" brushRef="#br0">18373 17127 344 0,'0'0'68'0,"-1"-1"16"16,0 1 27-16,1-1 3 0,-1 0-9 0,1 1-30 0,-1 2-21 0,0-1-10 15,1 1-9-15,-1 2-3 0,0 0-6 0,0 2-6 0,-1 1-5 16,-1 1-2-16,1 1-6 0,-1 1 1 0,1 1 1 0,-1 0 2 16,-1 3 0-16,1-1 1 0,0 1-4 0,-1 0-2 0,1 1-1 0,-1 0-3 0,-1 1 1 15,0-1 1-15,2 0-5 0,0 1-1 0,0-1 3 0,0-3-8 16,0 0 8-16,1 0-4 0,0-2 0 0,0-1 1 16,0-2-3-16,1-1 4 0,0-2-2 0,1 0 3 0,0-1-2 0,-1-1 4 0,1-2-3 0,0 0 3 15,1-1 0-15,0-1-5 0,0-1 6 16,1-1-5-16,1 1 1 0,0-3-1 0,1-2-2 0,1-1 8 0,1-1-10 0,0-1 6 0,0-2 2 15,1 1-2-15,-1-3 5 0,1 0 0 0,0 0-4 0,0 1 1 0,1-1 8 16,-2-1-3-16,3 0 0 0,-1 0 1 0,-2-1-7 0,2 0 1 0,0 0 2 16,0-3-6-16,5-12 2 0,0 7 3 0,-5 6-4 0,-2 9 2 15,0 2 1-15,-1 2 0 0,0 3-1 0,1-1 4 0,-2 2-5 0,0 1 4 16,1 0 1-16,-1 2-4 0,0 1 2 0,0 0-3 0,0 2-1 16,1-3 2-16,-3 3-2 0</inkml:trace>
</inkml:ink>
</file>

<file path=ppt/ink/ink40.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8-01T03:40:22.894"/>
    </inkml:context>
    <inkml:brush xml:id="br0">
      <inkml:brushProperty name="width" value="0.05292" units="cm"/>
      <inkml:brushProperty name="height" value="0.05292" units="cm"/>
      <inkml:brushProperty name="color" value="#FF0000"/>
    </inkml:brush>
  </inkml:definitions>
  <inkml:trace contextRef="#ctx0" brushRef="#br0">3583 17028 1 0,'32'-3'0'0,"3"-1"0"0,11-1 0 0,-7 0 0 0,-3 2 0 0,2-1 0 0,-3 1 1 0,1-1-1 0,-2-1 0 0,0 2 0 16,-1-1 1-16,-1 1-1 0,0 0 0 0,-2-1 0 15,0 2 0-15,-2-1 1 0,2 0-1 0,-1 1 0 0,-1-1 0 16,-1 2 0-16,-4-1 0 0,2 1 0 0,-4 0 0 16,-1 0 0-16,0 1 0 0,-2 0 0 0,-2 0 0 0,0 1 0 0,-3 1 0 15,-2-1 0-15,-2 2 0 0,-1-2 0 0,-1 1 1 0,-1-1-1 0,-1 1 1 0,-2 0 1 0,-2-1 1 0,-1 1 3 16,0 0 5-16,-1-2 5 0,0 1 3 0,-1 0 1 0,-2 1-4 15,-3 0-4-15,0 1-3 0,-3 0-3 0,-1 1-2 0,-4 0 0 0,1-1-2 16,-2 0-1-16,-1 0 1 0,-2 1-2 0,0 1-1 0,-1 0 1 16,-2 0 0-16,0 1 0 0,0-2 0 0,-2 1 0 0,0-2-2 0,-2 2 2 15,0-1-1-15,2-1 0 0,-2 1 1 0,1-1-1 0,-2 1 2 0,1-1-1 16,-1 1 0-16,-1-1 0 0,1 0 1 0,-2-1-1 0,1 2 0 0,-3-1 0 16,3 1 0-16,-4 0 0 0,3-1 1 0,-2-1-1 0,2 0 1 0,-2-1 0 15,2 1 0-15,-4-1-1 0,3 1 0 0,-2-1 0 0,1 1 2 16,0-1-1-16,2 1 0 0,-2-1 0 0,0 0 0 0,-2 1 2 15,0-1-1-15,17-1 0 0,-6 1 1 0,2 0-1 0,-7 0 0 0,3 0 3 16,-7 0-1-16,2 0-1 0,-5 1 0 0,0-1-3 0,0 0 3 0,1 1 1 16,-2-1-2-16,2 0 2 0,0 1-3 0,0-1 0 0,0 0 0 15,1 1 0-15,0 0-1 0,0 0 0 0,1 0 0 0,0 0 0 0,0 0 2 16,-2 0-1-16,4 1 0 0,-1-1 1 0,0 1-2 0,0-1 1 0,1 1 1 16,-1 0-3-16,2 1 2 0,0-1-2 0,-1 1 1 0,2-1 1 15,-1 1 1-15,1 0-2 0,1 0 1 0,1 0-1 0,-1 0 0 0,0 1 1 16,3 0-1-16,-2 0 1 0,3-1-2 0,-1 1 2 0,0 0-1 15,3-1 2-15,0 1-2 0,0-1 2 0,3-1-2 0,-1 0 0 0,0 1 0 16,3-1-1-16,0 0 0 0,0 1 2 0,1-1-2 0,2 1 4 0,1 0-2 16,0-1 1-16,1 0 0 0,1 1-4 0,1 0 1 0,1-1-3 0,0 0 1 15,4-1 0-15,-1 0 1 0,1 0-2 0,1 0 0 0,1-1 1 16,1 0-2-16,0 1 3 0,1-2 1 0,1 2 1 0,1-1 2 0,-1 0 0 16,2-1-1-16,1 0 1 0,1 0 0 0,1 0 1 0,1 0 0 0,1 0 2 15,2-1-1-15,-1 0-1 0,3-1 2 0,2-1-2 0,0 0 1 16,1 0 1-16,0-1 0 0,2 0 0 0,1 0-1 0,0 0 1 15,1 1-1-15,1-1 0 0,-1 0 1 0,2 0-2 0,1 0 1 0,-1 0-1 16,1 0 1-16,1 0 1 0,0 1-2 0,2-1-1 0,-1-1 1 0,1 1-1 16,2 0 0-16,0-1 0 0,1 0 0 0,-1 0 2 0,1 0-3 0,0 0 1 15,1-1-1-15,-1 2 0 0,1-2 1 0,0 3-1 0,1-2 1 16,-1 0-2-16,1 1 1 0,0-1 1 0,-1 0 0 0,-2 1 1 16,2 0 0-16,-2-1-3 0,1 1-1 0,-1 0 1 0,0 0-1 0,2 0 1 0,4 0-2 15,24-3 0-15,-4 0 2 0,-9 1-2 0,-8 0 2 0,-2 1-1 16,0 1 0-16,1-2-1 0,-2 1-1 0,0-1 0 0,-1 0 1 0,-1 2 1 15,-2 1-3-15,1 0 2 0,-4 0 0 0,2 1-3 0,-2 0 3 16,0-1 2-16,-2 0 0 0,-1 0 1 0,0 2 1 0,-4-2-3 0,1 1 0 16,-3 1 0-16,-2-2 1 0,1 1 0 0,-1 0 0 0,-1 0 0 15,-1-2 2-15,1 3-2 0,-1-2 1 0,0 1-1 0,-4 0 0 0,0-1 2 16,-1 1-2-16,-1 0 1 0,-1 1 0 0,-1-1 0 0,-3 1 0 0,1 0-1 16,-2 1-1-16,-2 1 2 0,0-1 0 0,0 1 2 0,0-1 1 15,-1 1 2-15,1-2-2 0,-1 1 0 0,-1 0 1 0,2 0-2 0,-4 1 0 16,0-2 0-16,-1 3-3 0,-3-1 3 0,0 0-4 0,-1 1 1 15,-2-1 2-15,-2 0-2 0,0 1 3 0,-1 1-2 0,0 0 1 0,-1 0 2 16,-1 0-2-16,0 1 3 0,-1 0-3 0,-2-1 0 0,0 0-1 0,1 1 2 16,-1-1-2-16,-1 0-1 0,-1 0 4 0,1-1-4 0,-1 1 5 0,0 0-2 15,2 0 0-15,-1 0-1 0,0 1-2 0,1 1 1 0,-3 0 0 16,1 0 1-16,-1-1-1 0,1 1 0 0,-1-1-2 0,-1 1 1 0,0 0 2 16,12-3-3-16,-3 1 2 0,-1-1-2 0,-4 1 1 0,2 1 3 0,-6-1-1 15,1 1-2-15,-2 0 0 0,-2 1-2 0,1-1 0 0,-2 1 3 16,0 0-2-16,0 0 1 0,-1 0 2 0,1-1-4 0,-3 2 2 0,3-1 0 15,-1-1-1-15,1-1 1 0,0 1 1 0,1-1-1 0,0 0-1 16,1 0 1-16,0-1 0 0,-1 1 0 0,1-1 2 0,-1 0-1 0,-1 0-1 16,2 0 3-16,-1 0-4 0,1 0 2 0,0 0 1 0,-1 0-2 0,3-1 1 15,-2 0-1-15,2 0 1 0,0-1 0 0,-1 1-1 0,2-1 2 16,-1-1-2-16,0 1 0 0,2 1-1 0,0-2 2 0,1 1 0 0,-1 1 1 16,0-1-2-16,3 1 1 0,-3 0-1 0,2-1 0 0,2 1 1 0,-1 0 0 15,-1 0-1-15,1 0 0 0,2 1-2 0,-1-1 1 0,0 0-1 16,0 1 2-16,1-1-1 0,0 1 1 0,0 0 0 0,1 0 0 15,0 0 1-15,0 0-1 0,-1-1-2 0,3 2 2 0,1-1 1 0,-2 0-2 16,3-1 3-16,-1 1-3 0,2-1 1 0,2 0 1 0,-1 0 0 0,1-1 1 16,3 0 0-16,-1 1-3 0,2-1 3 0,1-1-3 0,0 1 1 0,1 0 1 15,0-1-2-15,1 1-1 0,1 0-3 0,0 0 0 0,0 0-1 16,0 1 0-16,0-1 3 0,1 0 0 0,1 0-1 0,0 1 3 0,0-1-1 16,1 0 3-16,1 0 1 0,1 0-1 0,0 0-1 0,3-1 1 15,0 0 0-15,-1 0-1 0,4 0 3 0,0 0-5 0,0-1 2 0,2 1 2 16,-1-1-2-16,3 0 2 0,0 0-1 0,1 1-2 0,-2-1-1 0,2 0 2 15,1 0 0-15,0 1-1 0,-2 0 2 0,2-1 0 0,0 2-3 16,-1-1 3-16,0 1-1 0,2-1-2 0,0 0 3 0,1 0 0 0,-1 0-1 16,1 1 1-16,0 0 1 0,1 0-2 0,1-1 1 0,0 1 0 0,1 0 0 15,1 1-1-15,0-1-2 0,1 0 2 0,1 0-1 0,-1 1 0 16,0 0 1-16,0 0-1 0,1 0 1 0,0-1-1 0,0 1 1 0,0 0-1 16,1 0 1-16,1 0 1 0,-1-1 1 0,0 0-3 0,2 1 2 0,-2 0 0 15,2-1-3-15,-1 0 4 0,1 0-2 0,0 0 1 16,1 0 2-16,0-1-1 0,1 1-1 0,0-1-1 0,0 0 0 0,1 0 2 0,1-1 1 15,-1 1-1-15,1-1 1 0,0 0 0 0,0-1-1 0,-1 1-2 16,2-1 0-16,-1 1-4 0,0 0 3 0,-1-1 1 0,1 0 2 0,-2 1 3 16,0-1-2-16,0 0 2 0,0 0 0 0,-1 0-2 0,1 0 1 0,-1 0 1 15,0 0-2-15,0 0 3 0,0 1-1 0,0 0-2 0,-1 0 1 16,0-1 0-16,0 1-1 0,0-1 2 0,-2 1-4 0,2 0 2 0,-3 0-1 16,1 0 0-16,0 0 1 0,-1 0-1 0,0 1-1 0,-2 0 0 15,0 0 0-15,-2 0-1 0,1 0 2 0,-3 1-1 0,2-1 0 0,-3 1 2 16,1 0-1-16,0 0 0 0,-2-1 1 0,1 1-2 0,-1 0-1 0,-1 1 1 15,-2 0 0-15,2-1-1 0,-2 2 0 0,-2-1 0 0,-2 0 0 16,0 1 1-16,0 1-1 0,-2-2 1 0,0 2 0 0,-2-1-3 0,0 1 3 16,-2 0-2-16,1 0-2 0,-1 0-1 0,-1 0-4 0,0-1-5 15,0 2-4-15,-3 0-12 0,2 1-6 0,-4 1-16 0,0 1-106 0,-3 2-1 16</inkml:trace>
  <inkml:trace contextRef="#ctx0" brushRef="#br0" timeOffset="3167.88">13623 16987 1 0,'4'-2'0'0,"2"1"0"0,1-1 0 0,1-1 0 0,2 2 0 16,0-1 0-16,2 0 1 0,-1 0-1 0,0 0 1 0,0 0 0 15,0 0 0-15,4 1-1 0,-1-1 1 0,-1 1 0 0,2-1 0 0,1 0 0 16,0 1 0-16,1 0 0 0,2-1 0 0,-1 0 0 0,1 0 0 0,1 0 1 15,1 1-1-15,0-1 0 0,2 1 0 0,1 1 0 0,0-1 1 16,1 1-1-16,-1 0 1 0,3-1 0 0,1 1 0 16,-1-1 0-16,1 1 0 0,0 0 1 0,1 0 0 0,3 1-1 0,1-1 1 15,-1 0 0-15,3 0 1 16,-2 0-2-16,1 1-1 0,1 0 0 0,0-1 0 0,2 1 0 0,-2 0 1 0,5-1 0 0,-3 0-1 0,1 1 1 0,2-1-2 0,-1 0 1 16,0 0 0-16,1 0 0 0,0-1 0 0,1-1 1 0,0 2 0 15,0-1 1-15,-1 0 1 0,0 1 0 0,1-1 0 0,-1 1 1 0,0-1 1 16,0 1 2-16,-1 0 1 0,0-1 1 0,0 1 1 0,1 0-1 15,1 2 0-15,-2-1-1 0,3 0 0 0,-1 0 0 0,0-1 0 0,1 1 0 16,-1 0-2-16,2 0 1 0,-1 1 1 0,1 0 0 0,-1-1 1 0,0 1-1 16,0 0 0-16,0-1 0 0,-2 2 0 0,0-2 0 0,-3 2 0 15,0-1 2-15,1 0-1 0,-1 0 0 0,0 0-1 0,-3 2 1 0,-1-2 1 16,0 2-3-16,-2-2-1 0,0 1-3 0,-2 2-3 0,-2-1 4 0,0 1-4 16,-3 0 2-16,1 0-1 0,-2 1-4 0,0 0-4 0,-2 1-13 15,-3-1-32-15,-1 1-39 0,-3 1-26 0,-4 1 11 0</inkml:trace>
  <inkml:trace contextRef="#ctx0" brushRef="#br0" timeOffset="10083.33">13509 17362 1 0,'-4'-4'1'0,"0"0"2"0,-1 0 2 0,-1-1 2 0,-1-1 1 0,0 1 0 16,0 0 0-16,0 0-1 0,2 1 2 0,-1 2-2 0,1 0 2 0,0 1-2 16,1 1-3-16,-1-1 1 0,1 1-3 0,1 1 0 0,-2 0 0 15,1 0 0-15,2-1 0 0,-1 1 0 0,0 1-1 0,0 0 1 0,0 0 1 16,1 2-1-16,0 0 2 0,-1 0-2 0,0 1 2 0,0 1 0 15,-1 0 0-15,1 0 0 0,-2 0 0 0,3 0-1 0,-1-2 2 0,-1 2-1 16,1-1-1-16,0 0 2 0,1-1 1 0,-2 1 2 0,3-1 1 0,-1-1 0 16,0 1 0-16,1-1 1 0,0-1 0 0,0 0 2 0,0 1-1 15,0-2 2-15,1 1-1 0,-1-2 2 0,1 1 0 0,-1-1 0 0,1 1 4 16,0-1-4-16,-1 0 0 0,1 0-3 0,0 1-3 0,0-1 1 0,-1 1-1 16,1-1-2-16,0 1 0 0,0-1-3 0,-1 0 0 15,1 0 2-15,-1 1-1 0,1-2 0 0,0 2 3 0,0-1-3 0,-2 0 0 16,2 1 3-16,0 0-3 0,0-1 4 0,-2 0 1 0,2 0-5 0,0 0 1 15,0 1 1-15,-1-1-2 0,1 0 1 0,-1 1 1 0,0-1-1 0,0 0 4 16,1 0 0-16,-1 1-2 0,0-1 1 0,1 1 1 0,-1-1 3 0,1 0 6 16,0 0 0-16,0 0 0 0,0 0-3 0,0 0-3 0,0 0 3 15,0 0-2-15,1 0 4 0,-1-1 0 0,1 1-1 0,0-1 0 16,0 0 1-16,0 1-1 0,1-1 0 0,0-1 0 0,0 0-6 0,1-2 2 0,0 1-5 16,1-1-1-16,0 0 0 0,0 0-5 0,1 0 2 0,0-1-3 15,0 1 2-15,1 0-3 0,0 0 1 0,0 0-1 0,-1 0-3 16,2 0-4-16,0 0-8 0,-1 2-7 0,2-1-9 0,0 0-11 0,-1 1-7 0,1 0-15 15,-1 1-16-15,-1 1-27 0,0 0-94 0,0 1 17 0</inkml:trace>
  <inkml:trace contextRef="#ctx0" brushRef="#br0" timeOffset="11585.98">20027 6458 71 0,'-9'-6'-5'0,"0"-1"8"0,-2 1 2 0,3 3-1 0,2 1 0 0,3 2-1 16,-1 0-1-16,2 0-1 0,1 1-2 0,1 1 1 0,0-1 0 15,0 1 0-15,1 0 0 0,0 0 1 0,1 1 0 0,1-1 0 0,0 1 0 16,1-1 0-16,1 0 0 0,0 1 1 0,-1-1-1 0,0 1 3 16,0 0 2-16,-1-1 1 0,0 1 3 0,0 1 2 0,-1 0 4 0,-1 0 4 15,0 0 4-15,-1 0 2 0,0 0-3 0,2-1-3 0,-2-1-3 16,0 0 0-16,0 1 4 0,0 0 2 0,0 0 2 0,0 0 2 0,0 1-2 15,0 0 1-15,0 0-2 0,-2 0-5 0,2-1 2 0,0 0 2 0,0-1 1 16,0 1 4-16,0-1 0 0,0 0-2 0,0-1 1 0,0 0-1 0,0 0-1 16,0 0 5-16,0-1 0 0,0 0 2 0,0 0 1 0,0 0-2 15,0-1-2-15,0 1-6 0,0 1-3 0,0-1-2 0,2 0-5 0,-2 0 0 16,0 0-4-16,2 1-2 0,1 0-1 0,0 0 2 0,-1 0 1 0,1 0-2 16,0 0 1-16,-1-1-3 0,1 1 2 0,-1-1 3 0,0 0-1 15,1 0 4-15,-1 0 0 0,-1-1 1 0,1 0 2 0,0 0 3 0,0 0 5 16,-1 0-2-16,0 0-1 0,1 0 0 0,0-1-4 0,-2 1-1 15,2 0 0-15,0 0-2 0,-1 0 0 0,0-1 2 0,1 1-1 0,-1-1-4 16,1 0 4-16,-1 1-1 0,0 0-4 0,0 0 0 0,0 0-3 16,0 1 0-16,0 0 1 0,-1 0-1 0,0 0 3 0,2-1-3 0,-2 0 0 0,0 1 3 15,2-1-4-15,-2 0 1 0,1 0 2 0,0 0-1 0,0 0 4 16,0 1-5-16,0 0 0 0,2-1 2 0,-1 0-5 0,1 0 5 0,-1 0 0 16,0 0 1-16,0 0 2 0,0 0-2 0,-2 1 0 15,1-1-1-15,0 1-2 0,0 0 2 0,0 0 0 0,0 0 4 0,-1 0-4 0,1 0-3 16,-1 0 2-16,1 1-6 0,0-1 1 0,-1 2-3 0,1 1-4 0,1 0-3 15,0 3-1-15,-1 0-5 0,0 4-10 0,0 1-16 0,-2 1-28 16,-1 5-177-16,-2 3-170 0,-2 1-95 0</inkml:trace>
  <inkml:trace contextRef="#ctx0" brushRef="#br0" timeOffset="12966.35">13558 16949 1 0,'-6'1'0'0,"0"2"1"0,-2 1-1 0,5-1 1 16,1 0 0-16,0 0 0 0,1 0 0 0,1-1-1 0,1 2 1 0,2-1 0 16,1 1-1-16,0 0 1 0,4-1 1 0,1 0-1 0,2-1 0 15,1 1 1-15,1-1-1 0,3-1 0 0,2 0 1 0,1 0-2 0,2 0 2 16,1-1-1-1,-1 1-1-15,1-1 1 0,2 1-1 0,0 1 0 0,1-1 0 0,2 0 1 0,2 0-1 0,0 1 1 0,4-2 0 0,-1 0 0 0,4 0-1 16,-1 0 1-16,2-1-1 0,1 0 1 0,0 0 1 0,3 0-1 16,-1 2 0-16,2-1 0 0,2 0 2 0,0-1-1 0,0-1 0 0,1 1 1 15,2 0-1-15,0 0 2 0,3-1-1 0,0-1 3 0,1 0-1 16,1 1 2-16,0-1 0 0,1 0-1 0,3 0 2 0,-1-1-2 0,1 2 1 16,-2-2-1-16,2 1 1 0,-1 1-1 0,0-2 0 0,1 1 0 0,-1-2 1 15,0 0 0-15,-2 1 1 0,3-1 0 0,-2-1 2 0,1 0 0 16,-2-1 0-16,-1 0 1 0,1 1-2 0,-2-1 0 0,0 1 1 0,-1 0-1 15,0-2 3-15,-2 1-3 0,1 0 0 0,-1-1-2 0,0 1-1 16,-1-2 0-16,2 1 0 0,-3-3 1 0,0 3-2 0,-1-3-1 0,1 0 3 16,-1 0 0-16,-1-1 1 0,-1 0 0 0,1 1-3 0,-3-1 1 0,-2-2 0 15,0 0 2-15,-1 2-2 0,-1-3-1 0,-1 2 1 0,-2 0 0 0,-3-1 2 16,0 2 1-16,-2-2 0 0,-3 0 2 0,-1 0 0 0,-3 1 1 16,-3-2 4-16,1 1 0 0,-3-2 8 0,-2 1 2 0,-2 1 1 0,0-1 2 15,-3-1-3-15,0-1 4 0,-1 0 3 0,-2-2 6 0,-1 1 2 16,-1 1 1-16,-3-1-1 0,0-1-4 0,-2 0-4 0,-1-1-3 0,-1 1-2 15,-1-1-4-15,-2 0-1 0,0-1-4 0,0 1-1 0,-3-1 0 0,0 0 2 16,-1 1 0-16,-1-1-10 0,-2-1 4 0,0 0-6 0,-1 0 0 16,-3-1 8-16,-2 3-7 0,-1 0 1 0,-3 0-1 0,-2 2-5 0,-2-1 0 15,-4 2-2-15,-3 1-4 0,-2 2 0 0,-4 1-2 0,-3 3 2 16,-3 1-1-16,-4 2 3 0,-1 1 0 0,-4 1-2 0,-4 0-2 0,-2 2-3 16,-3 1-2-16,-3 1 0 0,-4 2 2 0,-4 3 0 0,-4 2 3 0,-7 3 4 15,-4 5-3-15,-5 3-4 0,-4 3-5 0,-6 2-3 0,-2 3 3 16,-4 2 2-16,-4 3-1 0,-2 2 1 0,-4 4-1 0,-1 0 1 0,-2 3 0 15,-3-1-6-15,0 2-8 0,-1 4-23 0,2 1-49 0,-1 2-33 0,-2 4-24 16,-2 2-18-16,1 1-1 0,0 4 10 0</inkml:trace>
</inkml:ink>
</file>

<file path=ppt/ink/ink41.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8-01T03:41:03.744"/>
    </inkml:context>
    <inkml:brush xml:id="br0">
      <inkml:brushProperty name="width" value="0.05292" units="cm"/>
      <inkml:brushProperty name="height" value="0.05292" units="cm"/>
      <inkml:brushProperty name="color" value="#FF0000"/>
    </inkml:brush>
  </inkml:definitions>
  <inkml:trace contextRef="#ctx0" brushRef="#br0">13875 1954 1 0,'15'1'1'0,"-1"1"1"0,6-1-1 0,4 1 1 0,4 0-1 0,6 0 1 16,1 1 0-16,0-1-1 0,4 0 1 0,1 0-1 0,1 0 0 15,3 0 1-15,-1-1-1 0,1 1 0 0,1-2 0 0,3 1 0 0,-1-1 0 16,0-1 0-16,1 0-1 0,1 0 1 0,0 0 1 0,0 0 0 0,0-1 0 15,1 1 0-15,2 0 1 0,-1 1 0 0,-1 1 1 0,4-1 0 0,-1 1 0 16,1 1 0-16,1 1 1 0,0 0 0 0,51 2-5 0,-14 2 1 16,-11 1-1-16,-13-1-1 0,-7-1 5 0,0 0-1 0,1 1 0 0,-1 1 0 15,1 1 2-15,1-2-1 0,-2 0 0 0,3 0 0 0,0-2 0 16,2-1 0-16,2 0 0 0,0 0 0 0,2-1 0 0,0 0 0 0,-1-1 0 16,-2-1 0-16,-1 0 1 0,0 0-1 0,1-2 0 0,0 1 0 15,0-1 0-15,-2 0 0 0,1 0 0 0,0 0-1 0,-1-1 2 0,-1 2-1 16,0 0 2-16,0-1-1 0,1 1 0 0,-1 0-1 0,0 0 0 0,-1 1-1 15,-3 0 0-15,0 1-1 0,-3 1 1 0,-4 2-2 0,-1 0 0 0,-1 1 0 16,-2 2-1-16,-2 3 0 0,0 2-1 0,-3 1-4 0,-3 2-8 16,-2 4-24-16,-6 3-97 0</inkml:trace>
  <inkml:trace contextRef="#ctx0" brushRef="#br0" timeOffset="8982.18">13558 8033 121 0,'3'-5'-50'0,"4"-1"45"0,-1 3-7 0,-1 4-7 0,-2 5-6 0</inkml:trace>
  <inkml:trace contextRef="#ctx0" brushRef="#br0" timeOffset="9378.5">6153 14135 1 0,'9'17'0'16,"-5"-9"129"-16,-5-7 228 0,-4-14-377 0,1 1 1 0,3 3-9 0,2 4-20 0,3 3-10 0,4 2-3 15,4 1 6-15,6 1 3 0,4 0-4 0,7 0 5 16,6 0 13-16</inkml:trace>
  <inkml:trace contextRef="#ctx0" brushRef="#br0" timeOffset="9726.34">13049 14333 1 0,'13'17'0'0,"-4"-7"119"0,-1-4 361 0,-10-13-45 0,-2-6-449 0,-1 3 9 0,1 2-11 0,0 4-16 16,1 2-19-16,2 2-9 0,-1 0 5 0,2 1 13 0,0-1 19 0,0 1 15 0,0-1 4 15,0 0 4-15,0 0-5 0,0 0-6 0,0 0-4 0,0 0-4 0,2 0 2 16,-2 0 3-16,0 0 2 0,0 0-7 0,0 0-32 0,0 0-29 0,-2 0-35 15,2-1-14-15,0 1 14 0,-2-1 27 0</inkml:trace>
  <inkml:trace contextRef="#ctx0" brushRef="#br0" timeOffset="12360.13">23273 8069 1 0,'-7'-11'1'16,"-2"0"-1"-16,0-1 2 0,1 3 1 0,1 2 1 0,1 1 0 0,1 1 0 16,1 1-1-16,0 1-1 0,0 0-1 0,2 1 0 0,-1 0-1 15,0 1 0-15,0 0 0 0,1 1 0 0,0 0 0 0,0 0 0 0,-2 1 0 16,1 0-1-16,-2 0 2 0,0 0-2 0,0 0 1 0,-1 1 0 15,0 0 1-15,0 0-1 0,-1 1 1 0,-2 0 0 0,2 0 0 0,-2 1 2 16,-1-1 0-16,-1 1 1 0,0 1 1 0,-1-1 1 0,1 2 1 0,1-1 1 16,0 1 0-16,0 0 0 0,2 0-1 0,-2 1 1 15,1 1-2-15,0-1 0 0,0 1-1 0,1 1-2 0,-1 2 1 0,2 1-1 16,-1 1 0-16,-1 1 0 0,0 0-2 0,-2 2-1 0,3 0-2 0,-2 1 3 0,1 1-1 16,-3 3 2-16,2 0 2 0,-1 1-3 0,0 2 1 0,0 0-1 15,-1 1 1-15,0 1-1 0,0-1-1 0,1 1 1 0,0 1 1 0,1 2 0 16,-1-1-1-16,1 1 2 0,-1-3-4 0,3 1 1 0,0 0-1 15,-1-1 0-15,1 1 1 0,0-1-1 0,3 1 1 0,-1-1-1 0,0 0 0 0,2-1 0 16,2-1 1-16,0 1 1 0,1-1 3 0,0 2 0 0,1-1 1 16,1 1-1-16,0 0 0 0,0-1-1 0,1 1 1 0,1-1-1 0,-1 1 0 15,2 1 1-15,-1-2-2 0,0 0 1 0,1-2-2 0,-1 0 0 16,1-2 0-16,1-1 0 0,0 0 1 0,-1 0 0 0,1-2 0 0,-1 0 1 16,1 1 0-16,1-2 1 0,-1 1 1 0,1 1-1 0,0-2-1 15,-1-1-1-15,1 0 2 0,1-1 1 0,-1 1 1 0,0-2 1 0,0 3-2 16,-1 3-2-16,-2 1-1 0,-1 2 1 0,2-2 3 0,2-4 5 0,3-3 5 15,1-2-2-15,2-2-3 0,-1 0-4 0,1-1 1 0,3-2 4 16,0 0 5-16,0-1 4 0,2-2 2 0,0-1 0 0,0-1 0 0,0-2-4 16,3 0-4-16,0-3-2 0,1-1 0 0,2-2-3 0,0-1 2 15,-1 0-1-15,3-2-1 0,-2-1-1 0,2-2 2 0,0-1-3 0,-1 0 4 16,4-1 0-16,-2-2 2 0,1 0 2 0,-1 0-2 0,0 0-2 0,-1-1 1 16,-2-3-1-16,1 3 1 0,-1-2 6 0,-2-1-1 0,-1 1 2 0,-1 1-2 15,1-3 0-15,-3 1-3 0,3 0 3 0,-5 0 4 0,0-1-1 16,-1 2 0-16,-2-1-1 0,-1-1 1 0,-1 1-1 0,1 0 1 0,-2-2-1 15,0 0 0-15,-1-2 7 0,0-1-1 0,-2 0 5 0,0-2-1 16,-1 2-9-16,-2-2-1 0,-2 0-9 0,-1-1 1 0,0 0-8 0,0-2 4 16,-1 0 6-16,0-1 3 0,0-1 8 0,0-1 2 0,0 0-4 15,-1-2-1-15,2 1 0 0,0-1-2 0,1 0-4 0,1 0-1 0,2-2-4 16,0 2 1-16,0-2 4 0,-1 1-3 0,0 1 3 0,-1 0-3 0,-1 2-2 16,-1 0-6-16,-2 2-5 0,0 0 3 0,-2 3 0 0,0 1 5 15,-3 2 3-15,-1 0-5 0,-2 1 1 0,0 3-4 0,-3 0-3 0,-2 2-7 16,1 2-7-16,-2 0-4 0,-2 2-6 0,-4-1-5 0,0 3-4 0,-5-1-4 15,-2 1-7-15,-5 1-6 0,-2 1-16 0,-5 1-17 0,-3-1-37 16,-5 1-81-16,-6 1-80 0,-2 2-30 0</inkml:trace>
  <inkml:trace contextRef="#ctx0" brushRef="#br0" timeOffset="17931.21">16695 8633 1 0,'-1'-4'2'16,"-3"1"0"-16,3-2 1 0,-2 1-1 0,2 1 0 0,-1 1 2 0,1-1 0 15,0 1 1-15,0 0 0 0,1 0 2 0,0 0 0 0,0 0 0 0,1 0 2 16,-1 0 0-16,1 1 0 0,1-1-2 0,-1 0-1 16,1 1-1-16,1-1 0 0,1 0 1 0,0 0-1 0,1-1 1 0,1 1 2 0,-1-1 1 15,3 0 1-15,0 0 0 0,1 0-2 0,0-1 0 0,-1 0 0 16,4 0-1-16,-1 0-1 0,1-1 0 0,3 0-1 0,-3 0 0 0,1 0 0 16,-1 1 0-16,0 1-1 0,3-1-1 0,-2 1 0 0,2 0 1 0,-1-1-1 15,1 1 1-15,0 0 1 0,1-1-1 16,3 1 1-16,-1 0 0 0,0 0-1 0,2 1 0 0,0-1 1 0,0 1-1 0,1-1 2 0,1 0-1 15,-2 1 0-15,1-1 0 0,0 0-1 0,1 0-1 0,-3 1 0 0,2 0 0 16,-1 0 1-16,-1 0-1 0,1 1 1 0,-4 1-2 0,2-1 1 0,-1 1 1 16,-1-2 0-16,0 1 1 0,1-1-1 0,0 1 0 0,-2-1-1 15,1 1-1-15,-2-1 1 0,0 1 2 0,-3-1 1 0,-2-1 3 0,-2 0 1 16,-1 1-2-16,-2-1 0 0,-1 1 0 0,0-1 1 0,-1 1-1 16,0-1-1-16,-1-1 0 0,1 0-2 0,-2 0 0 0,0-1-1 0,2 1 0 15,-2-1 0-15,0 1-1 0,-2-1-2 0,2 0 0 0,-2 0-2 16,-1 0 0-16,0 1 0 0,-1-1-2 0,-1 1-2 0,-1 0 0 0,2 1-2 15,-2 0 0-15,0 1 0 0,0 0-2 0,0 0 1 0,-3 0-2 0,3 1-2 16,-2 0-2-16,1 1-4 0,-1 0-4 0,0 0-4 0,0 1-6 16,-1 1-2-16,-1 0-1 0,3 0 0 0,-3 0 0 0,4 0 4 0,-2 0 3 15,0-1 5-15,2 1 7 0,-1-1 4 0,-1 1 5 0,2 0 2 16,0 0 1-16,-1-1 2 0,2 0 1 0,0 1 0 0,0-1 1 0,2-1-1 16,-1 1 1-16,0 0-1 0,0 0 1 0,0 0 0 0,-1 0-1 0,1 0 1 15,2-1 0-15,-1 1 1 0,0-1-1 0,-1 0 0 0,1 0 0 0,-1 0 0 16,2 0 1-16,1 0 0 0,0-1 0 0,0 0 1 0,1 0 0 15,-1 0 0-15,1 1 1 0,0-1-1 0,1 1 1 0,0-1-1 0,0 0 1 16,0-1-1-16,1 1 1 0,0-1 0 0,1 0 0 0,0 0 1 16,0-1 0-16,1 1 1 0,0-1 0 0,0 1 0 0,0 0 1 0,0-1 1 15,0 1-1-15,-1-1 1 0,1 1 0 0,-1 0 0 0,0 0 0 0,1-1-1 16,-1 1 1-16,0 0 0 0,-1 0-2 0,2 1-1 0,-2 1 2 16,1-1-2-16,-1 0 1 0,0 0 1 0,0 0-1 0,-1 0 0 0,1 1 0 15,-2 0-2-15,1 1 1 0,-1-1-1 0,1 1 1 0,-1 0 2 0,1 1 0 16,1-1-1-16,-2 1 0 0,3 1-3 0,-2 1-1 0,1-1 1 15,0 1 1-15,0 1-2 0,0 1 2 0,1 0-2 0,-1 0 0 0,0 2 0 16,1-1-1-16,0 2 0 0,-1-1 0 0,1-1 1 0,1 1 0 16,-1 0 2-16,1 1-2 0,0-1 0 0,0 0 1 0,-1 1-2 15,0-1 1-15,0 1 1 0,-1 1-1 0,0 0 1 0,2 0-1 0,-3 0 0 0,0 1 1 16,0-1 1-16,-1 1-1 0,-1 1 0 0,0 0-1 0,-1 0-2 16,-3-1-1-16,2 1-7 0,-3 1-11 0,-2 0-29 0,0 1-40 15</inkml:trace>
  <inkml:trace contextRef="#ctx0" brushRef="#br0" timeOffset="18871.29">23188 8687 213 0,'-6'-12'0'15,"0"2"8"-15,-2-1 2 0,2 4 1 0,2 2-3 0,0 3-1 0,4 0-7 16,-1 2-5-16,1-1-5 0,0 2-2 0,1 0-2 0,-1 0 1 15,0 2 0-15,2 1-1 0,0 0-1 0,1 1-4 0,1 0-3 0,0 2-9 16,1 0-26-16</inkml:trace>
  <inkml:trace contextRef="#ctx0" brushRef="#br0" timeOffset="19219.97">23559 9764 742 0,'-6'-18'471'0,"-1"1"-473"0,-2-4-4 0,2 8-4 0,3 7-23 15,0 3-27-15,2 4-11 0,2 2-13 0,0 4 9 0,4 1 11 16,-2 3 0-16,3 1-16 0,2 1-42 0,1 4-58 0,2 0-44 0</inkml:trace>
  <inkml:trace contextRef="#ctx0" brushRef="#br0" timeOffset="20547.64">5114 8586 704 0,'-13'-14'20'15,"-1"-1"12"-15,-3-3 3 0,2 5-4 0,4 5-6 0,1 1-1 0,1 3-5 16,2 1-2-16,1 2-3 0,3 1-4 0,0 2-4 0,1 1-4 16,0 2-1-16,2 1-2 0,0 1 1 0,0 2-1 0,0 0-1 0,0 0 1 15,2 0-3-15,1 0 0 0,1 0-3 0,0 0-2 0,1 1-8 16,0 1-8-16,3-1-16 0,1 0-51 0,1 0-47 0,2-2-58 0,3 1-62 16</inkml:trace>
  <inkml:trace contextRef="#ctx0" brushRef="#br0" timeOffset="21021.88">13313 9039 681 0,'14'-18'14'0,"0"3"0"16,1-3-2-16,-2 6-3 0,-5 8-4 0,-2 5-4 0,-1 3 0 0,1 5-3 0,0 2 2 0,0 2 0 16,3 3-2-16,1 2 0 0,0 2-4 0,0 2-10 0,1 4-25 0,-3 0-57 0,-1 2-46 0,-1 0-40 0,-3-1-12 15</inkml:trace>
  <inkml:trace contextRef="#ctx0" brushRef="#br0" timeOffset="21575.88">5111 15781 625 0,'-15'-25'158'0,"-2"-1"-133"0,-5-4-4 0,4 7-5 0,2 9-3 0,2 5-7 0,4 2-4 0,4 5-3 0,3 1-5 0,2 2 0 16,2 2-4-16,1-1 0 0,4 2 1 0,0 1-1 0,5-1-3 0,2 2-1 0,1 0-1 0,2 0-4 15,2 1-8-15,0 1-18 0,-1 0-43 0,1 2-66 0,-2 0-54 0,2 3 1 0</inkml:trace>
  <inkml:trace contextRef="#ctx0" brushRef="#br0" timeOffset="22071.68">13400 17052 1 0,'0'15'2'0,"0"-11"202"0,0 4 287 0,-2-5-525 0,-1-20 42 0,-1 2-2 16,0 5-11-16,0 6-24 0,2 7-29 0,3 5-33 0,3 6-12 0,-1-5 0 0,2 3-2 0,1 2-6 0</inkml:trace>
  <inkml:trace contextRef="#ctx0" brushRef="#br0" timeOffset="26941.14">13054 15910 4 0,'-4'1'6'0,"2"1"0"15,-3 0 1-15,0 0-1 0,1 0 1 0,-1 1-1 0,0 0 2 16,0 0 3-16,1 0 0 0,0-1 2 0,-1 1 2 0,1 0 1 0,0 0 1 16,0-1-2-16,2 0 0 0,-1 1 0 0,1-2-2 0,0 1 0 0,1 0-2 15,-1 0 1-15,1-1-1 0,0 0 3 0,0 1-3 0,1-2 0 16,0 2-2-16,1-1 0 0,-1 0 1 0,0 0 3 0,1-1 2 0,2 1 0 15,1 0 2-15,2-1-1 0,1 1 0 0,2-1 0 0,3-1 1 16,0 1-2-16,2 0 0 0,2-1 1 0,0 0-1 0,2 1-1 0,2-1-2 16,1 1-5-16,0-1 1 0,2 0-3 0,0 0-1 0,0 0 3 0,2 0-3 15,-1 1 0-15,2-1-1 0,-1 1 2 0,-1-1 1 0,0-1 1 16,1 1 2-16,-2 0-4 0,0 0 1 0,-2 1 2 0,0-1 1 0,-1-1-2 16,-2 1 3-16,-1-1-2 0,-1 0 0 0,-2 1 2 0,-3-2-2 0,-1 1-2 15,-2 0 2-15,-1 1 0 0,-2-1 1 0,-1 0 2 0,-3 1-1 16,1-1 2-16,-4 0 2 0,2-1-2 0,-3 1-3 0,-2-1-3 0,-1 0-2 15,-2 0 0-15,-2 0 0 0,0 1-3 0,-4 1 0 0,-2-1-4 16,-1 1 2-16,-2-1 1 0,-3 2 1 0,-2 0 1 0,1-1 1 0,-3 2 0 16,1-1 2-16,-2 0-3 0,-1 0 1 0,1 1 2 0,-1 0-7 15,0 1 2-15,-2-1 1 0,2 1-4 0,-1 1 2 0,2 0 3 0,0 0-6 16,0 1 4-16,-1-1-1 0,1 0-1 0,1 0 4 0,-1-1-2 0,4 0 2 16,1 1 1-16,1-1-3 0,2 1 1 0,0-1 0 0,1 0 1 0,3 0-1 15,0 0-2-15,5 0 2 0,-1 0-4 0,3-1 5 0,2 1-3 16,0-1 0-16,2 1-4 0,2-1 0 0,1 0 2 0,1 0 2 0,1 0 0 15,1 0 1-15,1 1 2 0,2-2-3 0,1 1 7 0,2 0-5 16,1-1 0-16,2 0 2 0,2 0-4 0,0 0 3 0,4-1 0 0,0 0 0 16,1 1 5-16,0-1-2 0,2 0-1 0,0 1 0 0,1 0-5 15,3-1 5-15,0 1-4 0,-1-1-1 0,3 0 1 0,-4 1-4 0,2-1 5 16,-1 1 1-16,-2-1-1 0,1 1 0 0,0-1 0 0,0 1 1 0,-1 0 0 16,0-1 1-16,-1 1-3 0,1-1 1 0,-2 1 2 0,-3-1 1 15,1 1-1-15,-2-1 3 0,-3 0-1 0,1 0 1 0,-2 0 0 0,-1 1 2 16,-3-1 0-16,0 1 2 0,-2-1-2 0,-1 1-1 0,-2-1 1 0,0 1-4 15,-2 0 10-15,0 0-2 0,-1 0 4 0,0 0 0 0,-1 0-4 16,-1-1-3-16,-1 0-3 0,-1 1-3 0,-2 0-1 0,-1-1 3 0,-2 2-3 16,-1-1 1-16,-1 1-1 0,-2 0 1 0,0 1-3 0,-2 0 3 0,0-1-3 15,-2 1-1-15,-1 0 1 0,1 0 1 0,-3 0 3 0,0 0-3 16,1 0 3-16,-3 0-4 0,2 1-4 0,1 0 6 0,-2 0 0 0,-20 3 3 16,21-3-3-16,0 1-3 0,2-1 2 0,0 0-2 0,1 1 1 15,2-1 0-15,2 0 1 0,1 0 1 0,2 0-3 0,2 0 1 16,2 0 0-16,2 0 0 0,2-1 0 0,0 0 1 0,1-1-1 0,1 0 1 15,1 0-1-15,0 0-2 0,1 1 1 0,1-1-1 0,1 1 4 16,-1-1-3-16,3 1 2 0,0-1 0 0,1-1-1 0,3 1 2 0,0-1-2 16,1 0 1-16,0 0-1 0,0 0 1 0,2-1-2 0,1 1 3 0,2-1-6 15,-1 1 5-15,2-1 0 0,0 0 0 0,-1 1 2 0,0-1-3 16,0 1 1-16,1 0-2 0,-1 0 4 0,-1 0-3 0,1 0 0 0,0 0-1 16,1 0-2-16,-2 0 3 0,0 0 4 0,0 0-4 0,-1 0 2 0,1 0 0 15,-3 0-5-15,1 0 4 0,-2 0-2 0,0 1 0 0,-3-2 0 16,1 1 3-16,-2 0-2 0,-1 0 3 0,-2 1-2 0,0-1-3 0,-2 0 3 15,0 0-3-15,-2 0 3 0,1 0 2 0,-1 0-3 0,0 0 0 0,-2 0-3 16,-1 1 4-16,0-1 1 0,-2 1-2 0,-3 1 1 0,0-1-2 16,-1 1-3-16,-2-1 2 0,0 0 0 0,-2 2-1 0,-1-1 1 0,1 1-1 15,1-1-1-15,-2 0 0 0,1 0 0 0,1 0 1 0,0-1 1 16,2 1-5-16,-1-1 1 0,1 1-2 0,0-1-2 0,0 0-1 0,3 1-5 16,1-1-7-16,1-1-10 0,1 2-39 0,-1-2-29 0,4 1-26 0,0-1-25 15,2 0 10-15,0 0 13 0,2 0 30 0,0 0 24 0</inkml:trace>
  <inkml:trace contextRef="#ctx0" brushRef="#br0" timeOffset="37620.94">12207 14823 5 0,'-4'-11'5'0,"-1"3"-1"0,1-5 1 0,1 3-2 0,0 1 1 0,1 1-2 16,-1 0 1-16,0 2 2 0,1 1 0 0,-2 1 3 0,-2 0 0 16,2 0 2-16,-1 1-1 0,1 0 1 0,0 1-1 0,-2 1 1 0,-1 0-1 15,2 0 3-15,-2 1 0 0,1 0 1 0,-2 0 1 0,0 1-1 0,-2 0 0 16,1 1-1-16,0 0-3 0,-1 1-1 0,0 0-2 15,-1 1 1-15,-1 0 0 0,0-1 0 0,0 2-1 0,1 0 0 0,-1 1 0 0,-1 0 0 16,2 1-1-16,0 1 1 0,-2 1 0 0,2 0-2 0,-3 1 1 16,3 2 0-16,0 2 3 0,1 2 0 0,1 0 0 0,0 0 0 15,1 1-1-15,0 2 1 0,3-1-1 0,0 1-1 0,0 1-1 16,3 0-1-16,0 2-2 0,1 1 1 0,1-1-1 0,1 1 2 16,1 0-1-16,0-1-3 0,3-1 1 0,-1-1 0 0,2 0 2 0,0 1 3 0,1-1 1 0,0-3 2 15,2 0 2-15,-1-1 3 0,2-2 1 0,3-1 2 0,0-1 2 0,0-1 4 16,0-2 3-16,1 0 0 0,1-3-1 0,2 1-2 0,-1 0-5 15,2-1 1-15,-1-1 0 0,0-1 1 0,1-2 0 0,1-2 5 0,0 0-2 16,1-2 2-16,1-2 0 0,2 0-4 0,-3-1-1 0,1-2-3 16,1-1-2-16,-1 0-1 0,1-3-3 0,-3 0-3 0,2-2 0 0,0-1-4 15,-2 1-1-15,1-1 5 0,-1 1-3 0,-2-1 0 0,-2 0 4 0,-1-1-3 16,0-2 1-16,-1 1 4 0,-2 1 2 0,1-2 1 0,-3 0 0 16,-1 0-3-16,-1-1 2 0,-2-1-1 0,-1-1-1 0,-1 1-1 0,-3-2 1 15,-1 0-1-15,-2 0 2 0,-2-2 1 0,-2 1-3 0,-2 1 1 0,-2-1-4 16,-1 0-1-16,-2 2-1 0,-2 0-3 0,-3 4 0 0,-1 4-4 0,-3 4 0 15,-3 2-1-15,0 4-4 0,-3 1-1 0,0 2-6 0,-2 2-12 16,-1 2-9-16,-3 2-27 0,-2 1-100 0,-2 3-86 0,-3 3-21 0,-2 1-6 16</inkml:trace>
  <inkml:trace contextRef="#ctx0" brushRef="#br0" timeOffset="39142.03">16133 11276 94 0,'-2'-5'24'0,"-1"0"-3"0,0 0 11 0,-1 1 12 0,2 0 7 0,0 1-1 16,1 0-2-16,1 0 1 0,-1 1-5 0,1 0-6 0,0 1-5 0,0 0-8 15,0 1-8-15,0 0-5 0,1 1-8 0,-1 0-1 0,1 0-2 16,0 1 0-16,0 1-4 0,0-1 3 0,0 2-3 0,1-1-1 16,2 1-4-16,-1 1-20 0,1-2-51 0,1 2-61 0,0 0-104 0</inkml:trace>
  <inkml:trace contextRef="#ctx0" brushRef="#br0" timeOffset="43129.52">12893 12794 11 0,'-2'-2'13'0,"0"2"5"15,-1-1 1-15,2-1 1 0,-1 1-1 0,0 0-1 0,0-1 0 0,0 1 0 16,0 0-3-16,1 0-1 0,-1 1-3 0,0 0-1 0,2 0-1 16,-2 0-2-16,2 0-2 0,-1 0-2 0,1 1-2 0,0 0 1 15,0 1 0-15,0 0 1 0,1 0 0 0,-1 0 2 0,2-1 1 0,0 2 0 16,0 0 3-16,1 0 1 0,0 0 7 0,1 0 4 0,0-1 6 0,-1-1 5 0,2 0 4 16,-1 0 5-16,0 0 1 0,1-2 1 0,-2 1-3 0,0-1 1 15,0 1-2-15,0-1 1 0,-1 0-3 0,0 0-2 0,0-1-5 16,-1 0-6-16,1 1-2 0,0 0-5 0,-4 0 0 0,2 1-4 15,-2 0-1-15,1 0-5 0,-2 0-5 0,0 0-3 0,-1 1-6 0,-1 0-6 0,1 1-8 16,-2 2-17-16,0 1-44 0,-1 1-175 0,3 2-114 16</inkml:trace>
  <inkml:trace contextRef="#ctx0" brushRef="#br0" timeOffset="47424.22">13032 14622 178 0,'-3'-6'32'0,"-1"0"-5"0,-1-2 7 15,1 3-2-15,1 1 5 0,1 0 6 0,-1 1 4 0,0-1-1 16,1 0-1-16,0 1-5 0,1-1 0 0,-1 0 3 0,1 1-1 16,0 1 5-16,-1 0-2 0,2 1-2 0,0-1-1 0,0 0 0 0,0 0-7 15,0 0 2-15,0 1-8 0,0 0-10 0,0 1-8 0,0 1-2 0,0 0-2 16,2 0-4-16,-2 2 11 0,2-1-1 0,0 2 10 0,0 1 2 0,1 3 2 15,0 2-3-15,-1 2 0 0,1 3 3 0,1-1 9 0,-2 2 4 16,1 1 4-16,0-1-3 0,-1 1-1 0,2 2-5 0,-1-1-5 0,-1 0-5 16,1 0-5-16,1 0-5 0,-1 1-3 0,0-1-2 0,0 0-6 15,-1 0 1-15,2-3-4 0,-1 1 3 0,0-4 3 0,0 0-2 0,1-2-5 16,-2-1-4-16,2-1-7 0,-1 0-4 0,0-1-12 0,1-1-18 16,-1-1-32-16,1 0-78 0,-1-2-160 0,1 0-205 0</inkml:trace>
  <inkml:trace contextRef="#ctx0" brushRef="#br0" timeOffset="60336.55">17539 11071 29 0,'-9'-1'4'15,"1"-1"3"-15,-1 1 0 0,2 2 1 0,5 2-2 0,0 0 1 16,1 1 1-16,2 0 5 0,1-1 5 0,0 2 6 0,5 1 2 0,2-1-1 16,1 0-2-16,4-1-3 0,2-1-4 0,5-1-1 0,2-1-1 0,6-1 1 15,4-2-1-15,4-1 1 0,2 0-3 0,4-2 0 0,3 0 0 16,2-1-2-16,3-1-1 0,4 0-1 0,1-1-1 0,3 0-1 16,0 0 0-16,1 1-2 0,1 0 0 0,0 0-2 0,2 3-1 0,-1-1 0 15,-1 3-3-15,-1 1-3 0,1 1-6 0,-1 1-6 0,-1 1-8 0,1 2-11 16,1 1-17-16,-1 1-26 0,2 0-75 0</inkml:trace>
  <inkml:trace contextRef="#ctx0" brushRef="#br0" timeOffset="69088.59">16357 10817 1 0,'6'-9'0'0,"1"-1"0"0,3-4 1 0,0 1-1 0,0 1 2 0,0-1 0 0,1 0 1 15,-1-1 2-15,-1 1 1 0,-1-2 2 0,0-1 2 0,0 1 2 16,-2 1 4-16,-1-1 1 0,-1 1 1 0,-2 0 1 0,0 2 0 0,-2-1-1 16,-1 0 1-16,-1 2 0 0,0 2 1 0,-2 1 2 0,-2 2 0 15,0 1 0-15,-1 2 0 0,0 1-2 0,-3 0 0 0,-1 2-4 0,-2 1-1 16,0 0-2-16,0 2-2 0,0 0-1 0,-2 2-1 0,-1 0-2 0,0 1-2 15,-2 2 0-15,0 1-2 0,-1 1 0 0,-1 1 1 0,-2 0-3 16,-1 0 3-16,0 0-2 0,-2 1 0 16,1 0 3-16,-1-1-1 0,0 0 1 0,0 2 1 0,1-2-1 0,0 2-1 0,2-1 1 0,-1-1-4 15,4 1-1-15,-3-1 0 0,-1 2 0 0,3 1 2 0,-2 1 1 0,3 1 3 16,1-1 2-16,-1-1-1 0,1 0-1 0,3 1-2 0,-1 2-2 0,2 0 1 16,1-1 0-16,1 2-1 0,0 0 0 0,1-1 1 0,4 3 0 15,1 0 0-15,0 1 0 0,4 2-1 0,0-1 1 0,2 0-2 0,1-2 1 16,0 0-2-16,3-1 0 0,0 0 2 0,3 0 0 0,1-2 2 0,1 0 0 15,1 0 0-15,2-2 3 0,1 0-1 0,1 0 0 0,3-1 2 16,-1 1-4-16,3-2 1 0,0-1 1 0,-1-1-9 0,3 0 5 0,0-2-1 16,0 0 0-16,2 0 7 0,0-2 1 0,1 1 1 0,0 0 0 15,1-2 1-15,0 0 1 0,1-1 0 0,-1-2 3 0,2 0 2 0,1-2 2 16,0-1-1-16,0-1 0 0,1-2 1 0,-3-1 0 0,1-2 1 16,2-2-2-16,-3 0-3 0,2-2-3 0,0 1-2 0,2-2 3 0,0 0-7 15,0-1 1-15,-1-3 0 0,1 1-6 0,-1-3 7 0,1 0-1 0,-2-1-2 16,1 1 1-16,-2-2 3 0,0 0 0 0,-2 0 1 0,-1-2 2 0,-1 0 0 15,-2 1 2-15,0-2 0 0,-3-1 2 0,-2 0 2 0,-3-2-3 16,0 1 4-16,-3 0 0 0,0 0-3 0,-3 3 2 0,-1-1-1 0,-2 0 2 16,-2 2-4-16,-2-1 2 0,0 0-3 0,-2 3-3 0,-1-3-1 0,-3 0 2 15,-1 2 2-15,-3-1-1 0,-2 0 1 0,-3 2-2 0,-1-2-3 16,-3 2-4-16,-5 2-3 0,-2 0-2 0,-3 3-8 0,-3 2 5 0,-2 3-6 16,-2 2 0-16,-3 3 4 0,-4 1-5 0,0 2 3 0,-2 2 2 15,-2 0-8-15,0 3 0 0,1 1-9 0,1 2-5 0,2 1-4 0,0 4-14 16,2 2-15-16,0 1-33 0,1 4-71 0,4 2-154 0,0-1-82 15</inkml:trace>
  <inkml:trace contextRef="#ctx0" brushRef="#br0" timeOffset="72762.85">17325 10909 1 0,'-3'-29'0'0,"-1"-2"0"0,-1-7 0 0,-1 4 1 15,1 4 1-15,0 0 0 0,-2 1 1 0,-2 0 1 0,1 0-1 0,-3 1 1 16,-1 0 1-16,0 1 0 0,-2 2 0 0,-1-1 1 0,0 1-1 16,-1 0 0-16,-1-2 0 0,-1 2-1 0,-3 0 0 0,0 2 0 0,-4 1 0 15,0 2 0-15,-3 1-1 0,-1 1 1 0,-3 0-2 0,0 1 0 16,-4 2 1-16,2 0-1 0,-5 0 1 0,-1 2-1 0,0 1 0 0,-1 0 0 15,0-1 0-15,1 0 0 0,-2 1 0 0,-1 2 2 0,1 0 1 16,-2 1 0-16,-1 0-1 0,1 0-3 0,0 1 0 0,-2 0 1 0,-1 3 0 16,-1-1 0-16,-3 1 0 0,2 0-2 0,-3 1 0 0,0 1 0 15,0 0 1-15,-3 2 1 0,0 0 0 0,-2 2 0 0,-1 1-2 0,0 0 0 16,0 2 0-16,-2 0 0 0,-1 2-1 0,-2 0 1 0,1-1-1 0,-3 3 2 16,-1 0-1-16,-1 1 1 0,0 1-4 0,-2-1 0 0,-2 0 0 15,2 1 1-15,-5 1 3 0,1 2-1 0,-1 1 1 0,-1-1 0 0,1-1 1 16,-1 2 1-16,-3 0 2 0,3 1-3 0,-2-1 0 0,0 3 2 0,0 0-1 15,1 1 3-15,0-1 2 0,0 3 2 0,-2 0 7 0,0 1 3 16,0 2 3-16,-2 0 0 0,1 0-3 0,1 2-2 0,-2-2-2 0,1 3-3 16,-1 1 0-16,-1 0-4 0,0 2-4 0,0 0 2 0,0 2-4 15,-1-1-3-15,4 2-1 0,0 0 2 0,0 0 0 0,0 1 5 0,2 1-2 16,-1-1-1-16,3 2 2 0,-1 0-1 0,3 1 0 0,1 2-1 0,-1-2 0 16,4-1-1-16,0-1 0 0,1 0-1 0,0 0-1 0,3 0 0 15,1 1-1-15,1 0-2 0,1 0-1 0,1 2 1 0,1-2-1 16,0 2 3-16,1 0 3 0,-1-1 0 0,1 2 1 0,2 1-2 0,-1 1 1 0,1 0 0 15,0 0-2-15,3 0 0 0,1-2 0 0,2 0-1 0,0 3 0 0,2 0-1 16,0-1-1-16,0 2 1 0,0 0-1 0,1 0 2 0,1 2 3 16,1-1-1-16,-1 3 2 0,2 1 0 0,1 2 1 0,0 0-3 0,1 0 0 15,1 0-3-15,3 1-3 0,-1 1-3 0,2 2 0 0,0-1 4 0,3 0 2 16,2 1 4-16,2-1 0 0,2 3-3 0,3 0 0 0,0-1-2 16,3-1 1-16,3-2-1 0,2 0-1 0,1-1-3 0,3 1 0 15,1 0 2-15,2 0 1 0,0 1 4 0,2 0-1 0,0 0 1 0,3 1-1 16,-1-1 0-16,2 1-2 0,2-1-1 0,-1-1 0 0,2 0-5 0,0 1 3 15,1 0 0-15,1 2 2 0,1 2 2 0,0-1 1 0,1 4 0 16,0-2 0-16,1 0-1 0,0 1 0 0,1-2-1 0,1 1-5 0,2 1 2 16,0-1 2-16,2-3 1 0,2-2 5 0,2-2-1 0,1-1 2 0,6 0-1 15,0-2 0-15,3 0-1 0,1 2-2 0,0-2 0 0,2 1 0 16,3-1 1-16,4-2 2 0,3-5 2 0,3-2 0 0,1-2 3 0,-2 0 0 16,3-2 1-16,2 0-3 0,0-1 1 0,2 0-3 0,2 2-2 0,-1 2 1 15,0-1 1-15,1-1 5 0,2-5 3 0,5-2 1 0,2-4 0 16,0-1-3-16,0-2-1 0,0-1 0 0,1 0 0 0,3-2-2 0,1-3-4 15,2 0-1-15,1-1 0 0,1 0 0 0,1-3 4 0,-1 1 0 0,1-1-1 16,0-1-3-16,1-1 3 0,2 0-3 0,1-2 2 0,0 2-2 16,-1 2-3-16,1 2-1 0,-2 1 2 0,3-3 2 0,2-4 0 0,2-3 1 15,2-4-5-15,4-2 5 0,0-1-3 0,-2-2 0 0,2 0 4 16,-1-2-3-16,-2-2 2 0,1 0 0 0,1-1-4 0,-4 0 0 0,1-1 2 16,1 2-1-16,-2-4 3 0,-2 0-2 0,0-1-3 0,-2-1 2 15,0 2 1-15,-1-2 3 0,-3 0 0 0,0-2 0 0,0-1-3 0,-4-1-2 16,-1 0 2-16,-2-1-1 0,0-1 1 0,-1-1-1 0,0 1 0 0,0-1-2 15,-2 0 0-15,1 0 1 0,0-2-2 0,1-3 2 0,-1-2-3 0,0 0 3 16,0-2-2-16,0 2 2 0,1-1 2 0,0-1 0 0,-2-2 0 16,2-1 1-16,0-1-1 0,0 1 5 0,-2 0 1 0,-1 0 3 0,-1-1 1 15,-1-1-3-15,1 1-1 0,-1-1-1 0,0 1 1 0,-2 0-1 16,-1-2 0-16,0 0 1 0,0-2-1 0,-2 1 0 0,-1 0 2 0,0-2-2 16,-3 2 3-16,1-2-2 0,0 1 1 0,-1-1 2 0,2-2-3 0,-3 1 2 15,1-1-2-15,1 0-1 0,1-1-1 0,0-2 0 0,0-3-3 16,-2-1 1-16,2-1-1 0,0 1 1 0,-1-1 1 0,0 1 4 0,0-2 0 15,2 0 1-15,0 0 0 0,-2 1-6 0,0 0 1 0,-1-1-3 16,0 0-1-16,-1-3 0 0,-2 2-1 0,-2-2 0 0,-1 3-4 0,-3-1 1 16,-1-1 5-16,0 1 4 0,-4-2 9 0,0-1-3 0,-2 2-3 0,-2-1-4 15,-2 0-2-15,0-2 1 0,-3-1-3 0,0 2 0 0,-1-2-2 0,-3 1 3 16,1-1 3-16,-2-1 2 0,-3 1 6 0,0-1-4 0,0-1 0 16,-3-1-1-16,-2 0 1 0,-1-1-1 0,-4 0-3 0,-2 2 3 0,0 0 5 15,-5 1 4-15,-2 0 6 0,-2 2 2 0,-5 1-5 0,-2-1-5 16,-4 1 0-16,-1 1-2 0,-1 2-2 0,0 3-1 0,-3 2-5 0,-1 2-6 15,-4 1 4-15,0 1-1 0,-4 2 0 0,-5 2 0 0,1 0-8 0,-4 4-4 16,-2 0-5-16,1 3-3 0,-3 0-5 0,-1 1-2 0,0 0-1 16,-1 1-5-16,-2 0-5 0,-1 4-9 0,-1-2-22 0,0 3-45 0,0-1-52 15,-2 2-18-15</inkml:trace>
  <inkml:trace contextRef="#ctx0" brushRef="#br0" timeOffset="76277.62">3815 16054 1 0,'68'-1'0'0,"5"-1"0"0,20-1 1 0,-9-1 1 0,-9-2-1 0,0-1 0 0,0-1 2 15,-1-3 1-15,-1-1 0 0,2-1 2 0,-2-4 1 0,2 0-2 16,-1-4 3-16,2-4-1 0,1-1-1 0,0-3-1 0,-1 1 0 0,0-3 0 15,1 0 2-15,0-1 1 0,-2 0-1 0,0-2 0 0,-1 2 1 0,-1-1-1 16,0-1-3-16,-3 1 0 0,-1-4-1 0,-1 0 1 0,-1-1 1 16,0 0-1-16,-1 1-1 0,-1-2-1 0,-2 2 2 0,-3-2-3 0,2-1 3 15,-3 0 1-15,-1-1-1 0,-3-2 1 0,-2 0-2 0,0 1-1 0,-3-3 0 16,0-1-1-16,-2-2-3 0,-2-1 2 0,0-2-2 0,0-1 1 16,-2-1 0-16,-3-2 2 0,-1-1 2 0,-2-1 0 0,-2-1 2 0,0 0 0 15,-4-3-2-15,0-1 0 0,-4-1 2 0,-1-1-1 0,-2 0 1 16,0-1 3-16,-2-1 0 0,-2-2 3 0,-1 1-2 0,-3 0 0 0,-3-3 1 15,0 0-3-15,-2-2 2 0,-1 0-3 0,-2 1 2 0,-1 0 2 0,-2 0 1 16,-1 0 2-16,0 1-4 0,-1-1-2 0,-2 1-2 0,0-1 1 16,-1 2-3-16,-1 2 4 0,-3 1 2 0,1 1-2 0,-3 2 4 0,0 1-4 15,0 0-2-15,-1 0 0 0,-3 0-4 0,0 0 0 0,-1 3-2 0,-1 0 3 16,-2 1 2-16,0 0 3 0,-2 0 2 0,0 2-3 0,-2 0-2 16,0-1-3-16,-2 1-2 0,-2 0-1 0,2 0 0 0,-3 2-2 0,0 1 1 15,-1 1 3-15,-3 1 2 0,1 0 1 0,-5 2 3 0,1 1-4 0,-3 3-1 16,-1 0 0-16,-4-1-3 0,0 1 0 0,-4 2 0 0,-1-2-4 15,1 5 3-15,-2 1-1 0,-2 0-1 0,-1 3 5 0,0 2 0 0,0 0 1 16,-1 2 2-16,-1 1-2 0,0 1-1 0,-2 1 0 0,-1 3-1 16,0-1 2-16,1 1-2 0,1 2-2 0,-1-1 0 0,2 2-1 0,-2-1 0 15,1 1 2-15,0 1-1 0,-1 1 2 0,3 1-1 0,-3 3 1 0,1-1 1 16,-1 1-2-16,-2 2 0 0,1 0-1 0,-2 0-2 0,-2 2 1 16,0 0-1-16,-1 4 0 0,-1-1 0 0,0 1 0 0,-2 1 2 0,-1 0 0 15,0 2 0-15,-4 1 0 0,2 1 0 0,-1 2-1 0,-2 0 1 0,0 2 1 16,0 2-1-16,-2 1 0 0,1 0 1 0,-2 3 1 0,-2 0 0 15,0 0 3-15,-1 3-1 0,0 0 0 0,0 1 1 0,0 0-3 0,-1 2 1 16,2 3 1-16,-2 0-1 0,-1 0 1 0,3 3 0 0,-2 0 1 0,1 1-1 16,1 0 2-16,-1 2-3 0,2 2 0 0,1-1 1 0,2 3-2 15,0-2 2-15,1 2 0 0,1 0 0 0,-1 0-2 0,3 4 1 0,-2-1-1 16,2 3-2-16,2-1 2 0,0 3-3 0,0 0 0 0,2 3 2 16,-1 0-1-16,1 2 2 0,2 2 2 0,-1-2-2 0,0 2 2 0,1 3-1 15,1 0-1-15,2 0 0 0,2 1 0 0,1-2-1 0,0 0 0 0,1 1-1 16,0 1-1-16,2-1 0 0,2 1-1 0,0 2 1 0,1-2 2 15,1 2 3-15,2-1-1 0,0 2 0 0,4-1 0 0,2-1 0 16,2 0 0-16,1 0 0 0,1-2 0 0,2 1-2 0,1 1-2 0,2-3-2 0,3 1 0 16,0-1 1-16,3 1 2 0,1-1 2 0,1 0-1 0,1 1 2 15,2 0-1-15,1 1 0 0,0 1 0 0,3 0 0 0,0-1-1 0,2 1-1 16,0 0 0-16,1 0-4 0,2 0 1 0,1-1 2 0,1 1 2 16,2 0 3-16,0 0 2 0,2 0-2 0,0 3 0 0,2 0 0 0,2-1-1 15,0 1 1-15,0 0-2 0,1 1-1 0,3 0-2 0,0 0 0 0,-1 0 0 16,2-2 0-16,0 2 4 0,2-2-1 0,1 0 0 0,2 1-1 15,-1 1 1-15,1-1-2 0,3 0 1 0,-1-1-1 0,1 0 1 0,2 1 0 16,1-1-1-16,1 1 2 0,1 0-1 0,1 1-1 0,-1-1 2 0,2 0-3 16,0 0 1-16,2 1 0 0,2 2-3 0,0-3-1 0,3 1-1 15,1 0 0-15,4 1-4 0,1 1-2 0,4 1 0 0,1 0-5 0,1 0-18 16,2 1-24-16</inkml:trace>
  <inkml:trace contextRef="#ctx0" brushRef="#br0" timeOffset="78414.47">1968 8594 284 0,'-10'-12'-36'0,"3"0"43"0,-1-3 0 0,6 3-3 0,4 4-3 0,2 2-4 0,3 2-3 15,4 2 0-15,4 2 1 0,3 1 1 0,6 1 2 0,4 0 1 16,3 2 0-16,4-2 0 0,3 1-1 0,2 0 1 0,2-1 0 0,3 0-1 15,2-1-1-15,2 0 0 0,1 0 1 0,0-1 0 0,2 1 1 16,1-1-1-16,2-1 2 0,0 1 0 0,-1-1 0 0,4 0 1 0,0-2 0 16,2 0 0-16,2-2 0 0,1-1-1 0,0-1 2 0,4 1-1 0,1-1 1 15,2-1 1-15,2 0-1 0,2-1 1 0,3 1 1 0,4-1-1 16,2 0 2-16,2 0-1 0,2 0-1 0,2-1 0 0,1 0-2 0,3 0 0 16,1 0 0-16,0 0-1 0,4-1-1 0,-3-1 0 0,-1 0-1 0,1 0 0 15,-2-1-1-15,-1-1-2 0,1-1 0 0,-2-3-2 0,0 0 0 16,-2-2 5-16,0-1 1 0,0-2 3 0,-2-3 2 0,3-2-2 0,-2-3-1 15,-2-1 1-15,-1-2 1 0,0-1 1 0,0-4-1 0,-1-1-1 0,-1-3 0 16,0-2-1-16,0-1-1 0,-3 1 1 0,-2-2-4 0,-2-1 6 16,-2-3 2-16,-4 1 1 0,0-2 5 0,-2 0-2 0,-2 0 1 0,-2-2 2 15,-2-1 2-15,-4-1-1 0,-4 0 0 0,-4 0-2 0,0 1-2 0,-4 0 3 16,-2-1 3-16,-2 1 3 0,-4 1 5 0,-3-1-1 0,-2 1-3 16,-4-3 0-16,-1 1-4 0,-5 0 1 0,-1 0 2 0,-5 1-4 0,-2 0 2 15,-3 0 0-15,0 0-3 0,-3-1 2 0,-1 1-2 0,-3 1-6 16,-1-3 2-16,-2 0-2 0,-2 1-3 0,-2-1 1 0,-2 2-3 0,-1 0-2 15,-3 1 7-15,-1 0 1 0,-3 0 1 0,0 1 0 0,-2-1-8 0,-3 2-1 16,-2-1-3-16,-2 0 3 0,-4 0-3 0,-1 0 1 0,-1 2-4 16,-4-1-1-16,-2 4 7 0,-1 0 1 0,-4 1 4 0,-4 1 3 0,-2 0-5 15,-2 3-2-15,-1 0 1 0,-4 0 0 0,-4 1-2 0,-4 2 1 0,-4-1-3 16,-2 5-1-16,-4 1-1 0,-2 2 0 0,0 3 1 0,-3 0 0 16,-1 3 6-16,-1 1 6 0,-3 2 1 0,-1 2 3 0,-1 1-4 0,-3 0-5 15,3 4 0-15,-2 0-1 0,0 2 0 0,2 3 0 0,-1 1 0 0,0 1-1 16,0 2-1-16,0 1 2 0,1 3 0 0,1 1-1 0,0 2 4 15,1 2-1-15,0 0 0 0,0 3-2 0,0 3-3 0,1 1-1 0,3 3 1 16,-1 0-2-16,1 3 0 0,1 1 1 0,0 3-2 0,0 1 0 16,1 4 0-16,-2-1-4 0,4 2-1 0,0 3 1 0,-1-1 2 0,1 4 6 15,0 0 1-15,-1 3-1 0,1 1 1 0,-1 3-2 0,-1 2 0 16,0 3-1-16,-2 2-3 0,3-1-1 0,0 2-2 0,0 0 0 0,0 4-1 16,2 1-4-16,0 1 0 0,-1 2 8 0,4 2 2 0,-3 3 6 0,2 1 0 15,1 3-7-15,-1 1 0 0,2 0-1 0,0 2-2 16,1 0-2-16,1 3 0 0,1 2 0 0,0 1 4 0,2 3 4 0,1 3 0 0,1 1-6 15,-1 4 0-15,5-1-9 0,1 1 9 0,6 2 4 0,2 0 2 0,2 3 8 16,2 1-9-16,1 3 1 16,2 1-5-16,3 0 0 0,7 2 2 0,3 3 1 0,2 1 4 0,4 1-2 0,3 2-1 0,5-1-9 15,6 0 3-15,6-2 3 0,4 2-3 0,4-1 2 0,7-1-10 0,4 0-19 16,9 0-8-16,9-1-9 0,9 0-22 0,10 0-26 0,6-2-35 0</inkml:trace>
</inkml:ink>
</file>

<file path=ppt/ink/ink42.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8-01T03:45:07.693"/>
    </inkml:context>
    <inkml:brush xml:id="br0">
      <inkml:brushProperty name="width" value="0.05292" units="cm"/>
      <inkml:brushProperty name="height" value="0.05292" units="cm"/>
      <inkml:brushProperty name="color" value="#FF0000"/>
    </inkml:brush>
  </inkml:definitions>
  <inkml:trace contextRef="#ctx0" brushRef="#br0">10076 9189 1 0,'39'3'0'16,"5"1"0"-16,12 0 1 0,-6 0 0 0,-5 0 0 0,0-1 1 0,1 1-1 0,0-1 1 0,1 1-1 0,1 0 1 16,2-1-1-16,-2 1 1 0,-1-2-1 0,0 1 0 0,1 0-1 15,1 0 1-15,-1 0 0 0,0-1-1 0,-1-1 1 0,1 0 0 0,-3 1-1 16,2-1 1-16,1-1 0 0,-1 1-1 0,1-1 1 0,-2 0-1 16,0 0 1-16,1 0-1 0,0 0 0 0,-1-1 1 0,-1 1-1 0,0 0 0 15,1 0 1-15,-2 0-1 0,1 0 0 0,0 0 1 0,2 0-1 0,-2-1 0 16,3 1 0-16,-2 0 0 0,3-1 0 0,-1 0 1 0,0 0 0 15,0 1 0-15,2-1 0 0,-1 0-1 0,-1 1 0 0,1-1 0 0,-1 0 0 16,3-1 0-16,0 1 0 0,1 0 0 0,-1 0 0 0,1 0 0 16,1 0 0-16,1 0 1 0,0 1-1 0,1-1 0 0,0 0 0 0,1 1 0 15,0 0 0-15,0 0 1 0,-1 0-1 0,1 1 0 0,0 0 1 0,0 0-2 16,-1 1 0-16,2 0 1 0,-3 0 0 0,1 0 1 0,0 0-1 16,-1-1 1-16,0 0-1 0,-1 1 0 0,1 0 1 0,-2-1-1 0,2 1 0 15,-1-1 0-15,2 0 0 0,-2 0 1 0,-1-1 0 0,1 0 0 16,0 0 0-16,2 1-1 0,2-1 1 0,-1 0 0 0,0 0-1 0,-1 0 1 15,0-1-1-15,-1 1-1 0,0-1 1 0,-1 0 0 0,-1 0 0 0,-1 0 0 16,-1 0 1-16,1-1-1 0,-2-1 0 0,2 2 0 0,-3-2 1 16,2-1-1-16,0 1 1 0,-1 0-2 0,0-2 1 0,-1 0 0 0,3 0 1 15,-2-1 3-15,2 1 1 0,1-1 3 0,1 1 4 0,1 0 4 0,0-1 1 16,-2 2-1-16,0 0-3 0,0-1-5 0,-3 2-3 0,-1 1-1 16,-1 0-2-16,-3 2 1 0,-1 0-2 0,-4 2 0 0,2 0-2 0,-2 1-1 15,-1 1-5-15,-1 1-10 0,-3 1-35 0,-2 1-25 0</inkml:trace>
  <inkml:trace contextRef="#ctx0" brushRef="#br0" timeOffset="4125.47">8220 10256 1 0,'37'-1'0'0,"2"-1"0"0,11 0 0 0,-4 0 0 0,-5 1 0 0,0 0 0 0,2 0 0 0,-1 0 0 0,-1 1 0 15,3-1 0-15,-1 1 0 0,-1 0 0 0,-1 0 0 0,3 1 0 16,-2-1 0-16,1 2 0 0,1-2 0 0,-2 1 0 0,1 0 0 0,1 0 0 15,1 0 0-15,0 0 0 0,1 0 0 0,0 1 0 0,3-1 0 16,-2 1 0-16,1 0 0 0,2-1 0 0,0 1 0 0,3-1 0 0,-1 0 0 16,1 0 0-16,1-1 0 0,0 0 0 0,2-1 1 0,0 1-1 0,0-1 0 15,1 0 0-15,-2-1 1 0,1 1-1 0,-1-1 0 0,1 0 0 0,-2-1 1 16,0 1-1-16,-1 0 1 0,0 0 0 0,1-1 0 0,1 0 1 16,-2 1-1-16,1-1 1 0,-2 0 0 0,0 1 1 0,1-1 0 0,1 2 0 15,-1 0 1-15,0-1-1 0,2 1 1 0,0 0-2 0,0 1 1 16,1-1 0-16,1 0 0 0,0 1 1 0,1 0-1 0,-1 0 1 0,3 0 0 15,-2 1 0-15,2 1-1 0,-2 0-1 0,1 0 1 0,1 0-1 0,-1 2-1 16,0-1 1-16,-2 1-1 0,1 0 1 0,0 0 0 0,-3-2-1 16,0 2 0-16,-2-1 0 0,2-1 0 0,0 0 0 0,0-1 0 0,2 0 0 15,0 0 0-15,-1-1 0 0,1 1 0 0,0-1 2 0,2 0-2 16,-2 0 0-16,-2 0-1 0,-1 0 2 0,0-1-1 0,1 0 0 0,-1-1-1 16,1 0 0-16,-1 1 0 0,1-1 0 0,-3 1-1 0,0 1-1 0,-1 0-4 15,-4 1-1-15,1 2-4 0,-2 0-4 0,-3 1-6 0,-2 1-6 0</inkml:trace>
</inkml:ink>
</file>

<file path=ppt/ink/ink43.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8-01T03:45:29.911"/>
    </inkml:context>
    <inkml:brush xml:id="br0">
      <inkml:brushProperty name="width" value="0.05292" units="cm"/>
      <inkml:brushProperty name="height" value="0.05292" units="cm"/>
      <inkml:brushProperty name="color" value="#FF0000"/>
    </inkml:brush>
  </inkml:definitions>
  <inkml:trace contextRef="#ctx0" brushRef="#br0">1826 7821 521 0,'-6'-16'18'0,"0"0"-12"0,0-2-1 0,1 4 2 0,1 3-1 0,2 2-1 0,0 0 0 0,0 4-1 0,2-1 1 0,-2 1-1 16,2 2 0-16,0 1-1 0,0 1 2 0,2 0-4 0,-2 1 2 15,0 0 0-15,0 1 0 0,0-1-3 0,0 1 0 0,-2 0 0 0,2 1-2 16,-2 1 2-16,1 3-1 0,-2 0 1 0,0 3 1 0,-1 1-1 0,-2 3 2 16,0 0-1-16,-2 2 1 0,-2 1-1 0,1 3 1 0,-4 1 0 15,0 0-2-15,-3 5 2 0,-1 0-1 0,-1 3-1 0,-2 0 1 16,2-1-2-16,-1 0 0 0,0 2 1 0,-1 1-1 16,1 1 0-16,0 2 0 0,-1 0-1 0,1 1 0 0,0 1-3 0,2-1 7 0,2 0 1 0,-1 1 1 15,2-1 3-15,1-2-7 0,4 1-2 0,0-3 3 0,3 3-6 0,2-3 2 16,2 0-2-16,0-2 2 0,2-2 3 0,2-1 3 0,1 0-2 0,1 1 1 15,0-1-5-15,2 0 0 0,1-1 3 0,1 1-4 0,1-1 2 16,1-1-2-16,-1 1-2 0,1-3 2 0,1 0 4 0,1 1 2 0,1-4 1 16,1 1 0-16,1 0-2 0,0-3 0 0,1 2 2 0,0-2-2 15,1-1 0-15,-1-1 0 0,2 0-1 0,1 0 2 0,-1 1 0 0,3-1 0 16,0-1-1-16,-2 2-1 0,1 1 1 0,-2-1-1 0,0 0 2 0,-2-1 0 16,-1 0-2-16,0 1 0 0,-1 0 0 0,-2 1-2 0,1 0 2 15,-2 0 2-15,0 1 0 0,-3 1 2 0,-1 0-1 0,-1 0-2 16,-1 2-2-16,0 1 0 0,-3-1 0 0,0 2-4 0,0 1 0 0,-2-1 2 15,0 2 0-15,-2 1 6 0,0-1 1 0,-2 2 0 0,-1-1 0 0,0 1-1 16,1 1-2-16,-2 0 1 0,-1 0-2 0,-1-1 0 0,0 2 1 0,0-2-2 16,-1 1 2-16,0-1 0 0,0 0 0 0,1 0-3 0,-3-1 1 15,2 2 0-15,-1-1-2 0,1 2 2 0,-2-1-1 0,0 1-3 0,-1-2 3 16,0 1-1-16,0 0 3 0,0-1 5 0,0 1 1 0,0 0-1 0,-1 0-2 16,1-2 0-16,1 2 1 0,2-1-1 0,-1-2 0 0,2 2-1 15,1-1 0-15,0-1 2 0,1 0 6 0,2-4 2 0,1 0 3 0,2-1-2 16,1-2-2-16,2 0 2 0,1-2-1 0,0 1 3 0,4-3 1 15,1 1 0-15,2-1-1 0,1-2 1 0,1-1 0 0,2 1 0 0,2-1 1 16,2 0-1-16,-1-2-2 0,2-1 0 0,-1-1 0 0,1-1-4 0,2-1 1 16,0 1-5-16,2 0-1 0,1 1 0 0,1-1-2 0,0 1-4 15,1-1-2-15,0 1 0 0,1 1 1 0,0 1 1 0,0 1 3 0,0 4-8 16,-2 0 0-16,1 2-12 0,-1 1-25 0,0 0-63 0,-2 4-68 0,-3 2-60 16,-1 2-49-16</inkml:trace>
  <inkml:trace contextRef="#ctx0" brushRef="#br0" timeOffset="3887.19">1805 7743 196 0,'-16'-13'3'15,"3"-1"2"-15,-4-4-2 0,8 4-2 0,4 1-1 0,2 2 0 0,3-2-2 0,1 0 3 16,1 0 1-16,1 2 0 0,3 2 1 0,0-1 1 0,2-1-1 16,0 0 0-16,1-2-2 0,-1 1-1 0,1 1 0 0,-1-1 1 0,-2 0 0 15,1 0 0-15,0 2 0 0,0 0-1 0,0 1 1 0,0 0 0 0,0 0 0 16,-1 0-1-16,0 0 0 0,-2 2-1 0,2 0 1 0,0 3-1 0,-2-1 1 16,3 1-1-16,-1 0 0 0,2 1 0 0,2 1 1 0,1-1-1 15,1 1 0-15,2 0 1 0,1 0-1 0,4 1 2 0,-1 0-1 0,4 0 1 16,2 1 0-16,1 0-1 0,3 0 0 0,1 0 0 0,3-1 0 15,2 1-1-15,3-2 1 0,3 1 0 0,5-2 0 0,2-1 0 0,2 0-1 16,2-2 0-16,3 0-1 0,4 0-1 0,0-1 0 0,4-1-1 0,0 0 0 16,3 0 1-16,1 0 1 0,1 0-1 0,2 0 1 0,1-2-2 15,2-1 0-15,1 1 0 0,4-1 1 0,-2 2 0 0,6 0-1 0,1 2 1 16,0-2 0-16,4 1 2 0,0 0 0 0,0 0 0 0,4 0-1 0,0 0-1 16,3 2 0-16,0-1 1 0,5 0 0 0,-1 1 0 0,2 0 1 15,3 1-1-15,0-2 1 0,1 2 0 0,3-1 1 0,0 1-2 0,2 0 2 16,0 0 0-16,1 0 0 0,3 0 1 0,-1-1 0 0,4 1 1 15,-3 0 1-15,5 0 1 0,-1 1 1 0,0 0-2 0,3-1 1 0,-2 1-2 16,1-1 1-16,0 0 2 0,0 1 2 0,0 0-3 0,2 1 2 0,0-1-2 16,1 0 0-16,-1 0 4 0,1 0-1 0,1 1 0 0,0-1 0 15,2 1-3-15,0 1 0 0,2 0-2 0,-1 0 1 0,-3-1 3 0,2-1-2 16,-2 0 1-16,1 0-1 0,2 1-3 0,-3-1 3 0,2-1-3 16,-1 1 0-16,1 0 2 0,1-1-2 0,-1 1 3 0,1-1 1 0,0-1-1 15,1 0 1-15,1 0-3 0,-2-1-2 0,1 2 1 0,-1 0 0 0,0 0-1 16,-1 0 3-16,-2 1-2 0,1-1 2 0,-2 1-1 0,2 0-3 15,1 1 1-15,-2 0 1 0,0-1-2 0,-2 1 0 0,0 1 0 0,-1-1 0 16,-3 2 1-16,-1-1 2 0,-1 0-1 0,0 1 0 0,-1 0 0 0,0 1-1 16,-2 0 3-16,1 1-3 0,-1-1 3 0,0 1-2 0,2-1-5 0,-3 1 3 15,0-1 0-15,1 1-2 0,-3 1 4 0,1-1-2 0,-2 1 1 16,-1 1 0-16,0 1 0 0,-2 0-1 0,0 1-2 0,-2 0-1 16,3 0-8-16,-3 0-6 0,1 1-11 0,1 0-27 0,-2 0-27 0,0-1-6 15</inkml:trace>
  <inkml:trace contextRef="#ctx0" brushRef="#br0" timeOffset="5367.42">2059 10795 206 0,'-5'-11'-1'0,"0"2"8"0,-3-1 0 16,2 4-1-16,3 3 0 0,0 2-3 0,2 1-3 0,0 0-2 0,1 1 0 16,0 1 1-16,0 1 1 0,1 2 2 0,2 2 2 0,3 4-1 0,3 2 2 15,-1 4-1-15,-1 0-1 0,0 1 0 0,-3 3 1 0,-2 1 0 16,-2 0 1-16,-3 3-1 0,0 0 0 0,1 3-1 0,0 3 0 15,2 3-2-15,0 1 0 0,0 3 0 0,1-1 0 0,0 3 0 0,-1 2-1 16,2 2-1-16,-1 1-3 0,-1 2 2 0,1-2-1 0,0 0 0 16,0 0 3-16,1-1-1 0,2-1 2 0,0-1-1 0,0 0 2 15,2-3-1-15,-1-1 0 0,2-3 1 0,0-1-4 0,2-1-3 0,2 0-16 0,1 0-43 16,2-2-52-16</inkml:trace>
  <inkml:trace contextRef="#ctx0" brushRef="#br0" timeOffset="11276.31">13349 8845 1 0,'33'1'0'0,"3"1"0"0,8 0 0 16,-3 1 1-16,-7-1 0 0,1 0 0 0,-1-1 0 0,2 1 1 0,-1-1 1 0,-1 0 0 0,0 0 0 0,-3 1 1 0,0-1 0 0,0 0 1 15,1 1-1-15,0-1 0 0,-1 1 0 0,1 0 0 0,0-1 0 0,-1 0 0 16,1 1-1-16,0-1-1 0,0 1 1 0,-2-1 0 0,0 0 0 0,-2 0 0 16,2-1-1-16,-2 0 1 0,2 1 0 0,-3-1 0 15,1 1 0-15,-3-2 1 0,1 1 0 0,0 0 1 0,-4-1 1 0,1 1 1 0,1-1 2 16,-2 0 0-16,1-1 2 0,-1 1 1 0,0 0 2 0,0-1 0 15,-1 0 1-15,1 0 2 0,0-1 2 0,-2 1-1 0,0 1-1 0,1 0 0 16,-1 0-3-16,-1 0 0 0,0 0-1 0,-2 0 0 0,1 0-1 0,0 1-1 16,-2 0 0-16,1 0-2 0,0 0 0 0,-1-1 1 0,-2 1-4 15,1 0 0-15,-1 1-1 0,-2-1-1 0,0 0-1 0,-2 0 0 0,0 0-1 16,0 0 1-16,-2 0-4 0,-1 0 0 0,-3 0 0 0,-1 0-2 0,-1 0-2 16,-1 1-3-16,0-1-5 0,-1 1-4 0,0-1-5 0,-2 1-6 15,-1 0-12-15,-3 1-33 0,-6 2-105 0</inkml:trace>
  <inkml:trace contextRef="#ctx0" brushRef="#br0" timeOffset="14619.99">12238 8457 8 0,'-12'-9'11'0,"-1"-1"0"0,-4-2 1 0,5 2-1 0,1 3 0 0,1 0 0 0,1 1-1 0,0 1 0 0,2 0-1 16,1 0-2-16,1 0 0 0,0 0-1 0,1 2-1 0,2 0-1 16,-1 2-3-16,2 0 0 0,0 0-4 0,0 2 0 0,1-1 0 15,1 2 0-15,0 1 2 0,1 0 0 0,0 3 1 16,3 0-1-16,0 1 1 0,2-1 0 0,0 1-1 0,3 2 0 0,1-1-1 15,0 1 1-15,1 1 0 0,2-1-1 0,3 0 1 0,2 2 0 0,-1 0-1 0,2 0 1 0,0 2-1 16,1 0 1-16,2-1 0 0,1 1 0 0,3-1 0 0,0 0 0 16,-1 0-1-16,2-2 1 0,-2 1 0 0,2-1 0 0,1-1 1 0,3-2-1 15,1-2 1-15,2 0 0 0,-2-1-1 0,5-1 1 0,-3 0 1 0,1 1-2 16,0-1 1-16,0 0 1 0,0 0 0 0,0 0 0 0,1 1 1 16,0-1-1-16,2 1-1 0,1 0 1 0,-2 1 0 0,1 0 0 0,0 1 0 15,1-1 0-15,0 0-3 0,1 2 2 0,0 0-1 0,-1 1 0 16,1 1 1-16,-1-1 0 0,-1 2 0 0,1-2 0 0,-1 0 1 0,2 1 0 15,0-2 0-15,-1 1 0 0,-2-2 1 0,2 1-1 0,-1-2 0 16,1 0 1-16,-1-1 0 0,1 0 1 0,0-2-2 0,-1 2 3 0,-1-1-3 0,1-1 1 16,-3 0 2-16,1-1-1 0,0 1 2 0,2-1 0 0,1-1 1 15,-2 1-1-15,1-1 1 0,0 0 0 0,0 0 1 0,0-1-1 0,1 1-1 16,0-1-3-16,-1 0 2 0,1 0 3 0,0-1-2 0,1 0 5 16,0-1 0-16,-1 0 0 0,1 1 4 0,1 0-2 0,-2-1 3 0,-1 0 1 15,1-1 1-15,-3 1 2 0,2 0 1 0,0 0-1 0,-1 0-2 16,0 0 1-16,-1 0-2 0,0 1 2 0,0-1-1 0,1 2 1 0,-1-1-2 15,-1 1-2-15,-1 1 0 0,1-1-4 0,2 1 0 0,-1-1 0 0,0 1-1 16,-2-1-1-16,2 0 0 0,-1 1 0 0,2-1-1 0,-1 1-4 0,0-1 0 16,1 1-1-16,-3-1-3 0,2 1 6 0,-3 0-3 0,-1 1-1 15,-2-1 1-15,-2 1-3 0,0 0-2 0,-1 1 1 0,-1 1-6 0,1 1-7 16,-3 1-25-16,-1 0-36 0,-3 2-80 0,-1 0-94 0</inkml:trace>
  <inkml:trace contextRef="#ctx0" brushRef="#br0" timeOffset="17333.56">4815 10037 1 0,'1'-1'0'0,"1"1"0"0,4 0 0 0,-1-1 0 0,2 0 0 15,1 0 0-15,1 1 0 0,0-1 0 0,1 0 0 0,0 1 0 16,1-1 0-16,-1 0 0 0,3 1 0 0,-1-1 0 0,0 1 0 0,2-1 1 15,-2 0-1-15,2-1 0 0,-2 1 0 0,3-1 0 0,-1 1 1 16,2-1-1-16,0 0 1 0,0 0 0 0,0 1 1 0,3-1-1 0,-3 1 1 16,2-1-1-16,0 1 1 0,0 1 0 0,2-1 0 0,0 0 1 0,0 1 0 15,1-1 0-15,2 0 0 0,-1 1 0 0,2 0-1 16,0 0 1-16,1 0-1 0,1 0 0 0,2 1-1 16,3 0 0-16,-1 0 0 0,2 0 0 0,-2 0-1 0,3 0 0 0,0 0 0 15,0 2 0-15,1-1 1 0,1 0-1 0,2 1-1 0,-1 0 1 0,2-1 0 0,0 1 1 0,1 0 0 16,2 0-1-16,-1 0 0 0,1-1-1 0,2 1 1 0,-1-1 0 0,2-1-1 15,-1 1 0-15,2 0 1 0,0 0-1 0,1 0 0 0,0-1-1 0,1 1 0 16,0-1 0-16,1 0 1 0,0-1 0 0,0 1 0 0,1 0 1 16,-1-1 0-16,1 1 1 0,-1-1-1 0,1 1-1 0,-2 0 1 0,-1 0-1 15,3 0 1-15,-1 0 0 0,-2 0-1 0,2-1 1 0,-3 1 1 16,1 0-1-16,0 0 1 0,0 1 0 0,1-1 0 0,0 1 0 0,0-1 0 16,-2 1 0-16,1 0-1 0,0 0 1 0,2 0 0 0,-1 0-1 15,0 0 1-15,0 0 0 0,0 0-1 0,-2 0 0 0,3 0 1 0,-1 0-1 16,1-1 0-16,1 0-1 0,-1 1 2 0,-1-1-2 0,3 0 0 0,0 0 1 15,0-1-1-15,-1 0 1 0,0 1 0 0,0-1 0 0,0 1 0 0,1-1 1 16,-1 0-1-16,2 1 0 0,-3-1 0 0,1-1 1 0,0 1 0 16,-2 0-1-16,0 0-1 0,-2-1 1 0,0 1 0 0,-1 0 0 0,-2-1 0 15,0 1-1-15,-1 0 1 0,0 0 0 0,1 0-1 0,-1 0 1 16,-2 0 0-16,1 0 0 0,-1 0 0 0,-1 0 1 0,3 0 0 0,-2 0-1 16,1 0 0-16,0 0-1 0,-1 0 0 0,0 1 2 0,1-1 1 15,-1 1 0-15,-1-1 0 0,2 1 0 0,-2 0 0 0,2 0 0 0,-3 0 0 16,1 1-1-16,0-1 1 0,0 1 1 0,1-1-1 0,1 0 0 0,-1 0 0 15,-1 0-1-15,0 0 0 0,1 1 1 0,0-1 0 0,-3 1 0 16,0-1 0-16,1 0 0 0,-1 0 1 0,2 0 0 0,0 0 1 0,-3 0-1 16,0-1 1-16,-1 1 1 0,0 0-1 0,0 0 1 0,0 1 0 0,-1-2 1 15,0 1-1-15,1 0 0 0,-1 0 1 0,1 0-1 0,-1 0-1 16,0 0 0-16,-2 0-1 0,3-1 0 0,0 1 0 0,0-1-1 0,1 0 0 16,-1-1-2-16,-2 1 2 0,1 0-1 0,0-1 1 0,0 1-1 0,2-1-1 15,-2 0 1-15,3 0-1 0,-3 0 1 0,1-1 0 0,0 1 0 16,0-1-1-16,0 0 1 0,-1 0 0 0,1 0 0 0,-2 0 0 0,4-1 0 15,0 0-1-15,-1 1 0 0,-1-1 1 0,-2 1-1 0,1 0 1 16,-2 0-2-16,2 1 1 0,-2-1 2 0,1 1 2 0,-1 0-2 0,0 0 3 16,-2 0 0-16,2 0-3 0,-2 0 2 0,3 0-3 0,-3 1 0 15,0 1 0-15,-1-1 0 0,1 0 0 0,1 1-4 0,2 0 2 16,-1 0-1-16,2 1 0 0,-2-2 2 0,2 2-2 0,-2-1 2 0,5 1 0 0,-1-1 0 16,0 1 0-16,0 1 0 0,0-1 0 0,0 0 0 0,-2-1 1 0,3 0-1 15,-3 0 1-15,0 1-2 0,0-1 1 0,0-1 1 0,2 0-1 16,-1 0 0-16,2-1 0 0,-3 0 0 0,2 0 0 0,-1 0 0 15,-1 0 1-15,1 0-1 0,0 1 1 0,-1-1-1 0,2 0 0 0,0 1 2 16,-2 0-2-16,1 0 0 0,-2-1 1 0,0 1 0 0,0 1 0 0,0-1 0 16,3 1-2-16,-1 1 1 0,0-1 1 0,2 0-1 0,-2 1 2 0,-1 0-1 15,2 1-1-15,-2-1-1 0,1 0 2 0,1 2-1 0,-1-2-1 16,0 1 0-16,-2 0-1 0,1-1 1 0,-1 0 2 0,0 1-1 16,-2-1 1-16,1 0-1 0,-2 0 0 0,1 0 1 0,0-1-1 0,0-1 0 15,-1 0 2-15,1 0-2 0,-3-1 0 0,0 1 0 0,1-1 0 0,0-1 1 16,0 1 0-16,1-1 0 0,1 1-1 0,-2 0 1 0,-1 0 0 0,0-1 1 15,0 0-1-15,-2 0 1 0,2 0 2 0,-1 0 1 0,0 0 2 16,-1 0 3-16,-1 1 0 0,-1-1 0 0,1 1-1 0,2 0 1 0,0 1-2 16,-1-1-1-16,1 1-1 0,-2 0-1 0,1 1-1 0,0-1 0 0,-1-1 0 15,2 1-2-15,-1 0 0 0,3 1 0 0,-2-1 0 0,2 1-3 0,-1-1 2 16,-2 0-2-16,3 0-1 0,-2 0 2 0,0 0 0 0,0 0 0 16,0-1 1-16,-1 0 0 0,1 0 0 0,-2 0-1 0,0 0 0 15,1 0 2-15,0 0-1 0,-1-1 0 0,0 0-1 0,-1 1-2 0,0-1 2 16,-2 0-1-16,-1 0 2 0,0 1-1 0,0-1 0 0,-2 0 2 0,2 1-1 15,-1 0 0-15,-1 0 0 0,-1 0 0 0,-1 0 0 0,1 0 1 16,-2 1-2-16,0 0-1 0,0 0 1 0,1 0 1 0,-2 0 2 0,2 0 0 16,-2 0 1-16,3 1-2 0,-3 0 2 0,2 0-2 0,-1 0-1 0,2 0 1 15,-2 1-1-15,1 0-1 0,0 0 2 0,-1 0-2 0,1 0 1 0,0 0 2 16,1-1-3-16,-2 1 2 0,3-1-2 0,0 0 0 0,1 0 0 16,-2-1 0-16,0 1 1 0,-1-1 0 0,1 0 0 0,-2 1 0 0,0 0-1 15,0-1 2-15,-2 1-2 0,0 0 0 0,1-1 1 0,0 1 1 16,-1 0 0-16,0-1 1 0,-1 0-1 0,0 1 2 0,0-1-1 0,0 1 2 15,-1 1 1-15,-2 0 0 0,0 1-2 0,2 0-2 0,-1 0-1 0,-2 2-2 16,0 0 1-16,-1 1-3 0,0-1 1 0,0 2-11 0,-1 1-28 16,-2 0-51-16,-3 1-72 0</inkml:trace>
  <inkml:trace contextRef="#ctx0" brushRef="#br0" timeOffset="23371.96">6504 11330 2 0,'31'-4'2'0,"4"1"1"15,9-2 1-15,-3 0-1 0,-3 0 0 0,2 1-1 0,2 0 1 0,-1 0-1 16,2 0 0-16,0 0 0 0,1-1 1 0,2 1-2 0,-1 0 1 15,2 0-1-15,-1 0 0 0,0 1 2 0,1-1-1 0,-1 0 0 0,1 1 0 16,1-1 1-16,0 1 1 0,-1-1-1 0,0 1 0 0,-1-1-1 0,2 1 1 16,-1 0-1-16,0 0 0 0,0 0 1 0,0 0 0 0,0 0 1 15,-1-1-1-15,1 1 1 0,0-1-1 0,2 1 1 0,-2-1 1 0,0 0-1 16,0 0 0-16,1 0 1 0,0 1 0 0,-1-1 0 0,-1 0 0 16,0 0 0-16,-1 0 0 0,-1 1 0 0,1 0 0 0,1-1-1 0,-3 0 1 15,2 0 1-15,-2 0 1 0,0 1-1 0,-1 0 1 0,1-1 0 0,0 1-1 16,-1 0 0-16,0 0 0 0,-2-1 0 0,1 1 0 0,0-1 0 0,-1 1-2 15,-1 0 1-15,0 0-2 0,1 0 0 0,-2 1 0 0,0 1-1 16,-2-1 1-16,-2 1-1 0,0 0-1 0,-4 1 1 0,2 0 0 0,-4 0-1 16,0 0 3-16,-4 1-1 0,-1 0 0 0,0 0 0 0,-3 0-2 15,-1 0 0-15,0 1-2 0,-3 0 0 0,-1 1 0 0,-1 1-2 0,1-1-2 16,-5 2-5-16,0 0-8 0,-4 1-12 0,0 3-19 0,-5-1-72 0</inkml:trace>
  <inkml:trace contextRef="#ctx0" brushRef="#br0" timeOffset="24571.88">11198 11364 1 0,'47'-3'1'0,"9"-2"2"0,13 0 1 0,-4-1 1 0,-7 0 1 0,4-1 2 16,0 0 1-16,4 0 3 0,3 0 0 0,0-1 2 0,6 0 0 0,2-1 1 0,5 0-1 15,1 0 1-15,4 1-2 0,1 0 0 0,2 1-3 0,2 0-3 16,3 1 3-16,-1 1-3 0,3 0 0 0,-1 1-1 0,1 0-2 16,0 1 1-16,3 0-1 0,0 0 1 0,0 2 1 0,-1 0-1 0,3 0 0 15,0 0 2-15,1-1 0 0,4 1-3 0,1 0 0 0,1 1-1 0,0 1 1 16,4 0 0-16,0 1 0 0,-1 0 1 0,-1-1-2 0,0 2 1 16,-2 0 1-16,1 0-1 0,0 0 1 0,0 0 0 0,-2 0-2 0,1-1 2 15,-1 1 0-15,0 0 2 0,0-1-3 0,-3 1 1 0,0 0-1 16,-2 1 0-16,-2 0 0 0,-1 0-2 0,0 2-4 0,-5 1-2 0,-1-1 1 15,-6 3 0-15,0-1-2 0,-3 2-4 0,-5 2-8 0,3 1-9 0,-4 1-13 16,-1 1-17-16,0 3-33 0,-4-1-7 0</inkml:trace>
  <inkml:trace contextRef="#ctx0" brushRef="#br0" timeOffset="44418.57">10387 16749 6 0,'-22'-7'6'0,"-1"0"2"0,-7-1 1 0,4-1-1 0,6 1 1 0,-1 1-1 15,1 0-1-15,2 1 1 0,-1 0 0 0,4 0 1 0,1 0-2 0,-1 1 2 16,1 1 0-16,2 0-1 0,0 0 1 0,3 0-1 0,-1 0 0 16,2 1 0-16,0 1-1 0,1-1 1 0,1 1-2 0,1-1-1 0,1 0 0 15,1 1 0-15,-1 1 0 0,3-1 1 0,0 1 1 0,1 0 2 16,0 1-1-16,2 0 0 0,0 0-2 0,3 0 0 0,2-1 1 0,1 0 0 15,6 1 2-15,2-1-1 0,1 1-1 0,5-1 0 0,3 1-1 0,1 0 0 16,4 0 1-16,1 1 0 0,3 1-1 16,3 0 1-16,2 0-1 0,4 0 1 0,1 2-1 0,2 0-1 0,3-1 3 0,1 2-1 0,-2 0 0 15,5 0 0-15,0 2-1 0,2 0 0 0,0 1 0 0,3 0 1 0,0 3 0 16,2-2 0-16,3 0 0 0,0 0-2 0,3-2 1 0,1 0-2 16,1 1 2-16,2 0 1 0,1-1-2 0,1 3-1 0,1-1-2 0,3 1-1 15,-1-1 2-15,3 1 2 0,-1-2-3 0,0 0 0 0,1 1 1 16,-1 0-3-16,-1 0 1 0,3-1 4 0,-1 2-3 0,1-1 3 0,3 0-2 15,-1-1 2-15,2 0 0 0,-1 0 0 0,0-1-2 0,0 0 2 0,1-1 1 16,0-1-2-16,-1 1 4 0,1-1-2 0,0 1 1 0,-3-2 0 16,1-1 1-16,0-1 2 0,-3 0-2 0,1 0 3 0,-2 0 0 0,-1-2 1 15,-2 0-2-15,0-1 1 0,-1 0-1 0,0-1-1 0,-1-2 1 16,-3 1-3-16,2-2 1 0,-3 1 2 0,0-1-1 0,-1-1 1 0,-3-1 1 16,-2-1-1-16,0-1-4 0,-4 1 1 0,-3-2-1 0,-2 1 0 0,-5-1 1 15,-3 0 0-15,-2-1 0 0,-4-1 0 0,-2 1 3 0,-5 0-3 0,-1-2-1 16,-5-1 0-16,-1-1-3 0,-4 0 3 0,-1 0-3 0,-5-2 1 15,-2-1-2-15,-4 0-2 0,-3-1-1 0,-3-1-6 0,-3 1 1 0,-3-1 0 16,-3 0-1-16,-2-1 1 0,-6 1 5 0,0-1-4 0,-5 0 3 16,0-1 0-16,-4 1-1 0,-3 0 0 0,0 0 1 0,-3 0 6 0,1 1 1 15,-2-1 2-15,0-1 1 0,1 1-6 0,-1-1-2 0,1 1 5 0,1 1-2 16,-1 0 1-16,1 0 1 0,-4 2 1 0,2 0-3 0,-4 0 2 16,2 0-1-16,-2 2-2 0,-2 0 0 0,-2-1-1 0,-2 1 2 0,-1-1-1 15,0 1 1-15,-1 1 2 0,1 0-2 0,-3 1 0 0,-1 0 0 16,-1 1-2-16,-3 1-1 0,-1 3-1 0,-3-1 0 0,-1 0-1 0,-2 1 0 15,0 0 2-15,-3 1 0 0,-1 0-1 0,-1 2 1 0,0-1 0 0,0 1-1 16,-1 0 2-16,0 1 1 0,-1 1-2 0,0 0 0 0,1 1 1 16,0 0-1-16,-1 2-1 0,1 0 2 0,0 0 0 0,0 1 0 0,-1 1 3 15,1 0-3-15,-1 1-1 0,-1 1 1 0,1 0-4 0,-1 1 3 0,-1 1-2 16,-1 1 0-16,1 0 1 0,0 1 1 0,-1 0 0 0,1-2 2 16,-1 2 0-16,2-1-1 0,0 1 0 0,-1 0 2 0,1-1 0 0,-1 0 2 15,1 1-4-15,1 0 0 0,-2 0 2 0,0 3-3 0,-1 0 3 0,-2 1 2 16,3 1-8-16,-3 1-1 0,0 0 1 0,1 3-2 0,-1 0 6 15,1 2 0-15,2-2-1 0,0 2 0 0,2-1-1 0,3 1 5 0,2 0-2 16,1 2-1-16,1 0 1 0,4 2-3 0,3 2 0 0,3 0 3 16,2 1-3-16,3 1-1 0,2 0-5 0,4 3 1 0,2 0 3 0,4 1 1 15,4 0 5-15,1 2-4 0,5 0 1 0,1 1-1 0,4 2-2 16,2 0 4-16,5 3 0 0,4 0-1 0,3-2 1 0,5-2-1 0,5-3-2 16,4 1 1-16,6-1 0 0,3 1 0 0,6 0-1 0,5 1-4 0,7-1-3 15,4 1-2-15,-18-17 3 0,8 4 1 0,6 0-4 0,9 4-6 0,5 2-49 16,13 4-114-16,6 0-96 0,13 4 23 0</inkml:trace>
</inkml:ink>
</file>

<file path=ppt/ink/ink44.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8-01T03:46:56.675"/>
    </inkml:context>
    <inkml:brush xml:id="br0">
      <inkml:brushProperty name="width" value="0.05292" units="cm"/>
      <inkml:brushProperty name="height" value="0.05292" units="cm"/>
      <inkml:brushProperty name="color" value="#FF0000"/>
    </inkml:brush>
  </inkml:definitions>
  <inkml:trace contextRef="#ctx0" brushRef="#br0">23865 10332 3 0,'0'-1'4'0,"0"0"1"0,-1 0 2 16,0 0 1-16,1 1 2 0,-1-1 2 0,1 1 1 0,0 0 0 0,0-1-1 15,0 1 1-15,0-1 0 0,0 0 1 0,0 1-1 0,1-1 0 16,-1 0 1-16,1 0 0 0,0 1 0 0,1-2 3 0,0 1 0 0,1-1 2 15,0 0-1-15,1 1-3 0,0-1-2 0,1 0-1 0,1 0-2 16,2-1-2-16,2 0-1 0,1 0-1 0,2 1-1 0,-1 0-2 0,2 0 1 16,0 1-2-16,-1 1 1 0,3 1-1 0,-3 1-1 0,1 0 0 15,2 1-1-15,-2 0 3 0,1 0-1 0,0 1 0 0,1 0-1 0,0 1-1 16,-2 0-1-16,2 1 2 0,0 0 0 0,0 0-1 0,-1 1 1 0,1-1-1 16,-2 1-1-16,2 2 1 0,-3 0-2 0,1 1 2 0,0 1-1 0,0-1-1 15,-2 1 1-15,0 1-1 0,0 0 0 0,-2 1 1 0,-1 0 0 16,0 0 0-16,-2 2-1 0,-2 0 0 0,-2 1 2 0,-1 1 0 0,-1 1 1 15,-2 2 2-15,-1-1 1 0,-1 1-1 0,-4 2 2 0,-1-1 0 0,-3 1-4 16,-3 0 3-16,-1 1-1 0,-1 0-1 0,-2 1 5 0,-1 0 0 16,-1 1 1-16,-2-1-1 0,-1 0 3 0,0-2 0 0,-2 1 1 0,-2 0 2 15,2-2-2-15,-2 2 1 0,0 0 1 0,0-1 1 0,-1 1 0 16,-2 0-2-16,2-2-2 0,-4 1-1 0,4-1-3 0,-2 1 0 0,2 0-1 16,0 0 2-16,2 1-1 0,-1 0 0 0,2-1 0 0,3 2-2 0,1-2-1 15,3 0 3-15,3 1-2 0,0-1 0 0,3 1 2 0,2-1 0 0,1-2-1 16,3 2 2-16,-1-1 0 0,3-1-1 0,0 1 1 0,2 0-1 15,2-1 2-15,0 1 0 0,2 0-1 0,1-1 0 0,1 2-1 16,0-2 0-16,2-1 3 0,0 0-1 0,2-1 3 0,0-1 1 0,1 0-2 16,0 1 1-16,2 0-1 0,-2-1 1 0,2 2 1 0,1-1-1 0,0-1 3 15,2 1 0-15,-1-1-2 0,0 2 2 0,1-3-6 0,-1 2-2 16,-1 0 3-16,-2-2-3 0,0 1 6 0,-1 0 3 0,0 0-6 0,-2-2 2 16,1 2-1-16,-3 0-1 0,0-1 1 0,-2 2-2 0,-1-1-2 0,0 0 3 15,-2-1 3-15,-1 1-1 0,-2 0 2 0,1-1-1 0,-3-1 0 16,0 2 2-16,-2 0-1 0,-2-2 2 0,-3 2-2 0,2-2 2 0,-4 0-1 15,1-1-3-15,-4 1 0 0,-1-1-2 0,0 0 1 0,-1-1-3 16,-1 0 1-16,1 1-5 0,-2 0 2 0,1 0-2 0,1-3-2 0,-1 1 2 16,2 0-2-16,0-1 2 0,3 0-1 0,1-1 0 0,1-2 0 0,3 1 0 15,2 0-2-15,0 0 2 0,2 0 0 0,1-1-6 0,1 0 2 0,2-2-3 16,1 2 1-16,1 1 3 0,1 0 1 0,1 0 1 0,0 1-2 16,3-1 6-16,1 0-1 0,0 1 1 0,2-1 1 0,1 2-3 0,0-1 0 15,1 1-1-15,1-1 1 0,-1 1-2 0,1 1 2 0,0-1 2 0,1 0-1 16,0-1-1-16,-1-1 4 0,-1 1 1 0,0 1-3 0,0 0 3 15,1 0-1-15,-1 0 0 0,-1-1-1 0,-1 2 3 0,-2-2-3 0,1 2 4 16,0 1 1-16,-3-2-2 0,1 1 2 0,-1-1-3 0,-2 0 0 16,0-1 4-16,0 0-3 0,-1 0 3 0,-1 1-3 0,0 2 2 0,-2-1 1 15,-2-1 3-15,-2-1 5 0,-2 1 5 0,-4 1 0 0,-1-1 2 16,-6 1-4-16,-5-1-7 0,-5 0-8 0,-6 0-9 0,-6 2-8 0,-7 1-12 16,-7 0-19-16,-7 3-37 0,-5 1-55 0,-7 0-94 0,-5-1-114 0,-5 2-137 15</inkml:trace>
  <inkml:trace contextRef="#ctx0" brushRef="#br0" timeOffset="5474.09">13332 10779 1 0,'1'-2'2'0,"0"0"0"0,1-1-1 16,2 0-1-16,-1 0 1 0,3 1-1 0,1-1 0 0,1 1 0 0,3 0 0 15,0-1 0-15,1 1 0 0,1-1 0 0,1 1 0 0,0-1 0 16,2 1 1-16,-2 0-1 0,1 1-1 0,0 0 2 0,1 1-2 0,-3 0 1 16,1 1 0-16,0 0 1 0,0 2-1 0,0 0 0 0,1 0 0 15,0 1 1-15,0-1 0 0,0 1 1 0,1 1 1 0,3-1 3 0,-1 1 1 16,0 0 1-16,0 1 3 0,1-1 1 0,0 2 1 0,3 0 1 0,0 0-2 16,1 1-1-16,2 0-2 0,0-1-1 0,4 0-1 0,0 1-2 0,2 0-2 15,2 0 1-15,-1 1 0 0,3-2 0 0,1 1 0 0,-1 0 0 16,4-1 1-16,-2 0-1 0,3-1 1 0,1 0 0 0,0 0-2 0,0-1 0 15,0 0-1-15,1 0 0 0,0-1 0 0,1 0 1 0,-1 0-1 0,1 0 0 16,0 0-1-16,1 1 0 0,-2 0-1 0,-1 0 1 0,3-1 1 16,-2 1-2-16,2 0 1 0,0-1 0 0,-1 0-1 0,1 1 0 15,1-2 1-15,3 1-2 0,-1-1 1 0,2-1 0 0,-1 1-1 0,3-1 0 16,0 0 0-16,-1 0 1 0,1 0 0 0,1-1 1 0,-1 1-1 0,0 0-1 16,0-1 1-16,0 1-2 0,-1 0 0 0,1-1 1 0,-1 0-1 15,1-1 2-15,0 0 0 0,-1 0 0 0,0 1-1 0,-1 1 1 0,0 0-1 16,-1 0 2-16,-1 0-2 0,-3 0 1 0,0 1 0 0,0 0-1 0,-2 1 0 15,-1-1 1-15,1 0 1 0,-3 2-1 0,0-1 1 0,1 1-1 16,-2 0 1-16,-2 1 1 0,3-1 1 0,-2 1 0 0,1-1-1 0,-2 1 0 16,-2 1 1-16,2 0-2 0,-2-1 3 0,2 1-1 0,-2-2-1 0,0 1 1 15,2 0-2-15,-1-1 1 0,3 0 2 0,-1-1-1 0,1 0 0 16,-1-1 0-16,2 0-1 0,2 1-1 0,0-1 1 0,1 0-1 0,0 0 0 16,-1-1 1-16,0 0-1 0,1 1 0 0,0-2 1 0,-4 1 0 0,4 1 1 15,-5-2 0-15,2 1-1 0,0-1 1 0,-3 1 1 0,0 0 0 16,0-1 1-16,1 1-1 0,2 0-1 0,-3 0 3 0,-1 0 0 0,-2 0 1 15,1 0 1-15,0 1-1 0,-1 0 2 0,2 0-2 0,-2 1 0 16,1 0 1-16,0 1 1 0,-2-1 0 0,1 1-1 0,0-1-2 0,0 2-1 16,0-1-3-16,0 1 2 0,-1 0 0 0,3 0-1 0,0 0 0 15,0 0 0-15,0 0-2 0,-2 1 1 0,0 0 0 0,2-1 0 0,0 1 1 16,0 0 0-16,1-1-1 0,-1-1 1 0,2 0 0 0,2 0 0 0,-1-1 0 16,-1 1-3-16,-1-1 4 0,-1 1-2 0,3-1 0 0,1 0 3 15,1 1-3-15,0-1 0 0,-1-2 1 0,0 1-1 0,0-1-1 0,2 0 0 16,-1 0 3-16,-1 0 0 0,0-1 0 0,2 1 2 0,-1-1-4 0,-3 0-1 15,2 0 0-15,-2-1-1 0,0 0 0 0,3-1 1 0,-3 1 0 16,3-1 0-16,-3 1 2 0,0-1-1 0,0 0-1 0,0 1 2 0,-1-1-4 16,1 1-1-16,0 0 0 0,0 0-2 0,-1-1 2 0,1 1 3 15,0 0-2-15,-1 0 3 0,3 0-2 0,-1 0 0 0,2-1 0 0,1 1 0 16,-1 0 0-16,1-1 2 0,1 1 0 0,0 0 0 0,0 0-2 0,1 0-3 16,-1 0-2-16,-1 1-1 0,1 0-5 0,-1-1-3 0,-2 1-7 15,3-1-6-15,-1 0-1 0,0-1-1 0,1 0 2 0,-3 0 2 0,0-1 4 16,0 0 1-16,-2 0 1 0,0-1 5 0,-1 0 1 0,-3 0 5 0,1-1 2 15,-4 1 2-15,2-1 2 0,-4 1-1 0,3 0 2 0,-4-1-1 16,0 1 0-16,-2 0 2 0,0 0 1 0,1 0 0 0,-1 0 3 16,3 1 0-16,-1 0 0 0,1 0 2 0,-1-1 1 0,1 1 0 0,0 0 0 0,2-1-2 15,1 1-3-15,1-1 0 0,0 1 0 0,2 0-2 0,0 0 1 16,1 1 0-16,0-1 0 0,0 0 0 0,-1-1 0 0,0 1 1 0,1 0-1 16,-1-1 1-16,4 0 0 0,-2 0 0 0,1-1-1 0,0 0 1 0,-1 0-1 15,1 0 0-15,-1 1 3 0,2-1 1 0,-3 1 0 0,2-1 1 16,0 0 1-16,-1 0 1 0,1 0 0 0,-1-1 0 0,-2 2-3 0,2-1 2 15,-2 0-1-15,2 0 1 0,-1 1 1 0,0-1-2 0,-1 1-1 16,-2 0 0-16,-1 1-4 0,0 0 3 0,-2 1-2 0,0 1 0 0,-1 0 0 16,-4 2-5-16,0 0 0 0,-1 1-8 0,-4 1-10 0,1 1-18 0,-3 0-21 15,-2 1-27-15,-4 1-14 0</inkml:trace>
  <inkml:trace contextRef="#ctx0" brushRef="#br0" timeOffset="6863.98">2954 12344 1 0,'21'-4'1'0,"4"-2"1"0,5-1 1 0,0 0 1 16,-2 0 0-16,-2 2 0 0,4 0-1 0,-2 1 1 0,3-1 0 15,-2 0-1-15,5 0-1 0,-4 0 0 0,4 0 0 0,-1 1 0 0,-1 2 0 16,0-1 1-16,1 0-1 0,-1 1 1 0,2-1-1 0,1 1 1 0,1 0 0 15,1 0 0-15,-3 1 1 0,2-1-1 0,0 0 1 0,2-1-1 16,2 1 0-16,-2-1-1 0,3 0 1 0,2 0 0 0,0-1 0 0,2-2-1 16,1 1 1-16,3-1-1 0,-1 0-1 0,4 1 1 0,1-2-1 15,-1 1 1-15,2 0-1 0,0-1 1 0,1 1-1 0,-2 0 0 0,0 0 0 16,-1 0 0-16,-1 0-1 0,1 0 0 0,-2 1 0 0,2 0 0 0,-3 0-1 16,0 2 0-16,-1-1 0 0,1 1 0 0,-1 0 0 0,0 0 1 15,-2 0-1-15,1-1 0 0,0 1 1 0,-3 0-2 0,2 1 1 0,-1 0 1 16,2 0 0-16,-3 0 0 0,2 0 1 0,-3 0 0 0,0 1 1 0,0 1 1 15,0-1 0-15,2 1 1 0,-2 0 2 0,2 0 0 0,-1 0 3 16,0 0 0-16,1 0 2 0,0 0-1 0,3-1 0 0,1 1-1 0,-1 0-1 16,-1-1 0-16,1 2-1 0,1-1 1 0,0 0 0 0,-2 1-2 15,2-1 0-15,-3 0-4 0,0 1 2 0,-3 0-1 0,0 1 1 0,-1 0-1 16,2 0 1-16,-3 0 2 0,-1 0-1 0,0 0 1 0,-2 1 0 0,1-1 0 16,-2 2 1-16,-1-2-2 0,1 1-1 0,-2-1 2 0,-1 0-1 15,0 0 1-15,-1 0 3 0,-1 0-1 0,-1 0 2 0,1-1-1 0,0 1 3 16,0 0 0-16,2-1 0 0,-1-1 1 0,-2 0-2 0,1 1 1 0,-1-1 2 15,2 0 0-15,0 0 1 0,1 0-1 0,-1-2 0 0,0 1-1 16,0-1 0-16,-1 0 0 0,2 0-1 0,-1 0 1 0,0 0-1 16,0 0 0-16,1-2-1 0,0 0-1 0,2-1 0 0,1 0-2 0,-1 1-2 0,-2 1-3 15,-1 0-2-15,1 0 2 0,-2 1-2 0,1 1-1 0,-3 2 2 16,1 0-3-16,-5 1-2 0,2 3-7 0,-4 1-17 0,-2 3-44 0,-4 2-129 16,-5 3-73-16</inkml:trace>
  <inkml:trace contextRef="#ctx0" brushRef="#br0" timeOffset="8426.92">10416 12249 5 0,'-3'-3'6'0,"0"1"3"15,0 0 3-15,1 1 4 0,0 0 4 0,2 0 0 0,0 0-2 0,1 0-5 16,1 1-4-16,0-1-3 0,2-1-1 0,1 1 0 0,3-1-1 15,1 0 1-15,3 0 1 0,0-1-2 0,2 2 1 0,1-1-1 16,1 0 0-16,2 1 0 0,-1-1-1 0,1 0 1 0,-1 1 0 0,2-1 0 16,-1 1 0-16,2 1 1 0,0-1 0 0,0 1 1 0,3-1 1 0,0-1 1 15,1 0 0-15,3 0 2 0,0 0 1 0,3-1 1 0,1 1-1 16,1 0 1-16,1-1-1 0,3 0-1 0,0 0-1 0,1 0 1 0,4-1-2 16,0 1 1-16,2-2-1 0,2 0 0 0,-1 0-2 0,-1-1-1 0,3 1-1 15,0 1 1-15,-1-2 0 0,2 0-1 0,0 0 1 0,1 1-1 16,1 1 2-16,-1-2 0 0,0 0 1 0,3-1 0 0,0 2-1 0,-1-1 0 15,0 1 0-15,0 0 1 0,2 0-3 0,2 0 1 0,0 1-1 0,4 0 2 16,-2 0 0-16,2-1 0 0,2 0 1 0,-1 0-1 0,2 1-2 0,0 0 1 16,-1 0-2-16,-1 0-1 0,2 1 1 0,-2 1-1 0,0 0 1 15,-1 1-3-15,-2-1 3 0,1 1 0 0,0 0 0 0,-2 0 0 0,1 0 0 16,-1 0 0-16,-2 0 2 0,0 0-1 0,-1 0 1 0,-3 0 1 16,-3 1 1-16,2 1 1 0,-1 0-1 0,-1-1 4 0,2 1 0 0,0 0 0 15,-1-1 0-15,1 0-1 0,-2 0 2 0,0 1-3 0,2 1-1 0,-1 0-1 16,-1 1-3-16,-1 1-1 0,-3 1-1 0,-1 1-1 0,0 1-4 15,-3 2-3-15,1 1-3 0,-4 0-11 0,-1 3-9 0,-3 2-13 0,-3 3-22 16,-2 3-35-16,-3 2-207 0</inkml:trace>
  <inkml:trace contextRef="#ctx0" brushRef="#br0" timeOffset="14191.08">9302 13306 13 0,'-24'-8'1'0,"-2"0"1"0,-5-1 0 16,2 3 1-16,6 2 1 0,0 1 0 0,0 1 2 0,1 0 0 15,-1 0 1-15,3 1 0 0,-1 0 1 0,0 0-1 0,3 1-1 0,-2 0 0 16,1 1 0-16,2 1 1 0,0-1 1 0,0 2 0 0,3 0 2 0,0-1-1 15,-1 2 1-15,2 0-2 0,1-1-1 0,2 2-1 0,3 0-4 16,2 0 0-16,1 0-2 0,2 1 2 0,1 0 0 0,2 0 0 0,1 0 1 16,3 1 1-16,0 0 0 0,3-1 3 0,2 2 0 0,4 0 0 0,0-1 1 15,2 0-1-15,2 0 0 0,3 0 0 0,2-2-1 0,2 0 1 16,4-2 0-16,1 1-1 0,4-2 1 0,1 0 0 0,3-1 0 16,3-1-1-16,1-1 0 0,3 0-1 0,2-1-1 0,0 0-1 0,1 0 0 15,1 1 1-15,2-1-2 0,2 0 0 0,3-1 1 0,1 0 0 0,0 0 0 16,4-2 0-16,0 1-1 0,2-1 0 0,1 0 1 0,1 0 0 15,-2 0-1-15,4 1 1 0,-1 0-3 0,0 0 3 0,3-1-3 0,0 2 0 16,1-1 1-16,1 0 0 0,1-1 1 0,2 0 3 0,0 0-3 0,2 1 1 16,-1 0-2-16,0 2-2 0,2-1 1 0,-2 0 1 0,2 1 0 15,-2 0 0-15,2 0-1 0,1 0 0 0,-2 1 0 0,2-1 0 0,1 1 4 16,1-1 0-16,1 0 0 0,2 1 0 0,0 0-3 0,0-1 0 0,-1 0 0 16,3 1 1-16,-5-1 0 0,3 1 1 0,0-1 0 0,0 0 2 0,3 1-2 15,-2-1 0-15,1 0 0 0,1 0 0 0,-1-1 0 0,1 0 0 16,-1-1 3-16,0 1 0 0,0 1 4 0,-3 0 1 0,5 0 0 0,-4 1 3 15,1-1-1-15,2 1 3 0,-3 0 5 0,1 1-2 0,-1-1 0 16,-1-1-2-16,2 0-7 0,-1 0 0 0,0 1 0 0,1 0 0 0,-1 0 0 16,1 1-2-16,-1 0 2 0,0 0-2 0,-1 0 0 0,1 0-2 15,1 0-1-15,-1 0-1 0,-1 1-1 0,1-1 3 0,-1 0-1 0,1 0 0 16,0 1 1-16,1-1 1 0,0 0 0 0,1-1-6 0,0 0 4 0,1 0-1 16,1-1 1-16,0 0 4 0,1 1 2 0,1-1-1 0,-1 1 1 15,1 1 2-15,0 0-3 0,0 0 1 0,1 0-2 0,0 0-1 0,-1 1-1 16,-2 0 2-16,-2 1 0 0,-1 0-2 0,-1 1-2 0,2 0 1 0,-2 0-4 15,-1 1-2-15,1-1-2 0,-1 2-3 0,-1 0 0 0,-1 2 3 16,0 1-2-16,-2 1-1 0,0 1-7 0,2 1-13 0,-2 1-25 0,-4 1-102 16,0 1-134-16,-3 0 8 0</inkml:trace>
</inkml:ink>
</file>

<file path=ppt/ink/ink45.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8-01T03:50:58.533"/>
    </inkml:context>
    <inkml:brush xml:id="br0">
      <inkml:brushProperty name="width" value="0.05292" units="cm"/>
      <inkml:brushProperty name="height" value="0.05292" units="cm"/>
      <inkml:brushProperty name="color" value="#FF0000"/>
    </inkml:brush>
    <inkml:context xml:id="ctx1">
      <inkml:inkSource xml:id="inkSrc9">
        <inkml:traceFormat>
          <inkml:channel name="X" type="integer" max="19200" units="cm"/>
          <inkml:channel name="Y" type="integer" max="10800" units="cm"/>
          <inkml:channel name="T" type="integer" max="2.14748E9" units="dev"/>
        </inkml:traceFormat>
        <inkml:channelProperties>
          <inkml:channelProperty channel="X" name="resolution" value="554.91327" units="1/cm"/>
          <inkml:channelProperty channel="Y" name="resolution" value="552.14722" units="1/cm"/>
          <inkml:channelProperty channel="T" name="resolution" value="1" units="1/dev"/>
        </inkml:channelProperties>
      </inkml:inkSource>
      <inkml:timestamp xml:id="ts1" timeString="2024-08-01T03:51:42.260"/>
    </inkml:context>
  </inkml:definitions>
  <inkml:trace contextRef="#ctx0" brushRef="#br0">1243 8121 277 0,'-10'4'59'0,"1"0"-24"0,-2 3 13 0,3-1 7 0,3-1-3 16,-1 0-4-16,2 0-15 0,1 0-12 0,-1 1-9 0,2 0-3 0,0-1-4 16,2 0-2-16,0-1-4 0,0-1-6 0,4 0-2 0,1-1-8 0,0 1-14 15,2-2-20-15,0-1-39 0,2-1-87 0,-1-1-61 0</inkml:trace>
  <inkml:trace contextRef="#ctx0" brushRef="#br0" timeOffset="37696.96">3897 3191 531 0,'-3'-18'19'0,"0"0"-12"0,0-5-4 0,1 1-4 0,4 2-2 0,0 0 1 0,2-1 0 0,-1 0 1 0,1 3 0 16,-1 0 3-16,2 2-4 0,-1 1 2 0,0 1 0 0,0 1 0 16,0 1 0-16,0 2 3 0,-1 1-2 0,1 3 1 0,0 0-1 0,-1 2 1 15,0 2-2-15,-1 1-1 0,0 1-3 0,0 1-3 0,0 2 1 0,-1 2-1 16,1 0 6-16,-1 2 0 0,0 4 5 0,-1 0 2 0,1 4-1 15,-1 1 9-15,0 1-3 0,0 2 3 0,0 1 2 0,0 1 0 0,1 2 2 16,-1 2-2-16,0 2 3 0,1 2-4 0,0 1 1 16,0 4-1-16,1 0-4 0,3 1-1 0,-2 4 2 0,1 1 0 0,-1 2 2 0,1 4 2 15,-2 0 0-15,3 4-5 0,-2 1 2 0,1 2-2 0,0 2-1 0,1 0 1 16,-1 2 1-16,2 1-2 0,-1 2 1 0,0 1 3 0,1 1 1 0,-1 3 1 16,1 1 2-16,1 1-3 0,-1 3 2 0,0 0-2 0,0 2 1 15,-1 0 4-15,2 2 2 0,-1-1 4 0,-1 2 0 0,1 0-4 0,-1 0 2 16,0 0 0-16,2 0-4 0,-1 1 5 0,0 2 3 0,-2-2 2 15,0 4 12-15,0-1 2 0,1 1 1 0,-2 1-2 0,2-2-3 0,-2 1 6 16,0-2-5-16,0-1 4 0,0 3-1 0,-1-1-19 0,2 0 4 0,-1 3-8 16,-2-2-5-16,1 0 11 0,0 1 0 0,-1-2-3 0,0 1 4 15,1 1-11-15,-1-1-7 0,0 0 1 0,-1 0-8 0,2 1 5 0,-2-1 3 16,1 1-1-16,1 2 9 0,0-4-3 0,-2 1-2 0,3-1 4 0,0-2 1 16,-1-1-4-16,1 1-1 0,0-1-3 0,-1 2-4 0,0-1-1 15,0 0 1-15,1 0 3 0,-1-2-7 0,0-1 14 0,0 1 2 0,0-4-9 16,0 1 9-16,1 0-10 0,0-2-3 0,-1 1-1 0,1 0 7 0,-1-2-10 15,0 0 14-15,1-2 0 0,0-2-12 0,0-1 16 0,0-1-16 16,0 0 1-16,1-1 5 0,-1 1-7 0,2-2 0 0,-2 0 0 0,2 2 0 16,1-4 6-16,-2-1 5 0,0-2 7 0,0-2-3 0,1 0-1 0,-1-1-4 15,0-1-8-15,0-1 6 0,0-2-5 0,0-2 0 0,0-1-2 16,-1-1 6-16,0 0-3 0,-1-4-2 0,2-1 1 0,0-1-7 0,0-4 2 16,-1-3 2-16,0 0-1 0,-1-3-1 0,1-1-1 0,-3-2-1 15,0-4-7-15,2-3 5 0,-2-3-5 0,0-3-1 0,0-1 1 0,-2-3-13 16,0-1-8-16,1-3-6 0,-1-1-10 0,-1-1-14 0,2-2-29 0,-1 1-34 15,0-2-42-15,0 0-31 0,0 0-15 0,0-1-5 0,0-1 2 16,2 1-4-16,0-2 0 0,0 1-7 0,2-1-9 0</inkml:trace>
  <inkml:trace contextRef="#ctx0" brushRef="#br0" timeOffset="38329.97">3936 10475 853 0,'-18'4'46'0,"1"0"-59"0,-2 0-14 0,4-1 0 0,6-2 3 16,0 0 16-16,2 0 1 0,2 0-8 0,-1 0-3 0,2 1-8 16,1 0 3-16,1 0 2 0,2 0 6 0,0 0 7 0,2 0 5 0,2 1 13 15,3 0 1-15,0 0 4 0,3-1 0 0,1-1-2 0,4 0-4 16,0-2 1-16,5 1-5 0,2-2 0 0,2 1 1 0,2-1 2 0,2-1 3 16,2 0 0-16,3 0 2 0,2 0 1 0,4 1 5 0,1-1 4 15,3 0 3-15,1 0-3 0,3 0 1 0,3-1-5 0,3 0 4 0,3 0 2 16,3 0 0-16,2 0 1 0,4-1-6 0,4-1 0 0,1 0-1 15,5 0-6-15,1 0 1 0,3 0-5 0,2 0-5 0,2 0-2 0,4 1 0 16,0 0 4-16,4 1 1 0,3-1-3 0,2 1-1 0,3-1-2 0,2 1-2 16,5 1 15-16,3-1-5 0,1 0-2 0,4 0 0 0,1 1-12 0,3-1 8 15,2 0 1-15,4 1-2 0,3-1-1 0,-1 2-3 0,4 0 0 16,0 0 2-16,2 2 2 0,2-1 2 0,1 1-6 0,3 1 4 16,1 0 2-16,0 0 1 0,3 1 6 0,2 1 0 0,-1 0 3 0,4 1-3 15,1-1 1-15,-1 2 5 0,1-1-4 0,-1 1 2 0,3 1 7 0,0 0-5 16,1 0 4-16,3 0 10 0,0-1-9 0,0-1 3 0,1 1 4 0,1-1-3 15,2 2 1-15,-1-2 4 0,0 0-3 0,2 1 5 0,-2-1 7 16,2 0-2-16,-1 0 3 0,1 0-7 0,-2 0-10 0,0-1 4 0,0-1-9 16,-2 2 12-16,1-2 5 0,-1 2-7 0,2 0 16 0,-2-1-9 0,0 0 1 15,-1 0-5-15,0 0-9 0,-1-1-9 0,0-1-4 0,-2 1-2 16,0-2-4-16,-2 2-1 0,-2-2-12 0,1 1 3 0,-4 0-4 0,-2 1 4 16,-1-2 5-16,-3 0-3 0,-2 0 1 0,-4 0-9 15,-2 0 3-15,-1 1 4 0,-5-1-4 0,-2 1-1 0,-5-1-3 0,-4 2-14 0,-4-1 5 16,-5 0-11-16,-7 2-8 0,-6-2 6 0,-7 2-10 0,-5 1-2 0,-6 0 11 15,-5 0-3-15,-6 1-2 0,-8 0 0 0,-7 2-11 0,-5 0-6 16,-7 0-14-16,-7 2-19 0,-5 0-39 0,-6 0-80 0,-4-1-101 0,-7 1-108 16</inkml:trace>
  <inkml:trace contextRef="#ctx0" brushRef="#br0" timeOffset="40313.85">8039 11636 41 0,'3'-4'48'0,"2"2"18"0,0-4 34 0,2 1 27 0,0 1 6 0,-2 0-23 16,4 2-25-16,0 2-24 0,-1 0-16 0,2 3-11 0,1 0-5 0,-1 2 5 16,0 1 8-16,0 0 3 0,-1 2 0 0,1 1-3 0,-1 2-4 0,1 1-1 15,-1 0 2-15,0 0-8 0,-1 2-3 0,-2 0-5 0,1 1 0 16,-2 0 4-16,1-1 5 0,-1 2 13 0,-2 0 10 0,0-1 5 0,-2 1 0 16,0-1-5-16,0-1-13 0,0-2-6 0,1-3-4 0,-2 0-1 15,0-1 0-15,2-2-6 0,-2-1-1 0,0-2-6 0,0-1 3 0,0-2 14 16,0 0 13-16,2-2-2 0,-2-1-2 0,0-2-11 0,2-2-16 0,-1-1-7 15,1-3 2-15,0 1-12 0,0-3-3 0,1 0 6 0,0-1-10 0,-1 0 10 16,2-1-2-16,-1-2 3 0,0 0-2 0,0 1-7 0,0-1 5 16,0 0-4-16,-2 1 1 0,1 1 2 0,0 1 1 0,-2 0-3 0,3 1 3 15,-2 2 0-15,2 1-3 0,-1 2 0 0,1 0-3 0,1 2 5 16,-1 1-1-16,2 0-2 0,-1 1 7 0,1 1-7 0,-1 0 8 0,1 1-1 16,-1 0-3-16,1 1 4 0,0 0-7 0,1 2 3 0,1 1 5 0,-1 1-10 15,0 1 4-15,3 0 1 0,-1 0-2 0,-1 1 13 0,2 0-1 16,-3 2-3-16,2 0-9 0,-1 2-5 0,-1-1 3 0,2 2 4 0,-1 0 3 15,-1 1-2-15,0 0-1 0,0 1-3 0,0 0 8 0,1 0-1 0,-2 1 0 16,0-1-1-16,-1-1-4 0,0-1 1 0,-1-1-2 0,0 1 1 16,0-1 2-16,0-2-1 0,-1 1 5 0,-1-2-5 0,1-1 3 0,0-1 1 15,-1-1 0-15,0 0 5 0,1-2-10 0,-1 0 3 16,0-1-2-16,1 0 5 0,-1-1 14 0,0-1-7 0,1-2 5 0,0 0 1 0,0-2-8 16,0-1 2-16,0-1-4 0,1-1-1 0,0-1-2 0,0 0 2 0,1-1-1 15,-1-2-1-15,0-1-1 0,2 0-2 0,-1 0 2 0,1 3 2 16,-1-1 3-16,-1 2 0 0,1-1-6 0,0 3-1 0,1-1-5 0,0 3-2 15,0 0 1-15,-1 0 2 0,1 2 1 0,-1 1 1 0,1 0-2 0,-1 2 4 16,1 0 1-16,0 0-2 0,0 1 5 0,-1 2-4 0,2-1 1 16,-1 2-3-16,0 1-2 0,1 1-1 0,0 1-3 0,0 1 0 0,0-1 3 15,0 3 3-15,1 0-3 0,0 0 2 0,-1 1-5 0,2 0 0 16,0 0 3-16,0 1-2 0,-1-1 1 0,2 2-2 0,-1-1-9 0,0-1 0 16,1-1-3-16,0 0-9 0,2-1 3 0,-1 0-7 0,0-1-4 0,1-1-5 15,-1 0-8-15,1-3-3 0,1 0-13 0,-1-2-15 0,0-1-9 16,0-1-3-16,1-1 9 0,0-1 11 0,-1-2 11 0,0 0 10 0,-1-2 8 15,0 0 3-15,0 0 11 0,-1-1 7 0,-3 0 10 0,2 1 11 0,-1-2 4 16,-1 0 3-16,-1-1-5 0,0 0 3 0,-1-1 0 0,0 2 10 16,0 0 6-16,0 0 8 0,-1-1 2 0,0 2-1 0,-2-1 0 0,0 1 0 15,-2 1-2-15,1 0 3 0,-1 0-2 0,-1 2 3 0,-1 1-2 0,0 0-1 16,-1 2-4-16,0 0-6 0,0 1 4 0,0 1-5 0,0 1 3 16,-1 0-4-16,-1 2-5 0,0 0-3 0,0 1-3 0,0 1 2 0,1 0 2 15,-1 1-4-15,0 0 6 0,1 0-4 0,-1 3-6 0,1-2 2 16,2 2-2-16,-1-1-4 0,0 0 5 0,2 0-7 0,-1-1 3 0,2 2 1 15,0-1 1-15,0 0 0 0,2 0-3 0,-1 0-1 0,2-1-1 0,1-1 1 16,0-1 1-16,2-1-5 0,-2 0 2 0,1 0-1 0,1-1 2 0,0 0-1 16,-1-1 1-16,0 0 0 0,1-1 3 0,-1 0 2 0,0 0-4 15,0-1 2-15,0-1 0 0,0-1-2 0,1-1 6 0,0 1-1 0,0-2-2 16,-2 0 4-16,2 0-4 0,1-1 3 0,-2 0-3 0,3-1 0 16,-2 1 0-16,-1 0 0 0,1-1 0 0,-1 0 1 0,1 0 3 0,-1 0-2 15,-1 0 4-15,1 0-4 0,-1 2-4 0,0 0 2 0,0-1-4 0,0 1 7 16,0 0 0-16,0 0-5 0,-2 1 5 0,3 1-2 0,-1 0-2 15,-1 1 6-15,-1 0-5 0,0 1-1 0,1 0 4 0,-1 0-5 0,0 1 4 16,0 1 2-16,0 1-3 0,0 1-1 0,0 1 1 0,0 0-3 16,0 1 2-16,-1 0 0 0,0 2 0 0,0 1 4 0,0 0-4 0,0 1-2 15,0-1 2-15,2 0 2 0,0-1 0 0,0 0 2 0,1-1-1 0,0 0-4 16,1-1-1-16,0 0-2 0,-1-1 2 0,3-1 4 0,-1-1-2 16,1 0 2-16,1-3 2 0,1 0-7 0,1-2 7 0,2-2 3 0,-1-1-7 15,2-2 5-15,0-1-6 0,-1-2-1 0,1-2 6 0,-1-1-5 0,1-2-2 16,0-3-2-16,1 0-12 0,0 0 1 0,-2-2 1 0,-1 0-5 15,1 1 7-15,-1-1 1 0,-1-1-2 0,2 2 3 0,-3-2 2 0,-1-1 3 16,0 2 1-16,-1-1 2 0,-2 0-1 0,0 2 8 0,-1-2 0 0,-2 0 0 16,1 1-2-16,-1-2-3 0,-1 0 5 0,0 2-1 0,0-1 2 15,-1 0 1-15,0 3-3 0,-1-1-2 0,-1 1 3 0,-1 2-4 16,1 0 0-16,0 2 8 0,-1 4-4 0,1 2-3 0,0 4 6 0,1 1-6 16,0 0-1-16,-1 3-4 0,0 2-2 0,1 1-2 0,0 1 1 0,0 3 3 15,0 2 6-15,-1 2-4 0,1 2 6 0,-2 1-4 0,4 1 0 16,-1 3 0-16,1 2-5 0,0-1 5 0,0 2-1 0,0 2-2 0,1 0 0 15,1 1 2-15,0 1-4 0,1 0 1 0,0 1 7 0,-1-1-2 0,1 3 5 16,0-3-2-16,0 2-6 0,1-2-1 0,1-2 1 0,0-1 0 0,1-2 5 16,2-1 2-16,-1-1-4 0,1-2 2 0,0-3-6 15,1 1 2-15,-1-2 1 0,1-2-3 0,1-3 2 0,1-1 0 0,1-1 2 0,-1-3 0 16,-1 0 3-16,1-3-2 0,1-1-1 0,-1 0 3 0,0-3-2 16,-1 0 2-16,0-3 2 0,0-1-2 0,1-1-3 0,-1-2 3 0,1 1-7 15,-3-1 3-15,2-1 1 0,-2 0 1 0,1 0-1 0,-1 1 2 16,0 0 2-16,0 1-4 0,-3-1 5 0,-1 1-1 0,0-2-3 0,-1 2 9 15,0 1-6-15,-1-1 6 0,-1 2-4 0,0 2-2 0,0 0 3 0,0 2-1 16,0 3-1-16,-1-1 5 0,0 1 1 0,0 1 4 0,-1 1-4 16,1 0-7-16,0 1 0 0,-1 1-9 0,2 1 9 0,-2-1 4 0,1 3-5 15,0 1 5-15,0 1-5 0,0 0 6 0,0 1 1 0,0 1 1 0,2 0 11 16,-1 0 2-16,1 0 7 0,2 0 5 0,0-1 0 0,0 1 5 16,2-2-1-16,-1 1 2 0,2-1-6 0,0-1-7 0,1 1-2 0,1-2-7 15,1 1 1-15,1-1-9 0,1-1-2 0,1-1-3 0,0-1-8 16,2-1-3-16,0-1-8 0,-1-1-15 0,0-1-15 0,-1-1-28 0,3 0-62 15,-3-2-114-15,-2 1-199 0,0-1-267 0,-2 0 100 0</inkml:trace>
  <inkml:trace contextRef="#ctx0" brushRef="#br0" timeOffset="40998.5">11510 11881 465 0,'-2'0'190'0,"-1"0"-160"0,0 0 6 0,3-1 41 0,2-2 59 0,0 0 30 15,0-3 28-15,1-3-23 0,-1-1-62 0,2-2-38 0,1-3-34 16,1 1-21-16,3-3-11 0,0-1 1 0,2-1-1 0,0-1-2 0,-2-1-3 15,0 0 3-15,0 1-9 0,-2-1 10 0,0 1-1 0,1-1-3 0,0-2 2 16,-3 1-8-16,1-3-6 0,-1-1-8 0,-1 1-19 0,-1-2-5 16,1-1-14-16,-2-1-10 0,-1 0-1 0,-1-1-13 0,0 4 10 15,-1 0 17-15,-1 3 19 0,0 6 21 0,-1 3 9 0,0 3 3 0,0 4 2 16,1 2 1-16,-1 3 1 0,2 1-2 0,0 1-2 0,0 2-5 0,0 2 3 16,-1 1-3-16,0 2 2 0,1 3 6 0,-1 2 0 0,-1 2 6 0,2 4 0 15,-1 1-4-15,0 1 5 0,0 1 2 0,1 1 0 0,0 2 5 16,1 0 0-16,0 3 7 0,1 0 7 0,0 2 2 0,0 0 3 15,0 1 1-15,1-2-8 0,0 2-8 0,-1-2-4 0,1 0-12 0,0 0 2 0,0-2-1 16,2-1-3-16,0-5-1 0,2-3-1 0,0-3 2 0,1-3 7 16,1-3 6-1,0-2 6-15,2-2 7 0,1-3 0 0,1-1 10 0,1-3-2 0,-1-1 0 0,2-1-8 0,-2 0-9 0,0-4-4 0,0-1-7 0,0-3 1 16,0 0-3-16,1-1-4 0,-2 0-3 0,1-1-3 0,-1-1-1 16,-1 0-5-16,0 2 3 0,-1-2-2 0,1 2-1 0,-3 0 7 0,2 2-2 15,-2 0-3-15,0 0 1 0,-1 2-5 0,0 0 3 0,-1 2 6 16,0 3-1-16,0 0 6 0,-1 1-2 0,0 2 2 0,0 1-2 0,-1 2 2 15,0 2 2-15,0 1-2 0,0 1 2 0,0 0 4 0,-1 2 0 0,0 1 0 16,2 1 1-16,-1 0-12 0,0 0 5 0,1 1-2 0,-1-1-1 16,1 2 10-16,-2 0-9 0,1-1 1 0,0 0-3 0,1-1 0 0,0-1 0 15,-2 1-5-15,2 0-8 0,0-2-10 0,-1 1-14 0,0-1-18 16,1-1-40-16,-3-1-92 0,3-1-87 0,-1-1-76 0,0-1-37 0</inkml:trace>
  <inkml:trace contextRef="#ctx0" brushRef="#br0" timeOffset="41163.6">12062 11423 1090 0,'-11'0'59'0,"0"0"-20"0,-3 1 28 16,4 0 23-16,4 0 24 0,0 0 22 0,2 0-27 0,0 0-40 0,2 0-40 0,2 0-31 0,4 1-12 0,0 1-9 0,4 0-6 0,0 1-22 15,3 0-36-15,-1-2-36 0,1 0-127 0,1 0-137 0,0-1-178 16</inkml:trace>
  <inkml:trace contextRef="#ctx0" brushRef="#br0" timeOffset="41897.5">12313 11021 298 0,'-6'-4'57'0,"1"2"-44"0,0-1 28 0,2 3 44 16,2 1 27-16,1 0 38 0,-1 1-8 0,1 1-53 0,0 1-23 15,2 4-32-15,1 4-19 0,0 6-4 0,2 2 7 0,0 1 10 0,0 3 13 16,-2 0 18-16,1 2 13 0,-1 1 9 0,0 1 5 0,-1 1-7 16,0 0-10-16,1 3-19 0,-1-1-26 0,0 1-17 0,0-1-1 15,0 0-6-15,-2-1 2 0,-2 1 1 0,0-3-14 0,-1 0 0 0,-2-4 2 16,0 0-6-16,-1-4 9 0,2-3 0 0,-1-1 2 0,0-1-1 16,1-1 0-16,-1-2 1 0,2-2 1 15,0-2 4-15,0-3-1 0,1-1 0 0,0-1-1 0,1-3 1 16,-1-1-1-16,2-2-4 0,0 0-7 0,2-2-4 15,0-1-3-15,0-2-3 0,1-2 2 0,1 1-2 0,0-2 1 0,0 0 3 0,1 0-3 0,1 1 3 0,-1-1 0 16,1 3-1-16,2-3 2 0,-1 1-2 0,2-1-5 0,1 1-1 0,-1-1-4 0,2 2-1 0,0-1 5 16,0 0 3-16,0 1 9 0,0 1 6 0,1 0 6 0,1 1 0 15,-1 1 0-15,0-1 2 0,-1 1 0 0,0 0 2 0,0 0 6 16,0 0 1-16,-1 0 0 0,-1 0 2 0,0 1-2 0,-2 0 1 0,0 0 5 0,-2 2 0 16,2-2 0-16,-1 1 0 0,-1 0-5 0,-2 0 3 0,1 1-4 15,0 1-2-15,-2 0 3 0,0 2-5 0,0 0 0 0,-1 0 3 0,0 1 2 0,-1-1 2 16,0 2 3-16,-2 1 0 0,1 0-2 0,-1 1-5 0,-2 0-1 15,1 1 0-15,-1-1 3 0,0 2 2 0,0 0-3 0,0 1 1 0,-1 1-7 16,1-1 4-16,-1 1 2 0,0 0 0 0,1-1-1 0,0 0-3 16,1 2 3-16,-1 0-7 0,1-1 5 0,1 1-5 0,1-1 0 0,0 0 0 15,0-2-1-15,1 1 2 0,1 0-3 0,1 0-1 0,1 0-2 0,1-1 7 16,0-1 2-16,1-1-1 0,1 0 4 0,1-1-4 0,1-2-2 16,1 0-5-16,0-1 4 0,0-1-1 0,1-1-2 0,2-1 2 0,-2-1 3 15,4 0 1-15,-2-3 1 0,-1 1 2 0,-1-1-8 0,-1-1 0 16,2 1 3-16,1 0-2 0,-3-1 0 0,0-1 4 0,-2 0-5 0,2 1 3 15,0-1 1-15,-1 2-4 0,1 0 1 0,-1 0 4 0,0 0-1 0,-1 1-9 16,1 0 8-16,0 1-10 0,0-1 4 0,1 1 9 0,-1 2-4 16,2-1 6-16,-3 2 2 0,0 0 1 0,0 1 2 0,-1 0 0 0,3 2-4 15,-2-1 8-15,0 2-1 0,2 1 6 0,-1 0 2 0,0 2-4 0,-1 0-3 16,0 1-7-16,0 0-5 0,-2 0 0 0,0 2 3 0,-1 0 1 16,2-1-2-16,-3 2-1 0,0 0-2 0,-1 0 0 0,-1-1 3 0,-1 0 3 15,0-1-2-15,-1-1-1 0,-1-1 3 0,0 0-5 0,0 0 2 0,0-2 3 16,-2 0-7-16,2 0 5 0,0-1-4 0,1-1 1 0,-1 0 7 15,1 0-2-15,0-2 7 0,0 0-4 0,1 0 6 0,0-2 5 0,1 0 6 16,0-1 7-16,0-1 3 0,0 0-5 0,1-1-2 0,0-1-6 0,0-2-7 16,3-2 4-16,-1 1 0 0,1-1-4 0,0 0-3 0,0 1-4 15,1-2-9-15,1 1 3 0,0-1 3 0,0 1-10 0,0 1 0 0,1 0-6 16,1-1-3-16,2 1-3 0,4 1-12 0,2 1-23 0,-1 2-33 16,-1 1-38-16,-1 1-50 0,-1 0-26 0,2 1-65 0,-3 1-93 0,2 0-92 15,-1 1-133-15</inkml:trace>
  <inkml:trace contextRef="#ctx0" brushRef="#br0" timeOffset="42346.7">13393 11430 470 0,'-1'-3'122'0,"-1"0"-33"0,1-1 13 0,2 0 5 0,0-1 36 16,1 0 36-16,-1 0 13 0,0-1 24 0,0-1-27 0,1 0-52 0,1-1-41 15,1-1-52-15,0 1-31 0,0 1-10 0,-1 1 2 0,-1 2 5 0,-2 0 6 16,-2 1 6-16,1-2 7 0,-2 2 0 0,0 1-6 0,-1-1-1 15,1 3-10-15,-1 0-3 0,-1 0 3 0,-1 2-11 0,-2 0 5 0,2 1-4 16,-2 1-5-16,1 0 6 0,-1 2-5 0,1 0 1 0,0 2-1 16,-1-1-2-16,1 1 4 0,0-1-5 0,0 1-2 0,1-2 2 0,-1 3-1 15,2 0-1-15,1 0 7 0,1 0-8 0,2 0-1 0,0-1 6 16,2-2-10-16,0 2 3 0,1-1-6 0,1 0 3 0,1-1 1 0,-1-1-1 16,3-1-5-16,0 0-3 0,0 0 1 0,1-2-9 0,0-1 5 0,1 0 3 15,0 0-6-15,0-2 10 0,0 0 2 0,1-1 0 0,-1 0 1 0,0-2 1 16,-1 1-2-16,-1-1-2 0,-1 0-2 0,0 0 5 0,-1-1 7 15,1-1 5-15,-2-1 4 0,-1 1 1 0,3 1 0 0,-3 0-1 0,1 0 3 16,0-1 3-16,0 1-2 0,-2-1 1 0,1 1-3 0,0 0-5 16,2 1 2-16,-2 0 6 0,0-1 0 0,1 1 0 0,-2 1-3 0,2 1 1 15,-1 0 2-15,2 0 1 0,-1-1 1 0,-2 1-2 0,0 0-6 0,1 1-2 16,-1 0 3-16,0 0 1 0,0 0-3 0,-1 1 6 0,1 0-6 16,-1 0 1-16,2 0-2 0,-1 0-3 0,0 1-2 0,0 0 3 15,-1-1 3-15,0 0 2 0,2 0 0 0,1 1 0 0,-1-1-5 0,0 1 2 0,0-1-1 16,1 0 2-16,-1 0 3 0,1-1-4 0,-1 1 3 0,2-1-4 0,-1 0 0 15,0 0 2-15,-1 0-4 0,0 0-1 0,0 0 2 0,0 0-4 16,-1-1-4-16,-1 1-16 0,0-1-26 0,-1-1-42 0,0 0-73 0,0-1-88 16,0 0-78-16,0 0-59 0,0-1-61 0</inkml:trace>
  <inkml:trace contextRef="#ctx0" brushRef="#br0" timeOffset="43214.95">13822 11313 541 0,'2'-6'213'0,"2"0"-113"0,0-1 0 0,1 0-6 16,1 1 7-16,0 0 11 0,1-1 6 0,-2 2 2 0,1-1-2 15,-1 0-5-15,1-1-5 0,-1 1-6 0,0-2-17 0,-2 1-10 0,1 0-17 16,-1 0-16-16,1 2-2 0,-2 0-13 0,0 0-5 0,0 2-4 0,-2 0-1 16,0 0-2-16,-2 1 1 0,2 1 6 0,-2 0-4 0,0 1 0 15,0 1-5-15,-1 0-6 0,0 1 1 0,0 1-3 0,0 0-2 0,-1 2-3 16,-2 0-3-16,0 0 1 0,-1 2 1 0,0 1 1 0,1 0 0 0,-2 1 0 16,3 0 1-16,0 0-4 0,0 0 3 0,0-1-5 15,2 2 1-15,0 0 1 0,0 0-5 0,1-1 2 0,0 0 0 0,2-2-3 16,0 2-5-16,2-1 2 0,1 0-5 0,0-2 3 0,1 1-2 15,-1-1-2-15,2-2-3 0,1 0 3 0,1-1 4 0,0 0-3 0,2-2-1 0,1 1-4 16,-1-1-5-16,1-1 4 0,1 0 2 0,-3-2-4 0,3 1 5 0,-1-1-6 16,-1-1 1-16,1 1-4 0,-2-2 6 0,1 0 8 0,-1-2 4 15,1-1 14-15,-2 1-7 0,2-2 4 0,-2 1 0 0,0 0 2 0,2 1 1 16,0-2 3-16,2 0-4 0,-1 0-3 0,1 0 5 0,-1-1-2 16,-2 0 0-16,0 1 5 0,3 0-4 0,-2-1 7 0,1 0-3 0,0 1-2 15,-3 0-6-15,2 1 1 0,-3 2 1 0,2 1 2 0,-1 1 1 0,-1 1-4 16,-1 0 2-16,-1 2-1 0,-1 0 2 0,-1 0 0 0,0 2-2 15,-1-2-1-15,0 2 0 0,0 1 4 0,-1 1-1 0,-1 1 3 0,1 1-1 16,-1 0-2-16,0 0 3 0,0 1-5 0,1-1-1 0,0 0 0 0,0 0-2 16,0 0 2-16,0 0 1 0,1 0 0 0,0 0 4 0,0 1-3 15,0-1-2-15,1-1-1 0,1 0 1 0,1-1-1 0,0 0 2 0,0-1 2 16,1 1 0-16,2-2 1 0,0-1-1 0,0 0-3 0,3-1-2 16,-1 0 1-16,2-1 4 0,0-1-5 0,1-1 0 0,-1-1 0 0,0 0-5 15,-1-1 4-15,1-1-1 0,0-1 1 0,1 0 2 0,-1 0-5 0,0 0 7 16,-1 0-2-16,-2 0-2 0,3-1 6 0,-2 0-2 0,0-1-1 15,0 0 6-15,-1 0-4 0,-1 0 6 0,1 2-2 0,-2-2-2 0,0 1 5 16,0 0-7-16,-2 1 3 0,2 0-4 0,-1 1 5 0,1 1-5 0,-2 1 1 16,-1 3 1-16,1 0-2 0,-1 1-4 0,1 1 9 0,0 1-6 15,-2 2-3-15,0 1 3 0,0 2-6 0,-1 0 3 0,1 3 3 0,-1 0 0 16,0 3-1-16,0 0 1 0,0 2-1 0,0 1-5 0,0 1 3 0,1 1 0 16,-1 1-1-16,0 1 4 0,-1 0-4 0,0 0-2 0,0 1 4 15,0 0-6-15,0 2 8 0,-2-1 0 0,1 4-11 0,-1 0 9 0,-2-1-8 16,0 3 3-16,-2-1 5 0,1 1-7 0,-2 0-3 0,-1 3 0 15,0-2-1-15,-3 1-7 0,0-2-7 0,-2 0-2 0,0 0 3 0,0-2-2 16,-2 1 5-16,-1-3-1 0,0 0 3 0,0-1 8 0,-2-3 6 0,-1 0 0 16,0-3-10-16,-2-2 2 0,-2 0 1 0,1-1 9 0,-2-3 9 15,2-1 4-15,-1-3 5 0,2-2 6 0,3-1 5 0,0-3 2 0,0-2 7 16,0-2-5-16,3-2 5 0,-1-1-1 0,3-2-4 0,1-2 13 16,1-2 4-16,3 0 15 0,2-2 7 0,1-1-1 0,2-4-3 0,5-2-12 15,2-1-10-15,2-2-8 0,3-1-8 0,2 0-7 0,3-1-5 0,2 1-5 16,3-2-5-16,1 2-2 0,3-1 1 0,-1 1-2 0,4 3 3 15,0 1-6-15,1 2 6 0,2 3-11 0,0 1 4 0,2 0-1 0,-2 1-12 16,1 2-17-16,-2 0-15 0,-1-1-34 0,1 0-45 0,-1 1-62 16,-3 2-100-16,-2-1-134 0,-3 2-151 0,-2 0 14 0</inkml:trace>
  <inkml:trace contextRef="#ctx1" brushRef="#br0">5567 8825 0,'0'0'0,"0"0"0,0 0 0,40-147 16,-40 135-16</inkml:trace>
  <inkml:trace contextRef="#ctx0" brushRef="#br0" timeOffset="45680.99">1034 7472 653 0,'-17'-7'159'0,"-1"0"-148"0,-5-1 21 0,7 3 9 0,4 2 5 0,1-1 8 0,1 0-2 15,3 1-7-15,1 0-8 0,1 2-4 0,2 0-4 0,1 2 6 0,0 0 0 16,2-1 1-16,0 2 0 0,1 0-6 0,2 1 5 0,0 1-4 15,2 0 0-15,1 2-3 0,1 1-5 0,1 1-1 0,5 2 0 0,1 3-2 16,2 3-2-16,2 3-3 0,0 2-7 16,1 3 5-16,1 2-3 0,1 1 0 0,0 2-7 0,2-1 8 15,1 2 3-15,0 1 0 0,2 3 6 0,0-1-12 0,-1 1-5 0,-1 0 0 0,1 0 1 16,-3 2 2-16,-1 1-7 0,0 1 1 0,-1-1-4 0,-3-2-4 0,1 2 5 0,-4-2-9 0,1-1 5 16,-3-1-2-16,-2-1 0 0,-1-6 8 0,-3-2-4 0,-1-2 8 15,-2-3-3-15,-1 0 0 0,1-3 1 0,-3-3-4 0,-1 0 3 0,-3-4-2 16,1 0-5-16,-1-2 4 0,-1-2-4 0,0-2 0 0,-1-2-4 15,0-2-4-15,-2-2-4 0,0-3-2 0,-2-1 1 0,-1-1 1 0,0-3 0 16,-1-1 5-16,0 0 0 0,1-2 2 0,0-1 6 0,0-2-5 0,1 2 5 16,-1-2 5-16,2 0-5 0,-1 0 10 0,0-1-4 0,4 1 0 15,0 0 1-15,1 2 0 0,3-1 6 0,0 1-2 0,1-1 0 0,1 0 5 16,0-1-4-16,3 0 4 0,1 0 5 0,0 0-1 0,2-2 3 0,1-1 3 16,0-1-4-16,1-1 5 0,0 0-1 0,1 0-6 0,0-1 5 15,1 1-5-15,-1 0-1 0,-1 0 0 0,1 2-3 0,-2-1-2 0,1 0-2 16,-1 3 5-16,1-1-3 0,-1 1-2 0,-1 2-5 0,0 1-2 15,-1 1-1-15,0 2 4 0,-1 2 11 0,-1 1-1 0,-1 3 5 0,-2-1-6 16,0 1 1-16,0 1 1 0,0 2-2 0,0 1 10 0,-2 1-4 16,2 1 3-16,-2 1 2 0,1-1-6 0,-1 2 1 0,-1 1-6 0,1 0-1 15,-1 2 1-15,0 1-7 0,2 0-1 0,-1 3-7 0,0 1-1 0,2 1 17 16,-2 1-4-16,2 1 6 0,0-1 0 0,2 2-14 0,0 0 1 0,0-1-1 16,0 0 0-16,0 0 2 0,2 0-1 0,0 1-1 0,-1-2 0 15,2-1 2-15,-1 0-1 0,1-2 2 0,0-1-3 0,0-3 0 0,3-1-2 16,-1-1-2-16,0-1 0 0,0-2-2 0,0-1 6 0,0 0-1 15,1-4 1-15,-1 0-3 0,2-2-2 0,-1-1 3 0,-2-1 2 0,2-2-3 16,0-2-12-16,-2-1 0 0,2-1-9 0,-1 0 1 0,0 2 6 0,-1-2-9 16,-1-1 2-16,0 0 0 0,1 1-7 0,1-1 7 0,-3 1 3 0,0-1-3 15,-1 1 15-15,1-1-3 0,0 0 3 0,-1 0 9 0,-1 2-2 16,2 0 1-16,-1 0 3 0,0 1-1 0,1 3 2 0,-1-2 5 16,0 2-4-16,0 1 0 0,1-1 2 0,-1 2 1 0,0 0 4 0,1 2 1 15,0 0-3-15,-1 1 6 0,2 1-2 0,0-1 5 0,-1 2 0 0,0-1-3 16,2 1 3-16,0 2-4 0,1 0 0 0,-1 0-4 0,1 1-3 0,-1 0-1 15,1 1 0-15,0 0 2 0,1 1-5 0,-1 1 4 0,-1 0 0 16,0 0 0-16,-2 1 1 0,2 0-1 0,-1 0 1 0,-1 1-2 0,0 0 1 16,-2-1 0-16,0 0-3 0,0 0 2 0,0 0 2 0,-1 0-4 0,0 0 3 15,-1 0-3-15,0-2 1 0,0 1-4 0,0-1 2 0,-1-1 5 16,0 1-2-16,1-2-2 0,0 0-1 0,-1 0-1 0,1-1-1 0,-1 0-1 16,0-1 3-16,0 0-3 0,1-2-3 0,-2-1 0 0,0-2-1 15,2 0 0-15,0 0-1 0,0-2 3 0,0-2-3 0,0 0 0 0,0-1 5 16,0-1-3-16,2 0-1 0,0-2 8 0,0-2-8 0,0 0 5 0,0 2-1 15,0-1-1-15,1 2 2 0,1 0-1 0,-1 2 0 0,0 0-3 16,0 0 3-16,0 2 0 0,1 0 2 0,0 1-4 0,0 1 5 0,-1-1-3 16,2 1 3-16,0 0 1 0,-1 0-5 0,1 1 1 0,0 1 1 0,0 0-4 15,0 2 3-15,-1 0 7 0,3 1-2 0,-2 0 3 0,0 1-2 16,-1 0-6-16,2 1 1 0,0 1 1 0,1 0-5 0,-1 1 0 16,1 0 6-16,0 0-5 0,0 3 8 0,-1 0-4 0,0 0-4 0,0 0 4 15,0 1-2-15,-1 0 0 0,1 1 1 0,-1 0 0 0,0 1-1 0,-1-1 2 16,0 1 1-16,0 0 0 0,0-1-1 0,-2 0 3 0,0 1-1 0,0 0 0 15,0-1-1-15,0 0-3 0,-1-1 2 0,1-1-2 0,-2 0 2 16,0 0 1-16,0-1 0 0,0 1 1 0,0-2 1 0,0-1-4 0,-2 0 4 16,2-2 2-16,0 0-3 0,-1-1 9 0,-1-1-3 0,-1-1 6 15,1-1-1-15,0 0-3 0,1-1-4 0,-2-2 0 0,0 0-4 0,-1-2 1 16,2 2 5-16,0-3-9 0,0 1 14 0,1-2-3 0,0-1-6 0,-1 2 8 16,1-3-14-16,-1 0 3 0,1 0-5 0,2 0-1 0,-1 2 0 15,2-1-7-15,-1 2-2 0,1 0 1 0,1 2 2 0,0 1 15 0,-1 2-1 16,4 0-5-16,-2 0 10 0,0 0-13 0,0 0 6 0,-1 0-6 0,1 1-4 15,2-1 1-15,-1 2 0 0,1 1 7 0,-1 0-3 0,0 0 0 16,1 1-2-16,0-1-4 0,-1 1 1 0,1 1 0 0,-1-1 4 0,0 2-5 16,2-1 1-16,0 0 0 0,-2 0-4 0,2-1 3 0,0 1 0 15,-1 0 3-15,2 0 7 0,-1-1-3 0,1-1 1 0,0-1-6 0,-2 0-8 16,1-1 8-16,0 1-6 0,1-1 4 0,0-1 2 0,0-1-2 0,0 1 2 16,-2-3-1-16,1 1 2 0,-1 0 1 0,-2 0 3 0,1-1 4 15,0 1-3-15,-1-2 0 0,0 2 0 0,-1 0-2 0,-1-1 2 0,0 1 2 16,-1 0-2-16,0 1 2 0,0 0 0 0,-1 1 2 0,0 0 3 0,-1 0-5 15,0 1-2-15,-1 0 1 0,0 1-5 0,0 1 7 0,-2 0 0 16,2 1-2-16,0 1-1 0,-1 1 3 0,0 0-7 0,0 0 2 0,-1 1-4 16,1 1-4-16,1 0 3 0,-1 0-7 0,1 2 6 0,-2-1-4 15,1 2 5-15,1-1 3 0,-1 1 3 0,0 1-1 0,1-1-2 0,0 2-6 16,1-1-4-16,0 0 4 0,0 0 2 0,1 1 1 0,-1-1 4 0,1-1-4 16,0 1 2-16,0-1 4 0,0 0-9 0,1 0 3 0,1 0-1 0,-1-1-6 15,2 0 0-15,-1-1-2 0,0 0-4 0,3-1-3 0,-2-1 0 16,1 0 1-16,-1-1 7 0,1-2 1 0,-2 0 6 0,2-2 1 0,0-1-5 15,1 0 10-15,-2-1-9 0,3 0 5 0,-1-1 2 0,-1-1-4 16,0 1 4-16,0-1 2 0,0-1-3 0,0 1 2 0,0-1 4 0,-1 2-5 16,0-1 3-16,0 0-1 0,-1 0-2 0,0 1 5 0,0 0-2 0,1 0-1 15,-1 2 0-15,0-1 2 0,0 1 1 0,1 0 3 0,-1 0-4 16,0 1-1-16,0 1-2 0,-1 1 3 0,1 0-2 0,-1 1 2 0,1 0 2 16,-1 1-2-16,1 1 8 0,0-1-6 0,0 1-2 0,0 0-2 15,0 0 2-15,2 1 0 0,0 0 2 0,0 0 4 0,-1 0-9 0,1 0 4 16,-2 1-2-16,2-1 2 0,1-2-3 0,-1 1 3 0,-1-1 2 0,3-1-2 15,-1 1 5-15,-1-2 1 0,0-1-2 0,0-1 0 0,1-1-1 0,0-1 1 16,0 0 2-16,-1-2-3 0,0-1 5 0,1 0-5 0,0-2 0 16,0-1 0-16,-2-1-2 0,4-2 2 0,-2 2-2 0,0-3 1 15,1-1-9-15,-1-2 3 0,0 1 3 0,0-3-2 0,-1 0 7 0,-1 1-14 16,-1-2 3-16,1 1 9 0,-2 3 1 0,-1-2 7 0,-1 1-2 0,-1 0-4 16,0-2 0-16,-1 1 2 0,0 1-3 0,-3-1-5 0,-1 0 1 15,-1 1 4-15,-1-1 5 0,-1 1-2 0,-1 0 1 0,2 1-6 0,-3-1 2 16,1-1 3-16,-1-1-4 0,-1-1 5 0,-1 0-4 0,1-1-2 0,-2 1-2 15,1 3 2-15,1 2 2 0,2 1 3 0,0 3-2 0,2 3-2 16,1 3-3-16,2 1-3 0,2 3 3 0,2 1-3 0,0 2-1 0,1 1-1 16,1 2-1-16,1 1 1 0,1 1 5 0,0 1 3 0,0 2-6 0,2 3 0 15,0 0-1-15,2 1-2 0,-1 1 4 0,1 0 2 0,2 2-2 0,1 1 6 16,-1 1-2-16,2 1-4 0,0 1 3 0,0 1-6 0,1 0-3 16,0 0 5-16,0 0-4 0,2-2 2 0,-1 1 1 0,1-1 0 15,0-3 4-15,2 1-5 0,0-3-3 0,1-1 0 0,-2-2 0 0,1-2 0 16,0-2 4-16,0 0 4 0,-1-2-8 0,-1-1 9 0,1-1-2 0,0-2 1 15,1-1 0-15,-3-1-1 0,1-1 3 0,0-2-2 0,-1-1 7 16,1 0-7-16,-1-2 0 0,0 0 0 0,-1-2 1 0,-1 0 3 0,0-2-2 16,-2 1 0-16,-2-2-1 0,0 1-3 0,-1-1 4 0,-1 1-2 0,0 0 0 15,0 0 7-15,-2-1-6 0,0 1 3 0,-1 0-2 0,-1 1-1 16,0-2 3-16,0 0 0 0,-2-1 0 0,0 1-3 0,-1 2 1 0,-1-1 2 16,-1 1-2-16,-1-1 5 0,-1 1 4 0,2 0-7 0,-2 3 4 0,0 0 1 15,1 3-1-15,0 1 1 0,0 3 2 0,1 1-4 0,0 0-2 16,1 2 0-16,0 0-4 0,2 0 4 0,-1 2-6 0,1 0 6 0,0 1 0 15,0 0-1-15,2 0 3 0,-1 1-2 0,1 1 0 0,1 0 5 0,0 1 0 16,0-1-1-16,3 0 5 0,-1-1 0 0,1 0 11 0,2-1 1 16,-1-1 9-16,2 0 1 0,0-1-4 0,0 0 7 0,2-2-1 0,-1 0 0 15,0-3 6-15,2 0-2 0,0-1 0 0,1-1 0 0,0-2 1 0,0-1-6 16,0-2-8-16,1 0-4 0,0-1-8 0,0-2-2 0,1 0-4 16,-1 1 5-16,1-1-11 0,-1-2 4 0,-1 1-7 0,-1 0-9 0,-1 1 3 15,-1 0-14-15,0 0-9 0,-1 2-5 0,-2 1-18 0,0 2-15 16,-3 1-19-16,0 0-45 0,0 3-90 0,-2 0-105 0,-2 3-190 0,0 2-209 15</inkml:trace>
  <inkml:trace contextRef="#ctx0" brushRef="#br0" timeOffset="46597.02">2180 8833 609 0,'-2'1'34'0,"2"0"21"0,-2 0 25 0,2-2 26 0,0-2 0 15,0-1-24-15,0-1-20 0,2-2-23 0,0-3-2 0,0-1-2 0,1-2 7 16,0-1 1-16,0-1-4 0,-1-3-1 0,1-2-6 0,-1-1 3 0,1-3-6 16,-1-1 0-16,-1-1-2 0,-1-1-5 0,0 1-1 0,-1 0-1 15,0-1-2-15,-3 0-3 0,2-2-4 0,0 0 0 0,-2-1-13 0,-2 1-9 16,2 1 9-16,-3 0-6 0,0-2 9 0,-2 2 4 15,0-3-7-15,-3 2 1 0,1 0-2 0,-1 2-3 0,-1 0 4 16,0 4 0-16,-1 1 2 0,1 5 1 0,3 3 0 0,0 5 1 0,2 2-1 0,2 3-2 0,1 2-3 16,0 2 1-16,1 1-3 0,2 2-1 0,0 1-1 0,0 0 0 0,1 2 1 15,0 1 2-15,1 2 4 0,1 2-2 0,1 3 3 0,0 1-1 16,1 2 0-16,3 3 1 0,2 1-3 0,1 0 3 0,1 2-1 0,1-1-4 16,2 2 5-16,0 1-4 0,0-2-4 0,1 1 1 0,-1-1 6 15,1-1 5-15,1 2 2 0,0-2 0 0,-1-1-5 0,2-2-2 0,2-2-1 16,-1-2-2-16,-1-2-2 0,-1-2 1 0,0-4 1 0,-2-3 4 15,1-2-5-15,0-2 4 0,0-1-5 0,0-2 1 0,-2-2 1 0,0-1 2 16,-2-1-3-16,3-2 4 0,-3-1 1 0,1 0-6 0,-1-1 3 0,-3-2-4 16,0 0 3-16,0-1 2 0,-1 0-2 0,-1-1-1 0,-1 0-12 15,1 0 1-15,-2 2 2 0,0 1-2 0,-1 0 13 0,-1 1 2 0,1 0-4 16,-2 1 0-16,0 2-3 0,0-1 3 0,0 1-2 0,-1 1 3 0,2 1-4 16,-1 2-1-16,0 0 3 0,1 1-2 0,-1 2 5 0,0 0-2 15,1 1 0-15,1 0 5 0,0 1-2 0,0 1 1 0,-1 0 1 0,2 0-4 16,0 2 3-16,2 0 2 0,1 1-2 0,-1 0 1 0,1 0-2 0,0 0 1 15,-2 0-1-15,3-1 0 0,-2-1 0 0,0 1 0 0,-1 0 0 16,0-1-2-16,0 0-1 0,0-1-5 0,0-1-5 0,0 0-10 0,0-1-15 16,0-1-40-16,-1 0-67 0,1-1-47 0,0-1-41 0,-2-1-15 0,2 0 15 15</inkml:trace>
  <inkml:trace contextRef="#ctx0" brushRef="#br0" timeOffset="46753.22">2480 8135 378 0,'-8'5'148'0,"-1"0"-98"0,0 1 22 16,2-2 27-16,2-1 3 0,0-1-17 0,2 1-32 0,1-1-36 0,1-1-12 16,1 1-7-16,0-2-4 0,1 0 0 0,1 0-2 0,2-2-2 15,2 0-1-15,0-1-12 0,1-2-27 0,-1 0-68 0,3 0-115 0,-2-2-140 16</inkml:trace>
  <inkml:trace contextRef="#ctx0" brushRef="#br0" timeOffset="47454.99">2390 7573 568 0,'-12'3'235'0,"1"0"-212"0,-1 1 11 0,3 0 21 0,4-1 11 0,1 1-2 16,3 1-14-16,1 1-17 0,3 3-12 0,2 3 1 0,2 3 0 0,2 1 3 16,2 0-4-16,2 4-1 0,2 1 1 0,1 1-5 0,0 2 0 15,3 1-5-15,0-1-1 0,-1 1-5 0,-1 0-1 0,2 0-1 0,-3-2-4 16,-2 1 4-16,-1 0-5 0,-1 0 1 0,-1 0-2 0,-1-2-2 15,-3-1 2-15,0-2 0 0,-2-2-4 0,-1-2 6 0,0 0-4 16,-1-2 2-16,-2-1 2 16,1-1-5-16,-1-2 6 0,-1-1-2 0,0-2 2 0,0 0-2 0,-1-2 0 15,1-1 2-15,0-1-2 0,0-2 2 0,-1-2-2 0,1 0-3 0,0-2 0 0,-1 0-1 0,1-2-3 0,1-1-1 16,-1 0-2-16,1 0 4 0,-1 0 6 0,1-1 0 0,0 1 3 0,0 0-3 0,-1 1-3 16,0-1 2-16,0-1-1 0,1 1 1 0,0 0 0 0,-1-1 1 0,1 0 4 15,0 0-3-15,0-1 2 0,0 0-1 0,0 0 1 0,0 0 3 16,1-2-4-16,0 0-1 0,3-1-2 0,-1 0 0 0,0 2 1 0,0-1 3 15,0 1 2-15,1 0-2 0,0 0 4 0,0 1-6 0,-2-1 2 0,2 2-1 16,-1 0-2-16,0 1 4 0,-1 0-1 0,0 1 0 0,-1 1 1 16,-2 1 3-16,2 1 1 0,-2 0 3 0,-2 1 1 0,2 0 2 0,-2 1-2 15,1 0 3-15,-1 1-1 0,-1 0 4 0,1 1 1 0,-1 0-6 16,1 1 1-16,-1 1-6 0,0-1-5 0,0 2 2 0,0-1 1 0,0 2-5 16,1-1 4-16,0 1-1 0,1 1 3 0,-1-1-4 0,2 2 0 0,0 0 2 15,-1 0-6-15,2 2 7 0,1-1-4 0,0 1-1 0,0-1 2 16,1 0-2-16,0 0 1 0,-1-1 4 0,3 0-1 0,-1-2 1 0,1 0-1 15,0-2-6-15,1 0 7 0,0-2-6 0,0 0 7 0,-1-2 0 16,0-2-5-16,1 0 7 0,0-2-6 0,-1-1-1 0,2-1 3 0,-1-1-2 16,0-1-1-16,0-1 3 0,-1 0-1 0,1 0-1 0,-2-1-2 15,1 2 1-15,0-2-4 0,-1-1-1 0,2 1 5 0,-2-2-7 0,1 2 4 16,-1-2 0-16,0 0-2 0,0 1 3 0,0 1-1 0,-1 1 1 0,0-1 0 16,0-1 1-16,-1 2 1 0,0 0-8 0,0 0-1 0,0 2-2 15,-2 0 1-15,2 0 11 0,0 1-2 0,1 0 2 0,0 2 4 0,0 1-3 16,0 2 4-16,-1 0-3 0,2 0 0 0,-1 0-2 0,1 1 0 0,1 0 1 15,0 2 3-15,0-1-5 0,1 2 2 0,-1 1 1 0,0-2-2 0,1 2 6 16,1 0-7-16,-2 1 2 0,2 2-1 0,-2-1 3 0,-1 1 0 16,1 0 1-16,-1-1 1 0,0-1-2 0,-2 1 6 0,1-1 2 0,-1 0-1 15,-1 0 2-15,0-1-6 0,0-1-1 0,0 0 3 0,-1-1-2 16,0 0 6-16,0-1 4 0,0-1 7 0,0 1 11 0,-1-1 2 16,1 0 6-16,-1-1-3 0,0-2-1 0,0 0-14 0,0-2-10 0,-1-1-5 0,1 0-9 15,0-2 10-15,0 0-3 0,-1 1 4 0,1-1-4 0,0 0-2 0,0-1-2 16,2-2-5-16,-1 0 0 0,1-2-3 0,0 0-6 0,1 0-6 15,1 1-8-15,-1 1-15 0,1 1-13 0,-1 2-17 0,2 0-12 16,-2 0-9-16,2 1-41 0,0 0-58 0,1 1-47 0,0 2-38 0,2-1-9 16,0 2 23-16</inkml:trace>
  <inkml:trace contextRef="#ctx0" brushRef="#br0" timeOffset="48668.32">3149 7425 348 0,'-5'-2'79'0,"0"-2"4"0,-1-1 26 0,3-1 10 0,1-1-7 0,-1 1-25 16,1-1-31-16,1 0-16 0,-1-1-10 0,1 1 1 0,0 0-4 16,0 1 4-16,1 0-2 0,-1 2-6 0,-1 1 0 0,0-1-8 0,0 2 3 15,2 0-2-15,-3 0 0 0,1 2 1 0,0 0-5 0,-1 1-2 0,0 2 0 16,0 1-5-16,-1 2 4 0,1 1 0 0,-2 0-2 0,0 3 0 0,1-1-2 16,-1 1-2-16,1-1 1 0,0 1-1 0,0 1 1 0,0-1 0 15,1 1 2-15,-1 0 0 0,2 1-2 0,-1-1-2 0,1 0 4 0,0-1-4 16,1 0 3-16,1-2-4 0,1-1-3 0,1-1-1 0,0-1 5 0,2 0-2 15,-1-2 1-15,2 0 0 0,-1-2-3 0,1-1 0 0,1-1 1 16,0-2-1-16,0 1 1 0,0-2 2 0,1-1-3 0,-1-1 4 0,0-1-1 16,0-1-4-16,0 1 3 0,0 1-5 0,-2-1 2 0,1 1-2 0,-1-2-4 15,-1 0-1-15,1 0 2 0,-1 0 3 0,0 0 4 0,-1 1 0 16,0 1 0-16,0 0-1 0,-2 1-1 0,2-2 4 0,-2 1-7 0,0 0 4 16,0-1 1-16,0 1 0 0,1-1 2 0,-1 0-1 0,0 1-4 0,0 0-1 15,0 2 4-15,0-1-3 0,1 1 4 0,-1 0-2 0,0 2-2 16,0 0 3-16,1 0-3 0,0 2 5 0,-1 1 1 0,2-1-4 0,-1 1 3 15,0 0-2-15,1 0-4 0,-1 2 8 0,0-1-5 0,2 0 4 16,-2 0 0-16,1 1-4 0,2 0 5 0,-2 0-5 0,0-1 3 0,0 2-1 16,1-1-1-16,0 1 3 0,-2-1-2 0,3 0 2 0,0-1-3 0,-1 0 0 15,0-2 0-15,1 0 0 0,-1-1 1 0,1 0 1 16,-1-1 0-16,1-1 1 0,-1-2-2 0,0 0-1 0,0 0 1 0,-1 0 0 0,3-2 2 16,-1 1 0-16,0-1-2 0,0-1-3 0,0 0-1 0,1-1-1 15,0 0 1-15,-1 1-2 0,0 0 2 0,-1 0 1 0,1-1-4 0,0 1 2 16,0-2 1-16,0 2-1 0,-2 0 1 0,3-1 4 0,-2 0 0 0,0 0-2 15,-1 0 4-15,-1 1-2 0,1 0 1 0,-2 1 2 0,0 0 0 16,0 0 0-16,-1 1 1 0,-1-1 0 0,0-1-3 0,1 1 2 0,-1 0-1 16,1 0-1-16,-1 3-3 0,1-2 5 0,-1 2-1 0,0 0 3 0,1 0 5 15,0 1-3-15,-1-1 1 0,1 1-3 0,0 0-1 0,0 0-3 16,0-1 3-16,-1 1-1 0,0 1 1 0,0 0 2 0,0 0 1 0,0 1-2 16,-1 0 7-16,0 1-4 0,0 0-4 0,0 0 3 0,0 1-6 0,-1 0 1 15,0 1 5-15,2 1-3 0,-2 0-4 0,1 1 0 0,0 1 1 16,0 1-1-16,1 0 5 0,0 1 2 0,2 0-2 0,-2 0 0 0,2 1 2 15,0 0-7-15,0 0 1 0,0 0 0 0,2 0-4 0,0-1 1 0,1 1 1 16,1-1 0-16,0 1 0 0,1-1-2 0,0-1 0 0,2-1 0 16,-1 0 0-16,0-2 0 0,0-1 1 0,1 0-3 0,2-1 3 0,-1-1-2 15,1-2 1-15,1 1 1 0,-1-1-1 0,-1-1-2 0,0 0 0 16,-2 0 1-16,1-1 2 0,0-1-2 0,-2 0 2 0,3-1-3 0,-2-1 1 16,0 2 0-16,-1-2-2 0,-1 0 3 0,1 1-1 0,-1-2 2 0,-1 0 2 15,2-1-1-15,-2 1-4 0,0 0 1 0,-1 0-3 0,0-1 3 16,0-1 5-16,0 1-2 0,-2 0 6 0,0 1-1 0,0 0 2 0,0 0 1 15,0-2-1-15,0 0-1 0,-2 0-1 0,0-1 0 0,0 1 2 16,-1-2-4-16,0 1 3 0,1 0 2 0,-1 2-4 0,3 1-1 0,-2 2 4 16,2 1-4-16,0 1 0 0,0 2 3 0,0-1-8 0,0 2-1 0,2 0 8 15,-2 0-4-15,0 1 3 0,0 1 0 0,2-1-4 0,-2 1 3 0,1-1 0 16,-1 1 2-16,1 0-5 0,-1 1 3 0,1-1 1 0,-1 2-1 16,1 0 3-16,-1-1-1 0,1 2-1 0,0 0 3 0,0 1-3 15,0 1 6-15,1 0 3 0,0 0-3 0,0 1 4 0,1-1-7 0,-1 1 1 16,1 0 3-16,1-1-4 0,-1-1 0 0,2 1-1 0,-1-2 1 0,0 1 4 15,2-2 0-15,0 0 0 0,0-1-1 0,1-1 0 0,0 0-4 0,-2 0 5 16,2-2-1-16,-1 0-1 0,0-2-3 0,0 0-2 0,0-1-1 16,0-1 2-16,0-1 0 0,-1-1 0 0,1 1-3 0,0-3-1 0,-1 1-1 15,-1-1 1-15,1 0 1 0,-1 0-2 0,-1-1 0 0,1 1-1 0,-1-1 2 16,1-1-1-16,-2 1 2 0,0 0-1 0,0-1-1 0,-1 3 4 16,-1-1-1-16,2 0-1 0,-2-1 5 0,0 1-4 0,0 0-2 0,-2-1 1 15,1 2-1-15,0-1 4 0,-1 1-2 0,0-1 3 0,1 1 0 16,-2 0-5-16,1 0 4 0,-1 3-4 0,2-2 0 0,-1 3-2 0,0 0 4 15,2 2 0-15,0 1-2 0,-1 2 4 0,1 0-3 0,0 0-3 16,0 1 2-16,1 1 4 0,-1 0-7 0,2 1 6 0,-2 1-3 0,2 0-3 16,1 1 3-16,0 2-1 0,0-1-1 0,0 1 0 0,1 1 3 0,0 1-1 15,2 0-1-15,-1 3 2 0,1 0-3 0,1 1 2 0,-1-1 0 0,2 1-2 16,-1 1 4-16,2 2-5 0,-1 0 2 0,1 1 3 0,-1 2-3 16,0 1 1-16,0 0 0 0,0 0-6 0,0 1 1 0,-1 0 5 15,2 1-2-15,-2 0 4 0,0 1 1 0,0 0-10 0,-1-2 2 0,-1 2-2 16,-2-2-2-16,-1-2 0 0,-1 0 2 0,0-1-2 0,0-3 3 0,-2-1 6 15,0-1 5-15,0-2 1 0,-3-1 2 0,2-1 0 0,-2-1-4 16,-1 0 4-16,-1-3 0 0,0 0-1 0,-2-1 5 0,1-1-3 0,0-2 5 0,0 0 0 16,-1-2 2-16,1-1-4 0,-1 0 1 0,0-2 0 15,-1 1 1-15,-1-2 10 0,2 0-1 0,0 0 8 0,-1-3 0 0,2-1 3 0,-2-2 10 16,5 0-3-16,-2-2-2 0,1-2-13 0,1 0-13 0,2-2-7 16,0 0-8-16,1-3 1 0,2 0 2 0,1 0-4 0,2-1-4 0,1-1-8 15,2 1-10-15,0 2-8 0,3 0-15 0,1 2-32 0,-1 1-35 16,3 0-40-16,-1 3-152 0,0 1-175 0,-1 2-163 0</inkml:trace>
  <inkml:trace contextRef="#ctx0" brushRef="#br0" timeOffset="55667.06">5490 8301 208 0,'-4'-3'36'0,"0"-1"7"16,0-2 15-16,3 2 11 0,1-1 12 0,0 1 19 0,1 1 3 0,1-2-9 15,1 0-6-15,1 1-13 0,-1-2 0 0,3 2 6 0,0-1 1 0,1 2 4 16,0 0-3-16,1 2-8 0,0 0-6 0,2 1-6 0,0 1-7 16,3 2-3-16,-1 1-2 0,1 2-7 0,-1 1-4 0,0 2-12 0,3-1-5 15,0 2-7-15,-2 1-5 0,2 1 2 0,0 3-3 0,-1-2 4 0,-1 2 2 16,1-2-3-16,-1 1-2 0,-1-1-10 0,0 0-6 0,1 0 0 16,-2-1 0-16,1 0-6 0,-1-2 1 0,-1-2-6 0,1 0-5 15,-1-2-6-15,-1-1-13 0,2-1-13 0,-2 0-14 0,0-2-28 0,-1-1-32 0,-2-2-51 16,-1-1-47-16,-1-2-34 0,1-1-29 0,0-2-30 0</inkml:trace>
  <inkml:trace contextRef="#ctx0" brushRef="#br0" timeOffset="55866.32">5852 8255 42 0,'-8'-8'56'0,"0"0"31"0,-1-1 20 16,1 2 17-16,0 4 10 0,0 0 0 0,1 2-6 0,0 2 0 0,-1 0-4 16,1 2-7-16,2 1-6 0,-2 2-17 0,2 2-15 15,-1 1-8-15,1 2-22 0,1 3-3 0,-2 0-4 0,2 3-11 0,-2 2 17 16,0 1-6-16,0 2-2 0,-1 1-6 0,-1 1-17 0,-1 2-6 15,0-1-4-15,0 1-4 0,1 0-5 0,1 0 2 0,1 1-6 0,0-3-15 16,3 1-24-16,1-2-49 0,3-2-110 16,1 0-200-16,1-3-341 0</inkml:trace>
  <inkml:trace contextRef="#ctx0" brushRef="#br0" timeOffset="57301.64">6664 6909 8 0,'-2'-3'13'0,"0"0"10"0,-1-2 13 0,2 0 15 16,0-1 13-16,0 1 5 0,1 0-3 0,0-1-4 0,0 2-1 0,1-1 3 15,0 0 3-15,1 0 1 0,0 0 1 0,0 1-2 0,1 0-4 0,1 1-5 16,1 0-4-16,-1 0 0 0,1 1-5 0,0 0-3 0,-1 0-4 16,1 3-4-16,1 0 5 0,-1 2-3 0,3 2 3 0,-1 2-1 0,1 0-5 15,0 3-6-15,1 0-7 0,-1 0-3 0,1 2-5 16,0 0-1-16,1 2-7 0,-1 0 1 0,0-2-5 0,-1 2-3 0,0-2 1 16,1 0-7-16,0-1 4 0,-1-1-4 0,1-1-3 0,-2-2-2 0,1 0-7 15,-2-1 5-15,1-1-6 0,0 1-7 0,-1-2-3 0,0 0-16 16,0-1-8-16,-1-3-11 0,-1 2-14 0,1-2-19 0,-1-2-43 0,0 1-51 0,-2-3-34 15,0-1-23-15,0 0 30 0</inkml:trace>
  <inkml:trace contextRef="#ctx0" brushRef="#br0" timeOffset="57475.4">6885 6831 61 0,'-7'-8'59'0,"1"0"14"0,-2 0 9 16,-1 1 7-16,4 2 6 0,-1 0 13 0,0 2 6 0,0 1-6 0,1 2 1 15,1 0-10-15,0 1-10 0,1 0-9 0,1 1-12 0,0 2-14 0,-1 1-9 16,1 1-7-16,-1 1-3 0,1 2-2 0,0 3-1 0,0 4-2 15,1 1-6-15,-1 2-5 0,0 3-9 0,0 1-3 0,-2 1-2 0,1 1-6 16,-1 0-4-16,0 0-2 0,0-1-6 0,2 0 1 0,0 0-18 0,2-3-30 16,0 0-44-16,1 0-125 0,0-2-194 0,3 0-112 0</inkml:trace>
  <inkml:trace contextRef="#ctx0" brushRef="#br0" timeOffset="58125.06">8889 6014 108 0,'-1'-2'51'0,"1"0"-4"0,0 0 9 0,0-1 11 15,0 1 10-15,0 0 5 0,1-1 0 0,0 1-8 0,1 1-9 0,0 0-3 16,3 2-3-16,-1 0 8 0,1 2 3 0,4 0 2 0,-1 0 4 16,1 2-1-16,0-1 3 0,1 4-4 0,0 1-10 0,1 3-13 0,0 1-14 15,1 1-4-15,-1-1-5 0,2 1-3 0,0-1-5 0,-1 0-8 16,0 0-4-16,-2-1-6 0,2 2-2 0,-2-2-3 15,1 0 0-15,-1-1 1 0,2-2-3 0,-3 1-3 0,1-2-4 0,0 0-7 0,-1-1-2 0,1-1-11 16,0-2-15-16,-1 0-18 0,0-2-23 16,0-1-35-16,-1-1-66 0,-1-1-66 0,-1-2-65 15,0-1-37-15</inkml:trace>
  <inkml:trace contextRef="#ctx0" brushRef="#br0" timeOffset="58266.37">9148 5985 193 0,'-10'-1'87'0,"0"1"-22"0,-2 0 18 0,3 2 18 15,1 2 12-15,1 1 7 0,0 0-7 0,0 3-22 0,2 0-20 0,0 2-21 0,1 3-7 16,-1 3-1-16,0 1-1 0,0 0 1 0,0 2-2 0,0 1-4 16,1-1-7-16,-1 2-7 0,0 1-10 0,0-1-2 0,-1 3-9 0,0 0-1 15,2 1-11-15,0 1-10 0,0-2-19 0,1 1-41 0,2-3-56 0,1 1-167 16,1-1-294-16</inkml:trace>
  <inkml:trace contextRef="#ctx0" brushRef="#br0" timeOffset="58732.98">10773 4329 326 0,'-3'-7'17'0,"-1"1"-11"0,1-2 22 0,1 2 19 0,2 0 16 0,0-1 13 0,1 0-3 0,2-1-13 0,2 2-8 0,1 1-5 16,0 1 0-16,3 1 12 0,1 2 11 0,1 1 12 0,0 1 4 15,2 1 2-15,1 0-5 0,2 1-8 0,1 0-10 0,0 2-18 16,1 0-12-16,-1 2-11 0,-1 1-5 0,0 1-3 0,0 0-2 0,0 1-4 15,-1 2-8-15,-1-1 0 0,0 1-6 0,1-1-4 0,-1-1 2 0,-1 0-5 16,-1-1-5-16,-1 0-4 0,0-1-11 0,-1-1-16 0,0 0-17 16,-2-3-18-16,0 1-28 0,0-2-38 0,-2-1-52 0,0-2-46 0,-1-1-28 15,-1-1 2-15</inkml:trace>
  <inkml:trace contextRef="#ctx0" brushRef="#br0" timeOffset="58898.96">11160 4179 111 0,'-8'-14'52'0,"0"1"20"0,-1-2 19 0,0 5 25 15,2 4 22-15,0 2 12 0,0 2-6 0,0 2-16 0,0 0-24 0,0 2-13 16,1 1-16-16,-2 0-8 0,1 4-2 0,1 2-4 0,-1 2-6 0,1 3-10 16,0 3-4-16,0-1-9 0,1 2-2 0,1 1-4 0,-1 0-4 15,2 3-4-15,-3 1-5 0,0 1-5 0,0 1 0 0,1-1-10 0,1 3-2 16,0 0-5-16,0 0-14 0,2 0-12 0,0-1-33 0,1 0-39 0,2 0-140 16,0 0-226-16,2 0-140 0</inkml:trace>
  <inkml:trace contextRef="#ctx0" brushRef="#br0" timeOffset="59431.68">13114 4709 196 0,'0'-3'105'0,"-2"0"-68"0,4-1 7 0,-2 2 3 0,2 0 10 16,2 0 15-16,0 0 4 0,1 1 0 0,-1 0-5 0,3 2-7 0,0 2 4 16,0 0 2-16,1 2 7 0,1 1 4 0,1 1-2 0,-1 2-3 0,1 1-8 15,0 2-12-15,0 2-9 0,1 2-16 0,0 1-7 0,1 1-7 16,-2 1-7-16,2-1-4 0,-2-1-2 0,2 0-4 0,-1 0-4 0,-1-1 3 16,2-2-5-16,-2-1-3 0,1 1 3 0,0-2-7 0,-1-2-6 15,1 1-3-15,-1-2-13 0,-2 0-6 0,1-1-12 0,0-2-8 16,0-1-14-16,-1-1-25 0,0-2-58 0,0-1-62 0,-1-2-52 15,0-2-50-15</inkml:trace>
  <inkml:trace contextRef="#ctx0" brushRef="#br0" timeOffset="59598.59">13392 4706 250 0,'-13'-7'69'0,"-1"1"-1"0,-3-1 27 16,4 2 22-16,1 1 24 0,2 2 17 0,1 0-13 0,-1 2-28 15,2 1-24-15,0 1-24 0,1 3-12 0,0 0-4 0,-2 2-10 0,3 3-7 16,-1 2-9-16,1 2-9 0,-1 1-3 0,2 6-7 0,-1 2-1 0,1 0-6 15,0 2-1-15,0-1-1 0,-1 1-3 0,0 1-1 0,1 0-8 16,0 0-14-16,2 0-22 0,1 0-40 0,0-1-67 0,2-1-159 0,2-1-245 16</inkml:trace>
  <inkml:trace contextRef="#ctx0" brushRef="#br0" timeOffset="60264.24">13492 2403 281 0,'0'-6'29'0,"1"0"5"0,1-3 4 0,2 2 11 15,0 0 13-15,1 0 8 0,1 2 2 0,0 0-2 0,0 3-4 0,1 1-4 16,0 1 0-16,0 0-2 0,1 3 3 0,0-1 0 0,0 3-2 0,1 1-5 15,-1 3-8-15,2 0-7 0,-1 2-6 0,0 0-4 0,0 0-6 16,1 2-6-16,-1 1-4 0,0 1-6 0,2-1-2 0,-1 0-3 0,1-1-2 16,0 1-2-16,-1-1 0 0,-1-2-2 0,2 2 0 0,-1-1-5 15,1 0-3-15,-1-2-3 0,-1 0-8 0,1-3-3 0,0 1-7 0,0-1-11 16,-1-2-15-16,2 1-18 0,-1-3-21 0,-3 0-53 0,2-2-34 0,-3-1-34 16,0-1-42-16,0-1 35 0</inkml:trace>
  <inkml:trace contextRef="#ctx0" brushRef="#br0" timeOffset="60443.16">13863 2291 205 0,'-7'-9'70'0,"0"0"27"0,-2-1 22 0,2 4 20 0,2 2 9 0,-1 1-11 15,1 1-22-15,0 2-23 0,0 0-20 0,0 3-15 0,0 0-8 16,0 3-8-16,-1 4-2 0,2 3-5 0,-2 3 1 0,0 4-4 0,0 2-5 16,-1 2-3-16,0 4 1 0,-2 2-7 0,0 3-2 0,1 1-4 15,-1 2-12-15,2 0-4 0,0 2-3 0,0 0-1 0,1-1-9 16,1-1-3-16,3-2-13 0,1-1-26 0,2 1-51 0,1-2-99 15,0 2-179-15,3 0-171 0</inkml:trace>
  <inkml:trace contextRef="#ctx0" brushRef="#br0" timeOffset="61207.36">15926 4797 23 0,'-1'-5'34'0,"0"-1"5"16,-1-1 5-16,2 1 8 0,0 0 3 0,1 2 2 0,1 0 3 0,0 2-2 15,0 0 2-15,1 1 0 0,0 0 2 0,1 0 1 0,2 1 4 16,0 1 0-16,1 0 4 0,1 0 0 0,1 1 1 0,0 1 2 0,2 1-2 16,0 1-4-16,1 3-5 0,1 1-6 0,0 0-6 0,1 2-8 0,0-1-7 15,0 0-9-15,0 1-7 0,1-2-6 0,1 1-2 0,-1 0-9 16,-1 0 0-16,1 0-3 0,-2-1-2 0,0-1 4 15,-2-1-4-15,1-2-1 0,0 1-3 0,-1-1-4 0,-1-1-7 0,-1 0-8 0,-1-1-15 16,0 0-15-16,0-1-15 0,0-1-23 0,-3 0-44 0,2-1-77 16,-2-1-71-16,0-1-92 0</inkml:trace>
  <inkml:trace contextRef="#ctx0" brushRef="#br0" timeOffset="61395.47">16303 4669 522 0,'-9'-3'42'0,"-1"-1"9"0,-1 1 18 15,1 1 25-15,1 1 21 0,0 1 6 0,-1 1-9 0,1 2-35 16,0 2-20-16,-1 1-12 0,2 1-3 0,-3 3 8 0,-2 3-3 0,0 4 0 16,-1 0-5-16,1 7-9 0,-1 1-3 0,1 1-4 0,-1 2-7 0,0-1-3 15,1 2-7-15,0 0-7 0,1 1-2 0,-1-1-2 0,3 2-2 16,0-3-5-16,2 1-14 0,1-2-12 0,2-1-20 0,1 0-26 16,3-1-34-16,1 0-159 0,3-2-185 0,0 0-37 0</inkml:trace>
  <inkml:trace contextRef="#ctx0" brushRef="#br0" timeOffset="62010.09">16279 1947 64 0,'1'-4'29'0,"0"1"12"0,0-2 12 0,1 0 14 0,2 0 12 0,-1 0 6 0,1-1-1 15,1 1-3-15,0 0-8 0,0 1 0 0,0 0 1 0,1 1 4 0,1 0 5 16,-1 0 1-16,2 3 3 0,1-1-7 0,0 3 1 0,2 2-12 15,1 1-3-15,0 2-3 0,1 1-10 0,3 3 0 0,0 1-3 0,-1 1-8 16,3 2-11-16,0 0-8 0,-1 1-6 0,1 1-4 0,1 0-3 0,2 1-10 16,12 13-6-16,-3-5-3 0,-7-7 2 0,-6-5 4 0,1-1 1 15,-2-1-5-15,0-2 1 0,1 1-9 0,-2-2-4 0,-3-1-12 0,-1-2-10 16,1 0-17-16,-3-1-26 0,1-1-59 0,-3-1-92 16,-1-2-78-16,-1-1-79 0,-1-3 30 0</inkml:trace>
  <inkml:trace contextRef="#ctx0" brushRef="#br0" timeOffset="62182.34">16754 1781 413 0,'-10'-3'234'0,"1"0"-147"0,0 1 25 0,-3-1 25 15,0 1 17-15,0 0 3 0,0 2-26 0,1 2-30 0,2 1-31 0,-1 1-25 16,3 3-8-16,0 3-1 0,-1 1-2 0,-1 4-2 0,0 2 2 0,0 4-3 16,0 1-4-16,0 3-11 0,0 2-4 0,-2 7-17 0,-8 22-3 15,3-4 2-15,2-5-2 0,5-12 1 0,0 4-11 0,0 1-26 16,0 3-37-16,-1-1-114 0,3 0-245 0,-1-1-328 15</inkml:trace>
</inkml:ink>
</file>

<file path=ppt/ink/ink46.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8-01T03:53:22.228"/>
    </inkml:context>
    <inkml:brush xml:id="br0">
      <inkml:brushProperty name="width" value="0.05292" units="cm"/>
      <inkml:brushProperty name="height" value="0.05292" units="cm"/>
      <inkml:brushProperty name="color" value="#FF0000"/>
    </inkml:brush>
    <inkml:context xml:id="ctx1">
      <inkml:inkSource xml:id="inkSrc26">
        <inkml:traceFormat>
          <inkml:channel name="X" type="integer" max="19200" units="cm"/>
          <inkml:channel name="Y" type="integer" max="10800" units="cm"/>
          <inkml:channel name="T" type="integer" max="2.14748E9" units="dev"/>
        </inkml:traceFormat>
        <inkml:channelProperties>
          <inkml:channelProperty channel="X" name="resolution" value="554.91327" units="1/cm"/>
          <inkml:channelProperty channel="Y" name="resolution" value="552.14722" units="1/cm"/>
          <inkml:channelProperty channel="T" name="resolution" value="1" units="1/dev"/>
        </inkml:channelProperties>
      </inkml:inkSource>
      <inkml:timestamp xml:id="ts1" timeString="2024-08-01T03:53:42.472"/>
    </inkml:context>
  </inkml:definitions>
  <inkml:trace contextRef="#ctx0" brushRef="#br0">7033 2190 186 0,'0'-2'3'0,"-1"2"-12"0,0 1-2 0,1 2 0 0,0 1 3 0,1 2 5 0,0-1 0 0,1 1 1 16,-2 1 2-16,2 0-1 0,0 1 1 0,-2 3 1 0,0 1-1 16,-2 2 0-16,0 0 0 0,0-2 0 0,1 1-1 0,-1 0 2 0,0 0 1 15,-1 0 0-15,1-1 1 0,-1 1 0 0,-1 0 2 0,2 0-1 0,1 0 2 16,-2 1 1-16,1 2 0 0,-1 1 2 0,0-1-1 0,0 2 0 16,0 1 0-16,0 0-1 0,0-1 1 0,0 1-4 0,-1 2 1 0,1-1-1 15,0 2-2-15,1 1 1 0,-2 1 0 0,2 1 1 0,0 1 2 16,-1 1 0-16,1 0-1 0,1 2 0 0,-1 0 0 15,2 4-1-15,0 0 2 0,1 1 2 0,0-1 0 0,-1 1-3 16,2-1-2-16,-1 2-3 0,-1 2-1 0,2 0 1 0,-1 2-1 0,1 0-2 16,0 0 1-16,0 3 1 0,0-1 0 0,0 0 4 0,0 2-1 0,-1 1 1 0,0 1-1 0,0 0 1 15,0 1-2-15,-1-1-1 0,0 1 0 0,0 2-1 0,0-1-1 0,-2 1 2 16,0 0-2-16,-2 2 2 0,2 1 2 0,-1 0 0 0,0 2 0 16,-1 0 1-16,-1 1-3 0,-1-1-1 0,1-1 0 0,0 1 0 15,0 0-3-15,0 0 4 0,0 1 0 0,-1-1 0 0,0 2 3 0,2 0-2 16,-1 2 1-16,0-1 0 0,1 0-2 0,1 1 0 0,0 0-1 0,1 0-1 15,-1 2 1-15,1 0 0 0,1 0 0 0,0 0 3 0,1-1 0 0,-1 2-1 16,1 0 2-16,1 0-1 0,-1-1-2 16,1-1 0-16,0-1-3 0,1 1 3 0,-1 0 0 0,0-2 1 0,0 0 4 15,1 0-3-15,-1 0 0 0,1 0 1 0,1 0-1 0,-2-2 0 16,1 0 1-16,0 0 0 0,0 0 4 0,0 1 0 16,0-1 0-16,1 0 0 0,-1 1-2 0,0 1 2 0,0-1 0 15,-1 0 2-15,0-1-4 0,1-2-1 0,-1 1-4 0,0-1-1 0,-1 2 3 16,1 1 2-16,-1 0-1 0,0 1 3 0,0-1-1 0,-1 1 0 0,0-1 0 15,-1 0-2-15,0-1 0 0,-1 0-3 0,1 1 0 0,0-1 4 0,0 0 0 0,0-2 3 16,-1 0 2-16,1 0 0 0,0 0-1 0,0 1 2 0,0 0-1 0,0 0 0 0,0-1-1 16,0 0 0-16,0 0 1 0,0 0 3 0,0 2 1 0,0-3 3 0,0 1 4 0,0 0-1 15,1-2 4-15,0 1-1 0,-1 0 1 16,0 0 2-16,2 1 2 0,-1-3 2 0,0 0-5 0,0 0-6 0,0-1 3 16,1 1-3-16,0-2 0 0,0 2 3 0,0-1-6 0,0 0-2 0,0 2 0 15,0-3-1-15,-1 0 3 0,1-2-1 0,0 0 2 0,0 0-4 16,0-1-4-16,0-2 3 0,1 3 1 0,-1-3 3 0,1-1-2 0,-1 2-1 0,1-3 1 0,0 1-4 15,-1 0 2-15,1-2 1 0,-1 0-1 16,2 0 1-16,-2-3 1 0,2 0-3 0,-1-1-1 0,0 0 2 0,1 2-2 0,0-1-4 16,-1 1 2-16,1-1 6 0,0 0-7 0,-1 1 9 0,1-1 1 0,-1-1-5 15,0-2 10-15,-1 1-4 0,0-2-1 0,0 0 1 16,0-1-6-16,0 1-1 0,-1-3 1 0,1 0-3 0,-1-2-1 0,0 0 0 16,1-1-2-16,-1 1-1 0,1-3 2 0,-1 1-5 0,-1-2-1 0,0-2 3 15,0 0-1-15,0 0 0 0,0-2 4 0,1 0-6 0,-1-1 1 16,-1-2-1-16,0-1 0 0,0-2-1 0,0-2-6 0,-1-2-7 15,-1-2-25-15,1-3-54 0,-1-2-92 0,-2-2-84 0,-1-3-62 0,-1-3 12 16</inkml:trace>
  <inkml:trace contextRef="#ctx0" brushRef="#br0" timeOffset="1123.34">6568 11115 220 0,'-9'-7'18'0,"-3"-1"-12"0,1-2-3 0,1 2-2 0,4 1 0 0,0-1-2 16,0-1 1-16,0 1 1 0,1 0 0 0,0 1 1 0,0 0-1 16,1 0 0-16,-1 1 1 0,1-1-2 0,-2 0 4 0,2 2-2 0,2 0 2 15,-1 0 3-15,1 2 1 0,0 0 0 0,1 0-3 0,0 1-1 16,1 1-2-16,1 0-4 0,0 0 0 0,0 0-2 0,2 1 1 16,0-1 0-16,3 1 3 0,0 0-1 0,2 1 0 0,1 0 2 0,1 1-2 15,0-1 1-15,3 2 1 0,0 0-3 0,3 0 1 0,1 0 1 0,1 1-1 16,1 1 1-16,6-1 2 15,-1 1-3-15,4 0 1 0,-2 0 0 0,4 0-1 0,0-2 2 0,3 2 0 0,1-1-1 16,3 0 2-16,2 0-1 0,2 0-3 0,3 0 0 0,0-1 1 0,2 0 0 0,1 0 2 0,1 1-1 16,4-1 1-16,0 0-1 0,2 1-1 0,1-1 2 0,0 2 0 0,3-2-1 15,-1 1 1-15,3 2 2 0,2-1-1 0,0 0 2 0,1 0-2 16,2-1 1-16,1 0 1 0,1 1 1 0,3-1 3 0,0 1 1 0,2-1 0 16,1 1-2-16,2 0-1 0,2-1 1 0,0 2 0 0,2 0 1 0,2 0 3 15,-2 0-1-15,3 0-1 0,2 1 2 0,-2-1-1 0,4 1 1 16,1 0-1-16,0-2-1 0,4 3-1 0,-2-1 4 0,3 1-1 15,-1-1-1-15,1 0 0 0,1 0-3 0,3 0 0 0,0 0 1 16,1 0 1-16,1 0-2 0,1 0 0 16,0 1-1-16,-1-1 0 0,3 1-1 0,-1 0 3 0,0-1 0 0,1 0-1 0,1 0 2 0,0-1-2 0,2 2 0 15,-1-2 3-15,0 1 1 0,-1 0 4 0,2 0-2 0,-1-1-1 16,1 1 0-16,2 0-3 0,-1-1 0 0,-2 1 2 0,0 0 0 0,1 1 4 16,1 0-1-16,-1 0 3 0,2-1 2 0,-1 0 2 0,-1 0 3 15,1 0-4-15,1 0 0 0,-1 0-2 0,0-1-4 0,-3 1 2 0,2-1 0 16,0-2 3-16,-2 1 0 0,4-1 4 0,-3 1-1 15,-1 0 1-15,3 0 1 0,0 0 1 16,-2-1 2-16,3 0-4 0,-1 0 3 0,-3-1 3 0,1 0-2 16,0 0-1-16,-1 0-3 15,2 0-6-15,1-1-1 0,-3 0 0 0,0 0-4 0,0 0 1 0,1 0-3 16,0 1-4-16,1-1-2 0,-2 1 0 0,0-1-1 0,1-1 3 0,0 0 0 0,0 0-7 0,-1 0 0 16,-1 1-2-16,-1 0 6 0,0 0-3 0,-1 0 2 0,0-1 1 0,1 1 0 0,-2-1 8 0,-1 0-1 0,1 0 6 15,-1 0-4-15,3 1 4 0,-1 1 8 0,-2 0 2 0,0-1 2 0,-2 0 4 0,2 0-11 0,-1-1 3 16,0 2 4-16,0-1-3 0,0 0 8 0,-3 0-4 0,0 1-2 0,-1-2 5 0,-1 3-3 15,1-1 4-15,-2 1-2 0,0-1-4 0,-3 2 2 0,1-1-4 16,-1-1 4-16,1 1 1 0,0-1-4 0,-2 1 0 0,2-1-3 0,-5 1-10 16,3-1-1-16,-2 0 3 0,-1 1-6 0,2-1 5 0,-1-1 1 15,-1-1-5-15,-1 1 1 0,-6 1-2 0,2-1 2 0,-1 1-3 0,-1-2 1 0,1 0 2 16,-3 0-11-16,-1 0 4 0,-3 0-1 0,-2 1-6 0,-3 1 9 16,-1 0-6-16,-1-1-5 0,-3-1 5 0,0 1-4 0,-4 0 3 15,-4 0-2-15,0 0-5 0,-5-1 2 0,-1 0-4 0,-5-1 1 0,-4 1-3 16,-2-1-7-16,-6 0-14 0,0 1-24 0,-7-1-32 0,-2 0-51 0,-4 0-68 15,-4 0-90-15,-6 0-89 0,-3-1-46 0,-5 2-18 0</inkml:trace>
  <inkml:trace contextRef="#ctx0" brushRef="#br0" timeOffset="2297.6">8756 12983 1197 0,'-2'-6'54'0,"3"0"-7"0,0-2-16 0,1 1-6 0,2 0 8 16,0 1 10-16,0 0 6 0,-1 1 3 0,0 1-4 0,-2 1-2 16,0 1-3-16,-1 0 0 0,0 1-1 0,0 0-1 0,-1 1-1 0,0-1-3 15,0 0-5-15,-1 0 2 0,-1 0 2 0,-1 0 6 0,-1 1-2 0,-1-1-5 16,-2 1-9-16,0 0-13 0,0 1-6 16,-1 0 0-16,1 1-5 0,0 1 2 0,0 0-1 0,0 1-1 15,-2 2-2-15,1 0-2 0,-2 2-1 16,2 1-3-16,0-1-2 0,1 2-2 0,-1-1-3 0,1 1 0 15,1 1 0-15,-1-2-3 0,3 0 1 0,1 0-2 0,-1-2-2 0,1 2 0 0,2-2-1 16,0 0-1-16,0 0 3 0,2-2-1 0,0 1 4 16,2-1-1-16,0-1 1 0,0 2 3 0,0-3 1 0,1 1 8 15,0 2 2-15,1-2-2 0,0 2 3 0,0-1-1 16,0 1-6-16,1 0 9 0,-1 0-4 0,0 1 1 16,1 0 4-16,0-1-1 0,0 1 0 0,-1 0-4 0,0 0 6 0,0 0-1 15,0 0 6-15,-1 0 2 0,0 0-1 0,1 0 0 0,-2 0 0 0,1 0 2 0,-2 1 2 0,-1-1 5 0,-1 0-4 0,-2-1 1 0,1 1-2 0,-1 2 0 16,-2-2-6-16,-2 1 2 0,-1 0-2 0,-1 0-4 0,-2 1 3 0,0 0-1 0,-2 0-3 0,0-1 1 0,-2-1 0 0,-1 1 2 15,0-1-2-15,1 0-1 0,1-1-1 0,1 1 3 0,0-3 0 16,1 0-2-16,2-1-2 0,0-2-7 0,-1 0 1 0,4-1-3 0,-1 0 0 16,1 0-1-16,0-1-3 0,0-1-12 0,2 1-6 0,2-2-14 0,1 0-12 15,0-1-19-15,2-2-29 0,2 1-24 0,2-2-39 0,1 1-72 16,0-1-79-16,4-1-102 0,0 1 44 0</inkml:trace>
  <inkml:trace contextRef="#ctx0" brushRef="#br0" timeOffset="3091.05">8939 13130 721 0,'-6'0'140'0,"0"-1"-69"0,0 0-4 16,3 1-3-16,0 0-3 0,2 0-4 0,1 1-9 0,-1 0-10 0,1-1-11 16,0 2-9-16,0 0-4 0,1-1 0 0,-1 2 11 0,2 0 21 0,-2 1 31 15,1-1 22-15,-1-1-5 0,1 2-23 0,1-1-34 0,2 1-25 16,-1 2-8-16,3 0 0 0,-1 1-3 0,-1 0-2 0,2 0 0 15,-3 0 3-15,1-1 1 0,1 0 0 0,-1 0 1 0,0-1-4 0,2 0 1 0,-1 0-1 16,0-1 3-16,0-1-3 0,0 0 2 0,-1-1-3 16,0-1-2-16,0 0 5 0,0-1 0 0,1-1 4 0,0 0 4 0,0 0 0 0,-2-2 0 15,2 1 4-15,0-3-3 0,0 0 2 0,-1-1-3 0,2 1-2 16,-1-1-1-16,0 0-3 0,0-1-1 0,1-1-5 0,1 1 1 16,0-1-4-16,-1 1-2 0,1 0 1 0,-1 2-5 0,1-1 2 15,-1 1-1-15,-1 1 4 0,0 1 4 0,-3 0 0 0,2 0 0 16,0 1 1-16,0 1-2 0,-1 1 4 0,-2 1-2 0,1-1 0 0,0 2-1 0,1 0 0 0,-1 1 0 15,0 1 1-15,-1 1 5 0,1 0-7 0,0 0 3 0,0 2-1 16,0 0-3-16,1 0 5 0,0 0-2 0,0 1 1 0,0-1-1 0,2 0-2 16,-1-1-1-16,0-1 1 0,0-1-2 0,0 0 2 0,1 0 2 0,-1-1-2 15,1-1 3-15,0 0 4 0,0 0 2 0,-1-2 2 0,3 1 1 0,-1-3-4 16,0 0 4-16,0-1-7 0,0-3 4 0,1 0-2 0,0 0-2 16,1-1 1-16,0-2-3 0,0-2 0 0,0 0-1 0,0-1 2 0,0-1-1 15,0 0 1-15,1 0 1 0,0-2-1 0,-2 1 1 0,2 1-2 16,-1-2 1-16,0 0 2 0,2 1 3 0,-1 1-3 0,-1-1 1 0,0 0-2 15,-2 0-5-15,0 2 3 0,-1 0 1 0,-1 1-1 0,-1 2 3 16,0 2-3-16,-1 3-1 0,0 1-2 0,-1 2-1 0,1 1-2 0,-2 0 0 16,2 2 1-16,-1 2 3 0,-1 1 3 0,2 3-1 0,-2 3 1 0,0 3-1 15,2 2-1-15,-2 3 1 0,2 2-3 0,-1 0 1 0,0 2-1 16,0 2 0-16,0 0 2 0,0 3-2 0,-1 0-5 0,2 3 3 0,-1 1-5 16,1 2-2-16,0 1 4 0,-1 1-1 0,1 4 1 0,-2 1 1 0,2 0-3 15,-2 2-5-15,-2 0 1 0,1 0-5 0,-1 1-8 0,0-3 0 16,0-3-5-16,-1 0-8 0,1-5 7 0,-1-2 3 0,1-5 7 0,-2-2 2 15,3-4-5-15,-1-2-4 0,-1-4 3 0,0-3 2 0,1-4 16 16,0-1 4-16,-1-3-1 0,1-1 2 0,0-2-18 0,2-3-44 0,-2-2-23 16,1-2-9-16,-1-4 9 0,0-3 32 0,1-3 14 0,-1-2 13 0,2-3 5 15,-2-2 9-15,1 0 5 0,-1-4 2 0,0 0 3 0,0-3 0 16,1-1 4-16,0-4-4 0,1-2 5 0,0 0 0 0,0-2 4 0,2 2 7 16,-2 2 2-16,4-1 3 0,-1 1 3 0,0 0 3 0,0 2 1 0,2 1 4 15,0 5 0-15,1 1 1 0,2 5 0 0,0 4 4 0,2 1 0 0,-1 2 5 16,1 3 2-16,-1 1 3 0,0 3 4 0,0 0-3 0,2 3 2 15,-1-1-3-15,-1 2-3 0,1 1 2 0,-1 1-3 0,1 2 1 16,0 0 3-16,1 1 0 0,-2 2 6 0,1 0 5 0,-1 1-4 0,1 1 4 16,1 1-7-16,-2 0-6 0,0 2 1 0,-2 1 1 0,-2 0 3 0,0 0 8 15,-3 1 3-15,-1 0-12 0,-1-1-9 0,-1 1-17 0,-1 2-8 16,0-1-5-16,-3 1-2 0,-1 1-8 0,-3 1 2 0,-2-1 1 0,-2 0-5 16,1-2-3-16,-2 1-6 0,-1-1-10 0,0 1-15 0,-1-1-19 0,1 0-27 15,-2 1-33-15,1-2-58 0,0 1-125 0,-1-1-160 0,0-2-208 16</inkml:trace>
  <inkml:trace contextRef="#ctx0" brushRef="#br0" timeOffset="3557.96">9925 13195 464 0,'-3'-13'30'0,"-1"-2"2"0,0-4 2 0,3 0-3 0,0 1-1 0,2 1-1 0,0-1 1 16,-1 1-3-16,1 1-1 0,-1 2 0 0,0-1 0 0,0 2 3 15,0-1-6-15,0 2 0 0,0 5-7 0,1-1-3 0,-1 5 1 0,0 1 3 0,0 2 20 16,-1 2 15-16,1 0 7 0,0 4-2 0,0 2-24 0,0 3-18 16,1 5-8-16,1 3-2 0,0 2-4 0,0 5 5 0,0 3-1 0,0 2-1 15,1 2-2-15,0 4 1 0,0 0-9 0,0 4 1 0,-1 1-2 16,0 1-2-16,0 2 4 0,1 0-5 0,-3 0 0 0,-1 0-7 0,-3 0-1 15,2 0-4-15,-3-4 1 0,0-1-1 0,-1-2-3 0,0-4 4 16,0-2 0-16,-1-5 8 0,0-2 7 0,0-4-2 0,1-4 3 0,0-4-1 16,1-2 2-16,0-2 5 0,1-2-1 0,1-1-1 0,0-4 5 0,1 1-2 15,0-3-5-15,0-2-12 0,1-1-35 0,0-3-20 0,0-3-17 16,1-2-7-16,0-3-16 0,0-2-24 0,0-1-24 0,1-3-8 0</inkml:trace>
  <inkml:trace contextRef="#ctx0" brushRef="#br0" timeOffset="3764.56">9890 13226 104 0,'6'-14'43'0,"1"-1"13"0,2-2 6 16,1 4 6-16,-1 4 9 0,0 1 0 0,3 0-2 0,-1 0-6 16,-1 2-6-16,-1 1-3 0,2 1-2 0,-2 1-1 0,2 1-3 0,-1 1-3 15,-1 2-1-15,1 1-5 0,0 2-1 0,0 0-2 0,2 2-7 0,-3 2-2 16,1 1-4-16,-1 1-5 0,-3 0 0 0,0 2-4 0,-2 0-2 16,-2 2 5-16,-1-1 6 0,-3-1 13 0,-2 0 12 0,-2 0-1 15,0-1-8-15,-3 0-18 0,-2-1-21 0,2-1-8 0,-1 1-11 0,-2-1 1 16,1 1 2-16,-2 0 0 0,0-1 3 0,-1 0 0 0,0-1-5 0,1-1-4 15,0 1-2-15,2-3-11 0,0 1-13 0,1 0-15 16,1-2-30-16,3 0-31 0,0-3-54 0,-1-1-103 0,5-1-110 0</inkml:trace>
  <inkml:trace contextRef="#ctx0" brushRef="#br0" timeOffset="4581.85">10257 13393 537 0,'-4'0'72'0,"-1"0"17"0,2-1 20 0,2-2 10 0,1 0 3 0,1-2-16 0,0-1-18 16,1-1-9-16,0-3-9 0,0-2-9 0,2-1-13 0,0-2-6 0,2-2-3 15,0-1 9-15,0 0 4 0,1-4 9 0,-2-2 1 0,-1 0-18 0,2-3-16 16,-1 0-16-16,0-3-9 0,1 0 2 0,-3-1 2 0,0-3-4 16,-2-2 1-16,-2 0-4 0,-1 0 1 15,0 1 2-15,-2 3-3 0,0 2 3 0,0 4-3 0,2 4-4 0,-2 1-5 0,2 5-1 16,0 1 0-16,0 5 5 0,1 2 3 0,0 4-2 15,-1 2-3-15,2 1-3 0,0 2-8 0,-2 0-3 0,2 2 2 0,0 1 5 0,0 4 6 0,-2 4 5 16,2 1 3-16,-1 4 4 0,0 2 0 0,1 2-3 0,-1 2-3 16,1 3-2-16,0 1-4 0,0 3 4 0,0 0-1 0,1 5-1 15,-1-1 1-15,0 2 0 0,-1-1-2 0,1-1 1 0,0 0 1 16,0-1-3-16,0 0 8 0,0-2-5 0,0-2 2 0,2-4-3 16,-1-3-6-16,3-2 3 0,0-3 3 0,2-2 1 0,0-2 1 0,2-2 3 0,0-3-6 0,1-2 3 15,2-2 3-15,0-1 2 0,0-1 1 0,0-2 4 0,1-2-5 16,0-1 1-16,-1-1 1 0,1-2 1 0,1-2 0 0,-1-1 0 0,-1-2 1 15,1-1-1-15,-3-1 2 0,0-1 6 0,1-1-6 0,-1 0-3 0,0 0 2 16,-1-2-6-16,0-1 2 0,-1 1 2 0,0 1-1 0,-1-1 1 0,1 2 1 16,-2 0 1-16,1 2 0 0,-1 0-2 0,0 1 1 0,-1 2-3 0,1 1 7 15,-2 3-4-15,1 0 0 0,-2 1 0 0,1 1-5 0,-1 1 2 0,1 0 0 16,-2 2-1-16,1 0-6 0,-1 1-1 0,0 1-1 0,0-1 2 16,-1 1 4-16,2 2 4 0,1-1-2 0,-2 2 0 0,2 1 0 0,-2 1-2 15,1 1 4-15,0 0-5 0,0 2 3 0,0 0-1 0,0 0-3 0,-1 2 2 16,1 0-1-16,0-1 0 0,-1 1 0 0,1 0 1 0,0 1 0 15,0-1 0-15,0-1-1 0,0 0-1 0,0 0 2 0,0-1-1 0,2-1 3 16,-1 1 0-16,1-2-2 0,2-1-4 0,-1-1 3 0,1 0-4 16,1-2 2-16,-1 0-1 0,1-1-3 0,0-2 2 0,0 0 5 0,-1-1-2 15,1-1 5-15,0-1 0 0,0 0-2 0,2-2 2 0,-2-1-1 0,0-2 4 16,1-2 3-16,-1-1 0 0,2 0 0 0,1-2-3 0,-1 2-3 16,-1-2 0-16,0 0 6 0,0 0 2 0,-1-2 1 0,0 1-1 0,0-2 0 15,-1 0 2-15,0 1-2 0,-1 0 1 0,0-1 1 0,0 0-6 0,-1 0 2 16,0 3-3-16,0 0-2 0,0 3 4 0,-1 1 0 0,0 3 1 15,1 2-3-15,-2 1-1 0,0 2-9 0,0 1 2 0,-1 1 0 0,1 3 6 16,-1 0 2-16,0 3-2 0,1 1 5 0,0 1-7 0,0 2 3 16,0 2 1-16,0 1-7 0,0 3-1 0,-1 1 3 0,0-1-3 0,0 3 1 15,0 1 3-15,-1 0-4 0,0 4-1 0,-1 0 1 0,0 2-3 0,0 2-5 16,0 2-13-16,-2 3 4 0,0-1 0 0,-1 3-2 0,-1 2 10 16,-2-1-8-16,1 1-5 0,-1-2 7 0,0-2 1 0,0-1 3 0,-1-2 2 15,0-1 3-15,-1-4 2 0,0-2 4 0,2-1 5 0,-2-3 4 0,1-2 0 16,1-2 0-16,0-3-2 0,-2-1 2 0,2-1 1 0,-1-2 4 15,1-1 8-15,-1-2-5 0,0-2 8 0,1-2 6 0,0-1-1 0,-1-2 3 16,0-2 4-16,0-1-6 0,0-3-3 0,0-1 2 0,-1-2-1 16,0 0 3-16,0 0 9 0,1-2 3 0,0-2 5 0,1-2-3 0,2 0-2 15,1-1-8-15,1-1-4 0,0-1-3 0,3 0-6 0,2-1-9 0,0-1-4 16,2 1 1-16,1 0-6 0,0 0-1 0,2 3-4 0,1-1-6 16,1 1-6-16,1 3-11 0,3-1-12 0,-1 1-13 0,0 1-26 0,2 0-24 15,-1 1-40-15,2 0-102 0,-2 0-225 0,2 1-279 0</inkml:trace>
  <inkml:trace contextRef="#ctx0" brushRef="#br0" timeOffset="5443.05">12296 13251 291 0,'-4'0'253'0,"0"0"-168"0,1 0 27 0,2-2 11 0,1-1-9 16,1-2-18-16,1-1-23 0,1-2-4 0,0 1-7 0,1-1-8 16,-1-3-1-16,2-1-7 0,-1 0 2 0,1 0-2 0,-1 0-1 0,0-1-1 15,0-1-1-15,-2 1 1 0,-2-1-5 0,0 2 1 0,0-1-6 16,-2 0-8-16,0 1-9 0,0 1-5 0,0 2-5 0,-1 1 0 0,0 0-2 15,0 1 3-15,-1 1-1 0,1 0-1 0,-2 1 2 0,0 1-4 0,1 1 3 16,-1 2-3-16,-1 2-4 0,3 0-2 0,-2 2-7 0,1 1-2 16,-1 2 4-16,-1 1-5 0,0 1 2 0,1 1 2 0,0 1-5 15,0 0 3-15,0 1 0 0,-1 1-1 0,1 1-2 16,1-1-2-16,0-1 0 0,0 2-3 0,0-1 2 16,-1 2-1-16,3-1-1 0,0-1 0 0,-1 1-3 0,1-2 3 15,0-1 1-15,1-1-1 0,0 0 3 0,2-2-3 0,1-2 2 0,1 0 4 0,1-3-2 0,1-1 4 0,2-1 3 0,1 0 2 16,0-2 2-16,0-1-1 0,1-1 1 0,0-1-1 0,0 0 4 0,3-2-2 15,-3 0 5-15,2-1-1 0,-1-1-2 0,0 0-1 0,0 0-1 0,3-1 0 16,-3-1 0-16,2 1-1 0,-2-1 3 0,0 1-1 0,-1 1 0 0,0 0 0 16,-1 1-2-16,1 1 2 0,-2 0 1 0,0 1-1 0,-2 0 2 15,0 2-1-15,-1-1 0 0,0 2 0 0,-2 0-1 0,2 1 2 0,-2 1-3 16,0 0 3-16,0 0-2 0,-1 1-3 0,0 1 3 0,0 1 0 0,0 1 2 16,1 0 1-16,-1 1-2 0,1 1 3 0,0 0-4 0,0 1 2 15,0-1 1-15,0 0-2 0,0 0 1 0,1 0-1 0,0 0 2 0,0-2 1 16,2 1 3-16,0-1-1 0,1-1 1 0,0-1 0 0,1 0 2 15,0-1 4-15,0 0-2 0,4-1 4 0,-3-2-2 0,3-1 0 0,-2-1 0 16,3-1 0-16,-1-1 1 0,2-1 1 0,-1-2 0 0,0-1-3 16,2-1 1-16,-2 0-2 0,1-2-2 0,-2-2 0 0,1-1-1 0,0-1 1 15,-1-1 2-15,-2 0 0 0,-1 3 1 0,1-2 0 0,-2 2-1 0,-3 1 5 16,0 1-4-16,0 0 1 0,-1 0-3 0,-1 0 0 0,-1 2 2 0,-1 1 2 16,0 3 2-16,0 2 1 0,-1 3 1 0,0 2-5 0,0 2-2 15,0 0-8-15,-1 2-2 0,1 2-4 0,-2 3 0 0,3 3 6 0,-2 4-2 16,0 3 1-16,2 3 2 0,0 4-3 0,-1 3-2 0,1 2-2 0,0 5 0 15,1 1 1-15,-1 0-5 0,2 4 5 0,2 0-3 0,-1 2-1 16,0 4 0-16,-1-1-8 0,0 2 3 0,-1 0-3 0,0 1 3 0,0 0 7 16,-2-1-7-16,1 1-11 0,-2 0 2 0,-1 0-5 0,0-3-5 15,0-3 6-15,-2-3-5 0,1-4 3 0,-1-3 3 0,0-6 4 0,1-1 4 16,0-6-1-16,-1-3-5 0,-1-2-15 0,0-3-20 0,1-2-36 16,-1-3-76-16,0 1-60 0,0-3-56 0,0-3-62 0,-1-3 61 0</inkml:trace>
  <inkml:trace contextRef="#ctx0" brushRef="#br0" timeOffset="5608.21">12486 13468 848 0,'0'-6'176'0,"-2"-2"-102"15,2-1 2-15,3 0-12 0,1 1-10 0,3 0-1 0,1 0-5 0,1 2-2 16,1 0-4-16,2 0-7 0,0 1-2 0,3-1-5 0,2 0-1 0,3-1-14 16,0 1-2-16,4-1-9 0,1-1-3 0,1 0 1 0,2-3-5 15,-2 1-3-15,1-1-23 0,-1-1-65 0,0 0-114 0,4-2-429 0</inkml:trace>
  <inkml:trace contextRef="#ctx0" brushRef="#br0" timeOffset="6675.96">14649 13316 924 0,'-5'-7'45'16,"1"-1"-12"-16,0-4 2 0,3 2 6 0,0-2 9 0,2 1 11 0,-1-1-2 16,0 0-7-16,0 0-7 0,-1 1-7 0,-1-2-1 0,0 1 2 0,1-1 2 15,-2 0-7-15,1 1-5 0,0-2-10 0,0 2-1 0,-2 0-6 16,0 2 0-16,-1 3 3 0,0-1-4 0,0 3 10 0,0 0-1 0,-1 2 2 15,0 1-5-15,-1 2-8 0,0 1-5 0,-1 2-1 0,1 1 1 16,-1 3-6-16,-1 1 1 0,1 1-3 0,-2 2-5 0,0 1 2 0,0 2-3 16,0 1-2-16,-1 1 2 0,3 1-5 0,-1 1 1 0,1-2-2 0,0 1 1 15,2 2 4-15,1-2-2 0,0-1 3 0,1 0 1 0,1-3-3 16,1 0 0-16,2-2 3 0,0-2-2 0,4 0 2 0,0-1-3 16,0-2-8-16,3-2 1 0,-1-1 4 0,2-2 0 0,0 0 10 0,1-1 1 15,1-2-1-15,2-3 5 0,-1-2 0 0,1-3 1 0,1 0 3 16,-1-1 2-16,3-2 2 0,-2-2-4 0,2 0 2 0,-1-2-3 0,0-3-2 15,-1-1 1-15,1 0-1 0,1-3-4 0,0 0 2 0,-2-1 1 0,0-1-2 16,-1-2-1-16,-1-2-1 0,-2-1-1 0,0-2 0 0,-1-1-1 0,-3 1 6 16,0-1-4-16,-2-1 12 0,0 2-4 0,-2-2 0 0,-1-1 3 15,-1 1-3-15,-2-2 3 0,-1 3 1 0,0 1 0 0,1 4-1 0,-1 2 1 16,0 7 3-16,0 3 3 0,0 6 1 0,1 4-2 0,-1 3-5 0,2 2-2 16,0 2-8-16,0 1 1 0,-1 2 0 0,0 2-1 0,0 4 2 15,-1 2-3-15,1 4 3 0,-1 3-2 0,1 5-2 0,-1 2-1 0,1 2-1 16,0 3-4-16,0 0 4 0,0 4-2 0,0 0 2 0,-1 4 3 0,1 1-2 15,-2-1-1-15,2 3-2 0,1 1-6 0,0 1-5 0,1-2-4 16,0 0-10-16,1-4-2 0,2-2-3 0,2-4-3 0,1-3-2 0,3-4-1 16,1-3-4-16,0-3 0 0,1-4 4 0,0-1 3 0,0-3 0 0,1-4 10 15,-1-1 8-15,1-3 6 0,0-2 7 0,1 0 1 0,-1-2 5 16,2 0 3-16,-2-3 5 0,2-1 3 0,1-2-3 0,-1-2 1 0,-1 0 0 16,-2-1-2-16,1-1 0 0,0-2 0 0,-1-1-1 0,1-1 0 0,-2 1 2 15,-1-2 0-15,1 0 0 0,-1 0 4 0,-1-1-1 0,-1 0 0 16,0 0-2-16,0 2 1 0,0 0 0 0,-1 2 1 0,0 1 3 0,1 3 3 15,1-1 1-15,-1 1 0 0,2 2 3 0,-2 1-2 0,1 2 4 16,0 1 0-16,0 1-2 0,0 1 7 0,-1 1-1 0,1 1 1 0,1 0 1 16,1 2-2-16,0-1-2 0,1 1 1 0,-1 2-2 0,2 0-1 0,-2 2-3 15,3 1-5-15,-3 1-2 0,1 1-5 0,-1 0-3 0,-2-1 0 16,1 3 1-16,-1 0 0 0,-1 1-2 0,-1 1 2 0,-2-1-2 0,0 1 1 16,-1-1 0-16,0 0-1 0,-2 0 3 0,-2 0-2 0,0 0-1 0,0 0 1 15,-2-1-3-15,-1-2 0 0,-1 1 5 0,1-2 0 0,-1 0 0 16,0-2 2-16,1 0 1 0,1 0 6 0,0-3 0 0,0 1 0 0,1-3 3 15,-1 0-4-15,2-1 4 0,2-1-1 0,0-1-5 0,0-1-5 16,2-1-5-16,-2-1-2 0,4-1-3 0,-1-2 1 0,0 0-3 0,1 1 1 16,1-4 1-16,-1 1 0 0,4-3-1 0,-1 0-3 0,2 1-2 0,0-1 0 15,0 1 1-15,0 0-2 0,0 0 3 0,0 2 3 0,0 0 4 16,1 0 2-16,-1 1 2 0,0 1 1 0,1 0 2 0,-1 0 2 16,0 2-2-16,0-1 0 0,-1 1-4 0,-2 1 1 0,2 0 0 0,-2 1 3 0,-1 1 3 15,-1 0-2-15,-2 1 0 0,2 2-1 0,-1 0-2 0,-1 1 0 16,1 0 2-16,-1 1-2 0,0 2 1 0,0 0 0 0,2 0 4 0,-1 2 1 15,-1-1-2-15,0 2-3 0,1-2-6 0,-1 3-1 0,-1 0 0 16,1 1 2-16,-2 1 3 0,0 0-1 0,0 1 1 0,0-2-1 0,0 1-3 16,-1 0 0-16,0-1-1 0,0 1-2 0,0-1-4 0,0-1-5 15,1-1-5-15,1-1-11 0,0-1-12 0,1 0-12 0,1-2-10 0,1-1-16 16,1-1-24-16,1-2-56 0,0-1-86 0,0-2-102 0</inkml:trace>
  <inkml:trace contextRef="#ctx0" brushRef="#br0" timeOffset="6818.64">15622 12838 462 0,'-4'-2'259'0,"-2"0"-148"0,1-1-5 0,1 2-10 0,1 0-15 0,0 2-13 16,2 0-17-16,-1 1-17 0,0 1-11 0,-1 0-8 0,1 2-7 0,0 0-2 15,1-1-5-15,0 2-1 0,0 1-5 0,1 0 1 0,0 0-8 16,-1 0-9-16,1 1-19 0,0-1-12 0,1 0-8 0,0-2-32 0,1-1-41 16,-1 1-190-16,2-2-131 0</inkml:trace>
  <inkml:trace contextRef="#ctx0" brushRef="#br0" timeOffset="7557.32">15755 13097 714 0,'-1'-3'128'0,"1"-2"-91"0,1-2-6 0,3 2-2 0,2-2-1 0,0 2 6 0,1 0 2 16,-1 1-1-16,0 1-5 0,-1-1-9 0,0 3 1 0,-1-1-2 16,0 2 2-16,0 1 1 0,-1 1-7 0,3 0 0 0,-2 2 1 15,0 1 9-15,0 1 15 0,-1-1 10 0,-1 2 5 0,0-1-7 0,-1 1-19 16,1 0-9-16,0 2-14 0,1 1-4 0,-1 1-1 0,1 1 0 16,-1 0 0-16,-1-1-2 0,1 0 1 0,0 0-3 0,0-1 4 0,0-1-3 15,0-1-1-15,-1-1 2 0,2-1-7 0,-1-1 7 0,0 0-2 0,1-2 2 16,-1-1 0-16,2 0 1 0,-1-2 3 0,0 0 1 15,0-2 5-15,0 0 2 0,0-1 2 0,1-2 3 0,-2-1-1 0,2 1-3 0,1-3-4 16,0-2-7-16,0 0-2 0,1-2-5 0,1 0 3 0,0 0-3 0,1-1 0 16,-1-1 3-16,0 0-1 0,0 0 1 0,-1 2 1 0,0 0-1 0,0 0 2 15,-1 1 1-15,1 0 0 0,0 2 2 0,0 0-1 0,0 0-2 0,-1 3 3 16,0-1-1-16,1 2 1 0,-1 1 1 0,1 0-3 0,-1 1-1 16,0 0 2-16,-2 2 1 0,3 1-1 0,0 1 1 0,0 1-2 15,1 1 3-15,0 1 1 0,1 0 1 0,0 0 0 0,0 1-4 0,0 1-2 16,1 0-2-16,-2 2 0 0,0 0 4 0,-1-2-4 0,0 1-3 15,0 1 4-15,0-1-3 0,0 1 4 0,-1 0 0 0,1-1 0 0,-1-1-1 0,0-1-2 16,-1-1 1-16,1 1-3 0,-1-2-2 0,1 1-3 0,0-2 0 16,-1 0-7-16,1-1-2 0,1-1-2 0,0-1-9 0,0-1-1 15,2-2-12-15,0-2-11 0,0 0-13 0,2-2-11 0,1-1-20 0,0-2-19 16,1-1-36-16,-1-2-45 0,1 0-16 0,1-2 9 0,-1-2 35 0</inkml:trace>
  <inkml:trace contextRef="#ctx0" brushRef="#br0" timeOffset="8112.43">16481 12773 28 0,'5'-23'39'0,"-2"-2"5"16,4-8 10-16,-3 3 1 0,-2 1-1 0,-1 1 4 0,-1-1-5 0,0 1 12 15,-1 2 22-15,-1 0 6 0,0 5-3 0,-1 0-11 0,0 4-29 0,0 5-1 16,1 2 1-16,-1 4 3 0,1 3-5 0,-1 3-12 0,1 2-14 16,0 2-7-16,-1 2-8 0,-1 2 4 0,2 3 1 0,-1 2-1 0,0 2 3 15,0 2-3-15,-1 3 0 0,1 2 4 0,-1 3-2 0,1 1-2 0,-1 4-1 16,-2-1-6-16,0 4 2 0,2 0 3 0,-2 1 0 0,2 2 1 16,-1-2-2-16,1 2-4 0,0-1-4 0,1-1-2 0,1 0-5 0,1-2-3 15,0-1 0-15,0-4 0 0,1-4 1 0,2-2-2 16,0-4 2-16,2-3 1 0,2-3 1 0,1-2 8 0,1-3 0 15,0-2-1-15,3 0-1 0,-1-3 0 0,1-1 2 0,1-1 8 0,1-2 3 0,1-1-1 0,-1-3-1 16,2 0-5-16,-1-2-3 0,1-2-2 0,0 2-5 0,-2-3 1 16,1-1 1-16,-2 1-3 0,1-2 2 0,-3 1-2 0,-1-1-1 0,0 0 4 15,-1 0 0-15,0 1 4 0,-3-2 1 0,3 1 2 0,-3 1 2 16,-1 1 2-16,0 3 3 0,-1 0 5 0,-1 1 6 0,0 0 2 0,-2 2 4 16,1 0-4-16,-1 1 3 0,0 1-1 0,-1 0 2 0,1 2 2 0,-2-1-1 15,1 2-2-15,-1 0-4 0,0 1-3 0,0 0-5 0,-1 1-5 16,0 0-4-16,0 1-2 0,0 1-3 0,0 0 2 0,-1 1-2 0,0 1 1 15,2 1 0-15,-1 0-4 0,0 1-1 0,1 1 1 0,-1 1 0 0,1-1 2 16,-2 2 2-16,2 0-3 0,1 1 0 0,0 1 0 0,-1-1 2 16,1-1-2-16,0 1-2 0,1-1 2 0,0 0-4 0,0-1 2 0,0 0 0 15,1-1-1-15,1 1 3 0,0-1-1 0,-1 0 1 16,3-1 2-16,1-2-2 0,0 1-5 0,0-2-3 0,1-1 2 0,2 0-1 16,0-1 6-16,-1 0 1 0,2-1-2 0,0-1 2 0,1 0-1 0,1-2-1 15,0 0 1-15,-1-1-1 0,1-1 2 0,1 0 0 0,-1-1 2 0,0 0-1 0,-1-1-1 16,-1-1-4-16,1-1 1 0,0 0 2 0,-1 1-2 0,-1-2 5 15,0 1-3-15,-1-1 1 0,-2 0 1 0,1-1-2 0,-1 0 4 0,-1-1-1 16,0-2-2-16,2 0 1 0,-2 0 0 0,1 2-2 0,-1 1 1 0,0 0-3 16,0 1 3-16,-1 2 2 0,1 1 1 0,-1 1 1 15,-2 1 0-15,1 1-2 0,0 1 0 0,0 0 0 0,0 1 3 0,-1 1-1 0,0 0-1 16,1 1 0-16,-1-1 0 0,0 2 1 0,1 2 4 0,0-1-4 16,0 3 1-16,-2-1-4 0,2 2 0 0,0 0 0 0,-2 2-3 0,0 0 1 15,2-2-4-15,-1 3 0 0,-1-1-5 0,1 0-4 0,0 1-10 16,0-1-10-16,0-1-14 0,1-1-14 0,-1 0-19 0,0-1-20 0,0-1-35 15,1 0-87-15,-2 0-100 0,1-2-69 0</inkml:trace>
  <inkml:trace contextRef="#ctx0" brushRef="#br0" timeOffset="8866.82">17076 12752 576 0,'-2'-1'70'0,"0"1"-18"0,0-1-6 0,1 1-3 0,2 0-9 16,0 0-10-16,-1 1-11 0,0 2 1 0,1 0 0 0,1-1 2 15,-1 2 6-15,2-1-5 0,-1 1 2 0,2 0-6 0,-1 1-7 0,0 0-3 16,0 0-2-16,0 0 0 0,-2 0 1 0,1 0 2 0,-2 0-2 0,2 0 4 16,0 0-4-16,0 1-2 0,-1-1-2 0,1 2-5 0,0 1 0 15,0 0 2-15,0 0-2 0,0 0 2 0,-1 3 0 0,-1-1-2 0,0 0 1 16,1 2-1-16,-1-3 2 0,0 3-2 0,0 1 0 0,0-1 1 16,0 0 0-16,0-3 0 0,0 1 2 0,0-2 2 0,0 0 1 15,0-2 2-15,0-1 0 0,0-2 3 0,2 1-1 0,-2-1 3 0,1-2 1 16,0 1 2-16,0-2 6 0,1 0 9 0,-2-1 6 0,2-1 5 0,0-1-1 15,1 0-1-15,1-1-9 0,0-2-6 0,-1 0-8 0,2-2-7 0,-1 0 1 16,1-1-4-16,-1 0 2 0,1-3 1 0,0 1-2 0,-1-2-1 16,-1 2 3-16,1 1-5 0,0 0 2 0,0-1 2 0,0 1-4 0,0 0 4 15,0 0 3-15,1 2 1 0,1 0 2 0,0 0-2 0,1 0-4 16,-2 1 2-16,1 1-2 0,-1 0 4 0,0 2 0 0,1-1 1 0,-1 1 2 16,2 0 1-16,1 2 8 0,0 1-4 0,0-1 2 0,1 1-6 0,-2 1-8 15,0 1 2-15,-1 1-4 0,0 0 6 0,-1 1 5 0,0 2-3 0,-2-1 0 16,1 1 1-16,2 1-1 0,-1 1-3 0,0 0 0 0,0-1-6 15,-2 1 0-15,0 0 1 0,1 0 0 0,-1 1-4 0,0 0 1 16,-1 0 1-16,2 0-2 0,0 0 4 0,-1 0 0 0,0 0-2 0,0-2 0 16,0 0-1-16,0 1 2 0,2 0-3 0,-1-2 4 0,1 2-3 0,0-1 0 15,-1 0 2-15,0-2-3 0,0 0 1 0,2-2 1 0,1 0 0 0,-1 0 2 16,2 1-1-16,-1-2 0 0,1 1 0 0,0-1 1 0,-1-1-1 16,1 0 3-16,1-1-1 0,1-1 4 0,-1 1-1 0,0-2 4 15,1 0 2-15,1-2-1 0,1 0 1 0,0-2-2 0,-1 0 0 0,1-1 4 16,-1 0 1-16,0 0 6 0,2 0 1 0,-3 1 0 0,1 0-1 0,-1-1-3 15,-2 0 1-15,0-1 2 0,0 0 0 0,-2 1-3 0,-1 0 0 0,-1 1 3 16,0 0-1-16,-1 0 6 0,0 0-3 0,-1 1-3 0,-1 0 0 16,-2 1-5-16,1 1 6 0,0 2 2 0,-1-1-3 0,-1 1 1 15,0 1 0-15,0-1-10 0,-1 1-1 0,-1 1-4 0,2 1-7 0,-3 2 1 0,0 0-8 16,-2 0 5-16,1 2 2 0,-1 0-1 0,0 0 2 0,0 2 4 16,-1-2-3-16,0 1 2 0,1 1 2 0,1-1-10 0,-2 1 1 15,3 1-1-15,-1 0 3 0,2 0 0 0,1 0-1 0,0 1-2 0,1-1-3 0,0 0 1 16,1 1-1-16,2 1-4 0,-1-1 2 0,2 1-1 0,0 0 2 15,1 0 6-15,2-2-5 0,-1 2 2 0,1-1 0 0,-2 1-1 16,2 0 5-16,-2 0 2 0,2 0 1 0,0 1 1 0,-1 0 0 0,2 1-12 16,-1 1 2-16,-2 0-2 0,2 2 3 0,-3 0 6 0,2 1 1 0,-1-1 1 15,1 1-2-15,0 2 2 0,0 0-4 0,-1-1 1 0,1 3 0 16,-3-2-3-16,1 0 2 0,-2 1 1 0,-1-2 8 0,-1 1 0 0,-2-3 2 16,0 1-1-16,-2 0 0 0,-1-2-1 0,0-1 7 0,-2-1-4 0,-1 1 2 15,-2-2 0-15,0 0-5 0,-3-3 3 0,2 1-3 0,-2 0-5 0,0-1 3 16,0-1-7-16,-1 0-1 0,-1-2-3 0,1-1-11 0,-1-1-18 15,0-1-43-15,1-1-107 0,-3-2-130 0,-1-1-117 0,-2-1-23 0</inkml:trace>
  <inkml:trace contextRef="#ctx0" brushRef="#br0" timeOffset="9588.51">18809 13003 744 0,'-4'-7'34'0,"0"0"1"0,1-4-1 0,3 2 8 0,1-1 1 16,2-1-1-16,0 0 0 0,1 0-5 0,-1 0-4 0,-1 1-3 15,1 0-2-15,-1 2-1 0,0 0 0 0,-1 3 0 0,0 1-4 16,-1 2-1-16,1 1 5 0,-1 1-2 0,0 0-3 0,0 0-2 0,0 1-7 15,0 0-4-15,0 1-2 0,2 0 0 0,-2 2 0 0,2 0 3 16,1 3-1-16,-1 0 1 0,0 1-5 0,1 1-1 0,-1 1 3 0,1 1-2 16,0 1 3-16,-1 1-6 0,3 1-2 0,-1-1-3 0,0 2-2 0,0-1 7 15,3 0-5-15,-2 1 1 0,-1-1-1 0,1-1 1 0,1-1 1 16,1-1-2-16,0-1 2 0,1-1-1 0,-1 0-1 0,1-2 1 0,1-1 1 16,-1-1-4-16,-1-1 4 0,1 0-1 0,-1-2-4 0,3-2 3 0,-1 0 1 15,1-2-2-15,-1-1 7 0,0-1-6 0,0-2 3 0,1-1-1 16,-1-1-2-16,1-1 2 0,0 0-3 0,-1 1 3 0,0-3-3 0,-2 1 1 15,1-2 1-15,-1 1-1 0,-1-2 4 0,0 2 6 0,-1-2-3 0,-1 1 1 16,0 0-2-16,-2-1-6 0,2-1 0 0,-2 2-1 0,0 0 0 16,-1 3 3-16,1 2 2 0,0 1 1 0,0 2 1 0,-1 0-4 0,1 3 1 15,-1 0-2-15,0 0 0 0,-1 1 2 0,2 0 0 0,1 1 2 0,-1 1-3 16,1 1 4-16,1 1-3 0,-1 0 1 0,1 2 7 0,0 1-3 0,-1 1-1 16,1 1 2-16,1 1-6 0,-2 0 3 0,2-2-1 0,1 0-1 15,-1 0 3-15,-1-1 2 0,0 0 1 0,0 0 5 0,0-3-1 0,-1 1 4 16,0-1 2-16,0-1 1 0,-1 1 3 0,2-2 1 0,-1-1-1 15,0-1 3-15,0 0 8 0,0 0 3 0,0-1 13 0,-1-1 4 0,1-2 0 16,2 0-3-16,-1-1-7 0,0-1-6 0,2-1-7 0,0-1-1 0,0-1-6 16,-1-1-1-16,-1 0-6 0,-1-1-2 0,0 0-11 0,-1 1 0 15,-1 0 1-15,-1 0-5 0,0 0 5 0,0-2-4 0,0 3-1 0,0 0-3 16,-1 2-1-16,0 1-1 0,0 1-3 0,0 2-6 0,-1-1-12 0,1 3-6 16,-1 0-14-16,0 1-15 0,0 0-20 0,2 0-27 0,2 1-28 15,-2 0-22-15,2 1-27 0,1 3-53 0,1 0-52 0,2 0-87 16</inkml:trace>
  <inkml:trace contextRef="#ctx0" brushRef="#br0" timeOffset="10753.22">19659 12931 701 0,'-3'-2'167'0,"0"-1"-75"0,0-1-21 0,0 1-2 0,1-1 10 0,-1 2 0 0,1 0-11 16,-1-1-11-16,0 0-14 0,0-1-8 0,-1 1-4 0,1-2-5 15,1 0 0-15,-2 0 0 0,2 0-2 0,-1 0-4 0,1-1-4 0,-1 1-5 16,-1-1 2-16,1 2 2 0,-2-1 10 0,-1 0-1 0,0 0 1 15,0 1-9-15,1-1-8 0,0 3-2 0,0-1-6 0,0 1 1 16,-1 2 1-16,0 0-2 0,-1 2 2 0,0 0 1 0,0 0-2 0,0 1 1 0,0 1-4 16,1 0 5-16,1 1-4 0,0 1-3 0,0-1 2 0,1 2 0 15,-1-1-5-15,-1 2 3 0,3 0-2 0,-1 1-5 0,1 1 3 0,0-1-2 16,1-1 0-16,0 0 1 0,0 1-2 0,2-1 3 0,0 0 2 0,2 0-2 16,0-1 1-16,0-2-2 0,0 1 0 0,2-1 1 0,-1-1-1 15,1 0 1-15,0-1 1 0,1-1 0 0,0 1-1 0,1-2 2 0,-1 0 0 16,0-1 3-16,2-1 2 0,-3 0 2 0,4-1-2 0,-2-1 1 15,1 1-1-15,0-1 1 0,-1 0-3 0,0-1 3 0,-1-1 0 0,1 1-1 16,0-2 2-16,-1-1-1 0,0 2 0 0,-1-2 1 0,0 1 2 0,1 0-1 16,-2 0 1-16,1 1-2 0,-1 0-2 0,-1 1 0 0,1 2 1 15,-1 0 1-15,1 0-1 0,-1 2 0 0,2-1-1 0,-2 2-3 0,0-1-1 16,1 0 0-16,-1 1 1 0,0 1 1 0,1-1 1 0,-1 0-1 16,0 2 0-16,2 0 2 0,-2 0 2 0,1 1-1 0,-1 0 1 0,1 0-3 15,0 0 2-15,-1 0 0 0,3 0 0 0,-2-1 1 0,1 0-2 0,-1-1 2 16,1 1 0-16,-2-2 3 0,1-1-1 0,1 1 0 0,-1-2 3 0,2 1 1 15,-2-2 1-15,3 0 1 0,0-2-1 0,0-1-1 0,1 0-2 16,-1-2-2-16,2-1 1 0,8-9 4 0,-7 6-3 0,-1 0 1 16,0-1-1-16,0-1-2 0,0 1 1 0,0-3-2 0,0-1-1 15,0-2 3-15,0 0-2 0,-1-3 1 0,0 0-3 0,-1-2-4 0,0-1 7 16,-1-1-1-16,-2 0 4 0,1-2 2 0,-2-2-5 0,-1-1 1 16,1 0-4-16,-2 0 0 0,1 0 0 0,-1 0 0 0,-1 2 1 0,-1-1 4 15,-1 3-2-15,1 1 2 0,-2 4-3 0,1 6-3 0,1 4 2 0,-1 4 3 16,1 3-1-16,0 1-1 0,-1 2-5 0,1 2-5 0,-1 2-1 15,1 1-2-15,-1 2 6 0,1 3 3 0,0 3-3 0,-1 5 1 0,-1 3-3 16,2 2 2-16,1 1 0 0,0 2 0 0,0-1-5 0,1 3 1 16,0 0 2-16,1 3-4 0,0 0 4 0,0 3-4 0,-1-1-8 0,2 0-3 15,0-1 0-15,0-1-2 0,1-2-2 16,1 0 5-16,2-4 0 0,1-2 3 0,2-3 7 0,0-2 1 0,0-3 1 16,2-2 0-16,2 0-5 0,2-3-4 0,-1-1 4 15,1-2 2-15,0-2 6 0,2-1 5 0,-1-2-3 0,1 0 3 0,0-2-1 0,0-1-1 0,-1-1 0 0,1-2 0 0,0-1-2 16,-2-1 5-16,-2-2 0 0,0 0 3 0,-1-1 1 0,-1 0 1 15,0 0 0-15,-3-1 3 0,0-1 4 0,-3-1-1 0,2-1 7 0,-2 2-1 16,-1-2-1-16,-2 1 2 0,-1 0 0 0,0 2-4 0,-1-1 0 0,0 0-1 16,1 1 2-16,-1 0 0 0,-1 2-2 0,0 2-5 0,1 1-5 15,-1 2 2-15,0 1 1 0,0 0-1 0,1 2-2 0,-1-1-4 0,1 2 0 16,-1 0 0-16,0 0-1 0,1 0 0 0,-1 0-3 0,0 2 1 0,0-1-2 16,0 1-1-16,0 2 2 0,-1-1 0 0,0 2 1 0,0-1 2 15,0 2-3-15,-1 2 3 0,0 0-3 0,0 2 3 0,1-1 0 0,-1 0-1 16,1 0 0-16,0-1-1 0,0 1-5 0,2 1 2 0,-2-1-3 15,2 0 1-15,0 0-1 0,0 0 1 0,0-2-1 0,2 2 2 0,-2-1-1 16,4-1 1-16,-2 0 3 0,1-2 2 0,0 0-1 0,1-1-2 0,0-1-2 16,2 1-1-16,1-2 1 0,-1 1 2 0,0-1 3 0,1-1-1 15,-2 1 3-15,2-2 1 0,-2 0 0 0,2-2 0 0,1 0 1 0,0-1-1 16,0 1 0-16,0-2 0 0,-1 1 0 0,0-1 2 0,0-1-2 0,0-1 1 16,-1-1-2-16,2 1 1 0,-1-1 2 0,-2 0 0 0,1-1 3 15,0 1 2-15,0-1-1 0,-2 0 3 0,1 0 1 0,-1 0 2 0,2-1 0 16,-1-1 4-16,1 0-6 0,-1-1-4 0,0 0-1 0,0-1 0 0,1 0-1 15,-1 0 2-15,1 3 5 0,0-1-2 0,-2 1-2 0,2 0 4 16,0 1-8-16,0 1 4 0,1 1 1 0,-1 3-1 0,1 0 0 0,0 0 4 16,0 1-1-16,-1 1-2 0,0 0 4 0,0 1-5 0,0 1 7 15,1 0 0-15,1 1-1 0,0 1-1 0,2 0-5 0,-1-1 3 0,1 1-1 16,0 1 1-16,0 1-1 0,-1 0 0 0,1 1-2 0,-1 0 0 0,0 0-1 16,-1 0-1-16,1 0 1 0,-2 1-3 0,-1-1-1 0,-2 2-2 0,1 0-1 15,-2 1 0-15,-1 0 3 0,0 0 0 0,-2-1 0 0,0 0 1 16,-2-2-1-16,-1 2 0 0,0-1-5 0,-3-1 6 0,3 1-3 0,-3 0 1 15,0-1 2-15,-2-1-5 0,1 1 2 0,0-2 0 0,0-1 2 16,0 2 3-16,0-2 1 0,-1-1 0 0,1 0 5 0,1-2 3 16,-1 0 1-16,1-1 9 0,0-1 0 0,1 1 0 0,4-2 2 0,-2 0-3 15,2 0-2-15,-1 0 1 0,1-2-3 0,1 0-1 0,0-1 2 0,1 1-1 16,1-2 1-16,1 1 0 0,1-1-1 0,2-1-2 0,2 0-9 0,0-1-1 16,0 0 1-16,1-1-8 0,1 0 5 0,1 0-2 15,1-2-6-15,1 1 8 0,0-1-4 0,1 0-1 0,-1-1-1 0,1-1-6 16,1 1-4-16,-1 0 3 0,0 0-4 0,-2 2-6 0,0-1-6 0,-2 2-13 15,-1-1-12-15,-1 0-11 0,-1 1-11 0,-1 0-3 0,2 0-12 0,0 2-33 0,0-2-90 16,-3 0-161-16,-2 2-182 0</inkml:trace>
  <inkml:trace contextRef="#ctx0" brushRef="#br0" timeOffset="10981.6">19479 12504 988 0,'-21'0'55'0,"3"0"-31"0,-2-1 2 0,10 1 31 0,7-1 28 0,4-1 9 16,4 0 7-16,5-2-19 0,3-1-12 0,4 0 2 0,5-3-4 0,7-1-9 15,4-1-2-15,5-1 3 0,4-1 1 0,2 0 15 0,7-2-5 16,1-1 0-16,4 0-15 0,4 1-24 0,2-2-9 0,2 0-17 0,0 1-6 16,-1 1 3-16,-1 0-2 0,-2 1-8 0,-5 1 1 15,-2 1-11-15,-4 0-12 0,-8 4-10 0,-4-1-22 0,-4 2-15 0,-4 0-28 16,-4 1-31-16,-4 1-107 0,-7 0-229 0,-2 2-314 0</inkml:trace>
  <inkml:trace contextRef="#ctx0" brushRef="#br0" timeOffset="12810.67">4884 9136 445 0,'-14'-2'103'0,"1"1"-75"16,-5-2 11-16,4 1 14 0,1 1 1 0,1-1 7 0,1 0-4 0,-1 0-9 16,0 1-1-16,1-1-6 0,0 1 5 0,1 1-2 0,0-1-3 15,2 1 1-15,0-1 0 0,1 1 1 0,2-1 2 0,1 1-6 0,1 0-4 16,1 0-2-16,2 1-7 0,-1-1-1 0,1 1-7 0,1 0-9 16,0-1-6-16,2 2-3 0,1 0 3 0,4 1 4 0,2 1 4 0,4 1 0 15,2 3 2-15,2 1 4 0,5 1-2 0,1 0 2 0,1 1-2 0,2-1 0 16,2 1-4-16,2 0-3 0,0 1 1 0,3 0-4 15,0 0-7-15,1-1 0 0,3 1-4 0,-1 0-2 0,1 0 11 0,-2 0-5 0,0 0 2 16,-1 0-1-16,-3 0-8 0,2-1 9 0,-5 1-3 0,2-1-5 16,-4 1 6-16,-4-1-7 0,0-1 3 0,-3 0-3 15,-3-1-6-15,1 0 1 0,-5 0-3 0,-1 0-3 0,0 0-5 0,-3-1-10 0,-1 0-10 16,-1 0-18-16,-3-1-5 0,-2 1-13 0,0 0-30 0,-2-1-62 0,-2 0-141 0,0-2-93 16</inkml:trace>
  <inkml:trace contextRef="#ctx0" brushRef="#br0" timeOffset="12958.78">5244 9525 718 0,'-4'-2'87'16,"-2"0"-11"-16,0-2 15 0,-1-1 12 0,0-1-2 0,0-3-10 0,3 1-20 15,0-1-20-15,2-1-8 0,-1-1-7 0,1 0-5 0,0 0-7 0,0 0-5 16,2-1-6-16,0-1-3 0,0-1-2 0,2-1-6 0,0 1-4 16,1-3-6-16,0 0-9 0,0 0-10 0,0-3-19 0,0-2-22 0,2 0-26 15,0-2-30-15,1-1-38 0,-1 2-115 0,-2 0-240 0</inkml:trace>
  <inkml:trace contextRef="#ctx0" brushRef="#br0" timeOffset="14595.24">5305 8968 882 0,'-8'6'89'0,"-1"-1"-16"0,-1-1 24 0,1-3 9 0,0-2 0 0,1-1-12 16,0-1-37-16,1-1-19 0,1-1-15 0,0 1-6 0,-1-2 7 15,-1 0-2-15,2 0 2 0,0 0-3 0,1-1-5 0,0 1-5 16,0 0 2-16,1-1-1 0,0 2-8 0,0 0 3 0,2 1-4 0,-1 1 0 15,1 0 11-15,0 0-3 0,-1 1-6 0,1 1 3 0,0-1-8 0,0 2 8 16,0 0 5-16,1 1 4 0,0 0 3 0,1 1-8 0,0 1 0 0,0-1-6 16,1 2-1-16,1 0 2 0,1 2-2 0,1 0 1 0,1 2-5 15,1 1-1-15,1 0-3 0,0 0 2 0,3 1 0 0,1 0-2 0,0-1 4 16,-1 2-3-16,1-2-2 0,-2-1 1 0,3 1-4 16,-1-2 6-16,-1-1-2 0,1 0 0 0,-2-2-2 0,0 0-6 0,2-2 5 0,-3-1-6 15,1-1-2-15,-2-2 0 0,0-1-2 0,-2-2 0 0,0-1 0 0,0-2 3 16,-2-1 0-16,1 0 0 0,-1-4 0 0,-2-1 2 0,-2-1-3 15,0-1-3-15,-3 1-5 0,2-2-5 0,-2 1-3 0,0 0-2 0,-1-1-5 16,0 0-2-16,0-1 2 0,-2 4-1 0,0-2 3 0,0 1 7 0,0 1 0 16,-2 2 3-16,3-2 5 0,-2 2 5 0,0 1 2 0,2 0 9 15,-1 2 1-15,1 1-2 0,1 0 11 0,1 0-1 0,0 0 3 0,1 1 3 16,0 0-8-16,1 0 4 0,0 1 0 0,1 2-1 0,1-2 6 16,0 0-6-16,0 1 6 0,1 0-2 0,-1 0-1 0,2 1 2 0,0 1 1 15,0 0-4-15,1 0 1 0,0 1-2 0,1 1-1 0,-1-1 5 16,1 1-4-16,2 1-2 0,0 1 0 0,0 0-2 0,-1 0 2 0,2 1 4 15,0 1-1-15,-1-1-2 0,1 1-1 0,0 1 0 0,-2-1-2 0,2 1 3 16,0 0 0-16,-2-1 3 0,2 1-2 0,-2-1 0 0,0 1-1 0,0-1-1 16,-1-1-4-16,1 1 2 0,0-2-5 0,-2 1 6 0,1-1-3 15,-2 0 4-15,-1-1 1 0,0 0-8 0,0-1 4 0,-1 1-3 0,0-1-2 16,0 0 8-16,-1 1-1 0,0-2 0 0,0-1-2 0,-1 0-2 0,-2-2-1 16,-1-1 2-16,0 0-2 0,-2-1-2 0,0-1-1 0,1-1-3 15,-1-1 0-15,1 2 2 0,-1-2-2 0,-1 0-1 0,1 0-2 0,-1 0 4 16,-1-1-1-16,1 1 1 0,1-1 2 0,0 1 0 0,1 0 0 15,0-1 3-15,0 2 1 0,2 0-2 0,-1 0 3 0,2-1-4 0,0-1 6 16,-1 2 0-16,2-1-3 0,2 0 10 0,-1 3-5 0,1-2 3 0,0 2 2 16,1 0-8-16,-1 0 0 0,2 1 1 0,2 0 0 0,-1 0 6 15,0 0-1-15,0 2 1 0,1 0-2 0,0 0-2 0,1 0 1 0,1 0 0 16,0 1 0-16,-2 1-1 0,2 0 0 0,0 1 1 0,0 0-3 0,2 0 3 16,-2 1-4-16,1 1 3 0,1 0 4 0,-1 0 0 0,-1 1 3 15,1 0 3-15,1 1-3 0,-3 0-2 0,3 1-3 0,-1 1 0 0,-1-1 1 16,0-1 3-16,-2 2-2 0,0-1 0 0,0 0 2 0,-3-1-4 15,3 0-1-15,-3-1 1 0,0 0-9 0,1-1 5 0,-1-1-1 0,-1 1 6 16,0-2 0-16,0 1 1 0,-1 0 2 0,0-1-5 0,0 0 3 0,-1-1-6 16,0-1-3-16,-2-2 0 0,-1 0-5 0,0-2 7 0,-2 2 1 15,0-2-2-15,-1-1 3 0,-1 0-1 0,1-2-3 0,-1 1 3 0,0 0-10 16,-1 0 4-16,1-1-1 0,-1-2 2 0,1 0 3 0,0-1-1 16,2 0 0-16,0 2-2 0,1 0 0 0,1 0 2 0,2-1-6 15,0 2 2-15,1 1-2 0,1-1 5 0,1 1 0 0,0-1 1 0,0 0-1 0,0 1-7 16,2 1 1-16,0 2-1 0,0 0-1 0,1 0 5 0,1 2-1 0,0 0-1 15,1 0 4-15,0 1-5 0,0 0 5 0,2 0 0 16,0 0-5-16,-1 1-1 0,2-1-9 0,-1 0 4 16,1 1-1-16,-1 0 2 0,1 0 2 0,-2-1-5 0,2 0 1 0,-2 1-2 15,3-2 0-15,-1 0 0 0,-2-1-1 0,0 0 9 0,-2-2 2 0,0 0 3 0,-1-1 3 0,1-1 0 16,-4-2 0-16,1 2 2 0,-1-2-1 0,0-1-3 0,-1 0 1 0,-1 1-2 16,0 0 5-16,0 0 2 0,-1 0 2 0,-1 0-2 0,-2 0-1 15,0 0-3-15,0 0 2 0,-1 1 7 0,-1-1 0 0,1 0 2 0,0 1 2 16,0 0-8-16,-1 1 1 0,0 1 0 0,1 1-4 0,0 0 5 15,0 2 3-15,2 2-2 0,0 0 1 0,2 2-3 0,0 0 2 0,1 1-2 16,0 1 4-16,0 1-3 0,2 0-3 0,-1 1-2 0,0 0-4 0,1 2 0 16,1-1-2-16,-1 1 1 0,1 2-1 0,-1 0 3 0,2-1 1 15,0 2 1-15,0 0-2 0,0-1 1 0,0 1 1 0,0 0-2 0,1-1 1 16,-1 1 0-16,1-1-3 0,-1 0 2 0,3 0 0 0,-1 0-2 16,0 1-2-16,-1-2-1 0,0 1 2 0,2-1-2 0,-1-1-2 0,0-2-6 15,0 0-8-15,0-1 1 0,0-2-5 0,-1 0-1 0,1 0 3 0,-1-1 0 16,0-2 6-16,0-1 5 0,-1-2 1 0,0 0 5 0,-1-1-1 15,0-1 3-15,0 0 2 0,-1-1-3 0,0 0 3 0,-1 0-1 0,-1-1 0 16,0-1 0-16,0 1 4 0,0 0-3 0,1 0 0 0,-2 2 5 0,0-2-6 16,0 2 9-16,1 0-3 0,0 1 0 0,0 0 4 0,0 0-1 15,0 2 2-15,0 2 1 0,1 0 2 0,1 1-4 0,0-1 5 0,-1 1-1 16,1 0-3-16,0 0 3 0,0 2-6 0,1-1-7 0,0 0 3 0,1 0 0 16,-1 0 2-16,0 1 8 0,1-1-4 0,-1 1 0 0,2-1-1 15,-1 0-1-15,1 1 2 0,0 0-1 0,1 0 1 0,-2-1-2 16,3 0-1-16,-1 0 3 0,0-2-1 0,0 1 3 0,0-1 0 0,-2 0 1 15,2-1 0-15,-2-1-1 0,0-1-3 0,-1-1 3 0,1 1 0 0,-1-2-2 16,-1 0-2-16,1-2-3 0,-1 0 1 0,-1-2 1 16,0-1 2-16,-1-2-1 0,0 0 2 0,-1 0-2 0,-1 0 2 0,-1 0-1 15,-2-2 1-15,-2-1-1 0,2 2 0 0,-3-2 0 0,1 0-2 0,0 1-1 16,-2-1 3-16,0 0-2 0,-1-2 1 0,-1 1-2 0,-1-2 1 0,0 1 5 0,-2 1-3 16,0 2 4-16,-1-1-6 0,-1 3 3 0,-1-1-5 0,1-1 0 15,-3 1 6-15,-2 1-4 0,0-1 10 0,-2 0 2 0,-1 2-1 0,-1 0-4 16,1 0-2-16,2 3-2 0,3 0 1 0,3 3 5 0,3 1-4 15,1 2 3-15,3 2-3 0,2 1 0 0,1 1 1 0,3 1-3 0,2 0-1 16,0 1-1-16,1 0 0 0,2 0-1 0,0 2-5 0,2 1-2 0,1 1 3 16,0 2 1-16,4 1-1 0,1 1-1 0,3 1 0 0,2 0-2 15,3-1 1-15,0 3 0 0,4-2-1 0,0 0-2 0,1 1-1 0,1-1 2 16,2 0-2-16,-3 1-1 0,3-3 1 0,-1 1-2 0,-1-2 3 0,0-2-1 16,-2 0 2-16,1-2-2 0,-1 0 3 0,-2-1-1 0,1-1 2 15,-3-2-3-15,0 0-1 0,-2-1 9 0,0-2-4 0,-1 0 5 0,-2-2-3 16,0 0-5-16,-1-2 0 0,0 0 1 0,-1 0 0 0,0-2 1 15,-3 2-1-15,1-3 2 0,-3 1 4 0,0-2 4 0,-1-1 1 0,0 1-3 16,-1-3 0-16,-2-1-3 0,0 1 3 0,-2 1-1 0,1 1 3 0,-3 0-6 16,0 1 3-16,-2 0 6 0,0 1-11 0,-2-1 7 0,-1 0-1 0,0 0-7 15,-2 1 7-15,1 1 1 0,-1 2 2 0,-2 0 3 0,0 2 0 16,1 0-2-16,1 2 5 0,2 0-2 0,0 2 9 0,2 1 0 16,2 1-4-16,1 2 4 0,1 0-7 0,0 0 6 0,1 1 3 0,1 0-5 15,1 1-4-15,0-1-11 0,1 1-5 0,1 0 4 0,1 0 2 0,0 1 6 16,3-1-2-16,-2 0-2 0,1 1 1 0,-1 0 2 0,3-2 1 0,-1 0-1 15,0-1 2-15,0-2 11 0,1 1-1 0,0-3-1 0,-1 0 1 16,3-2-4-16,-1-2 6 0,1 0 8 0,-1-1 3 0,0-2 8 0,0-1-6 16,0-1 1-16,1-3-1 0,-1-1-2 0,0 0 1 0,-1-1-1 0,-2-1-5 15,0 0-8-15,1-1-6 0,-2-2 4 0,0 1-12 0,-1 1 2 16,0-1-3-16,-1 1-7 0,0 3 1 0,0 1-6 0,-1 3 1 16,0 1-2-16,0 2-9 0,-1 2-2 0,0 2-12 0,-1 1-10 0,1 1 3 15,0 1-20-15,0 2-17 0,0 0-30 0,0 1-42 0,0 0-105 0,1 3-154 16,1 3-269-16,0 2 103 0</inkml:trace>
  <inkml:trace contextRef="#ctx0" brushRef="#br0" timeOffset="15360.64">5607 5537 598 0,'-7'-2'116'0,"1"-1"-65"0,-4-3 2 0,1-2 10 0,0-4 6 16,0-1 4-16,-1-2-10 0,0 0-10 0,2-3-6 0,-2-1-3 0,-1-1 2 15,0-1-1-15,-1 0-4 0,-1-2-3 0,1 0-1 0,-2-2-6 16,-2 0-1-16,1-2-6 0,-1-1-8 0,-3-3-5 0,-1 2-2 0,-1-2-9 0,-3 1 8 16,1-1-1-16,0 0-3 0,-3-1 5 0,1 1-5 0,-1 2 0 15,0 3 3-15,1 2-1 0,2 2 1 0,4 5-1 0,1 1 3 0,3 3-2 16,5 4 2-16,3 2-2 0,2 2-2 0,3 4-3 0,2 1-3 0,0 0 5 15,0 2-8-15,0 0 4 0,2 0 1 0,1 3-6 0,1 2-1 0,2 2-2 16,1 2 1-16,3 1-1 0,1 0 4 0,3 2 0 16,-2 1 4-16,3 0-3 0,0 1-1 0,1 1 0 15,0 3-1-15,3-1 6 0,0 2 2 0,0 2-3 0,2-1-6 0,0 1-4 0,-1 0 0 0,2-2-1 16,-1 1 1-16,0-2 5 0,1-3-1 0,-3 0 1 16,-1-4 1-16,-3-2-1 0,1-3-1 0,-1-2 0 0,-3-3-1 0,0-1 3 0,-2-2 0 15,-1-3 2-15,0 0-1 0,-2-2 2 0,1-3 2 0,-2-2 2 0,1-2 2 16,-2-2-2-16,-1 0-3 0,0-3 5 0,-3 0-1 0,0-2-2 0,-2 0 7 15,0-1-9-15,-1-1 1 0,0 1 2 0,0-1-7 0,-2 0 3 16,0 2-3-16,0 1-3 0,-2 0-2 0,1 2 1 0,-1 1-3 0,0 0-1 16,1 1-4-16,-1 2 1 0,1 3-1 0,0 0 4 0,3 1 6 15,0 2 1-15,2 0 0 0,0 2-1 0,0 1 0 0,0 1-4 0,0 0-2 0,0 1 2 16,2 1-5-16,-2 0 3 0,4 0 6 0,-1 2 0 0,1 0 2 16,1 0 0-16,0 1 3 0,2 1-5 0,0-1-1 0,0 0 3 0,-2 0-9 15,1-1 1-15,0 1-3 0,-1-1-11 0,1 0-7 0,-1 0-15 0,-1-1-14 16,0 0-20-16,1-1-41 0,-1-1-136 0,0 0-190 0</inkml:trace>
  <inkml:trace contextRef="#ctx0" brushRef="#br0" timeOffset="15499.77">5361 4697 231 0,'-2'5'44'0,"0"0"-41"0,0 0-3 0,3-2 1 0,0-1 0 0,2 0-1 0,0-1-4 0,0 1-4 0,3-2-6 0,-1 0-6 15,0-1-8-15,0-2-21 0,1-1-44 0</inkml:trace>
  <inkml:trace contextRef="#ctx0" brushRef="#br0" timeOffset="16258.75">5145 4267 770 0,'-10'-2'55'0,"1"0"-4"15,0 1 3-15,4-1 0 0,3 0-4 0,1 1-9 0,1-1-11 0,1 1-8 16,1 1-6-16,1-1-1 0,1 2 2 0,1 0 0 0,3 1 3 0,1 1 2 16,3 2-3-16,1 1 3 0,2 2-1 0,2 3-4 0,2 1 0 15,1 1-5-15,1 3-4 0,2-1 0 0,-1 1-4 0,1-1-1 0,1 1-4 16,-2 1-2-16,0 0-1 0,0 1-7 0,-1 0 6 0,-1-1-3 16,-1 0-1-16,-3 0 6 0,0 1-5 0,-1-1-7 0,-3-1-6 0,0-2 1 15,-2-1 0-15,-1-3 11 0,-2-1 3 0,-1-1 1 0,0 0-8 16,-1-1 3-16,-1-2 4 0,0-2 1 0,-2-1 7 0,-1-1-8 0,0-2 4 15,-1 0 3-15,0-1 2 0,0-1-1 0,-1-1-9 0,0-1-1 0,-1-2 0 16,0-1 4-16,-2 1 3 0,2-2 2 0,-2 0-3 0,-1-1 4 16,1 0 1-16,-2 1-4 0,3-1 5 0,-1 3-3 0,0 1 4 0,2-1 1 15,0 2 1-15,1-1 5 0,0 0 3 0,-1 0 0 0,2-1 1 16,0 1-6-16,0 0-1 0,2-2 3 0,-1 1-1 0,-1-3 3 0,0 0-1 16,0 0 0-16,1-2-1 0,0 2 4 0,0-2 0 0,-1 0 5 0,0 0 0 15,1-1-3-15,-2 1 0 0,1-1-4 0,-1-1 2 0,0 0 2 16,0 1-3-16,-2 1 2 0,1 0-2 0,1 1-3 0,-2 0 2 0,1 0-1 15,-2 2 2-15,1 0-3 0,0 1-6 0,-1 0 3 0,2 0-7 16,-1 2 5-16,0-1-1 0,1 2-5 0,1 2 4 0,0 0-4 0,0 2 1 16,1 1 1-16,0-1 3 0,0 1-1 0,0 1 4 0,0-1-4 0,0 0 0 15,0 2 0-15,2 0-5 0,-1 2 8 0,2 0-6 0,0 2-2 0,-1 1 3 16,2 0-2-16,-1-1 0 0,1 1 6 0,2-1-7 0,-2 1 0 16,2-1 0-16,-1 0-3 0,1 0 1 0,-1 0-4 0,2-1 5 15,0 0 1-15,0-2-2 0,-2 0 0 0,1-1 1 0,0 0-3 0,-1-1 4 16,1-1-1-16,0-2 0 0,-1 0 1 0,1-2-3 0,-1 0 4 15,-1-1-2-15,2-1 1 0,-2-1 1 0,-1-1-1 0,2 1 0 0,-2-3 2 0,0 1-2 16,-1-2 0-16,0 0 2 0,-2-2-2 0,0 1 3 0,0-2 1 16,-2 1-4-16,2 1 0 0,-2 1 2 0,0 0-2 0,-1 0 0 0,0-1 3 15,0 1-1-15,0-1 2 0,-1 2 1 0,1 0 2 0,-1-1-3 0,0 1 0 16,-2-2-2-16,2 0-1 0,0 1 1 0,1 0-6 0,1 1 6 16,1 1 0-16,0 1 0 0,1 1 2 0,0-1-8 0,1 3 7 15,1 0-2-15,1-1-2 0,0 2 5 0,-1-1-8 0,2 1 4 0,2 1 0 16,-1 0 4-16,1 1 0 0,-1 1-6 0,1-1 5 0,-1 1-4 0,1 0-1 15,-1 0 5-15,0 1-3 0,0-1 0 0,-1 2 4 0,2-1 1 0,-2 0-1 16,0 1 3-16,-1-1 1 0,-1 1-1 0,0 0 7 0,0 0-2 0,0 0 2 16,-1-1 0-16,-1 0 0 0,1 0 9 0,-2 0 0 0,1 0 10 15,0 0 4-15,0 1-1 0,0-2 2 0,-1 1-8 0,-1-2-2 0,0 0-5 16,0-1-4-16,-2-1-3 0,1-1 0 0,-1 0 0 0,-2 0 0 0,3-3 1 16,-2 0 1-16,1-1-8 0,-1 0 1 0,1-2-5 0,-2-1-5 15,1-1 2-15,0-1-4 0,-1-1-1 0,2-1-5 0,-2 2-4 0,-1-1-8 16,2 0-19-16,0-1-11 0,2 2-14 0,0 0-9 0,1 1-8 15,1 0-20-15,1 1-11 0,2 0-21 0,2-1-8 0,2-2 8 0,3-1-23 16,1-1-147-16,-1-1-218 0</inkml:trace>
  <inkml:trace contextRef="#ctx0" brushRef="#br0" timeOffset="17530.7">5770 3330 281 0,'-5'-2'131'0,"-1"2"18"0,-1 0 7 0,0 0 10 0,1 0-5 15,-1 0-15-15,-1 0-13 0,0 1-15 0,1 0-9 0,-1 1-15 0,0 0-11 0,2-1-9 16,1 1-18-16,-1 0 1 0,1 1-13 0,0-1-6 0,0 0-8 15,1 1-10-15,1-1-3 0,1 2-3 0,-1 0-5 0,1 1-6 0,0 1 3 16,0 0-6-16,1 1 0 0,1 1 5 0,0 1-10 0,1 1 3 0,-1 0 4 16,1 1-7-16,0-1 4 0,1 1-1 0,1 2-2 0,-1 1 3 15,2-1-1-15,0 0 4 0,1-2-2 0,0 0 0 0,-1 0 0 0,1-2 0 16,0 0-2-16,1-2-2 0,-1-2 3 0,3-1-9 0,0-2 8 16,-2-2 2-16,1 0-6 0,1-2 6 0,-2-2-8 0,1-2-6 15,-1-1 7-15,0-1-4 0,1-1 4 0,-1 0 5 0,-2-1-2 0,0 0-2 16,-1-1 4-16,0 0-4 0,1 0-2 0,-2-1 1 0,0 1-2 0,-1 1 0 15,0 0-1-15,-1 0 2 0,0 0-1 0,-2 1-1 0,0 0 3 0,0 0-3 16,-2 1 5-16,1 0 5 0,0 1 0 0,-1 0 2 0,1 1 0 16,-1 0-1-16,0 0-4 0,-2 1-1 0,2 0 3 0,0 0-2 0,0-1 3 15,-1 1 3-15,-1 1-3 0,4 1 4 0,-1 0 3 0,1 2-13 0,1-1 5 16,0 1-4-16,0 0-1 0,1 0 12 0,1 1-8 0,0-2 5 16,0 1-2-16,0 0 2 0,0-1 1 0,1 1-1 0,-1-1-5 0,3 1 2 15,-1 0-5-15,-1-1 4 0,2-1 6 0,-1 1-6 0,1-1 2 16,-1 1 2-16,2-1-3 0,-1-1 3 0,0-1 5 0,-1-1-7 0,0 0-4 15,1 1 6-15,-3-1-4 0,2 1 2 0,-1-2 6 0,0-1-2 0,1-1 0 16,-1 0-7-16,1-2 2 0,-1 1 0 0,0-1-9 0,0 1 0 0,-1 0 3 16,0-1-5-16,-1 1 4 0,0-2-3 0,0 0-5 0,-1 0 3 0,0 1 2 15,0-1 2-15,0 1 0 0,-1 0-6 0,-1 0 12 0,0 0-2 16,-1 1 5-16,0-1 0 0,0 0-6 0,0 0 8 0,-2 0 1 0,-1 1-4 16,-1-2 5-16,1 0-9 0,-3-1 3 0,2 0 1 0,-3 1-2 15,2-1 8-15,-1 1-8 0,0 1 12 0,2 1-4 0,0 0-2 0,4 4 7 16,0 0-10-16,1 1 1 0,0 2 2 0,1 1 2 0,0 1 2 15,2 1 10-15,-2 1-3 0,1 0-11 0,0 1 3 0,1 0-6 0,-1 1-1 16,2 2 4-16,-1 1-1 0,2 1-7 0,0 1 0 0,0 1-2 16,1 0 0-16,0 1 4 0,1 0-2 0,-1-1 4 0,0 2-1 0,3-1-1 15,-1 0 8-15,1 0-5 0,0 0-1 0,-1-1 0 0,1-3-4 16,-1 1 1-16,1-2 5 0,0-2-5 0,1-1 0 0,-1 0 2 0,0-2-3 16,0-1 0-16,1 0-1 0,-1-2 2 0,1 0-8 0,-1-1 12 0,-1-1 1 15,2-2-5-15,-2 2 10 0,0-3-17 0,2-1 6 0,-3 0-4 16,1-2 6-16,0-1 0 0,-1 1-7 0,0-1 4 0,-1 0-2 0,-1 0-5 15,0 0 8-15,-1 1-5 0,0-1 1 0,-1 0 2 0,0 0 4 0,-1-1-1 16,0 1 1-16,0-2-4 0,0-2 4 0,0 1 4 0,-1 0-7 0,-1 2 8 16,-4 0-7-16,2 1 2 0,-3 0 9 0,0 1-4 0,0 3 6 15,0-2 1-15,1 3 5 0,0 0 2 0,0 2-2 0,0 2 1 0,0-1-1 16,1 2 5-16,1 0 0 0,0 0-6 0,1 2 5 0,1-1-6 0,1 1-2 16,-1 1-1-16,2-1-2 0,-1 2-3 0,0-2-6 0,2 1 5 15,0-1-9-15,2 1 6 0,-2 0-2 0,2 1 1 0,0 0 0 0,0-1-6 16,2 1 7-16,-1 0-3 0,1 1 3 0,-1-1-1 0,2 1 0 0,0 0-3 15,0 0-2-15,1 0-2 0,0 1 4 0,1-1-1 0,-1-1 1 16,0 1 6-16,1-1-6 0,0 0 6 0,-1 1-3 0,1-3 0 16,-1 0 4-16,1 0-3 0,-1 0 6 0,-1 0-5 0,0 0-2 0,0-2 0 15,1-1 0-15,-1 0 0 0,-1-2 4 0,0 1-3 0,0-1 2 16,-1-1 1-16,0 0-2 0,-1-1 9 0,1 0-8 0,-1-2 4 0,0 1 1 0,1-3-8 16,-1 0 1-16,-1 0 1 0,0 0-6 0,-1 1 1 0,-1 0-1 15,0-2-1-15,0 1 4 0,0 0 2 0,-2 0 4 0,1 1-1 16,0-1-4-16,0 1 0 0,0 1-3 0,-1 0 6 0,1 1-2 0,0 1 1 0,1 1-2 15,-1 0 0-15,-1-1 0 0,1 1-2 0,2-1 5 0,-2 0-2 16,1 1-2-16,0 0 1 0,-1 0-1 0,0 1-1 0,0 1 8 0,0 1-3 16,0-1 2-16,0 0 1 0,0 0-2 0,0-1 0 0,0 2 3 15,0 0-4-15,0 0 4 0,0 0 12 0,0-1-11 0,0 1 2 0,-1-1-4 16,1 2-5-16,-2-3 2 0,1 1 6 0,0 0-5 0,0 0-1 0,0 2 0 16,0-1 0-16,-1 1 4 0,1 0-4 0,0-2 3 0,0 2-3 15,0 0 1-15,1-1-1 0,1 2-2 0,0-2 1 0,0 0-2 0,0 3 5 16,1-2-3-16,0 1-1 0,0 1-2 0,0-1 1 0,0 1-3 15,0 0 4-15,0 0 2 0,0 1-4 0,1 0 5 0,1-1-5 0,0 1-1 16,1-1 2-16,0 3 2 0,0 0-1 0,1 1 1 0,2 0 1 16,0-1-5-16,1 3 4 0,2 0-2 0,1 4 0 0,-1 0-2 0,1 0-1 0,1-1 3 15,2 1 3-15,0 1 0 0,-1-2 1 0,2 3-4 0,2 0-4 16,1 0 4-16,-1 3-4 0,2-2 1 0,0 3 0 0,-1 0 0 0,1 1 2 16,0-2-2-16,-1 3-2 0,-1 0 4 0,-1 0-3 0,2 1 2 15,-2-2 5-15,-1-2 0 0,0-4-6 0,-1-1 2 0,0 0-14 0,-1 0 4 16,0 0 11-16,-2 0-6 0,0-2 10 0,-1 1 3 0,-2 0-4 15,0 0 3-15,0 0-3 0,-1-2 4 0,0 1-5 0,-2-2 5 0,0 1 4 16,-2 0-2-16,1 0 7 0,-2 0-7 0,-1-1 3 0,-1 2 1 0,0 0-3 16,-1 0 3-16,-2 0 1 0,-1 1-5 0,-1-2 1 0,-1 1-7 15,1 0 3-15,-2-1 0 0,0 0 0 0,-2 0 5 0,0-1-7 0,-1-1 7 16,1 1 2-16,-2-1 4 0,0-2 0 0,-1-1-4 0,2-2 6 0,0-1-1 16,-2-1 4-16,1-2-4 0,-1-1 4 0,1-2-3 0,0-1-4 0,-2-2 6 15,1-3-12-15,0-1 4 0,3-2-2 0,2-1-2 0,0-4 2 16,2-1-3-16,-1-1 4 0,4-1-1 0,0 1-6 0,1 0 12 0,3 1 2 15,0 1-4-15,1 0 3 0,0-1-13 0,2-1-4 0,-2 2-1 16,2 0 0-16,0 0 0 0,0 1-6 0,-1 0-1 0,1 1-10 0,0-1-9 16,-1 2-17-16,0 1-22 0,1-2-24 0,0 2-35 0,3-3-46 15,1 2-114-15,1-1-276 0,1-1-303 0</inkml:trace>
  <inkml:trace contextRef="#ctx0" brushRef="#br0" timeOffset="19692.66">8488 9229 198 0,'-2'-8'55'0,"-1"2"-24"0,0-1 7 0,1 2 10 0,2 0 7 0,0 1 11 16,0 0 10-16,0 2 8 0,0-2 13 0,2 0 7 0,0 0 3 0,0 0-10 15,0 0-24-15,0 0-16 0,1 1-16 0,2 0-12 0,0 1-5 16,3 1-1-1,1 1 4-15,0 1 3 0,2 2 4 0,3 1-1 0,0 2-2 0,0 2-2 0,0 3-6 0,0 1 0 0,1 2-4 0,-1 1-6 0,1 0-3 16,0-1-5-16,-1 2-6 0,2 0 1 0,-3 0-3 0,1-2 2 0,0 0 2 16,-1-2-3-16,-2 1-2 0,1-2-2 0,-2-1-3 0,2 1 3 15,-3-2-6-15,1 0-3 0,-2 0-8 0,-3-2-11 0,0 1-3 0,-1-3-7 16,-1 0-16-16,-2 0-11 0,0-1-35 0,-1-1-46 0,0-1-40 0,-1-2-30 16,0 0 2-16,-1-1 26 0,0-1 54 0</inkml:trace>
  <inkml:trace contextRef="#ctx0" brushRef="#br0" timeOffset="19881.09">8748 9270 48 0,'-7'-15'69'0,"1"-1"11"0,-2-5 18 0,1 3 5 0,0 4 5 0,1 1 3 16,1 3-2-16,-1 1-2 0,0 2 0 0,1 1-2 0,0 2-10 0,0 0-6 15,1 2-18-15,1 0-6 0,-1 2-13 0,2 1-14 0,0 2-2 16,-1 3-11-16,1 1 2 0,0 4-1 0,0 3 2 0,-1 2 1 16,0 4 0-16,2 3-3 0,-3 0-2 0,1 3-6 0,-1 1-2 0,0 1-3 15,1 2-4-15,0-1-7 0,-1 1-4 0,4-1-2 0,-1 0-1 0,2-2-3 16,-1 1-9-16,2-1-6 0,3-1-10 0,-1-1-16 0,0-2-29 15,2-1-66-15,-2-1-148 16,2 0-194-16,-1-1-25 0</inkml:trace>
  <inkml:trace contextRef="#ctx1" brushRef="#br0">16868 15408 0,'0'0'0,"0"0"0,-5 15 0</inkml:trace>
  <inkml:trace contextRef="#ctx0" brushRef="#br0" timeOffset="20675.73">10331 7957 125 0,'0'-6'52'0,"0"-1"20"0,0-1 21 0,2 1 6 0,-1 0 10 0,1 2-2 0,1-1-6 0,0 2-11 0,0 2-14 0,0-1-10 0,1 3-11 15,-1 0-5-15,2 2 1 0,2 0-3 0,0 1 1 0,1 2-2 16,1 1-6-16,1 1-5 0,-1 2-4 0,2 0-10 0,-2 3-5 0,2-1-2 15,-1 1-9-15,0 0 2 0,-1-1-5 0,-1 0-3 0,0-1 4 0,1-1-8 16,-1 1 4-16,0-2-2 0,0 0-3 0,1-1 1 16,-2-1 0-16,1-1-4 0,-1 0-6 0,0 0-5 0,0-2-9 0,-1-1-6 0,-1-1-10 15,2-1-18-15,-3 0-73 0,1-3-68 0,-2 0-59 0,1-1-39 16,0-3 35-16</inkml:trace>
  <inkml:trace contextRef="#ctx0" brushRef="#br0" timeOffset="20841.93">10561 7806 454 0,'-7'1'80'16,"-2"1"8"-16,0 1 17 0,2 1 1 0,1 0 1 0,0 2-6 16,0 1-21-16,1 1-16 0,-1 1-10 0,0 2-8 0,-1 2 1 0,1 2-2 15,0 2 1-15,0 1 1 0,0 4-5 0,-1 0-5 0,0 1-7 0,1 0-10 16,0 0-8-16,1 1-4 0,0 0-6 0,1-1-3 0,0 2-4 0,1-1-4 16,2 1-7-16,0-2-15 0,3-1-17 0,1-1-36 0,3-1-82 15,-1-3-147-15,5-1-186 0</inkml:trace>
  <inkml:trace contextRef="#ctx0" brushRef="#br0" timeOffset="22405.08">12469 7450 309 0,'-1'-4'62'0,"1"-1"12"0,0 0 17 0,1 1 1 0,0 0 0 16,1 1 3-16,-1-1-10 0,1 1-12 0,1 1-9 0,0 0-12 16,0 1-1-16,1 1-5 0,1 0 3 0,1 1 2 0,1 1-4 0,2 1 2 15,1 2-8-15,1 1-7 0,-1 2-5 0,2 1-6 0,0 1-7 16,1 2-5-16,0 1-5 0,0 2-5 0,0 0-1 0,1 2 0 0,0-2-3 15,0 0 2-15,-2-1-1 0,2 0-2 0,0-1-3 0,0-1-1 0,-2 0-5 16,1-1-3-16,0-1-6 0,-2-1-9 0,0-1-12 0,-1-2-8 16,-1 1-26-16,0-1-60 0,1 0-83 0,-2-1-74 0,-1-1-52 0</inkml:trace>
  <inkml:trace contextRef="#ctx0" brushRef="#br0" timeOffset="22580.4">12753 7356 660 0,'-12'-6'87'0,"1"1"17"0,-1 1 16 0,1 2 4 0,1 2-15 0,1 1-14 0,3 2-18 0,0 2-20 16,0 2-11-16,0 2-11 0,0 2-4 0,-1 3 3 0,-1 3-3 0,1 0-3 15,-1 3 2-15,1 2-6 0,1 0 2 0,-1 1-5 0,1 2-8 0,0 1-4 16,-1 1-6-16,1 0-4 0,0 0-6 0,1-1-5 0,2 0-6 16,0-1 1-16,1 0-15 0,2 0-26 0,2-2-52 0,1 1-146 15,0 0-200-15,1-2-155 0</inkml:trace>
  <inkml:trace contextRef="#ctx0" brushRef="#br0" timeOffset="23167.15">13985 5530 352 0,'-5'-10'65'0,"1"0"-14"16,-1-2 13-16,2 2 15 0,1 2 19 0,2 1 3 0,0 0-8 0,0 0-16 16,2 0-21-16,0 1-6 0,1 0 2 0,0 2 3 0,1 1 0 0,0 0-3 15,1 1-3-15,2 2-4 0,1 1-8 0,1 3-6 0,1 2-4 16,1 2-5-16,1 1 1 0,1 1-5 0,0 2-6 0,-1 1-1 0,0 1-6 15,0 1 0-15,0-1-4 0,-2 1-1 0,1 0 0 0,0 0-2 16,0-2 0-16,-1 1-3 0,1-1-6 0,-1-1-6 16,0-2-6-16,0-2-8 0,1 1-5 0,0-1-9 0,-1-1-13 0,-2-1-21 0,0-1-41 15,-1-1-56-15,-2-1-42 0,2-1-11 0,-2-1 20 0,-2-2 48 16,-1-1 47-16</inkml:trace>
  <inkml:trace contextRef="#ctx0" brushRef="#br0" timeOffset="23312.87">14270 5535 65 0,'-7'-12'62'0,"-1"-3"16"0,-3-3 13 0,0 3 8 0,2 3 8 0,-1 0 4 15,1 2 1-15,0 2-1 0,1 2-7 0,-1 4-11 0,-1 1-12 16,3 1-14-16,-3 3-14 0,3 1-8 0,-1 4-8 0,1 1-9 16,-1 3-1-16,1 1-6 0,-1 3-3 0,-1 2-3 0,-1 2-7 15,1 3-3-15,0 1-5 0,-1 2-1 0,-1 2 0 0,2 0-1 16,-1 3 1-16,1-2-8 0,0 2-9 0,2-1-13 0,0 0-10 16,2-2-33-16,1 1-71 0,2-3-143 0,4-2-219 0</inkml:trace>
  <inkml:trace contextRef="#ctx0" brushRef="#br0" timeOffset="23925.58">16046 3997 108 0,'-4'-7'42'0,"2"-1"6"0,-1-2 17 0,1 3 10 0,1 2 3 0,1-1-6 0,0 1-6 16,1 0-6-16,0 0-7 0,0 2 1 0,0-1 4 0,1 1-1 15,3-1-2-15,-1 2-1 0,1 1-4 0,2 2-6 0,1 2-2 0,1 2-8 16,0 1-4-16,3 2-1 0,0 2-6 0,0 3-3 0,2 1-5 0,-1 1-7 15,1 1-1-15,3 2-6 0,-3-1-1 0,-2 1 1 0,2 0-3 0,-1-1-2 16,0-1 4-16,1-2-2 0,-3 0 1 0,1-2 0 0,0-1-4 16,-1-1-7-16,0-3-4 0,-1 0-3 0,0 0-4 0,-2-4 0 0,3 0-5 15,-3-2-9-15,1-3-49 0,-1-1-58 0,-2-1-46 16,2-2-27-16,-1-1 10 0,-2-1 32 0</inkml:trace>
  <inkml:trace contextRef="#ctx0" brushRef="#br0" timeOffset="24086.33">16356 3938 38 0,'-12'-13'62'0,"2"1"27"0,-3-1 11 0,-1 4-1 0,2 3 1 0,1 2-3 0,-1 2 3 16,2 3 0-16,-1 1-7 0,-1 2-7 0,2 3-18 0,-1 2-7 16,2 2-13-16,1 3 2 0,-1 1-12 0,0 4-6 0,2 2-4 0,-1 2-5 15,0 2-3-15,-1 3-3 0,2 1-4 0,1 2-5 0,-1 0-6 16,1 3-3-16,1 0-3 0,1-2-10 0,2 1-6 0,2-1-17 0,1-1-32 16,3-1-80-16,2 1-173 0,1-2-245 15</inkml:trace>
  <inkml:trace contextRef="#ctx0" brushRef="#br0" timeOffset="24825.38">18270 4614 286 0,'-2'-4'40'0,"0"1"14"0,1-1 24 0,0 1 14 0,2 0 6 0,0 2-6 15,1-1-16-15,1 1-15 0,1 0-12 0,-1 1-5 0,3 1 3 16,2 2 3-16,1 2 3 0,2 1 3 0,1 1 2 0,0 2-4 0,2 0-1 15,1 3-7-15,1-1-2 0,1 1-10 0,0-1-8 0,0 2-5 16,0 1-7-16,-1 0-4 0,1-1-6 0,0 2-2 0,-1-1-5 0,-2 2 2 16,1-2-1-16,-1-2-2 0,0 0 0 0,-2-2 2 0,1-1-6 0,0-1-4 15,-2-1-2-15,2-2-7 0,-3-1-4 0,0 0-7 0,0-1-6 0,-1-2-10 16,-1-1-24-16,-2-1-44 0,-1-1-34 0,0-2-19 0,-1 0-9 16,-1-1 21-16,-1-2 11 0,0 0 17 0,-1-2 25 0,0 0 26 0</inkml:trace>
  <inkml:trace contextRef="#ctx0" brushRef="#br0" timeOffset="24964.09">18653 4626 106 0,'-7'-11'105'0,"-1"2"13"0,-5-2 5 0,2 4 2 16,-1 2-1-16,2 3 4 0,0 1-8 0,-2 2-3 0,1 1-9 16,-1 1-15-16,0 2-8 0,1 2-6 0,-1 2-13 0,-2 0-8 0,1 4-7 15,0 2-9-15,1 1-4 0,0 1-8 0,0 3-3 0,-1 1-2 0,1 3-7 16,-1 4-2-16,1-1-4 0,-1 2-4 0,2-1-6 16,0-2-5-16,1 1-1 0,2 0-8 0,0 0-5 0,0 0-6 0,4 2-24 0,1-3-32 15,2 1-57-15,2-1-165 0,0-3-203 0,3 1-57 16</inkml:trace>
  <inkml:trace contextRef="#ctx0" brushRef="#br0" timeOffset="25735.82">18974 2398 221 0,'-4'-7'39'0,"0"-1"7"0,1 0 21 0,2 2 10 0,1 0 4 0,1 1-1 16,1 0-14-16,-1 1-12 0,1 0-8 0,2 1-11 0,0 2-1 0,2 0-3 16,1 2-1-16,5 2 3 0,-1 0 0 0,0 1 2 0,2 2-1 0,-2 0-2 15,4 2 0-15,-1 0-4 0,0 1-6 0,4 2-6 0,-1 0-8 16,-2 0 0-16,1 0-4 0,1 0-2 0,0-1 1 0,-1 0-5 0,1-1 1 16,1-2-1-16,-3 0-3 0,1-1-1 0,1 0 0 0,-2-1-4 15,-3 0-1-15,0-2-6 0,0-1-2 0,0-1-6 0,-1-2-4 0,0-1-31 16,-2-3-57-16,1 0-52 0,-1-1-40 0,-1-1-18 0,-1-1 19 15</inkml:trace>
  <inkml:trace contextRef="#ctx0" brushRef="#br0" timeOffset="25883.54">19392 2282 79 0,'-9'-7'79'0,"0"0"16"0,-2-1 15 16,1 3-2-16,2 2-3 0,-1 1-2 0,1 1-8 0,0 1-3 0,0 0-5 16,1 1-11-16,-1 0-6 0,0 1-7 0,0 1-8 0,-1 1-7 15,3 3-7-15,-2 3-7 0,2 2-4 0,-1 2-6 0,-1 1-4 0,0 3-3 16,0 0-3-16,-1 3-2 0,0 2-6 0,0 0-2 0,3 1-8 15,-2 3 3-15,1-1-4 0,3 1 0 0,-1 0-4 0,2 0-24 0,1-1-7 16,1 2-34-16,1-2-61 0,1 1-135 0,1 0-202 0</inkml:trace>
</inkml:ink>
</file>

<file path=ppt/ink/ink5.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29T05:55:18.308"/>
    </inkml:context>
    <inkml:brush xml:id="br0">
      <inkml:brushProperty name="width" value="0.05292" units="cm"/>
      <inkml:brushProperty name="height" value="0.05292" units="cm"/>
      <inkml:brushProperty name="color" value="#FF0000"/>
    </inkml:brush>
  </inkml:definitions>
  <inkml:trace contextRef="#ctx0" brushRef="#br0">11557 5921 1 0,'-4'-7'0'0,"0"1"2"0,-1-2 0 16,2 3 0-16,0 2 1 0,1-1 0 0,0 0 0 0,1-1 0 0,0 1-1 15,-1 0 0-15,2 0-1 0,0 1-1 0,0 0 0 0,0 0 0 0,-2 1 0 16,0 0 1-16,1 0-1 0,-1 0 0 0,-1 1-1 0,-1 1 0 15,-1 1 0-15,-1 1 1 0,-3 2 0 0,-4 1 1 0,-2 2 0 0,1 1 0 16,-2 1 1-16,-1-1 0 0,-1 2 1 0,-1-1 0 0,-2 2 1 16,2 1 1-16,3 1 0 0,-1-2 1 0,1 1 0 0,1 0 0 0,1 0-2 15,2 0 1-15,1-1-1 0,0 1 0 0,1-2-1 0,2-1-1 0,2-1-1 16,2-2 0-16,2-1-1 0,2-1 1 0,0-2 1 0,2-1 2 0,0 1 4 16,1-2 6-16,1 0 4 0,1-1 0 0,3 0-2 0,1-3-4 15,3-2-5-15,2-1-2 0,3-3-3 0,2 0-3 0,1-4-2 0,2 1-5 16,0-2-5-16,1 0-9 0,1 1-11 0,-3 0-11 0,0 2-5 15</inkml:trace>
  <inkml:trace contextRef="#ctx0" brushRef="#br0" timeOffset="515.6">14376 1042 32 0,'-6'-3'-3'0,"0"1"6"0,0-1 1 0,-1 0-2 0,-1 0-1 0,-1 0 0 0,0 0-2 0,0 1 0 0,0 0 1 15,-1 0-1-15,-1 2 0 0,1-1 0 0,0 2-2 0,0 0 0 16,2 1-1-16,2 2 0 0,2 1 0 0,1 1-1 0,1 1 0 0,4 1 2 15,1 1 0-15</inkml:trace>
  <inkml:trace contextRef="#ctx0" brushRef="#br0" timeOffset="873.57">18226 2784 2 0,'4'-4'0'0,"0"3"0"0,4 0 0 0,0 4 0 0,-1 3 0 0,2 3 0 16,1 2-1-16,1 2 1 0,0 3 0 0,1 0 0 0,-3 2 0 16,2 1 0-16,-1 0 0 0,-2 2 0 0,0 1 0 15</inkml:trace>
</inkml:ink>
</file>

<file path=ppt/ink/ink6.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29T05:56:52.267"/>
    </inkml:context>
    <inkml:brush xml:id="br0">
      <inkml:brushProperty name="width" value="0.05292" units="cm"/>
      <inkml:brushProperty name="height" value="0.05292" units="cm"/>
      <inkml:brushProperty name="color" value="#FF0000"/>
    </inkml:brush>
  </inkml:definitions>
  <inkml:trace contextRef="#ctx0" brushRef="#br0">5774 16807 1 0,'-17'-4'0'16,"-8"-1"0"-16,-4-1 0 0,0 0 0 0,9 2 0 0,-1 0 0 0,2-1 0 15,-1 0 0-15,-1-1 0 0,2 2 1 0,-1-2-1 0,-1-1 1 0,0 1 0 16,1-2-1-16,-3 0 1 0,2 1-1 0,1 1 1 0,1-1-1 15,2 3 0-15,-1-3 1 0,2 0-1 0,2 0 0 0,-2-1 1 0,2 0-1 16,0-1 0-16,-1 0 0 0,2 0 0 0,-1 1-1 0,2-2 1 16,-1 2 0-16,1-1 0 0,-1 0 0 0,1 0-1 0,0 0 1 0,-1 0 0 15,1 0 0-15,-1 1 0 0,1-1-1 0,-1 1 1 0,0 0-1 0,0 1 0 16,-1 1 1-16,1-2-1 0,1 1 0 0,-1 0 1 0,1 0 0 0,0 1 0 16</inkml:trace>
  <inkml:trace contextRef="#ctx0" brushRef="#br0" timeOffset="4564.51">4866 16445 33 0,'-4'-1'12'0,"1"0"-11"0,0 0-3 0,2 2-2 0,2 1 2 0,1 0 0 15,0 2 1-15,2 1 3 0,1 1-1 0,0 1 0 0,-1 0 0 16,3 0-1-16,0 2 0 0,0 1 1 0,2 1-1 0,1 0-1 0,-1 1 2 15,1-1 0-15,1 1 1 0,0-1 1 0,1-1 0 0,1 2-1 0,0-1 0 16,3 1 0-16,1-1 0 0,0 0 1 0,0-1-1 0,4 0 1 16,0 0-1-16,-1-1 1 0,4 1 3 0,-1 0 0 0,1-1 1 0,1 1 0 15,1 0 0-15,0-1 1 0,1 0 1 0,1-1 1 0,2 0-1 0,0-1 1 16,2 0 2-16,1 0 0 0,-1 0 0 0,2-3-2 0,-2 0 0 16,4-2-2-16,0-2-2 0,0 1 0 0,1-2-2 0,-2-2 0 0,3-2 2 15,-1 0-1-15,-1-2 2 0,0 0-2 0,1-1-1 0,1 0-1 16,0-2-1-16,1 0-2 0,1 0 0 0,-1-1-2 0,-2-2-1 0,3 1 0 15,-3-2-2-15,5-1 1 0,-1 1-3 0,0 0 0 0,-1-2-3 0,-3-1 0 16,1 0 1-16,0 0 3 0,-2-1 2 0,-1-1 2 0,0 1 2 16,0-1 0-16,1-1 3 0,-2 1-1 0,-1-1 2 0,-1-1-1 0,1 2 0 15,-2-2 1-15,0 0-1 0,-1 2 1 0,-1-2-2 0,-2 0 0 0,1 2 3 16,-2-1 1-16,-1 0 5 0,0 0 1 0,-1-3-1 0,0 0 0 16,-1-1-3-16,-1-1 0 0,1 1 1 0,-3 1 0 0,-1-1 4 0,2 1 0 15,-2-1 1-15,0 0 2 0,0 0-2 0,-3 0 0 0,0-1 1 16,-2 1 0-16,1-2 2 0,-4 2-1 0,2-2-2 0,-2-1-2 0,1 0 0 15,-1 1-2-15,-1-2 0 0,1 1-1 0,-2 1-3 0,2-1-1 0,-3 0-3 16,1-2-1-16,-1 0 0 0,-2-1-2 0,1 1 1 0,0 0-3 16,0 1 1-16,0-1-4 0,-1 1-4 0,-1-2-2 0,1 1-2 0,0-1-4 15,-1 1 4-15,-1 0-3 0,0 0 2 0,0 1 3 0,-1-1 0 16,-1 1 1-16,-1 0 0 0,0 1 3 0,-1-1 0 0,-1 2 1 0,-1 0 3 16,-1-2 0-16,-1 2 2 0,-1 0 2 0,0 0 0 0,-3 0 3 0,0 2 0 15,0 0-1-15,-1 0-1 0,0 0 1 0,-1 0 0 0,0 1 1 16,-1-2-3-16,0 0 2 0,-2 2 1 0,2-2 0 0,-2 2-3 0,1-1-3 15,-1-1-5-15,0 1-4 0,0-1 0 0,1 0-3 0,-2 0 0 0,1 0 1 16,-1 1 2-16,0-2 0 0,0 3 3 0,-2-4-1 0,0 0-1 16,2 2 3-16,0-2 1 0,-1 2 0 0,-2-1 2 0,3 1 1 0,0 0-1 15,-2 0 2-15,0 1 0 0,0-1 1 0,-2 1 3 0,2 1-1 16,-1-1 3-16,-1 3 1 0,0-1-3 0,-2 0 3 0,1 2-2 0,0-1-1 16,-2 1 3-16,1 1-3 0,-1 1 3 0,0 0 0 0,0 1 0 0,0 0 0 15,-2 1 1-15,2-1-2 0,0 2 1 0,-1-1 3 0,2 0-3 0,-2 1 2 16,1 1-2-16,-1-2-1 0,-1 0 1 0,0 2-2 0,2 0-2 15,0 0 1-15,1 1-1 0,1 0 1 0,0 0 1 0,-1 2-1 16,2-2-2-16,-1 1 1 0,1-1 0 0,1 0 0 0,0 1 1 0,0-1-1 16,-1 1 4-16,1 0 5 0,1 0 1 0,-1 2 3 0,1 0 1 0,1 0-6 15,-1 1-1-15,1-1-5 0,1 2-3 0,1 1 5 0,-1 0 1 0,1 1 4 16,2 2 1-16,0 0-1 0,2 1-1 0,-1-2-4 0,3 0-1 0,-1 1-3 16,2 1 0-16,1 1 0 0,1 0-1 0,1 1-5 0,1 0 0 15,0 1-3-15,2-1-3 0,0 0-4 0,0 0-4 0,0 1-3 16,1-1-1-16,1 1 4 0,0 0 2 0,1 0 2 0,0 1 0 0,2-2-2 15,0 1-3-15,2-1-3 0,0 0-4 0,1 0-1 0,-1 0-6 0,1 1-2 16</inkml:trace>
  <inkml:trace contextRef="#ctx0" brushRef="#br0" timeOffset="5006.74">6431 13180 93 0,'-10'-5'25'0,"-1"0"-20"0,-3 1-4 0,2 2 3 0,1 1 0 0,1 1-1 16,-1 0 1-16,1 1-1 0,-1 1 3 0,1 0 1 0,0 1 1 16,-1 0-2-16,0 0-3 0,0 0-2 0,-1 2 1 0,1 0 1 0,-1 0 2 15,-1 1 2-15,0 0 3 0,0 1 3 0,1 0 0 0,-1 1 2 16,-1 1 0-16,1-1 0 0,1 1 2 0,-1 0 1 0,1-1-1 0,-1 0-2 16,3-2-2-16,1 0-2 0,1 1 0 0,-1 1 2 0,1-2 2 0,0 1 3 15,-2 0-4-15,4-1 1 0,0 1-6 0,0 0-2 0,2 1-5 0,0 1-1 16,0 0-1-16,0 0-3 0,1 0 2 0,-1 1-1 0,2-1 1 15,1 2-2-15,0 0 1 0,0 0 0 0,1-1 1 0,0 0-2 0,0-1-2 16,1 1 0-16,1-1 0 0,0 0 2 0,0-2 0 0,1-1 3 0,-1-1 2 16,1-1 1-16,1-2 2 0,-1 0 1 0,1 0 0 0,-2-2 1 15,2 1 1-15,1-2 2 0,0-1 0 0,-1 0 0 0,3-2-3 16,0-2-5-16,0-2 1 0,3-1-7 0,-1-2-1 0,-1 0-1 0,1-2-3 16,0-2-1-16,0-1 0 0,1-1-2 0,-1 0-1 0,-1-1 3 0,0 0 0 15,-1 0-1-15,-2 1 0 0,2-1 3 0,-3 4 2 0,0 0 4 0,-1 0 2 16,-2 1 1-16,1-1 2 0,0 2 1 0,0 2 3 0,-1 1 0 15,1 1 1-15,-1 2 2 0,0 3 1 0,1-1-2 0,-1 1 0 0,1 1-2 16,0 0 0-16,-1 1 1 0,3 0 1 0,-1-1-2 0,2 2 2 0,1-1-2 16,0 0 1-16,4 2-1 0,-1-2-1 0,4 1 3 0,0 1 0 15,2-1 1-15,1 1-2 0,1 2-3 0,0 0-3 0,1 0-5 0,2 2-5 16,2 0-1-16,3 1-5 0,2-2-5 0,0 2-7 0,3-3-9 16,1 0-9-16,1 0-13 0,3 1-14 0,0-1-57 0,3 0-20 0</inkml:trace>
  <inkml:trace contextRef="#ctx0" brushRef="#br0" timeOffset="6031.41">5269 16256 5 0,'9'-7'9'0,"-2"-1"6"0,1-1 6 0,-2 0 5 16,-1 3-2-16,1 0 3 0,0-3 3 0,0 2 2 0,-3-2 10 0,-1 2 5 15,-4 0-4-15,0 2-3 0,-3 0-3 0,1 1-9 0,-2 1-7 16,2-1-7-16,-1 2-3 0,-1-1 1 0,-1 0 1 0,-3 1 3 0,-1 2-5 15,-1 0-3-15,1 1-2 0,-2 0-1 0,1 1-2 0,-2 2-1 16,-1-2 3-16,-1 3-2 0,1 1 0 0,0 0 4 0,-1 0-3 0,3 0 1 16,0 1-2-16,0 0-3 0,0 0-1 0,1 1 1 0,0-2-1 15,2 2-3-15,0-1 0 0,1 1 2 0,1 0 0 0,-1-2 5 0,0 1 0 16,0-1-4-16,2 1 2 0,-1-2-3 0,0 1 2 0,0 1-1 16,0-2-2-16,1 1 0 0,0 0 1 0,0 0 2 0,1 1 2 15,-2 1-3-15,1 0 1 0,-1 1-1 0,0 1 0 0,-1 0 2 0,0 1-4 0,2 1 2 16,-1-1 0-16,1 0-3 0,-1 1 1 0,2-1-1 0,-2 0 0 0,1 1 3 15,1 0 1-15,0 2-5 0,2-2 6 0,2-1-3 0,0 0 0 0,2-2 4 16,2 0 0-16,-1 0 1 0,3 0 0 0,0 0 3 0,1 0-5 16,-1-1 2-16,3 2-2 0,0-2-1 0,-2 0 5 0,4 0 0 0,-2-1 3 15,2 1 1-15,-1-1-2 0,2-2 2 0,1 2 1 0,-1-1-6 16,4 0-2-16,-3 1-1 0,3-1-1 0,1 1 0 0,0-1 2 0,1 0-3 16,0 1-6-16,3-1-4 0,0 2-8 0,0-1-11 0,3 2-6 0,-1 0-12 15,1 0-7-15,1 0-6 0,1-1-12 0,1 2-42 0,0 1-35 0</inkml:trace>
  <inkml:trace contextRef="#ctx0" brushRef="#br0" timeOffset="23852.86">6292 17116 2 0,'-2'-1'7'0,"-1"0"6"16,0 0 6-16,0-1 9 0,1 1 5 0,0 0 6 0,0-1 4 16,0 0 3-16,0 0 5 0,1 1 1 0,0 0 0 0,0-1 0 15,1 1-4-15,0-2-2 0,0-1-6 0,0 1-3 0,1-2-5 0,1 1-4 0,0 0-4 16,1-1-2-16,1 0-1 0,0 1-4 0,2-1-3 0,1 0 1 16,-1 1-4-16,3 0-2 0,0 0-2 0,1 1 1 0,1 1-3 15,1 0-1-15,-1 2-1 0,1 0-4 0,-1 2 1 0,1 1-1 16,0-1-1-16,0 3 3 0,-1-1-2 0,0 1 0 0,0 1-2 0,0 0-5 0,-1 0 0 15,-1 2-2-15,-1 0 3 0,-1 1-1 0,-1-1-1 16,-3 0 1-16,0-1 0 0,-1 1 4 0,-2 0 5 0,-1 1 4 0,-1 2-1 0,-1 0 1 16,1-6 1-16,-2 2-4 0,-1 0 0 0,-1 1 3 0,-2 0-6 0,1 2 4 15,-3 0-2-15,-1 3-2 0,0-1 4 0,-3 0-4 0,1 1 5 16,-2 0-2-16,1 0 0 0,0 0 4 0,-1-1-1 0,0 0 4 0,1 0-3 16,1-1 1-16,-1 1-1 0,2-3 1 0,1 2-1 0,1-1 4 0,2-1 0 15,2 0 0-15,1-1 3 0,1-1-4 0,2-2 6 0,2 1 0 0,2-2 2 16,2 0 2-16,2-1 3 0,1-1 4 0,4-1 1 0,1 1 5 15,2-1-4-15,2-2-2 0,0-1-5 0,3-1-7 0,0-1-2 0,1-1-7 16,1-1 0-16,1 0-4 0,-2 0-1 0,2-1-2 0,-2 1-3 16,-1 0-6-16,-1 1-12 0,-2 0-13 0,-1 0-8 0,-3 0-15 15,0 2-11-15,-2-1-10 0,-3 2-20 0,1-1-32 0,-2 1-38 0,-2 0-39 0,-1 0 27 16</inkml:trace>
  <inkml:trace contextRef="#ctx0" brushRef="#br0" timeOffset="24356.26">6846 16931 374 0,'-7'-4'26'15,"0"-1"17"-15,0 0 20 0,0 1 12 0,3 0 6 0,-1 2-5 0,0 1-12 16,0 0-11-16,-1 1-1 0,2 0-4 0,-2 1-4 0,0 0-6 15,-1 1-8-15,3 2-2 0,-1 0-4 0,0 2-1 0,1 0-2 0,-1 0-1 16,1 3-4-16,1-2-1 0,0 3-2 0,1 2-3 0,0-1 0 16,0 1 1-16,0-2-6 0,2 2 4 0,-1 1-4 0,-1-1-4 0,2 1 7 15,-1-1-6-15,1 1 4 0,0 1-5 0,0-1-7 0,1 1 3 0,-1-5-3 16,1 1 5-16,0-1 7 0,0-2-4 0,1 0 0 0,0-1 0 16,3-2-5-16,-1 2 4 0,-2-5 0 0,1 1 4 0,0-1 0 0,1 1 0 15,1-1-3-15,1 0-1 0,6-1 3 0,-5 0 0 0,0-2-3 0,10-2-2 16,-4-1 1-16,0-1-3 0,0-1-3 0,-1 1-4 0,0-2-11 15,-1 0-14-15,-1 1-11 0,3-1-4 0,-1 1-2 0,-1 0 1 0,-2 0 8 16,1-1 2-16,-1 2 2 0,1-1 2 0,-1 0 1 0,-2 0 5 16,0 2-4-16,0-2 8 0,-3 0 6 0,1 1 8 0,-1 0 5 0,0 1 4 15,-1 0 5-15,-1 1 0 0,-1-1 4 0,0 1 1 0,-2 0 6 16,0 1 3-16,-1 0 9 0,0 2 4 0,1 0-3 0,-1 0 4 0,0 1-5 16,0 0 3-16,0 0 0 0,0 2-1 0,0 0-5 0,0 1-1 0,1 1-1 15,-1 1 2-15,0 0 4 0,0 2-1 0,-1 2-3 0,1 1-1 0,0 1-4 16,1 0 1-16,0 3 7 0,0 1-11 0,1 0 2 0,-1 1-4 0,0 2-7 15,1-9 6-15,-1 4-2 0,-1 0-3 0,2 2-5 0,-2 1 0 16,2 4-5-16,-2-2-3 0,1 4-4 0,-1-1-3 0,0 0-2 16,0-1-7-16,0 0-1 0,-1-2-7 0,1-1-8 0,-1-1-9 0,1-2-16 15,2-2-16-15,-2-1-13 0,2-2-18 0,0-3-26 0,0-1-67 0,2-2 5 16</inkml:trace>
  <inkml:trace contextRef="#ctx0" brushRef="#br0" timeOffset="24667.83">7289 16910 224 0,'-8'-4'54'0,"0"2"26"15,-1 0 19-15,0 1 16 0,2 2-9 0,-1-1-17 0,2 1-19 0,-1 1-19 16,-1 2-3-16,0 0-7 0,0 2-8 0,-1 0-2 0,2 1-11 0,0 2-8 16,0 0 2-16,0 2-3 0,0 1 4 0,2 2-4 0,0 0-5 15,2 1 1-15,0 2-7 0,2 0 6 0,0-1-2 0,1 2-5 16,1 0 4-16,1 2-11 0,-1-12 6 0,1 4 5 0,0-1 0 0,1 1 8 15,0 0-8-15,1 0 6 0,2-1 9 0,1 1 7 0,-1-2 22 0,3-2 5 16,0 0 9-16,1-3 9 0,1-1 1 0,1-3 8 0,1-1-4 16,0-2-6-16,2-2-3 0,0-1-11 0,0-3 3 0,-1-1-1 0,1-1-4 15,2-5-7-15,10-11-9 0,-3 0-8 0,-5 2-6 0,-9 5 5 0,1 0-4 16,-2 1-8-16,-2-2-7 0,-2 1 1 0,-3 1 0 0,-3 0 4 16,-2-1-8-16,-2 0-6 0,-4 0-5 0,1-2-4 0,-4 1-4 0,-1 0-15 15,-4 0-16-15,-1 1-13 0,0 2-30 0,-2 1-26 0,-2 2-80 0,-1 3-113 16,-3 3-233-16,-1 4-141 0</inkml:trace>
  <inkml:trace contextRef="#ctx0" brushRef="#br0" timeOffset="25248.69">2487 15660 175 0,'-3'-2'25'0,"1"1"-2"0,0-1 4 16,1 0 1-16,2-1-1 0,1 2-2 0,-2-1-9 0,2 1-6 0,1 0-1 16,0-1-1-16,2 1-5 0,0-1 0 0,4 0-4 0,0 0-1 0,0 1 1 15,3-1-1-15,0 1-1 0,3 0-2 0,0-1-5 0,3 0-9 16,-1-1-14-16,3 1-12 0,3-1-13 0,0 0-10 0,5-1-14 0</inkml:trace>
  <inkml:trace contextRef="#ctx0" brushRef="#br0" timeOffset="29398.03">3741 15170 276 0,'0'-8'21'0,"0"0"2"0,2-2 4 0,-2 3 3 0,2 1 0 0,-2 1-4 16,2 0-7-16,-1 0-2 0,-1 2-2 0,1 2 0 0,-2-2 2 15,0 2 2-15,-1 0 2 0,-2 0 1 0,0 0-4 0,-1 1 1 0,-1 1-2 16,-1 1 1-16,-1 1-2 0,-1 0 0 0,2 2-4 0,-3 1-1 16,0 2 1-16,-1 2-3 0,-1 1 0 0,0 3-9 0,-1 1 0 0,0 2-1 0,1 2 0 15,0 2 5-15,0 1 0 0,0 2-2 0,-1 0 0 0,0 1-1 0,4 0-1 16,0 0 0-16,2 0 1 0,0-2-2 0,3 2-1 0,1-3 1 16,1 1 0-16,4-2 3 0,0-4 0 0,3 0 2 0,0-2 1 0,2-2 1 15,2-2 3-15,2-2-1 0,1-1 7 0,2-2 4 0,0 0 4 16,-1-3 5-16,2 0-1 0,0-2 4 0,2-3 1 0,-1 1-3 0,1-3 1 15,-1-1-3-15,-3-1-2 0,2-2 3 0,-1 1-5 0,-2-2-1 0,1-1-6 16,-3 0 0-16,-1 0-1 0,-2-1-6 0,-1 1 4 0,-2 1-6 16,-1-1 0-16,-2 1 0 0,-3 0-5 0,0 0 0 0,-3 1-3 0,-2 0-1 15,1 4 0-15,-2-1-2 0,0 2-4 0,-2 2-4 0,-2 1-5 0,-2 3-9 16,0 1-6-16,-1 1-5 0,-2 3-7 0,0 1-2 16,0 1-3-16,2 1-5 0,-2 0-11 0,2-1-26 0,0 0-23 15,2 0-14-15,0-1-13 0,1 1 0 0,4-2 0 0</inkml:trace>
  <inkml:trace contextRef="#ctx0" brushRef="#br0" timeOffset="29700.68">4212 15262 279 0,'0'-8'20'0,"0"0"13"15,0-1 15-15,2 2 14 0,-4 0 5 0,2 1-9 0,-2 1-9 0,0 1-9 16,0 2-5-16,-2-1-2 0,-1 1-5 0,-2 0-2 15,0 1-6-15,-2 2-3 0,0 1 3 0,-1 2-2 0,1 1 0 0,0 1-3 0,-1 2-3 16,0 0-2-16,-1 1 1 0,-1 1-1 0,1 1-4 0,0 0 0 16,0 3-3-16,-1 0 3 0,0 1-2 0,-1 2 1 0,1 0 0 15,3-2-3-15,-1 3 2 0,2-1-1 0,3-1 3 16,0-2-1-16,3 0 6 0,2-1 2 0,2-1 4 0,2-2 7 0,1 0 4 16,2-2 7-16,2-2 1 0,1-1 1 0,3-2 0 15,1-2-1-15,0-1 0 0,0-2 2 0,1-2-1 0,2-2 0 0,1-1-5 0,1-3-1 0,1 1 0 0,2-2-4 0,-2 0-2 16,1-1-7-16,-2 0-2 0,-1 0-6 0,-4-1-2 0,2 1-3 15,-2-1 2-15,-3 1-6 0,-3 0 1 0,-1-1-2 0,-3-1-7 0,-3 1 0 16,-2-1-9-16,-3 2-20 0,-2-1-24 0,-2 0-46 0,-4-1-126 0,-3 0-127 16,-3 1-146-16</inkml:trace>
  <inkml:trace contextRef="#ctx0" brushRef="#br0" timeOffset="35891.18">12589 16458 18 0,'-6'-2'23'16,"0"-1"5"-16,-1-2 5 0,1 0 6 0,2 0 1 0,0 1-2 0,0 1-5 16,0-2 4-16,0 0-1 0,1 0 6 0,0-1-1 0,0 1-3 15,1 0 0-15,-1-1 1 0,2 2 2 0,0-2-1 0,1 0 0 0,1 0-3 16,0 1-4-16,1-1 0 0,2 0-3 0,0 0-2 0,2 1-2 15,0-1 1-15,2 0 1 0,1 0-1 0,1 1 0 0,2-1-2 0,0 1-5 16,1 0-3-16,3 1-4 0,1 0-5 0,2 1 2 0,-1 1-6 16,1 1-2-16,1 1-2 0,-3 1-4 0,1 1 1 0,0 1 1 0,-2 0 0 0,2 1 0 15,-1 1 0-15,0 2-4 16,-3 0 4-16,1 0-4 0,-1 0 3 0,-2 2 3 0,-3 1-6 0,1-1 4 0,-2 1-3 0,1 1 1 16,-2-2 3-16,-3 2-2 0,-3-1-2 0,-1 0 2 0,0 1 1 0,-3-1 0 15,-2 1 5-15,-1 2-4 0,-4 0 5 0,0 0 1 0,-1 0-1 0,-2-2 1 16,-1 2-3-16,-1 1 1 0,0 0 0 0,-3-1-3 0,3 0 4 0,-1-1-4 15,1-1 4-15,-1 1 5 0,1-1-1 0,1-1 5 0,2 1-6 16,0-2 1-16,3 0-1 0,-1-1-6 0,3-1 8 0,2 0 0 0,0-1-4 16,2-1-2-16,2 1-3 0,1 0-4 0,2 0 4 0,1 2-2 15,2-1 3-15,1 0-2 0,2-1-4 0,3-1 2 0,1-2 0 0,1 1-2 16,3-1 2-16,1-1 0 0,2-2-2 0,0 0-1 0,0-2-6 16,2 0-9-16,-3 0-12 0,1-1-16 0,0 1-35 0,-2-1-32 0,1 1-34 15,-1-1-24-15,0-1-28 0,-1-2 18 0</inkml:trace>
  <inkml:trace contextRef="#ctx0" brushRef="#br0" timeOffset="36388.33">13249 16326 212 0,'-4'-6'152'0,"0"1"-118"0,-1-1 13 0,1 1 9 0,1 1-1 0,0 1-10 0,1 2-9 0,1 0-6 0,1 2-9 0,0 0-5 0,1 0-7 16,-1 2-1-16,0-1-2 0,-1 1 2 0,0 1 3 0,0 0-3 0,-1 2 2 16,1 1-3-16,-3-1-3 0,2 3 0 0,-1 1 1 0,0 0-2 15,0 1 2-15,0 1-2 0,0-1-2 0,-1 1-3 0,4-1 0 16,-1 0-2-16,2-1 1 0,-1 1 4 0,4-1 2 0,-2 0 0 0,2-1 2 15,1 0-2-15,0-1-3 0,0-2 1 0,2 0-1 0,0 0 1 0,1-3 0 16,0 1 0-16,1-2 0 0,0 0-3 0,1 0 1 0,-2-1-1 0,1 0 0 16,0-1-3-16,1-1-2 0,-1 0-1 15,0-1-3-15,-1-1-2 0,1 0-1 0,2-1-5 0,-1-1-4 0,-1-1 1 0,2-1 0 0,-1-1 0 16,0 0 5-16,0-1 0 0,1 0 1 0,-1 0 4 0,0-1 5 16,-1 2 5-16,0-1 4 0,0 0 0 0,0 0 3 0,-1-1-3 0,-2 3 4 15,1-2 1-15,-2 0-1 0,0 1 4 0,-3 0-4 0,2 1 2 0,-3 1 3 16,1 2-1-16,0 1 6 0,-2 0 1 0,1 1-1 0,-1 1 3 15,-1 0-5-15,0 1-4 0,0 1-3 0,-1-1-1 0,1 3-1 0,-1-1 1 16,0 2 0-16,1 1-2 0,-1 2 4 0,-1 1-1 0,1 3 0 0,0 1 2 16,0 1-1-16,0 3-4 0,-1 0-2 0,1 3-1 0,0-2 1 15,-1 2 2-15,0 1-2 0,1-1-4 0,0 1-2 0,1 0 3 0,2 0-1 16,-1 0 0-16,0-2-1 0,1 0-6 0,0-1-1 0,1 1-7 16,1-1-3-16,-2-2-7 0,2 2-8 0,-2-2-24 0,3-1-43 0,-1-1-47 15,-1-2-37-15,1-2 22 0</inkml:trace>
  <inkml:trace contextRef="#ctx0" brushRef="#br0" timeOffset="36752.83">13950 16314 377 0,'-4'-6'23'0,"-1"1"-2"0,-2-2 10 0,0 2 3 0,3 1-5 15,0 1 0-15,1 1-5 0,0 1-8 0,1 1-5 0,-1 1 0 16,1 0-6-16,-2 1 1 0,1 0-4 0,-2 2 0 0,1 0-1 0,0 2-2 16,0 2 2-16,0 2-4 0,-1 1 3 0,1 1 3 0,0 4-3 15,0 1 0-15,0 1-4 0,1 1-2 0,0 2 4 0,0 0 0 0,1 2 5 16,0 0 1-16,2-1-4 0,-1 1 0 0,1-1-1 16,1-3 0-16,1 0-1 0,1-3 3 0,1-2 1 0,1-2 2 0,1-1 1 0,1-2 1 15,2-2 1-15,-1-1 5 0,3-3 8 0,1-1 5 0,1-3 7 16,1-2 8-16,-1-2 3 0,2-2 2 0,2-2-1 15,1-2-5-15,0-1-2 0,1-2-2 0,0 0-8 0,-2-1-3 0,-1-1-8 0,-1-1-1 0,-1 0-4 16,-3 0 3-16,-2 0 1 0,-2-1-1 0,-3-2 5 0,0 1-6 0,-4-2 1 16,-2 0-3-16,-2-1-4 0,0-1 0 0,-2 1-5 0,-2 2 1 0,-1 2-4 15,-3 3 0-15,2 3-1 0,-2 3-4 0,-3 0-7 0,0 3-6 16,-2 1-12-16,-3 3-13 0,0 1-12 0,-2 3-19 0,-4 2-34 0,1 1-59 16,-2 3-50-16,0 0-59 0</inkml:trace>
  <inkml:trace contextRef="#ctx0" brushRef="#br0" timeOffset="37099.98">12434 17445 379 0,'-3'1'70'0,"0"0"-39"0,1-1 5 16,0 0 6-16,0-1-7 0,2 1-10 0,2-2-2 0,2-1 3 0,4-1-4 0,3 0 3 0,3-1-1 0,3-2-1 0,3-1-1 0,4-1-1 15,2-2 2-15,4-1-2 0,3 1 5 0,3-2-1 0,3-1 1 0,5 0 3 0,3-1 0 16,2 1-1-16,4 0-3 0,3 0-3 15,3-1-6-15,4 2 2 0,3-1-5 0,1 0 0 0,3 1 0 16,1 0-2-16,1 1 3 16,2-1 1-16,64-11-1 0,-16 6 0 0,-18 0-1 0,-20 5-3 0,-9 2-5 15,-5 0-4-15,-4 5 1 0,-3-3-3 0,-4 2-3 0,-3 1-5 0,-6 0-7 0,-6 2-9 0,-5 2-9 0,-3-1-7 0,-5 1-20 0,-3 2-27 0,-5 0-98 0,-5 1-92 0,-6 3-78 0</inkml:trace>
  <inkml:trace contextRef="#ctx0" brushRef="#br0" timeOffset="37666.37">12983 17671 270 0,'-4'-1'23'0,"0"-1"8"0,-1 0 21 16,1-1 9-16,-2 0 13 0,-1-1-3 0,3 0-8 0,2 1-9 0,0-1-4 15,1 0-8-15,2 0 2 0,1 0-4 0,0 0-3 0,4 0 2 16,0 0-8-16,1 0-1 0,2 1 0 0,2-1-6 0,2 1 1 16,1 0-3-16,1 1-11 0,1 0 2 0,1 1-4 0,1 0-5 0,-1 2 0 15,1-1-3-15,1 1 0 0,0 2 0 0,-3-2-3 0,1 2 0 16,-1 0-5-16,-1 1 1 0,-1 0 4 0,-2 1-7 0,-1 0 4 0,0 1-2 0,-3 0-3 15,-2 1 3-15,-1 0 14 0,-1 0 0 0,-2 0-5 0,0 0 3 16,-3 0-11-16,0 2-3 0,-1 0 8 0,-2 0 0 0,-1 0-8 16,1 1 9-16,-1-1-5 0,-2-1 0 0,0 1-2 0,0-1-1 15,4-5 1-15,-2 2-4 0,1-2 12 0,-1 1-6 0,1 0 5 0,-1 1 6 0,0-1-8 0,0 1 5 16,2-1 1-16,-2 1-5 0,0 0-4 0,1 0 10 0,0 0-5 16,0 0 1-16,1 1 8 0,0-1-10 0,1 1 4 0,1-1 2 0,0 0-6 15,1 0-1-15,1-1 5 0,1 1-1 0,0-1 6 0,0-1 2 16,2 1-8-16,-1-1 5 0,1-1 6 0,2 1-8 0,-2-1-10 0,2 0 8 15,-1 0-17-15,-1-1 13 0,1 1 11 0,0 0-11 0,-1-1 7 0,2 1-8 16,-2-1-1-16,0 0-1 0,0 1 5 0,-1 0 1 0,-1 0-1 16,0 0 3-16,-1 1 0 0,-1-1-2 0,0 1 2 0,-2 1 2 0,-1-2-4 15,1 2 0-15,-2 0-2 0,-1 1-3 0,-2 0 2 0,0 0 0 16,-1 0-5-16,0 0 4 0,-2 0 3 0,-1 1-3 0,0-1 0 0,-2 0 1 16,0 0-9-16,-1-1 2 0,-1 0 2 0,0 1-9 0,-2-1-2 0,1 0-4 15,0 0-4-15,-1-1-4 0,1-1 0 0,0 0-12 0,0 0-19 16,1-2-26-16,2 1-24 0,1-2-15 0,1 0-10 0,1-2-10 0,1 0-10 15</inkml:trace>
  <inkml:trace contextRef="#ctx0" brushRef="#br0" timeOffset="38050.61">13956 17460 249 0,'-6'-3'3'0,"0"1"2"0,-2 0 2 0,-1 0 0 16,-2 0 1-16,-2 0 2 0,1 2 2 0,2 0 4 0,-2 0 4 0,1 1 0 15,-1 1 0-15,2 0 1 0,0 1-4 0,-1 1-2 0,-1 0 1 16,2 1-2-16,-1 1 1 0,0 1-2 0,2 3-2 0,-1 0-1 0,0 2-5 16,1 1 2-16,0 1-2 0,2 1-5 0,0 2 3 0,1 2-3 15,0-1 13-15,1 0-4 0,0 2 2 0,0 2 0 0,2-1-11 0,1-9-1 16,1 1-1-16,0 0-2 0,1 0 1 0,0 1 7 0,0 2 0 15,2-1 2-15,-1 1-4 0,1 0 4 0,0 2 7 0,2-2 0 0,0 0 5 16,0 0-3-16,1 1-1 0,1-2 4 0,0-1-1 0,2 1 9 0,0-2 2 16,1-1 1-16,1-1 7 0,0-3-3 0,-1-1 6 0,2 0 3 0,0-2 2 15,1-2-2-15,-1-2-9 0,1 0 0 0,-2-2-8 0,0-1-6 16,0-1-3-16,-1-1-9 0,0 0-5 0,-2-2 5 0,-1-1-3 0,-2 2 3 16,0-3-1-16,-2 1-9 0,0-1 4 0,-2 0-5 0,-1-1 4 0,-2 1-6 15,-1 0-14-15,0 2-6 0,-1-2-12 0,-2 1 1 0,-1 1-10 16,0 1 0-16,-2-1-11 0,2 2-16 0,-2 0-8 0,2 0-18 0,-2 2-5 15,0-1-5-15,0 2-5 0,0 0-2 0,1 1 6 0</inkml:trace>
  <inkml:trace contextRef="#ctx0" brushRef="#br0" timeOffset="38406.91">14336 17499 198 0,'-2'-3'57'0,"0"0"-28"0,-1 1 16 0,-1-3 9 0,0 0 4 0,-1 0-3 16,-1-1-10-16,0 1-3 0,1 1-1 0,-1 1 2 0,0 0-1 0,0 0-4 15,-1 2-3-15,1-1-9 0,-1 2-2 0,0 0-3 0,0 0-3 16,-1 1 0-16,0 1-2 0,1 0-3 0,0 1-2 0,0 1 0 0,0 1-8 16,0 1 0-16,1 1-1 0,1 2-5 0,-1 1 3 0,0 2-3 15,1 1 1-15,0 2 2 0,0 1 0 0,1 3 0 0,0 1-2 0,1 1 17 16,1-1 0-16,0 2 2 0,2 1-5 0,-1 1-18 0,2-13-3 0,-1 2-1 15,1-2 8-15,0 2 1 0,1 0 4 0,-1 0-1 0,3 0 8 16,-1-1 1-16,1 0 9 0,1 0 10 0,0-1-2 0,2 1 8 0,1-3 5 16,0 0 4-16,1-1 5 0,2 0 4 0,1-2-7 0,1-1 1 0,2-2 3 15,-1-2-4-15,2-2 4 0,1-1-12 0,0-2-10 0,-1-1-6 16,3-1-8-16,0-2-2 0,14-10 10 0,-2-3 0 0,-2-2-4 0,-6 0 0 16,-6-1-15-16,-4 2-24 0,-5 1-7 0,-5 0-8 0,-4-1 3 0,-2 1 3 15,-4-1-9-15,-1-1-26 0,-2-2-49 0,-2 0-49 0,-2 1-48 16,-2 0-57-16,-1 3-50 0,0-1-26 0</inkml:trace>
  <inkml:trace contextRef="#ctx0" brushRef="#br0" timeOffset="39030.4">15612 16813 181 0,'-2'-2'92'16,"3"1"-60"-16,0-2-2 0,1 1 1 0,3-1 4 0,0-1 5 0,3 1-1 0,2-1-3 0,1-1-2 0,2 1-11 0,0-1-8 15,1 1-5-15,0 1-8 0,-2 0-1 0,1 1-3 0,-1 0-1 16,-1 0 2-16,1 2-3 0,-3-1 1 0,1 0 0 0,-2 0-4 0,1 1-7 16,-2 0-5-16,0 0-14 0,1 0-12 0,-2 0-16 15,-1 0-27-15,0 1-64 0,-1 0-5 0</inkml:trace>
  <inkml:trace contextRef="#ctx0" brushRef="#br0" timeOffset="39203.06">15757 16863 123 0,'-5'7'17'16,"1"-1"10"-16,-1 1 11 0,2 0 8 0,1-1 3 0,2-1-3 0,0 0-7 16,3 0-6-16,-1 0-6 0,2 0 0 0,0 0 3 0,0 0 0 15,5-1 7-15,0 0 5 0,1-1 3 0,3-1 7 0,1-1-6 0,2-1-6 16,1 0-8-16,2-1-9 0,2-3-8 0,-1 0-3 0,3-1-7 15,-1-1-10-15,0 0-12 0,0-1-22 0,-1-1-34 0,-2 0-64 0,0-1-116 16,1 2-55-16</inkml:trace>
  <inkml:trace contextRef="#ctx0" brushRef="#br0" timeOffset="39702.53">17238 16122 308 0,'-5'-10'59'0,"-2"-2"-33"0,-1-1 19 0,3 0 19 0,0 2 10 16,2 0 3-16,2-2-9 0,2 2-14 0,1-2-10 0,0 1-5 0,1-1-6 0,0 0-2 15,1 2-1-15,0-3-8 0,1 2 1 0,2 0-2 0,0-1 1 16,0 4-2-16,2 0 0 0,-2 1-4 0,2 1 0 0,0 0-5 0,1 2-6 16,1 0 0-16,-1 1-4 0,3 2 0 0,0 0 3 0,1 1-2 0,-2 1-2 15,2 0 2-15,2 3-4 0,-2 0 2 0,0 1 2 0,-1 2-1 16,-2 1 0-16,0 0-1 0,-3 3-3 0,-1 0-4 0,-2 3 2 0,-2 2-1 15,-1 2-2-15,-2-1-3 0,-2 2-3 0,-1 0 0 16,-2 0 2-16,-2 0 2 0,0 1-2 0,-2 0-3 0,0 0 0 0,-1 1-1 0,-1-2-2 16,-1-2 5-16,0 1-1 0,1-2 4 0,0-1 5 0,1-1-1 0,2-3 5 15,0 0-2-15,2-3 1 0,1-1 2 0,2-2 3 0,1-1 1 16,1 0-2-16,1-2 5 0,1 0-1 0,1-1 4 0,2 0 2 0,0-1-4 16,5-1 3-16,-1 0-2 0,4-1 2 0,0-2 0 0,4 1 0 15,1-1-3-15,1 0-3 0,1 0-2 0,2 0-3 0,-1 0 0 0,1 2-5 16,1-1 0-16,-1 1 0 0,2-1-2 0,-1 2 1 0,-2 0-1 0,1 0-7 15,-2 0-3-15,-2 1-7 0,1 0-21 0,-3 0-36 0,-3 1-70 16,-1 1-67-16,-3 1-54 0</inkml:trace>
  <inkml:trace contextRef="#ctx0" brushRef="#br0" timeOffset="39905.68">17200 16642 491 0,'2'-1'26'0,"2"0"9"0,2-1 5 0,3 0 1 0,4-2-3 16,2 0 1-16,5-1 0 0,1 0 0 0,1 0 7 0,1-1 2 0,2-1-3 15,3-1-3-15,2-1-7 0,0 1-8 0,3-2-5 0,0-1-4 16,1 1-12-16,-1-1 1 0,1 2-9 0,-2 1-7 0,-1 1-5 16,-2 1-14-16,-5 0-15 0,-2 0-22 15,-2 2-33-15,-3 0-63 0,-1 1-66 0,-2 2-48 16</inkml:trace>
  <inkml:trace contextRef="#ctx0" brushRef="#br0" timeOffset="40315.71">17570 16740 242 0,'3'-2'54'0,"1"-2"-32"0,2 0 5 15,1 0 4-15,1-1-2 0,0 2-5 0,1-1-4 0,0 1 0 16,3 0 8-16,-1 0 5 0,2 0 6 0,-2 0-2 0,3 0 2 0,0-1-4 15,2 1-4-15,-1 1 0 0,0-1-6 0,1 2-4 0,-2 0-7 16,-1 2-8-16,-2 1-6 0,0 2-4 0,-2 3-3 0,-2 1 2 0,-2 1 3 16,-1 2 0-16,-2-2 3 0,-1 0-1 0,-1-1-3 15,-1 0 2-15,0-2 0 0,-1 1-1 0,-3 0-1 0,2 1 3 16,-2-1 0-16,0 2 3 0,-1-2-2 0,2 0-1 0,-2-2 1 0,0 1 0 16,-1 0-3-16,1 0 4 0,-1 1-2 0,0-1 0 0,-1 0 5 0,-1-1-1 15,3 0 1-15,-1-1-4 0,1 0 1 0,1-2 1 0,0 1 5 0,0-2 3 16,2 0 2-16,1 0 2 0,2-1-4 0,0 0-3 0,0 0 2 15,1 0-1-15,0 0 4 0,1 0 5 0,1 0 0 0,1 1 1 0,2 0 3 0,-2 0 5 16,3-1 3-16,0 1-1 0,-1 0-7 0,1 0-4 0,1 1-8 0,2 0-3 16,0 1 0-16,-1 1-3 0,1-1 4 0,0 2-3 0,-1-1 6 0,1 0-4 15,0-1-2-15,0 0 4 0,2-1 1 0,1 2 1 0,-2-1 2 16,3-1-1-16,-3 2-7 0,0-1 2 0,-1 0-3 0,-1 1 1 0,-2 1 0 16,0 0-3-16,-3 0 3 0,0 0-8 0,-2 1 6 0,-2 0 2 0,0 0-2 15,0 1 6-15,-3-1-3 0,1 1-2 0,-1 1 0 0,-3 0-3 16,-2 1-1-16,-2 0-5 0,-3 0-1 0,-2 2-4 0,-2-1-1 0,6-4 6 15,-3 2-11-15,-2 1-5 0,-5 1-12 0,-2 2-14 0,-6 0-5 16,-5 3-28-16,-6 2-74 0,-4 1-97 0,-6 1-124 0</inkml:trace>
</inkml:ink>
</file>

<file path=ppt/ink/ink7.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11:07.307"/>
    </inkml:context>
    <inkml:brush xml:id="br0">
      <inkml:brushProperty name="width" value="0.05292" units="cm"/>
      <inkml:brushProperty name="height" value="0.05292" units="cm"/>
      <inkml:brushProperty name="color" value="#FF0000"/>
    </inkml:brush>
  </inkml:definitions>
  <inkml:trace contextRef="#ctx0" brushRef="#br0">6006 1156 106 0,'-13'-8'17'0,"0"3"-10"0,-3-1 0 0,5 5-2 0,1 2 1 0,4 1-4 0,-1 0 0 0,4 2-1 0,-1-1-1 0,2 1 0 0,0 0 0 0,1 1-1 0,1 1 0 0,1-1-1 0,1 2 1 0,0 0 1 0,2-2 1 16,-1 2 0-16,2-2-1 0,2 0 1 0,0 1 0 0,2-2 0 0,1-2 1 15,3 1-1-15,2 1 1 0,1-1-2 0,3-2 1 0,1 2-1 16,3-2 1-16,-3 0 0 0,5 1 0 0,2-2 0 0,0 1 1 0,4-2-1 15,2 1 1-15,3-2 2 0,3 1 0 0,3 0 0 16,2 1-1 0,4 0 0-16,4 1 1 0,2 2-1 0,4 1 0 15,1-1 0-15,0 1 0 16,6 1-1-16,1-1 0 16,2 0 2-16,3-1-1 15,2-1 3 1,0 1 0-16,3-2 0 15,3-1 0-15,2 0 0 16,4-1 1 0,1-2-1-16,1-1-1 0,3 0-2 15,-1 0 0-15,1-1 1 0,0 1 0 16,-2 0 1-16,5-2-4 16,-1 1 2-1,0 0-2-15,1-1 0 0,-2 1-1 16,1 1 0-16,0-1 3 15,-1-1 0 1,2 0 2-16,1 0-2 16,-2 1 0-16,1-2-1 15,2 2 0-15,-1-1 1 16,1 1 0 0,1 1 0-1,-1 0 0 1,-1 0-1-16,1 0-2 15,-1 1-1-15,-1 2-1 16,-1 0 1-16,1-1 1 16,-2 1 0-16,1 0 1 0,-1-2 0 0,-2 3 0 15,-1 0-1-15,2 0 0 0,-3 0 1 16,2 0 1-16,-1 1 0 16,-2 2 1-16,0-2-2 15,0-1 2-15,-1 0-1 0,-2 2 0 0,1 0 0 16,-1 2-1-16,-2 0 2 0,1 0 1 15,0-1-1-15,-2 1 3 0,-1 0-2 16,-1 0-1-16,-3 0 0 0,-2 2-3 16,-5-2 0-16,-2 0-1 0,-5 0-1 0,0 1 1 0,-4 2-3 0,-2-1-1 0,-4 2-2 0,-4-1-2 0,-5 0-1 0,-3-2 0 0,-3 2 4 0,-4 0 0 0,-3-2 0 0,-3 0 1 0,-3 1-2 0,-5-1 0 15,-4-2 3-15,-6-1-1 0,1 1-3 0,-6-2-8 0,-3-1-21 0,-1 2-26 0,-5-2-20 0</inkml:trace>
  <inkml:trace contextRef="#ctx0" brushRef="#br0" timeOffset="1083.81">10231 1487 304 0,'4'5'0'0,"6"3"0"0,3 4-4 0,6 2 0 0,2-1-1 0,6 1 0 0,3-1 3 0,-1 0-4 0,7 0 1 0,1-1-2 0,0-3-3 0,6-2 0 0,-2-2-3 15,6-2 0-15,3-1 2 0,0-2 1 0,1 0 4 0,-1 0 1 0,1 0 3 16,-1 0 2-16,1-2 3 0,0-2 0 0,0 0 2 0,0-2 3 16,4 0 2-16,-3-2 4 0,0-2 2 0,3 2 0 0,-3 0 1 0,3-3 0 15,0 2-1-15,2 1-1 0,-1 0 1 0,-1 0-2 0,0 0-1 0,0 0-1 16,1 0-3-16,0 0 2 0,2-2 0 0,0 1 3 0,-2 0-2 15,-1-1-1-15,-1 2-3 0,-4 0-4 0,0 0-1 0,-3 1-1 16,-4 1-1-16,-2-1-3 0,0 2 2 0,-4-1-2 0,-2 2 0 0,-3 0 2 16,-4 0-4-16,-2 2-1 0,-7-2 1 0,1 1-1 0,-7-1 2 0,-1 0 1 15,-2 1 1-15,-6 0 1 0,-4 1-2 0,0-2 0 0,-4 0 0 0,-3 0-4 16,-3-2 2-16,-2 1 1 0,-4 1 0 0,-1 0 1 0,-5 0-1 16,-3 0-2-16,-3 1-5 0,-2-3-1 0,-6 3-1 0,-3-1-1 0,-1 1 4 15,-4 2 2-15,0 1-2 0,-2 0 3 0,-2 1-2 0,-2-1 1 16,-2 2 3-16,0-1 1 0,-2 0 0 0,0 1 1 0,1-2 1 0,-1 0-1 15,1-2-1-15,2 1 1 0,-3 0 1 0,0-1 1 0,-2 1 0 16,0 1-1-16,-1 0 1 0,1 1-2 0,3 1 2 0,-4-1 1 0,-2 2-1 16,6-1 1-16,-4 2 0 0,4 0 0 0,3-1 0 0,-1 1 1 0,3 0-1 15,0-1 0-15,4 1 3 0,-3 0 0 0,0 0-2 0,4 0 1 16,-1 2-3-16,2 0 0 0,4 0 0 0,1 1-1 0,-1 0-1 0,4 1 2 16,-1 0 1-16,1-1 1 0,3 1 1 0,3-2-1 0,0 0 0 0,4-1 2 15,1 0-1-15,2 1 0 0,2-2-1 0,2 1 1 0,0-1-2 16,7 0 1-16,-1-1 0 0,2 0 1 0,3-1 0 0,4 0 1 0,0-2 0 15,4 1 0-15,2-1 3 0,0 1 1 0,6-1-1 0,4 2 1 16,3-4-2-16,6 1-1 0,4-2-2 0,5-2 1 0,3 0 1 0,4-3-1 16,4-1 0-16,2 1-2 0,2 0 0 0,1 2 1 0,3-2-1 0,6 1 2 15,2 0 0-15,2-1 0 0,1 2 1 0,2-1-2 0,3-1 6 0,3 1-2 16,5-1 4-16,1-1 2 0,6 1-4 0,1 0 3 0,3 0-3 16,4 0 2-16,2-1-1 0,3 3-2 0,3-1 3 0,0 2-3 0,0-1-2 15,1 1-2-15,0 1-2 0,1 0 1 0,-1 1 3 0,0-1-3 0,3 2 1 16,1-1 0-16,0 0-6 0,0 1-4 0,-1-1-5 0,-1 2-6 15,-2-2-6-15,-1 3-5 0,-2 1-10 0,1 1-15 0,-5 0-44 0,1 0-67 16</inkml:trace>
</inkml:ink>
</file>

<file path=ppt/ink/ink8.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12:06.571"/>
    </inkml:context>
    <inkml:brush xml:id="br0">
      <inkml:brushProperty name="width" value="0.05292" units="cm"/>
      <inkml:brushProperty name="height" value="0.05292" units="cm"/>
      <inkml:brushProperty name="color" value="#FF0000"/>
    </inkml:brush>
  </inkml:definitions>
  <inkml:trace contextRef="#ctx0" brushRef="#br0">7829 5193 25 0,'-9'0'32'0,"1"0"11"0,-4 2 7 0,3-2 4 0,-1 0 2 0,2 1-1 0,-1-1-2 0,1 0-1 0,0 0-1 0,0 0-2 0,2 1-2 0,0-1-1 15,-1 0-1-15,3 2-3 0,-2-1-2 0,2 0-3 0,2 2-6 0,-1 0 0 16,0-3-2-16,3 2 0 0,3 0 2 0,-3-1 4 0,5 0 0 16,1 1 3-16,2 1-1 0,1-1-3 0,3 1 0 0,2 0-2 15,4-1-4-15,4 0 0 0,1-1-1 0,5-1 0 0,1 0 3 0,5 0-2 0,3 0 4 16,4-1-6-16,0-2 3 0,6 2-4 0,1-3-2 15,5 2 1-15,2-2-3 16,1 0 0-16,3 0-2 0,0 0-3 16,2-1 1-16,2-1-7 15,3 1 0-15,1-2-4 0,3 1 2 0,0-2-1 16,-1 2-2-16,1 2 0 0,2-1-5 0,-1 1 0 0,0 0 0 0,-1 1 1 0,0 0 1 0,-5 1-1 0,5-1-1 0,-6 0 1 0,-1 2-2 16,0 1 0-16,-4-1 1 0,-4 1-3 0,-2 0 2 0,-2 1 0 0,-2 0-2 0,-2-1-1 0,-1 2 3 0,-3-2 1 0,-3 1-1 0,-4-1 1 0,-3 1-3 0,1-1 1 15,-6 0 1-15,0 0-1 0,-2 2 0 0,-3-2-1 0,-1 1 1 0,-4 0-2 16,-2-1 0-16,-3 0 2 0,-3 2-2 0,-2-2 0 0,-6 1-1 15,2-1-4-15,-4 0 1 0,-1 0 2 0,-2 1-4 0,-2-1 1 0,0 3-2 16,-6-2-6-16,-3 4-2 0,0-4-1 0,-5 3-4 0,-2-1-6 0,-5 1-3 16,1 0-6-16,-6 0-10 0,0 1-13 0,-4 0-16 0,-1 1-20 15,-2-1-21-15,-2 0-20 0,-5-1-6 0,-4 3 2 0,2-2 11 0,-3 2 15 16,-3 0 25-16,-3 1 26 0,-3-1 23 0,-1-1 22 0,-3 2 11 16,1 0 7-16,-2 0 4 0,-2 0 3 0,3 1 3 0,-1-3 1 0,-1 1 2 15,1 0 0-15,0-2 1 0,1 2-1 0,-2-1 2 0,5 1 0 0,-3 0 2 16,0-2 2-16,-1 2 3 0,2-2 3 0,0 1 2 0,2-1 4 15,1-1 1-15,3 1 2 0,-1 1 3 0,4-2 0 0,2 0 1 0,1 0 2 16,3 1-1-16,3-2 1 0,3-1 2 0,0 2 2 0,5-1 2 16,1 0-3-16,3 0-4 0,3-2-1 0,2 0-4 0,3 1 0 0,2-1 2 15,5 0-1-15,1-1 1 0,4 0-3 0,4 0-3 0,1 0 0 0,4 0 0 16,2 0 1-16,1 0 3 0,1 0 0 0,2-1-2 0,2 1 0 0,2-1-3 16,4-1-5-16,1 1-1 0,3-2-4 0,1 2-2 0,1-1 0 15,2 0-3-15,4 0 4 0,2 0-1 0,1-2-1 0,4 1 0 0,5-1-4 16,1 1 2-16,3 1-3 0,4-2 1 0,3 0-2 0,3 0 0 15,8-2-2-15,6 2-2 0,1-1 1 0,3 0-1 0,4-1 1 0,4 1-3 16,3-2-1-16,0 0 0 0,6 1 0 0,-2-1 0 0,5 2-1 16,4-3 3-16,0 1-3 0,6 2 0 0,1-3 1 0,1-1-2 0,0 1 0 15,1 0 4-15,-3 2-4 0,4-1 2 0,-5 2 0 0,-2 1-3 0,-2 0 3 16,-2 1-1-16,0-2-2 0,-3 2 3 0,-4 0-2 0,-4 1 1 0,-4 0-2 16,-2 1 0-16,-4 1-3 0,0 0-1 0,-6-1 1 0,0 1 0 15,-8-2 2-15,-7 1-2 0,0 1 1 0,-5 0-2 0,-4 1 2 0,-6-1-1 16,-4 0-2-16,-5 0 2 0,-5 2-1 0,-3-2 2 0,-4 1-3 15,-6-1 0-15,-3 0-1 0,-3 0 1 0,-3 0-1 0,-3 0 0 0,-4-1-1 16,-6 1-1-16,-4-2-2 0,-7 2-3 0,-4 2-2 0,-6-2-4 0,-5 0-2 16,-5 1-2-16,-2 0 0 0,-3 1-4 0,-5 0-8 0,-3 0-15 15,-6 2-20-15,1-2-22 0,-5 2-22 0,-1 2-14 0,-3-1-3 0,-4 0 4 16,-3 3 17-16,-4 2 26 0,1-1 28 0,-5 2 28 0</inkml:trace>
  <inkml:trace contextRef="#ctx0" brushRef="#br0" timeOffset="321.28">9516 5318 8 0,'-78'5'15'0,"-7"2"9"0,-22 1 5 0,15 0 3 0,10-1 8 0,3 0 3 0,2 1 7 0,4-2 8 0,0 1-4 0,2 0 5 0,4-2-2 15,2 0-2-15,0 2-2 0,6-2-6 0,3 1-3 0,2-1 0 0,6-1-1 16,1 0 1-16,4-1 0 0,7 0-1 0,5-2-2 0,6 2-2 0,2-2-4 16,3-1-1-16,5 1-1 0,4-1-1 0,5 0 5 0,2 0 6 15,4 0 4-15,1-1-2 0,3 2-4 0,7-1-8 0,1 0-9 0,5-1-2 16,5 0-6-16,1-1-4 0,10 1-4 0,3 0-2 0,7-1 0 16,8 0 0-16,4 0 0 0,5-2-3 0,6 0-1 0,6-1-2 0,5 1 0 15,5-2 0-15,5 1-1 0,0-3 1 0,8 1 0 0,1 1 1 0,5 0-2 16,5 1 2-16,5 0-1 0,3 1 0 0,5-2 2 0,1 1-4 0,4 1 1 15,-3-2-2-15,4 4 3 0,1-1-1 0,-3 2 2 0,2-2-1 16,-3 2-1-16,-2-1 4 0,-2 2-3 0,-3 0 0 0,1 3 1 0,-6-2 0 16,-3 2 3-16,-5-2 4 0,-7-1-2 0,-4 3 2 0,-5 0 2 15,-7-2-3-15,-5 2 3 0,-9-2-2 0,-4 0-5 0,-8 1 1 0,-6-1-2 16,-7-2 0-16,-10-1 8 0,-5 1-4 0,-9 1 3 0,-8-1 5 0,-4 1 2 16,-4 0 7-16,-5-3 0 0,-4 2-5 0,-6-2-9 0,-7 0-8 15,-8 2-1-15,-7 0-4 0,-5 2-2 0,-7-1 1 0,-6 1-2 0,-2 1-1 16,-8-1-5-16,-2 2-11 0,-1 1-8 0,-3-2-17 0,-1 3-23 0,-5 1-98 15,-2 0-195-15,-4 0-264 0</inkml:trace>
  <inkml:trace contextRef="#ctx0" brushRef="#br0" timeOffset="10565.73">15035 7776 8 0,'-4'0'11'0,"0"-2"3"0,-1 2 1 0,1 0 3 0,1 0 1 0,0-1 3 0,1 1 1 0,-1 0 3 0,2-1 0 0,-1-1 2 0,1 1-1 15,1 1-1-15,0-2-2 0,0 2-1 0,0-1-2 0,1 1-5 16,-1-1-2-16,2-1-5 0,-2 1-2 16,1 1 1-16,-1-1-2 0,0 1 1 0,0-2 0 15,0 2 0-15,0 0 0 0,0 0 1 0,0 0-1 0,0 0 1 16,0 0-1-16,0 2 1 0,0-2-4 0,0-2 0 0,0 4-1 0,0-2 0 0,0 0-1 0,0 0-1 0,3 0 1 0,-1 0 2 16,2-2-1-16,0 2 0 0,0 0 0 0,2-1 2 0,-1 1 2 0,5-1 1 15,-2 1 1-15,2-2 2 0,2 2 2 0,2 0 1 0,2-2 2 0,1 0-1 16,1 2 2-16,1-1-2 0,1 1 2 0,1-1 1 0,3-1-1 15,2 1 1-15,-1-2-2 0,5 2 3 0,-1-2 0 0,2 1-6 16,0-1 0-16,2 0-4 0,1 1 0 0,-1 0-1 0,-1 0 0 0,2-1-3 16,-6 0 0-16,3 1 2 0,-6-1-2 0,1 0 2 0,-3 1-2 0,-2-1 1 15,1 2-3-15,-4-2-1 0,-2 3 1 0,-4-3-1 0,2 0-1 0,-3 2 1 16,-2 1-1-16,-1-1 0 0,-1-1 2 0,-2 2-1 0,0-1-1 0,1 1-3 16,-4 0 1-16,0 0-2 0,-1 0 2 0,-1 0 2 0,0 0-1 15,-1 0 0-15,-1 0-3 0,-2 0-1 0,0 0-3 0,-1 0-4 0,-2 0-8 16,1 1-14-16,-4 1-21 0,2-1-21 0,0 0-13 0,-4 1-7 0,4-2-7 15,-3 1-5-15,-1 2 4 0,2-3-2 0</inkml:trace>
  <inkml:trace contextRef="#ctx0" brushRef="#br0" timeOffset="11010.08">15652 7576 16 0,'-3'-3'20'0,"-1"-1"12"0,-1-1 10 0,1-1 0 0,0 2-1 0,0 2 2 0,0-2 0 16,1 1-3-16,0 0-1 0,2 1 1 0,-2-1-1 0,2 2 1 0,0-3 5 15,1 4-13-15,0-2-8 0,0 1-7 0,0 1-13 0,1-1 5 16,-2-1 0-16,1 2-1 0,0 0-2 0,0 0 0 0,0 0-2 16,0 0-1-16,0 2-1 0,0-1 8 0,0 0-6 0,0-1 5 15,1 2 2-15,-1 2-7 0,1-4 7 0,1 4-3 0,-1-2-1 0,0 2 2 0,5 0 2 16,-2 2-1-16,1-1 2 0,2 2 0 0,-1-2-1 0,4 1 2 15,-1-1-1-15,1 0 0 0,0 2-2 0,2-2-1 0,0 2 2 16,2 0-3-16,-3-1-1 0,1 2 0 16,-2-1-1-16,2 0 0 15,-2 0 3-15,-1-1-2 0,-1 2 3 0,-1-1 1 16,-2 1-1-16,1 0 0 0,-4 1-1 16,4 0 0-16,-4-1-2 0,1 1-1 0,-2-1 0 15,1 1-2-15,-2 1 1 0,-2-1-2 0,0 0-2 0,-4 1 0 16,0 1-2-16,-5-1-2 0,-1 4 0 15,-6-1-5-15,-2 2-9 0,-5 1-32 16,-2 0-59 0,-1 0-56-16,-3 0-79 15,-1 2-77 1</inkml:trace>
  <inkml:trace contextRef="#ctx0" brushRef="#br0" timeOffset="12738.66">14874 8589 22 0,'-2'-3'9'0,"-1"2"2"0,3 0 9 0,0-1 3 0,0 1-4 0,0 1 0 0,3-1-13 0,-3 1-2 0,2-2 5 0,-2 1 2 0,4-1 4 0,-1 1 3 0,1 0 3 0,0 1-3 0,0-2 1 0,0 0 1 15,2 0-3-15,2 1 2 0,-2-2-1 0,0 2 1 0,2 0 0 0,-2-2-2 0,2 0 0 0,0 2-1 0,5-2-2 16,-3 2 1-16,4 0 3 0,0-2 0 0,4 0 2 0,1 2 2 16,3-2-1-16,2 1-1 0,3-1-2 0,-1 2-2 0,2-3 1 0,-1 2-4 15,1 1 1-15,1 0-2 0,2-2 0 0,0 2-1 0,0-1 1 16,2 0-1-16,0-1-2 0,-1 2 1 0,0-2 0 0,-1 0-5 0,0 2-1 15,-3-1-2-15,0 2-1 0,-3 0 2 0,2-2 0 0,-3-1 1 0,-2 2-3 16,-1-1 2-16,-2 1-4 0,0 0-2 0,-3-1 1 0,-3 1-2 16,-2 0 3-16,1-1-3 0,-4 1-2 0,-3 1-3 0,2-1-8 0,-3-1-30 15,-1 0-33-15,-3 0-28 0,0 0-28 0,-3 0-1 0,-1-2-33 0</inkml:trace>
  <inkml:trace contextRef="#ctx0" brushRef="#br0" timeOffset="13012.21">15669 8295 33 0,'2'-2'22'0,"-1"-1"-3"0,2-1 7 0,-1 3 8 0,-2-2 3 0,3 3 2 16,0-3 0-16,-1 2-2 0,2 0 1 0,0 1 2 0,0 0 3 16,-1-2-1-16,2 2-1 0,1 0-1 0,-1 0-4 0,-1 2 1 0,3-2-4 15,-3 1-1-15,5 3-2 0,-1-3-4 0,0 2 1 0,4 1-4 16,-1 0-2-16,0 0-3 0,2 1-7 0,-3-1 1 15,0 3-2-15,0 1-4 0,-2 0 0 0,0 2 0 16,0 0 0-16,-3 1 0 0,-1 1 2 0,2 0-2 0,-2 2 2 0,-3 0-3 16,-1 2-6-16,-1 3-2 0,-3 1 0 0,-2 0-2 0,1 0-5 15,-5 2-17 1,-3 1-43-16,-2 1-55 0,-2 1-44 0,-6 3-52 0,-1 2-16 0</inkml:trace>
  <inkml:trace contextRef="#ctx0" brushRef="#br0" timeOffset="14152.42">15809 9335 29 0,'-7'0'23'0,"0"0"1"0,-1 0 0 0,3 2-1 0,-1-1-2 0,2-1-3 0,2 1-1 15,-1 1-1-15,2-1-3 0,1 0 3 0,0 1 3 0,1-1 8 0,0-1 3 16,1 0-1-16,0 1-5 0,4 1-3 0,0-1-1 0,3 0 5 0,0 1 1 16,0-1 2-16,5 0 1 0,-1-1-3 0,3 0-1 0,2 0-1 15,4 0 0-15,4 0 0 0,2 0 1 0,3 0 4 0,4-1 4 0,1 1 1 16,3 0 0-16,2 0 1 0,2 0-4 0,8-1-1 0,3 1-2 15,2 0-4-15,3-2 0 0,3 2-3 0,3 0 3 0,2 0 0 0,0 0-1 16,3 0-1-16,1 2 0 0,0-1-1 0,0 0 0 0,-1 2-1 16,1 0 1-16,0-1-1 0,-3 1 1 0,1 1-6 0,-4-1 1 0,0 1-2 15,-4 0-6-15,1 0-1 0,-4 3-1 0,-2-3-4 0,-1 1 0 0,-4 0-2 16,-3 2-1-16,-2 0 0 0,-5-2 0 0,-1 0-1 0,-1 2-3 16,-4 0-1-16,-1-2-1 0,-5 2-7 0,-2 0-25 0,-4 1-65 0,-4 0-84 15,-1 0-58-15,-6 1-34 0,0 0-46 0</inkml:trace>
  <inkml:trace contextRef="#ctx0" brushRef="#br0" timeOffset="32438">21895 7897 7 0,'-8'3'9'0,"-4"0"5"0,3-1 5 0,-2 3 3 0,6-4 2 0,-1 2 1 0,1-2-1 0,2-1-2 0,1 1-1 0,2-1 0 0,0 0-4 0,1-1 1 15,0 1 2-15,2 1 2 0,1-1 7 0,0 0 5 0,1 0 2 0,6-1 5 16,-2 1 1-16,3-3-4 0,2 2-3 0,2-2-3 0,1 2-5 15,5 1-4-15,-2 0 3 0,0 0-3 0,0 1-1 0,2-1-1 0,-2 2-2 16,3 0 1-16,-1 0 3 0,2-1 1 0,2 0-1 0,-1-1-2 16,1 0-1-16,-1 0-3 0,-1 2-1 0,2-2-4 0,-5 0-3 0,1 1 0 15,-1-1-3-15,-2 0 1 0,-2 0-1 0,-2 0-1 0,-1-1 0 0,-1-1-1 16,-2 1 5-16,1 1-2 0,-3-1 2 0,-1 1-2 0,-2-2-4 16,2 1 1-16,-4 1-2 0,0-1 4 0,-3 1 0 0,0-2 5 0,-2 2 5 15,1 0 0-15,-3-3 0 0,1 2-7 0,-2-2-4 0,-4 1-3 0,1-1 0 16,-5 3-2-16,-4-4 0 0,0 3-1 0,-2-2-2 0,-3 2 3 15,1-1-1-15,-2 1-1 0,-3 1 1 0,-1 0-3 0,-1 0 1 0,-1 0 3 16,0 0-1-16,1 0 1 0,-1 0 1 0,0 3-5 0,1-2 2 0,0 2-1 16,2-2 2-16,1 3 2 0,0-3 1 0,1 1-2 0,3 0 7 15,1 1-4-15,2-2 0 0,5 1-1 0,2-1-7 0,3 2-2 0,5-2-3 16,2 1-3-16,5 2 2 0,1-2 2 0,3 1 4 0,6 0 2 0,2-1-3 16,6 0 1-16,4-2-2 0,2-2 2 0,3 2 1 0,2-1 0 15,6 0-1-15,-1 1-4 0,4 0-1 0,1-2-6 0,0 1-9 0,0 0-9 16,1-1-13-16,-2 1-36 0,-3 0-79 0,-3 1-65 0,-2-2-23 15</inkml:trace>
  <inkml:trace contextRef="#ctx0" brushRef="#br0" timeOffset="47337.94">21607 10670 111 0,'-3'-1'22'0,"1"-1"-14"0,2 2-2 0,0 0 0 0,2 0 2 0,1 2 1 0,0-1 0 15,-1 0 0-15,1 2 0 0,0-2-2 0,1 2 3 0,0-2 2 0,-3 1 3 16,4-2 3-16,1 1 2 0,-1 0 0 0,1 1 1 0,0-1 1 15,0-1-1-15,3 1 0 0,-1-1-2 0,-3 0-2 0,5 2 0 0,-2-2-2 16,0 1-1-16,4 0 2 0,-3 3-1 0,1-2 2 16,4 0-2-16,-3 1 1 0,5 1 0 0,-4 1 1 15,6 2 2-15,-2 0-1 0,1 1-1 0,5-1 2 0,-1-1-5 0,3 1 1 0,2 1-1 16,2 0-4-16,0 0 0 0,3-3 0 16,-2 1 0-16,1-1 1 0,1-1-1 15,0 0 1-15,1 0-2 0,-1-1 1 16,2-2-1-16,-1-1-1 0,2 0 0 0,-1-1-1 15,1-2 0-15,-1 1 0 16,2-3 2-16,-1 1-3 0,-2 0 2 16,0-1 1-16,-1 0-1 0,0-1 1 0,-3 1 0 0,-3 0 2 0,1-1-1 0,-4 0 1 0,0-1 2 15,-1-1-3-15,1 0 1 0,-2 0 2 0,-1-2-2 0,-2 0 3 0,-1-1-1 0,-2-1 2 0,-5 1 1 0,-2-1-3 0,-2-1 3 0,2-1-1 0,-3 1-4 16,0 0 2-16,-3 0 2 0,-1 3-4 0,-1-2 4 0,-2 1-4 0,0-1 2 0,-3 0 1 0,0 0 0 0,-3 0 1 0,-2 0 2 0,-2 0 2 0,-2 1 0 0,3-3 1 0,-1 2-3 0,-1-1-1 16,-1 0 2-16,2-2 0 0,-2-1-2 0,2 1 0 0,-2 3-4 15,0-3-1-15,2 2 2 0,-2 1 0 0,2-2-1 0,-3 2-1 0,1-1-2 16,-2 2 3-16,1 1 0 0,-5 0-3 0,5 3 2 0,-2 1-4 0,-4 0-6 15,5 2 4-15,-5 0-3 0,1 2 0 0,-1 0 0 0,2 0-1 16,0 0-1-16,1 2 3 0,2 0-2 0,-2 0 0 0,-1-1 2 0,-3 2-5 16,5 1 1-16,-3 0 4 0,1 0-2 0,2 0 4 0,-3 1-1 0,3 0-4 15,-1 1-2-15,0 0 1 0,2 0 0 0,-2 0 5 0,0 1-2 16,-1 2 0-16,1 0 1 0,1 1-3 0,-1 0 0 0,0 1 1 0,-1-1 3 16,1 3 1-16,-1-1-4 0,1 1 3 0,1 3 1 0,-1-2-3 15,3 2 3-15,-2 1-5 0,4 1 0 0,-1 0 0 0,1 0 3 0,1 2-1 16,0-2-1-16,2 0 3 0,1 1-1 0,2 1 0 0,2-1 6 0,0-1-3 15,2 2 1-15,0-2 0 0,4-1-3 0,0 1 2 0,3 0 2 16,1-2-2-16,0 2 5 0,1-2-1 0,5 1 1 0,-2-2 2 0,3 2-1 16,-1 0 2-16,2-2 3 0,4-1 4 0,2 0 4 0,2-1 3 15,3-2 0-15,1-1-5 0,4 0 3 0,0-1-6 0,0-2-5 0,2 1-1 16,-1-2-9-16,-1-2 0 0,-1 0 0 0,1-2 1 0,-1 0-4 0,1-2 1 16,0 0-1-16,1 0-2 0,-3-2 0 0,1 2-2 0,-1-2 2 15,-1 0-4-15,1-2-2 0,-2 2-2 0,0-1-2 0,-1-1-3 0,-1 2-4 16,-1 0-7-16,-3 0-10 0,-2 2-6 0,-2-1-22 0,-2 3-79 0,-3-3-77 15,2 2-73-15,-4 1-50 0,-2 1 44 0,-2 2 41 0,-1-2 63 16</inkml:trace>
  <inkml:trace contextRef="#ctx0" brushRef="#br0" timeOffset="50312.71">15866 10823 14 0,'-2'-2'11'0,"0"1"1"0,0 1-1 0,-1-1-1 0,2 1-1 0,-2 0-2 0,0-2 0 0,0 2-1 0,2 0 1 16,-2 0-1-16,3 0 2 0,-2 2 1 0,2-2 0 0,-3 0 3 0,3 0 0 16,-1 0 0-16,-1 0 1 0,2 0 0 0,-1 0 2 0,1 0 0 15,-1 0 1-15,-1 0 3 0,2 0 2 0,-1 1 1 0,0-1 0 0,1-1-3 16,-2 1-1-16,1 1-2 0,0-1-1 16,-1 0 0-16,1 1-1 0,0-1 1 15,-2 0 0-15,0 2 0 0,1-2 0 0,2 0 1 0,-3 1-2 0,2-1 2 0,1 1-3 16,0-1-2-16,0 2 0 0,-2-1-1 0,2 0-1 0,0 3 1 0,2-4 2 15,0 3 2-15,2 0-1 0,0-2 3 0,3 2 2 0,1-2 0 0,1 2 5 0,5-1 0 16,-2 0-1-16,4 0-4 0,3 1 1 0,0 0 0 16,6 1-3-16,2-2 1 0,1 3 3 0,1-3 0 15,2 1 3-15,3 0 1 16,3-1-1-16,2 0 3 16,5 0-1-1,3 0 2-15,0-1 0 16,4 2-5-16,3-3 2 15,1 1-1 1,1 0 0-16,2-1 2 16,1 2 1-16,0-2-1 15,1 1 1-15,2 0 1 16,-1-2 1 0,1 1 0-16,-3 1 4 0,0-1 1 15,0 2 0 1,-2-2-1-16,1 1-1 15,0 0-1-15,-2 1 3 16,0 0 2-16,-3 1-3 0,0-2-2 16,-2-1 0-16,0 2-3 0,0-2-1 15,-1 1-2-15,-5-1-1 0,-2 1-5 0,-4 1 4 16,-2-2-5-16,-3 1 0 0,1 0-3 16,-3-1-5-16,-2 0 1 0,-4 2-4 0,-2-2 4 0,-2 1-5 0,-2-1 1 0,-3 1-3 15,0 1-1-15,-1-1 3 0,-4-1-3 0,2 0 1 0,-3 0-2 0,-3 0-1 0,0 0 0 16,-2 0 0-16,-2 0-1 0,-2 0 0 0,-2 0-1 0,0 0 0 0,0 0-3 0,-1 0-1 0,-3-1-5 0,0 2-3 15,-3-1-8-15,-2 1-12 0,-2 2-23 0,0 0-48 0,-2 1-72 0,1 0-84 0,-3 1-74 0,-1 1-12 0,0 0 1 0</inkml:trace>
  <inkml:trace contextRef="#ctx0" brushRef="#br0" timeOffset="57994.8">15356 15736 120 0,'-7'-14'40'0,"0"-3"-36"0,2 0-1 0,2 1 1 0,2 3-1 0,1-1-1 0,0 1 1 0,2-1-2 0,2-2 0 0,2-1 0 0,2-2-2 0,0-1 1 16,-1-1 0-16,2-2-1 0,-2 0-1 0,-1 0 2 0,2-1-2 15,-5 1 1-15,2 1 2 0,-2 0 0 0,-3-1-1 0,0 1 1 16,-1-4-1-16,-3 1-1 0,-2-4 1 0,4 1-1 0,-4 0-1 15,2 0 1-15,-1 0 3 0,1-2 1 0,-3 0 0 16,2-1 2-16,-2-3-3 0,1 2 1 16,-1-3 0-16,0 0-1 0,0 1 1 15,1-3 0-15,-2 1 0 16,2-3 0-16,1-1 2 0,-2-3-1 16,-1 0 1-16,3-2 0 0,-2 2 1 0,0-1 1 0,1-2 1 15,-2 1-2-15,0-4 0 0,0 3 2 0,-2-5 5 0,5 0 1 0,-2-2 0 0,0 0-4 0,1-1-3 0,0 2 1 16,1 1 1-16,-2-3-1 0,1 0-1 0,-1-1-4 0,2 0 0 0,-2 0-1 0,0 0-1 0,0-1-2 0,2-3-1 0,-2 0 2 0,1-2 1 15,-1 1 3-15,0-2 0 0,2 1-3 0,0-2 1 0,-2 0-2 0,0-3 0 0,3-1-2 0,-1 0-1 0,-1-3-2 0,1 2 0 0,-3 0-3 16,3-2 2-16,-1 0 0 0,1 2 2 0,1 0 0 0,-1-1-1 0,-1 2-1 0,2-2 0 16,-1 0 1-16,-2 0 0 0,0 0-1 0,2 4 2 0,-3-4-1 15,-1 4 0-15,-1-2 5 0,1 0 0 0,-3 0 2 0,1 0 1 0,-1 0-2 16,0 0-1-16,1-2 0 0,-2 1-1 0,2-2 1 0,0-1-3 0,-1 2 2 16,3-1-4-16,-2 0 3 0,2-1 2 0,-2 0 0 0,0-1 4 15,5-2-2-15,-4 2 1 0,1-3-1 0,2 1-1 0,-1-1 0 0,1 0 0 16,1 1-2-16,2 1 0 0,0-1 3 0,1 2 2 0,3-1 1 15,-1 4-1-15,2-1 0 0,0 2-1 0,2-1-2 0,0 1 1 0,1 2-2 16,-2 1 0-16,1 2-1 0,0 1-4 0,-1 0-1 0,1 2 4 0,0 0 0 16,0 1 6-16,-1 0 0 0,2 1-3 0,-1 1-1 0,0 2 0 0,-1-2 0 15,0 2 1-15,0 2-2 0,-2-1 1 0,0 3-1 0,-1 2-1 16,-2 2 1-16,1 0-3 0,-1 1-1 0,0 1 4 0,2 1 0 0,-2 1 4 16,1 0 0-16,-2 0-2 0,-1 1-1 0,3 2 0 0,-4 1 0 15,4 2-1-15,-1-1 2 0,2 2-2 0,-2-1 1 0,2-1-1 0,-2 1 0 16,3-1-1-16,1 3 1 0,1-1-1 0,0 2 1 0,1 0 1 15,2 1 1-15,1 3-3 0,1-4-1 0,-1 3-1 0,1 1 0 0,1 3 6 16,1-1 0-16,-1 2 2 0,3 2 0 0,-2 1-3 0,0 0-1 0,1 2-1 16,1 2 0-16,1 0-1 0,1 3 2 0,0 0 0 0,3 2 0 15,0-1-1-15,-2 1-1 0,3 5 0 0,-1-3 0 0,2 3 0 0,1-1 0 16,3 2-1-16,0 0 1 0,5 0-1 0,0 0 0 0,2 0 0 0,1 1 1 16,1 1 0-16,2-1 1 0,1 2 0 0,3-2-1 0,2 0 1 15,1 2-2-15,5-2 0 0,0 0 1 0,2 1-1 0,4 0 0 0,0 1 1 16,3 0 0-16,-1-1 2 0,1 2 0 0,3-1 0 0,2 1 0 0,2 0 1 15,0 0 0-15,2 0 1 0,4 1-1 0,-2-1 1 0,0 1-2 16,5 3 1-16,-1 0-1 0,-1 0 1 0,2 3 0 0,2 0 0 16,0 1 0-16,3 0 0 0,-1 1 0 0,3-1 1 0,-1 2-2 0,2-1 2 0,-1 0 0 15,4 1 0-15,-2 0 1 0,1 0-1 0,2 0 0 0,0 1 1 16,4 1 0-16,-1-1 0 0,5 1 2 0,1 0 0 0,2-1-3 0,3-1-1 16,1 2-2-16,1 0-1 0,4 0 3 0,1-1 2 0,1 1-2 0,1 0 1 15,3 0-1-15,0 2 2 0,0-1-1 0,2 0 0 0,0 1-1 16,0-1-2-16,-1 1 0 0,3-2 0 0,-1 0 3 0,3 0 1 0,0 0-1 15,-4 0-1-15,3 0 1 0,-3 1 0 0,-2 1 1 0,1-1-1 16,-3 0 1-16,0 1-2 0,-1-1 0 0,0-1-1 0,-2 2-1 0,-1 0 0 16,0-2 1-16,1 0 0 0,-1 2 1 0,-3-2 1 0,3 1 1 15,-1-1 0-15,-2-1 1 0,1 0-4 0,0-1 4 0,3 1-2 0,-1-2 0 16,-3 3 3-16,4-1-3 0,-2 1 2 0,-4 0 0 0,5 0 2 0,-4 2-2 16,0-1 2-16,0 2-3 0,-2-2 0 0,-2 0 4 0,0 1-3 15,-3-1 0-15,-4 2 0 0,-1 1-5 0,-2 0 0 0,-4 0-1 0,0 1-2 16,-2 2 1-16,-5 1 0 0,-3-1-1 0,-3 1 0 0,-3-1 0 0,-5 1 1 15,-1 0-1-15,-4-1 2 0,-5 2 0 0,-3-2-1 0,-2 1 0 16,-2-1 1-16,-2 1 0 0,-3 0 2 0,1 0 0 0,-3 0-1 0,-6 0-1 16,1 0 1-16,-3-1 0 0,-2 1 0 0,2 0 0 0,-4 2-1 15,-1-1 2-15,-2 2-2 0,1-1 1 0,-3 3 0 0,0 0 0 0,1 0 0 16,-5 2 0-16,1 1-2 0,-2 0 4 0,0 3-2 0,-5 0 1 0,2 3 1 16,-2-1-7-16,-1 2 2 0,1 2-1 0,-3 2 0 0,1-1 3 15,-2 2-1-15,-2 1 0 0,0 1 0 0,-2 1 0 0,0 0-2 0,-2 1 1 16,0 3-1-16,-4 1 1 0,1-1-1 0,-2 2 0 0,-1 0 1 15,0-1-1-15,0 0 1 0,-1 3 1 0,-2 2 0 0,2 1 0 0,-3 0-2 16,0 1 4-16,0 2 1 0,-3 1 0 0,0 1 2 0,0 0-3 0,1 1 1 16,-1 2-2-16,0 0 0 0,-1 3 0 0,0-2 0 0,0 1 0 15,-2 2-1-15,2 1 0 0,-2 1-1 0,3 2-1 0,-3 2 3 0,1 2 1 16,-2-2 2-16,0 2 1 0,2 3-1 0,0 1 0 0,-4 2-2 0,3 2-1 16,-2-3 1-16,0 2-2 0,-2 0 1 0,6 2 0 0,-1-1-1 15,-1-2 2-15,2 2 2 0,-1 1 0 0,3 0 0 0,-2 0 0 0,3-1 0 16,-2-3-1-16,0 0 1 0,1 0-2 0,-3-1 3 0,3 0-1 0,-1-1 0 15,0-2 3-15,2 0-1 0,-2 3 0 0,-1-2 0 0,1 1 0 16,-1-1-2-16,3-1-2 0,-2 0 1 0,2 3-1 0,-2 0-2 0,3-2 3 16,-2 0 0-16,1 1 1 0,1-1 1 0,-2 2-3 0,0-1-2 0,3 0 0 15,-1 0 0-15,0 0 0 0,0-1 1 0,-2-1-2 0,4 0 1 16,-1-4 1-16,0 0-1 0,1-1 4 0,-1 1 0 0,-1-3-1 0,0 2 1 16,-2-2-2-16,0-2 0 0,0-2-1 0,-1-2 1 0,1-1-1 15,-2 1-1-15,1-2 2 0,-3-1 0 0,0-3 1 0,0 1 3 0,-2-2-2 16,-1-2 0-16,-5 1 0 0,1 1 0 0,-3 0-1 0,-1-1 1 0,1-1 2 15,-3-4-2-15,3-2 2 0,-1 0-1 0,-3-1-1 0,-2-2 1 0,-1 0-2 16,-2-1 1-16,-2-2 0 0,-3-2 0 0,1 0 1 0,-5-1-1 16,1 0 0-16,-5-1 2 0,-1-1 1 0,-1 0-1 0,-2-3 0 0,-2 1 0 15,-3-3-1-15,-3-1 4 0,-2 3 2 0,-3-3-1 0,-4 1 1 16,1 0-4-16,-1-2-1 0,-3-2 1 0,1-3 0 0,0 0 2 0,1-2 2 16,-3-2 2-16,0-1 2 0,-2-2 2 0,0 0-1 0,-1-1 1 15,-2 2-2-15,-4-1 1 0,-1-1-1 0,-1 2 1 0,-1-1-2 0,-3-1 0 16,3 0-1-16,-3-1-1 0,0 0-1 0,0-1 2 0,-1 1-1 0,0 0 1 15,0-2-1-15,-3 1-2 0,0-1-1 0,-1 0 1 0,1 1 1 16,1-1-1-16,-1-2 1 0,0 0-4 0,-4 1-1 0,3-2-2 0,-4 1 1 16,2 1 1-16,-3-3 1 0,2 3 0 0,-4-5-2 0,0 0-2 0,6-1 0 15,-5 1 0-15,3 0 5 0,0-2 2 0,0 0-2 0,1 1 1 16,0-2-2-16,1 1 2 0,-1-1-2 0,2-1-1 0,-2-1 1 0,4 1-3 16,0-2 0-16,-1 3 2 0,2-1-1 0,3-2 2 0,2 2 2 15,3 0 0-15,1-1 4 0,1 0 4 0,1 0-3 0,4 2 4 0,3-2-3 16,3 0-2-16,1 1 1 0,3 1-1 0,3 0 2 0,1 0-4 0,4 0 1 15,3 0-2-15,2 1-1 0,0 1 2 0,8-2-2 0,-1 2-2 16,2 0-4-16,2-1-1 0,2 3-1 0,2-1 0 0,2-1 3 0,0 2-4 16,7 2-6-16,0 1-6 0,2-1-6 0,1 2-5 0,2 2-1 0,-1 0-3 15,3 1-8-15,-1 0-6 0,0 2-9 0,3 1-13 0,-1 0-25 0,3 1-38 16,-1 1-25-16</inkml:trace>
  <inkml:trace contextRef="#ctx0" brushRef="#br0" timeOffset="68644.48">2444 17879 73 0,'-16'-16'16'0,"0"1"-13"0,-4-2 1 0,6 3 1 0,5 1 1 0,2 2-2 0,0 0 0 0,5 2-1 0,0 0 0 0,2-1 0 0,2 0-1 0,0 2 0 16,1-3-1-16,2 1 1 0,-1 2-1 0,4 0 0 0,0 0 2 16,2 2 0-16,2-4 2 0,-1 2 1 0,2-1-1 15,2-1-1-15,1 2 0 0,1 2-1 0,2-1 0 0,3-1 1 16,0 1-1-16,2 2 1 0,2-2-2 0,2 2 1 0,2-2 0 16,0 0-1-16,4 2 2 0,1 0-1 0,2-2-1 0,2 2 0 15,4-3 1-15,1 1 0 0,0 0 0 16,3 1 2-16,3-1-1 0,1-1 2 0,3 1 0 0,-1-1 1 15,-1-1 0-15,2-1 2 0,2 1-2 0,1 1 2 16,0 0-3-16,2 0 0 0,0 0 1 16,4 1 0-16,-1 0 2 0,-3-1 1 0,0 3 1 0,-3 1 0 15,0-1 0-15,1 1-1 0,-4 0-2 16,0-2 0-16,-4 3-3 0,-1 1 0 0,-1-1-2 0,-2 3-2 16,-5 0 0-16,1 1-1 0,-3 2-1 0,1 0 0 0,-4-1-2 0,-3 4-1 0,-1-1 0 0,-2 2-8 0,-1-2-28 0,-1 2-44 0,-4 1-19 0,-2 0-28 0</inkml:trace>
  <inkml:trace contextRef="#ctx0" brushRef="#br0" timeOffset="71854.64">13616 13303 116 0,'10'-22'18'0,"1"0"-12"0,3-5 0 0,-1 4 0 0,0 4 1 0,4 1 5 0,0-1 3 0,2 1 2 0,-1 0-1 0,1-1-2 0,-1 1-4 0,-1 1-1 0,-1 1-1 0,-2 0 0 0,-1 1 0 0,-2-1 1 0,-1 0-1 0,-2 1 2 16,-2 1 0-16,-2 1 3 0,-1 3 1 0,-3-1 2 0,0 3 3 15,-2 0-1-15,1 3-1 0,-3-1 0 0,-2 1-1 0,2 1-3 16,-2 2-3-16,-4-2-3 0,1 3-3 0,-2 1 0 0,1 3 0 15,-3 1-1-15,0 1 0 0,-2 2 1 0,-1 1 2 0,0 3 1 16,-1 1 1-16,-2 2 0 0,0 3 0 0,2 0 0 0,-1 3-1 0,0-3-1 16,-1 2 2-16,-1 1-3 0,1 2-1 15,-1 1-1-15,0-1-2 0,-2 2 1 0,-2 2 1 0,0 1 0 16,-3 2-1-16,-1 1 2 0,-3-1-2 0,-1 3 4 16,-3 0-2-16,0 1-3 0,1-1 3 0,-3 1-2 0,0-1 2 15,-3 2 5-15,-2 1-3 0,2 0 0 0,-2 1-2 0,2 0-1 0,-4 0 0 0,2 2 1 0,1 1-1 0,-1 1 0 0,1-1 2 0,0 1-1 0,0-1 2 16,3-3-1-16,-1 0 1 0,1-1 1 0,-1 0 0 0,1-2 3 0,2-1-1 15,1 2-1-15,2-2 3 0,-4 0-6 0,5 2 5 0,-3-1-2 0,1-1 0 16,0 2 2-16,-1-2 0 0,2 0 4 0,-1-1-1 0,1 0 2 16,-1 0-1-16,1-3-2 0,1 0 0 0,-1-3 0 0,3 3-1 0,-1-3 1 15,1 0-3-15,2-1 0 0,0 0 1 0,4-2 0 0,-3-5-4 0,2 1 4 16,-1-2-1-16,1-2 1 0,-1 0 6 0,3-2-1 0,2-3 3 16,5-1-4-16,-2-1-4 0,5-2 2 0,1 1-2 0,3-1 4 0,0-5 4 15,1 3 1-15,4-3-1 0,-1 0-6 0,1 1-4 0,0-2-1 0,3 1 6 16,-1 0 1-16,0 0 2 0,2-2-3 0,0 2-2 0,0-1-7 0,0 1-4 15,0 0-4-15,2-5-9 0,1 1-3 0,0-4-3 0,2-3-1 16,4-2-5-16,2-2-8 0,3-5-12 0,2 1-19 0,0-1-25 0,4 0-30 16,-1-2-25-16,-2-1-12 0,2-1-2 0,-2 0 10 0,1 1 32 0</inkml:trace>
  <inkml:trace contextRef="#ctx0" brushRef="#br0" timeOffset="72322.43">11837 13862 204 0,'0'-19'25'0,"1"3"0"0,1-4 1 0,-1 8-2 0,0 4-3 0,2 1-2 0,0 3-2 0,1 0-4 0,1-1-2 0,-1 1 0 0,2 2 0 0,-1-1-3 0,0 3 0 0,1 2 1 0,-2-2 0 0,1 3 3 0,0-1 1 16,1 4-1-16,-1-4 3 0,0 4-1 0,1-1 0 0,-1 2 4 0,1 1-1 16,-2 0-3-16,1 1 4 0,0 2 3 0,1-2 6 0,-2 2 6 15,-2-2 1-15,1 1-4 0,0 0-4 0,-3 1-4 0,2 1-1 0,-2 2-1 16,0-1 1-16,0 2-1 0,-2 1-3 15,0 0-2-15,0 0-5 0,-1 1-2 0,-1 2-2 0,0 3-1 16,-1-1-1 0,-3 2 2-16,2 0 0 0,-4-1-1 0,-3 4 3 0,3-1-2 0,-5 3-2 15,3-2-1 1,-1 1-1-16,-4 2 1 0,1-3 3 16,0 2 0-16,0 0 1 0,-1-1 2 15,1 1 0-15,-2 1 1 0,1-1 0 0,-2 1-4 0,0-4-1 0,1 2 0 0,0-2-3 0,2-1 2 16,1-2 2-16,2-2-2 0,3 0 0 0,1-1 0 0,0-3-3 0,1-1 3 0,0-3-3 0,1 0 2 0,2-2 5 0,2 1-3 0,0-1 3 15,1-2-1-15,0-2 0 0,0 1 1 0,2-2 1 0,-2-1 1 0,2 2-1 0,2-4 3 0,-1 1 5 0,2 0 6 0,-2-1 9 0,2-2 6 0,1 2 5 0,1-1-1 0,2 1-4 16,1-1 2-16,0 0-5 0,4 1 0 0,0-2-2 0,0 0-6 0,3 1 2 0,-1-1-5 16,5 0 1-16,1 0 1 0,3 0 1 0,3-1 1 0,0-2 2 15,4 0-1-15,2 0-2 0,3-1-5 0,2 0-3 0,4 2-2 0,3-4-2 16,0 2 2-16,3 2-2 0,1-2 0 0,0 1-4 0,3-1 0 16,3-1 0-16,1 1-4 0,-3 1 0 0,2-1-3 0,-2 1 0 0,-1 1-1 15,0 0 1-15,-5 1-1 0,-2 0-5 0,-4-1 1 0,-2 1-3 0,-2 0 1 16,-3-1 2-16,-3-1-6 0,-3 2-3 0,-5 0-4 0,-2-1-5 15,-3 2-4-15,-4 0-10 0,-4 0-11 0,-6 0-28 0,-3-1-88 0,-4 0-117 16,-5-2-153-16,-6 2-87 0</inkml:trace>
</inkml:ink>
</file>

<file path=ppt/ink/ink9.xml><?xml version="1.0" encoding="utf-8"?>
<inkml:ink xmlns:inkml="http://www.w3.org/2003/InkML">
  <inkml:definitions>
    <inkml:context xml:id="ctx0">
      <inkml:inkSource xml:id="inkSrc0">
        <inkml:traceFormat>
          <inkml:channel name="X" type="integer" max="34422" units="cm"/>
          <inkml:channel name="Y" type="integer" max="19362" units="cm"/>
          <inkml:channel name="F" type="integer" max="4095" units="dev"/>
          <inkml:channel name="T" type="integer" max="2.14748E9" units="dev"/>
        </inkml:traceFormat>
        <inkml:channelProperties>
          <inkml:channelProperty channel="X" name="resolution" value="1000.05811" units="1/cm"/>
          <inkml:channelProperty channel="Y" name="resolution" value="1000.10333" units="1/cm"/>
          <inkml:channelProperty channel="F" name="resolution" value="0" units="1/dev"/>
          <inkml:channelProperty channel="T" name="resolution" value="1" units="1/dev"/>
        </inkml:channelProperties>
      </inkml:inkSource>
      <inkml:timestamp xml:id="ts0" timeString="2024-07-30T06:13:31.113"/>
    </inkml:context>
    <inkml:brush xml:id="br0">
      <inkml:brushProperty name="width" value="0.05292" units="cm"/>
      <inkml:brushProperty name="height" value="0.05292" units="cm"/>
      <inkml:brushProperty name="color" value="#FF0000"/>
    </inkml:brush>
    <inkml:context xml:id="ctx1">
      <inkml:inkSource xml:id="inkSrc16">
        <inkml:traceFormat>
          <inkml:channel name="X" type="integer" max="19200" units="cm"/>
          <inkml:channel name="Y" type="integer" max="10800" units="cm"/>
          <inkml:channel name="T" type="integer" max="2.14748E9" units="dev"/>
        </inkml:traceFormat>
        <inkml:channelProperties>
          <inkml:channelProperty channel="X" name="resolution" value="554.91327" units="1/cm"/>
          <inkml:channelProperty channel="Y" name="resolution" value="552.14722" units="1/cm"/>
          <inkml:channelProperty channel="T" name="resolution" value="1" units="1/dev"/>
        </inkml:channelProperties>
      </inkml:inkSource>
      <inkml:timestamp xml:id="ts1" timeString="2024-07-30T06:13:42.846"/>
    </inkml:context>
  </inkml:definitions>
  <inkml:trace contextRef="#ctx0" brushRef="#br0">13584 4263 10 0,'-2'-2'8'0,"0"-1"1"0,-1 0 2 0,-1 1-2 0,1 0 1 0,1 1-1 0,-1 0 0 0,-1-1 0 0,1 1 0 0,-1 1 0 0,0-1 1 0,-1-1-1 15,-1 2 0-15,4 0-1 0,-4 0 1 0,1 0-1 0,-2 0 2 16,2 0 0-16,-2 0 1 0,-1 0 0 0,0 0 0 0,0 2 0 16,-1-1 0-16,1-1-1 0,0 1 0 0,1 1 2 0,-1-1-2 15,0 0 3-15,1 1-1 0,-1-1 2 0,0 0 0 0,0 1-2 0,-1-1 1 16,1 2-1-16,0-1 0 0,2-2 3 0,1 2-3 15,1-2 2-15,1 0-3 0,2 1-2 0,1-1 1 0,0 1 0 0,1 1 1 0,0-2 3 0,2 1 0 16,1 0-1-16,0-1 1 0,6 2-5 0,-1-1 0 0,0-1 0 16,5 0-1-16,-2 2 0 0,1-2 0 0,3 1-2 0,2-1 2 0,-1 0 1 15,3 1 1-15,0-1 2 0,3 2 1 16,1-2 1-16,4 1 3 0,1-1 3 0,1 1-2 0,3-1 4 0,-1 0 0 0,0 2 1 0,4-2 0 0,-1 0-1 16,0 1-1-16,0-1-2 0,-2 1-3 0,-2 1-2 0,-2-1-3 15,0 2-3-15,-4-3-1 0,-1 1-3 0,-4 0 1 0,0-1-1 0,-1 0 2 16,-3 0 0-16,-1 0-1 0,-2 0-2 0,-2 2-3 0,0-2 2 15,-3 1-1-15,0-1 0 0,-3 1 0 0,-1-1 2 0,-1 0 0 0,-2 0 3 16,-1 0 8-16,0 0 4 0,-1-1 3 0,-2 1-3 0,-1-1-5 0,-1-1-6 16,-3 2-3-16,1-1-1 0,-2 0-2 0,-3 1-1 0,0-3 0 15,-4 3-3-15,-1 3-2 0,-1-3 1 0,-4 0-2 0,-1 1 1 0,-5-1 1 16,3 1-2-16,-9 1-3 0,1 0 2 0,-5 1-2 0,-3 0 1 16,-1-1 4-16,-2 1 2 0,-3 0 2 0,0-1 2 0,0 1 2 0,3 0 0 15,-2-2 1-15,5 0 1 0,-1 2 1 0,-1-2 0 0,2 1 2 0,1 0 0 16,1 1-1-16,4-2 1 0,1 2 1 0,6-2-1 0,0 1 4 15,7-2-2-15,1 0-1 0,2 0-1 0,5 0-3 0,3 0-1 0,2 0-3 16,3 0 2-16,1-2 1 0,3 2-2 0,1 0-2 0,2 0 0 0,1 0-2 16,4-1 3-16,-1 0-2 0,8 1 2 0,1-2 1 0,1 1 0 0,1 0-2 15,0-2 0-15,4 3-1 0,0-1-1 0,0 1 0 0,4 0 4 16,0-2-4-16,1 2 3 0,4 0 2 0,3 0-4 0,1 0 5 16,1 0 0-16,1 2 0 0,1-2 3 0,1 0 1 0,4 0 1 0,0 1-1 15,2 0 0-15,-1 1-1 0,0-1 1 0,1 0 1 0,-3 1-6 0,0-2 3 16,-1 1-6-16,-3 0 1 0,-2 4 2 0,0-3-7 0,-4 1 6 0,-2 0-5 15,-2-1 4-15,0 1 0 0,-3-2-2 0,0 2 0 0,-1 0-2 16,-2-2-1-16,-2 0 3 0,-3 1-2 0,-1-1 0 0,-4 0-1 0,-1 1 0 16,0-1 1-16,-2-1 1 0,-1 1 0 0,-2-1-1 0,-2 2-3 0,-1-2 3 15,-2 0 0-15,-1 0-1 0,0 1 1 0,-3-1-1 0,-2 1 2 16,-2-1-1-16,0 0-1 0,-4 2-2 0,1-1 0 0,-3 2 6 0,-1-2-1 16,-4 0-1-16,-1-1 2 0,-3 2-5 0,0-2 0 0,1 0 4 0,-2 0-3 15,1 0 1-15,-1 0 2 0,-2-2-3 0,-1 1 4 0,1 0 0 16,-3-2-2-16,0 2 3 0,-2-1-1 0,0 1 0 0,0 0 2 15,-2-1 1-15,1 1-1 0,-2 0 0 0,1-2 1 0,-3 2 1 0,3-2 2 16,0 2 1-16,2-1 0 0,0 1 0 0,2 0-1 0,-1-1 0 16,5 2 0-16,-1 0 3 0,2 0-3 0,-1 0-1 0,2 0 4 0,0 0-4 15,3 0 0-15,3 2 1 0,1-1-4 0,2 0 2 0,2 1-2 0,4-1 1 16,1-1 4-16,2 1-8 0,2-1-3 0,3 0 0 0,2 2-6 0,0-1 6 16,4 0 1-16,0 1 0 0,1-1 2 0,5 2-2 0,0-3 5 15,3 1-4-15,2-1 0 0,3 0 1 0,3 1-3 0,0-1 7 0,0 2-3 16,-2-2 1-16,5 0-1 0,-1 1-2 0,3 0 4 0,1-1-3 0,1 2 3 15,1-2 2-15,1 1 0 0,3-1 0 0,0-1-1 0,1 2 1 16,0-1 1-16,-1 0 1 0,-1 0-3 0,-3-1 2 0,-1-1 0 0,-1 1-2 16,-1 0 1-16,-5-1 0 0,-1 2 0 0,-2-2 4 0,-4 0-2 0,2 1 2 15,-5-2-2-15,-1 1 2 0,-4 0 0 0,0 0-2 0,-2 0 2 16,-3 2-5-16,-1-1 2 0,-2 0-1 0,-1 1-2 0,0-2-4 0,-4 2-5 16,1 0-8-16,-4 0-5 0,0 2-4 0,-2 0-6 0,-5 1-10 0,0 0-9 15,-2 1-16-15,-5 0-23 0,0-2-53 0,-1 2-112 0,-1 2-139 16,1-2 48-16</inkml:trace>
  <inkml:trace contextRef="#ctx0" brushRef="#br0" timeOffset="1940.18">6965 2662 131 0,'-10'-7'16'0,"5"-1"5"0,-3-1 3 0,4 0 4 0,3 1 8 0,-1-2 0 0,4 1-2 0,-1-2-5 0,2 0-5 0,1 1-3 0,1-2-1 15,0 0 3-15,2-2 1 0,1 2 2 0,0-1-1 0,4 1-1 16,-1 0-1-16,0 1-1 0,1 0-1 0,-1-1 0 0,1 3 1 16,0-2-4-16,0 0-2 0,1 1 1 0,1 0-4 0,-1 1 2 0,0 1 2 0,2-2 0 15,1 2-2-15,-2 0-1 0,0 0 0 0,1 2-2 0,-2 2 2 16,1 0-1-16,1 1-2 0,-2-1-3 0,0 3 3 0,0-1-3 16,-1 4 2-16,-2 0-1 0,2 1-5 0,-2 0 1 0,0 2 0 0,-1 0-1 15,-1 3 3-15,-2 2 0 16,0 0-2-16,-4 4 3 0,1 1-1 0,0-1-1 15,-6 2 2-15,3 2-2 0,-4-1 1 0,-1 1 2 0,-2-1-2 0,-2 2 2 16,-1-2-3-16,-1 2 2 0,-2-3 0 0,2 1-3 0,-3 0 0 0,1-1-1 0,0 0-2 0,0 0 1 0,-2-1 1 0,4-2-1 0,0-2 1 16,1-1-1-16,0 0-1 0,2-1 0 0,-1-1-2 0,4-1 2 15,-1 0 1-15,2-1-2 0,2-2-3 0,0-1-2 0,2-2-1 0,0-2 5 16,3 1 1-16,0-3-1 0,2-2 1 0,2-2-3 0,-1-1 1 16,5-1 1-16,0-2-2 0,1-1 0 0,3-3-1 0,-1-2 1 0,5-1 4 15,0 0 0-15,1-2 0 0,1-2-2 0,1 2 2 0,1-3-3 0,-1 1 5 16,-2-3 0-16,-1 3 0 0,-1-3 4 0,-1 1 0 0,-2 2 0 0,1-1 1 15,-3 0-1-15,1 3 3 0,-4 1 2 0,3 0-3 0,-4 3 0 16,-1 0-5-16,-3 3 1 0,3-1 3 0,-2 4 2 0,-2 0 0 0,0 1-2 16,0 1 1-16,-2 1 2 0,1 1-1 0,-3 2 5 0,0 1-2 15,0 2 0-15,-3 1-1 0,1 0-3 0,-1 1-4 0,-1 0-1 0,-1 3 6 16,-1 0-2-16,-2 3-2 0,2 2-1 0,-2 3-3 0,-3 2-2 0,3 1 7 16,-2 1-5-16,0 1 1 0,-2 2 0 0,0 2 2 0,0 1 4 15,-2 2-2-15,2 1 0 0,1-1-1 0,-1 2 0 0,2-1-1 0,0 1 3 16,-1-1-3-16,5-1-2 0,-1-2 2 0,3-1-6 0,3-3-1 15,2 0 1-15,2 0-3 0,2-2 4 0,2-1 1 0,1-2-6 0,3-1 2 16,-1-1-7-16,4-2 2 0,0-2 0 0,1-2-3 0,3 2-8 0,0-2-9 16,2 1-14-16,1-2-16 0,1-3-15 0,1-2-28 0,1-2-128 15,2-1-151-15,-2-3-34 0</inkml:trace>
  <inkml:trace contextRef="#ctx0" brushRef="#br0" timeOffset="2139.12">7917 2639 433 0,'-14'2'167'0,"2"0"-93"0,-1 5 5 0,1 0 1 0,5 1 7 0,-1 1 2 0,1 2-6 0,-2 1-14 0,3 3-5 0,-2 1-1 0,3 0-2 0,-2 1 0 0,2-1-6 0,2 2-16 0,-1-1-10 15,0 1-8-15,2 2-10 0,0-5 0 0,0 1-5 16,2 0-3-16,0 1-3 0,2 1-5 0,1-1-4 0,1-2-14 0,0-1-10 0,0-2-17 16,-1-1-21-16,-1 0-24 0,5 0-23 0,-3-2-45 0,1 0-188 0,1-2-170 15</inkml:trace>
  <inkml:trace contextRef="#ctx0" brushRef="#br0" timeOffset="2523.16">8551 2658 463 0,'2'-8'27'0,"1"0"4"16,2-1 13-16,5 2 20 0,0 3 19 0,2 0 5 0,-1 3-9 0,3-1-11 15,-2 1-11-15,-2 1-7 0,2 1-6 0,-2 2-7 0,-1 0-3 16,1 1-9-16,-2 4-3 0,0 0-3 0,-2 0-3 0,1 1-1 0,-2 1-3 16,-1 3-1-16,-1 2-4 0,-3 1 0 0,0-1-3 0,-3-1-3 0,-1 1-2 15,-1 1-5-15,-2-1-1 0,1-2-7 16,-2 1-4-16,1-1-5 0,-4-1-8 0,3-1-6 0,-1 0-10 15,-2-3-15-15,0 1-22 0,2-4-42 0,-2 1-130 0,4-2-90 0</inkml:trace>
  <inkml:trace contextRef="#ctx0" brushRef="#br0" timeOffset="3019.52">9088 2256 586 0,'8'-8'60'0,"1"1"-39"0,5-2 10 16,1 5 13-16,-1 0 26 0,2 1 13 0,3-1 1 0,-1 2-9 0,-1 0-15 15,-1 2-13-15,2 0-4 0,-4 2-7 0,0 0-4 0,0 4-3 16,0-1-7-16,-1 2-7 0,-3 1-3 0,0 3-2 0,-3-1-1 16,0 1 0-16,-3 2-4 0,-2 1-3 0,1 2 0 0,-3 1 3 15,-3 2 2-15,3 0 2 0,-5 0-5 0,0-2 1 0,-3 2-1 0,-2-1 0 16,2 0 3-16,-4 2-3 0,0-3-1 0,-3 2-1 0,2-1 0 0,0-2-5 15,-1 0 2-15,-1-3 1 0,2-1-3 0,1 0 4 0,1-1-2 16,1-2-2-16,1-1 3 0,0-2 0 0,4-1-1 0,-1-1 1 16,2-3-1-16,3 1-4 0,1-2 2 0,1-2-6 0,2 1 2 0,0-2 3 0,2-1 0 0,2-2 1 15,2-2 3-15,2-3-3 0,1-1 3 0,1-1-1 0,2-2 1 16,1 0 4-16,0-2-3 0,2-2 3 0,-1-3 0 0,2 0-1 16,1 0 0-16,1-5-1 0,0 1-2 0,0-1 1 15,0-1 3-15,0-2-1 0,0 5 7 16,-2 1-2-16,-3 1 0 15,-1 1 0-15,-3 1-1 0,0 1 1 16,-2 1 2-16,0 4-3 0,-2 2 1 16,-1 2 1-16,-2 2-2 0,-1-1 0 0,0 4 0 0,-1-1-3 0,-3 2 4 0,2 1 0 0,-2 1 3 15,0 2-1-15,-2 1-1 0,2 1-2 0,-3 0-5 0,0 3 0 0,-1 2 1 0,-1 0-1 0,-2 4 4 0,-2 1-2 0,1 1 1 0,-2 2 1 0,0 2 2 0,0 3 0 0,0 1-1 16,-3 0-1-16,1 2-2 0,-2-1-3 0,3 1-2 0,-1-1 4 0,1 1-3 0,0-1 4 0,2 0-4 0,1 0-6 16,3-3 4-16,1 0-2 0,1-1-5 0,4-1-1 0,1 0-6 15,3-1-2-15,0-2 2 0,2-1 0 0,4-1-6 0,1-3-2 0,0 0-2 16,1-2-5-16,2-1-2 0,1-1-14 0,0-1-17 0,-1-1-10 0,2 0-21 15,-1-2-78-15,2 0-79 0,-2-2-50 0,-1 0 12 0</inkml:trace>
  <inkml:trace contextRef="#ctx0" brushRef="#br0" timeOffset="3325.68">9782 2442 83 0,'0'0'40'0,"2"-1"5"0,-1 1 5 0,0 0 7 0,1 0 5 0,0 0 0 0,1 1-2 0,0 1-2 0,-1-1 2 0,1 2 4 0,2-1 1 0,-1 2 3 0,2 1-2 0,-1-1-5 0,-1 1-5 0,0 0-3 0,2 2-1 0,-1-2-1 0,0 1-3 0,1 0-2 0,-2 1 4 0,1 0-7 0,-2 1 1 0,1 1-5 16,-2-1-11-16,1 2 1 0,-2-1 1 0,-1 0-2 0,-1 2 2 0,0 0-5 0,-1 0-5 0,-2-1-1 0,2 0-2 0,-4-1 4 0,4 2-3 0,-4-2 0 0,0 0-3 0,-2 1-1 0,1 1 0 0,0-1 0 0,-1 0 2 0,-1-1-4 0,1-1 0 0,0-1 1 0,-2 0 1 0,5-2 6 0,-3 3 0 0,1-4 0 0,2 0 1 0,-1 0-1 0,5 0 0 0,0-1 1 0,-1-1 1 0,2 0 3 0,2-1 3 0,-1 0 8 0,0 2 3 0,5-3 11 0,-1 1 2 0,2-1-8 0,1-1 1 15,1 1-6-15,3 0-9 0,0-4 2 0,2 3-3 0,1-2-6 0,3 0-6 16,1-1-3-16,0 2-10 0,0-2 4 0,2 0-5 0,-1 1 0 16,-1-1-3-16,1 0-3 0,-3 1-6 0,0 1-7 0,-3-1-4 0,0 0-18 15,3-1-24-15,-3 1-35 0,-1 1-48 0,-1-1-119 0,-1 0-177 16,-1 2-262-16,0-3 124 0</inkml:trace>
  <inkml:trace contextRef="#ctx0" brushRef="#br0" timeOffset="3957.13">10683 2827 985 0,'0'-9'116'0,"4"2"-76"0,3-1 20 0,5 4 39 0,1 0 39 0,1 0 20 0,0-2-7 0,1 5-48 0,-1 0-40 0,-2 1-26 0,-2 2-11 0,-2 1-1 0,-1 3 7 0,0-1-2 15,-2 2-3-15,-1-1-7 0,-1 4-5 0,1-1-4 0,-1 2-4 0,-2 1-4 16,-1 1-3-16,-1-1-1 0,-1 3-2 0,-3-2-4 0,-1 2 0 0,0 0-14 15,-5-2 3-15,-2 2-5 0,-1-3-7 0,-2 0-3 0,1-1-11 16,1 1-5-16,-1-1-15 0,0-2-13 0,2-1-23 0,-1-1-70 16,0-3-82-16,4 0-111 0,0-3-113 0,-1-1 107 0</inkml:trace>
  <inkml:trace contextRef="#ctx0" brushRef="#br0" timeOffset="4450.62">11491 2405 599 0,'0'-9'77'0,"0"-2"-34"0,0-3 14 0,6 4 13 0,3 0 21 0,2 0 15 0,1-1 0 0,3 2-7 0,1-1-7 0,0 1-4 0,1 2-5 0,3-4-4 0,2 3-10 16,0 0-8-16,4 3-12 0,-3 0-8 0,-2 1-6 0,-1 2-8 0,0 1-4 15,-2 2-5-15,-5 1-5 0,2 2-3 0,-6 1 0 0,-2 0-3 16,2 3-1-16,-3 0-3 0,-2 3 0 0,-2-2 3 0,-2 5-4 16,0 1 7-16,-1 1-4 0,-3 4-3 0,-1 0-1 15,-1 1-1-15,-2-1-3 0,3 3 5 0,-4-1-1 0,-2 0-2 0,0 2 2 16,-1-2-4-16,0-2-1 0,0-1 1 16,0 1-1-16,1-3 3 0,-1 1-3 0,1-2 4 0,-1-3-3 0,2-1 0 0,0-1 4 15,1-3-2-15,-1-1 0 0,4 1-1 0,0-6 1 0,1 2 2 0,2-2-1 0,1 0-1 0,2-3-1 0,0 1 0 16,4-1-5-16,-2-5-3 0,4 4 2 0,0-6 0 0,1 0 1 15,5-2 8-15,-1-2-1 0,2-1 0 0,-1-3 2 0,2 0-5 0,-2-2 1 16,1 1 4-16,2-2-1 0,1 2 3 0,0-5-2 0,-1 1-1 0,2-5 3 16,-2 2-4-16,1 0 4 0,-1 3-4 0,0-1 0 0,-2 1 2 0,0 1 2 15,0 1 0-15,-5 4 0 0,4 0 4 0,-3 3-2 0,-2 2 1 16,1 0 1-16,-3 1-4 0,-1 2 3 0,0 2-1 0,-1-1-5 16,0 4 2-16,-2-1-3 0,-1 2 4 0,0-1-1 0,0 2 3 0,0 0-5 15,-1 2-2-15,-1-1 1 0,1 3-3 0,-2 2 3 0,-1 2 1 0,-1 1 5 16,-2 2-2-16,2 2-4 0,-1-1 1 0,-2 4-1 15,3 2 2-15,-4 0 2 0,3 2-1 0,1-2-5 0,0 2 4 0,-2-1-4 0,1-1 1 16,4 1 1-16,-2 0-3 0,2-2 3 0,2 0-4 0,2-3-4 0,2 1-6 16,1-2-6-16,2 1-2 0,0-1-3 0,2-1-6 0,-1-1-10 15,3 0-14-15,1-2-11 0,0-1-17 0,3-3-34 0,-1-1-71 0,1 1-110 16,5-1-89-16,-2-3-35 0</inkml:trace>
  <inkml:trace contextRef="#ctx0" brushRef="#br0" timeOffset="4923.39">12306 2580 405 0,'-6'-1'79'0,"3"1"13"0,0-1 5 0,2 2 15 0,2-1 5 0,-1 0-15 0,3 0-12 0,0 0-3 0,1 1 10 0,0 1 10 0,1 0 0 0,0 0-13 0,2 2-12 0,1-1-17 0,0 1-10 0,0 1-10 16,-1-2-7-16,1 2-3 0,-1 2-5 0,1-2-4 0,-2 0 5 0,1 2-5 0,0 1-3 0,-2-1-2 15,0-1-12-15,3 1 2 0,-2 1-12 0,-2-1 2 0,-1 2-1 0,-2-1-4 16,0 2 10-16,-1-1-4 0,0-1 1 15,-1 0-1-15,0-1-1 0,-2 1 1 0,0-1-2 16,0 1 0-16,-1-2 0 0,0 1-3 0,0 0 0 0,-1-1-10 16,2 0 0-16,1-1 2 0,-2 1 2 0,1-2 8 0,2-2-5 0,-2 1-1 15,0 1-3-15,-1-1 1 0,2-2 2 0,2 2 0 0,0-2-2 0,-2 2-1 16,2-2 1-16,0 0 2 0,0 1 0 0,2-1 0 0,-2 0 1 0,2 1 0 16,2-1 0-16,0 0 3 0,2 1 3 0,-1-2 0 0,2 1 4 0,-1 2 1 15,1-2-3-15,0 0 1 0,-2 2 0 0,5 0-2 0,-5-3 3 0,2 1 1 16,-1 0 1-16,0 1 0 0,2-1-2 0,0 2 4 0,-3 1-3 15,2-1 3-15,-2 1-1 0,2-2 0 16,-2 2 0-16,1 0 0 0,-1 0-1 16,-1 0-1-16,0 0 2 0,-1 0 0 15,-3 2-1-15,-2-1 0 0,0 0-5 16,-1 2 5-16,-1-2-5 16,-1 2-1-16,-1 0-1 0,-2-3-6 15,-1 1 2-15,2 1 0 0,-4-1-2 16,1 0 0-16,0-1-9 0,0 0-3 0,-4 0-2 0,5-1-11 0,-5 0-2 15,5-2-4-15,-2 0-12 0,1 1-10 0,0-4-20 16,2 1-57-16,0-2-70 0,1-1-91 0,2 0-91 0,0-2-22 0</inkml:trace>
  <inkml:trace contextRef="#ctx0" brushRef="#br0" timeOffset="5070.37">13131 2621 844 0,'10'-3'63'0,"1"3"20"0,5 0 27 16,-3 0 22-16,1 1 0 0,-3 1-31 0,-2 0-44 0,-2 0-25 0,-2 0-12 15,0 0-7-15,1-1-4 0,3 2-5 0,-1-2-3 0,3 2-10 16,1-2-9-16,1-1-14 0,2 1-21 0,1-1-25 0,3 0-28 15,2 0-49-15,2 0-205 0,3-1-150 0</inkml:trace>
  <inkml:trace contextRef="#ctx0" brushRef="#br0" timeOffset="5233.66">14562 2606 699 0,'8'-3'63'0,"3"2"15"0,0 1 26 0,1 0 19 0,-3 3 4 0,2-2-22 0,3 0-35 0,-3 1-34 0,3-1-16 0,-2 0-6 0,0-1-9 0,1 0-5 0,2 0-3 0,1-1-6 0,1 0-5 0,2-1-6 16,1 0-15-16,3-1-13 0,0-2-14 0,1 1-12 0,1-2-12 0,1 1-17 15,2-1-65-15,0 1-99 0,2 0-32 0,0-1 66 0</inkml:trace>
  <inkml:trace contextRef="#ctx0" brushRef="#br0" timeOffset="5323.26">15636 2531 60 0,'27'1'44'0,"5"2"13"0,7 1 17 0,-5 3 15 0,-3-3 11 0,0 1 0 0,1 2-6 0,0 1 1 0,2-2 2 0,1 1 8 0,1 1-2 0,-3-1 18 0,4-2 2 0,-7 1-10 0,0-2-17 0,-2 1-50 0,-1 2-37 0,1 1-14 0,2 0-7 0,3 1-3 0,1-2-8 15,4 1-29-15,3 0-38 0,-2-1-58 0,5-2-217 0,0 0-253 0</inkml:trace>
  <inkml:trace contextRef="#ctx0" brushRef="#br0" timeOffset="6217.64">19993 2377 584 0,'-9'-15'32'0,"-2"0"10"16,-1-3 14-16,5 1 20 0,2 4 22 0,4 1 4 0,1 0-4 0,1 1-12 0,2-1-15 0,2 1-6 0,0-2 0 0,3 0-2 0,3 2 3 0,0-2 0 0,4 0-7 0,2 1-5 0,3-1-6 0,2 0-7 0,-1-1-4 16,3 3-4-16,-1-1-7 0,2 2-2 0,1 0 1 0,-1 2-5 0,4 2 2 15,0-1-1-15,-1 2 0 0,-1 1-1 0,-2 1-3 0,0 0-3 16,-3 3-4-16,-2 0-3 0,-2 1-1 0,-2 4-2 16,-1 0-4-16,-2 2 1 0,-1 3-2 0,0-2 1 0,-2 3-2 0,-1 2 1 0,-4 2 0 15,3 3 1-15,-4 0-2 0,0 1-2 16,-2 1 2-16,-2 2-3 15,-2 0 0-15,0 0 3 0,-2 2-4 0,-2 0 5 16,-3 0 3-16,2 0 5 16,-3 0-2-1,-2 1-2-15,-2-4-6 0,-1 2-2 0,-1 0 5 16,0-2-2-16,-1 0 0 0,-2-4-1 16,-1 0 6-16,0 0 4 0,0-1-7 0,0-2 3 15,-1-1-9-15,3-3 4 0,0-1 3 0,2-1-1 0,3-1 0 16,3-2 0-16,2 0 1 0,3-5 2 0,2 2 0 0,1-1-3 0,2-1 0 0,0-1-3 15,0-1-1-15,2-2 4 0,4 0-1 0,0-2 2 0,5-4 0 0,3-2 2 0,0-4 2 0,2-1-3 16,4-2 7-16,-1-1 0 0,1 0-1 0,3-2 1 0,1-2-4 0,-1 0 1 0,2-1 0 0,0-2 1 0,-1-1-5 0,1-2 0 0,3-1 1 16,1 1 5-16,1-4 3 0,-2 2 2 0,-1-1 3 0,-3 0 0 0,2 1 6 0,-5 3-4 15,-1 2 0-15,-1 3-6 0,-4 2 0 16,-2 5 1-16,-1 2-1 0,-2 3 2 0,-4 4-1 0,0 0-1 0,-3 3 0 0,-2 2-1 0,0 2 0 0,-1-1-2 0,2 2 5 0,-2 2-8 0,-2-2-2 0,1 1 1 16,0 0-4-16,-2 3 6 0,-1 2 0 0,-2 2-1 0,1 0-1 0,-4 4 0 0,1-1 1 0,-3 3-3 0,-1 2 0 0,-2 3 2 0,4 1-4 0,-5 2 4 0,4 0-5 0,-3 3-3 15,1-3 0-15,1 4-2 0,-2-1 5 0,0 1 0 0,0 1 2 0,0-2 5 16,2-1 0-16,0 2 8 0,1-4-2 0,2 0-9 0,1 1 3 15,0-6-7-15,4 2 0 0,0-2 3 0,2-2-2 0,1 1 1 0,2-3-4 16,2 1-1-16,0-3 2 0,1 1-4 0,3-2 2 0,1 0 0 16,0-2-5-16,2 1 0 0,1-1 0 0,1-1-7 0,3-2-5 0,-2-1-5 15,3-1-21-15,2-3-11 0,-1-1-31 0,2-1-53 0,2 1-89 0,-2-2-122 16,4-1-156-16,-2-1-80 0</inkml:trace>
  <inkml:trace contextRef="#ctx0" brushRef="#br0" timeOffset="6846.57">21131 2559 598 0,'-13'-3'154'0,"1"1"-38"0,0-2 8 0,4 2 6 0,5 1 6 0,2 2-9 0,-1-1-24 0,0 2-15 0,2-1-5 0,-3 0-4 0,3 2-4 0,-3 1-9 0,3 1-8 0,-2 1-9 0,-1 2-7 0,-1 1-5 15,1 1-2-15,-2 2-6 0,-1 1-3 0,2 3-3 0,0 1-5 0,-2 0-1 0,-2 1-2 0,-2 1-4 16,0 3 0-16,-1-2 0 0,-1 4-4 0,0-1 5 0,-2 2-3 15,1 2 0-15,-1-4 3 0,0 2-3 0,-1-1 3 16,2 2 0-16,-1-4-6 0,1 3-3 0,-1-3-6 0,2 1 2 0,3-3 2 16,0-2 2-16,1-6 2 0,-1-2-8 0,4 0-2 0,1-2 2 0,0 0-1 0,3-3 5 15,-1-1 2-15,2 0-3 0,2-2 6 0,0-2 2 0,0-2 0 0,3 1 7 16,-2-3-2-16,5-1 1 0,-1-4 2 0,1 0-7 0,0-2-1 0,1-5-4 16,0-1-1-16,1-2-3 0,-2 0-1 0,3-2 1 0,-1 1-3 15,1-3 3-15,0 0 0 0,-1 3-2 0,0 0 1 0,-2 0-2 0,1 1 1 16,-2 3 4-16,1-1 1 0,-1 2-2 0,-1 0 4 0,1 0-10 15,0 1 8-15,-2 2-3 0,-2 0-3 0,4 1 5 0,-5 0-5 0,2 2 3 16,0-1 4-16,0 1-1 0,-2 1 2 0,3 0-3 0,0-1-6 16,-2 1 6-16,0-1 0 0,-2 4-2 0,0 0 6 0,2 1-5 0,-2 1-2 15,1-1 1-15,-1 1 0 0,2 1 1 0,-3 0 4 0,2 1-2 0,-2 1-1 16,0 0 2-16,3 0-2 0,-2 1-2 0,1 1 0 0,-1-1-3 16,0 3 3-16,1 0-3 0,1 1 4 0,-2 2 2 0,0 1-3 0,2 0 3 15,-3 4-4-15,1 0-1 0,-2 0 4 0,0 3-2 0,-1-1 0 0,0 2 0 16,0 0-2-16,1-2 1 0,-2 1 1 0,0 1-3 0,-1-1 3 15,2 1 1-15,-2 0-4 0,-2-1 3 0,1 1-1 0,-3 0-4 0,3-1 3 16,2 0-1-16,-2-2 2 0,2-1 4 0,-1-1-5 0,1-2 2 16,2 2-1-16,0-4-2 0,-2 2-2 0,3-1 3 0,-3 0 4 0,3-1-4 15,0-2 5-15,0-1-3 0,0 0-3 0,0 0 0 0,3-4 2 0,0 0 2 16,-2 0 9-16,2 0-3 0,-1-3 0 0,1 1-6 0,0-4-1 16,1 1 3-16,0 0-1 0,-2-2 1 0,1-1-2 0,2-1 1 0,-1 0-2 15,2 0 3-15,-4 0-1 0,2-1-2 0,0 1 1 0,0-2-4 16,2-1 2-16,-1 0 1 0,-1 0-4 0,0-3 3 0,2 3-1 0,0-1-1 15,1-1 0-15,-2 2-2 0,2-2-1 0,-2 0 3 0,1 4 0 0,-2 0 5 16,0 2-2-16,0 0-7 0,-1 1 6 0,-1 2-2 0,1 0 0 16,0-1-2-16,-1 2-6 0,2 2 0 0,-1-1 2 0,0 0-5 0,-2 2-2 15,0 1-7-15,1 0-7 0,-2 0-9 0,1 0-5 0,0 0-8 0,1 0-11 16,0 0-14-16,4 0-37 0,-2 1-81 0,-2-1-89 0,2 2-129 0,0-2-109 16,0 1 70-16</inkml:trace>
  <inkml:trace contextRef="#ctx0" brushRef="#br0" timeOffset="7351.18">21012 2701 144 0,'-1'-4'56'0,"-1"-1"-6"0,1-2 8 0,2 2 14 0,2-1 9 0,1 0 2 0,-1-1-6 0,2 1-7 0,-2 0 4 0,1 2 4 15,0-2 3-15,0 2 2 0,0 0-1 0,-2 2 2 0,0-1-2 0,0 2 0 16,2-1-7-16,-2 1-6 0,-1 0-7 0,0 1-13 0,-1 0-5 0,0 1-5 15,0-1-9-15,0 1 4 0,2-1 0 0,-2 2 1 16,0 0 5-16,0 1-1 0,0 2 3 0,1 2-5 0,-1 0-5 0,2 4-1 16,-2 1-7-16,0 0-1 0,1 2 1 0,-1 0-7 0,3 1 5 0,-1 1-5 15,1 0 4-15,-2 0-4 0,5 1 2 0,-2 1 2 0,-2-2-3 16,4 0 0-16,-2 0 1 0,1 0 2 0,-1-1-4 0,3 2-2 0,-3-4-8 16,0 2-1-16,0-1 0 0,-1-2 2 0,1 1 1 0,-2-1-1 0,4 0-1 15,-2-1 0-15,0 0 0 0,-3-2 2 0,0 0-2 0,-1-1-1 0,0 2 0 16,2-1-5-16,-4 1 4 0,2-2 1 0,0 0-6 0,0-2 0 0,0 1-3 15,-1-2 0-15,1-1 2 0,-1 0 8 0,-1-1 1 0,2 0 1 16,2-2 4-16,-4-1-7 0,4 1 2 0,-2-1-2 0,0 0 2 0,0-1 4 16,0 0 2-16,1-1-1 0,-2 0 3 0,2-1-10 0,-1-2 8 15,0-1 2-15,1 2-3 0,1-5 3 0,-1 0-3 0,-1-1 1 0,3-2-1 16,-2 0-3-16,2 0 0 0,2-3-2 0,0-1 0 0,1-1 0 0,0-2 0 16,0-1-1-16,5-1-1 0,-2-4 9 0,2 0 1 0,2-2-4 15,-1-1 1-15,3-1-6 0,1 0-2 0,-3 4 5 0,-1-1-9 0,3 2 6 16,-4 4-1-16,0 1 3 0,-1 3 7 0,2 2-7 0,0 0 6 15,-1 2-5-15,1 1 3 0,0 2-3 0,-1 2-1 0,1 1 3 0,-3 0-7 16,2 2 8-16,-3 0 1 0,2 2-9 0,-2-1 5 0,-2 2-8 0,1-2-2 16,0 2 2-16,-1 1-4 0,0 0 0 0,-1-2 0 0,-1 2 2 0,0 0-6 15,-1 0-1-15,0 2-2 0,1 0-8 0,-3 0 1 0,2 2-8 16,-1-2-6-16,-2 4-4 0,0-1-10 0,-1 2-9 0,0 1-18 0,-3 1-30 16,0 1-80-16,-2-1-114 0,0 0-139 0,-1 2-271 0,-3 0-12 15</inkml:trace>
  <inkml:trace contextRef="#ctx0" brushRef="#br0" timeOffset="9108.35">13373 4241 22 0,'-9'0'10'0,"-2"-2"3"0,0 2 2 0,2 2 4 0,1-2 4 0,1 0 4 0,1 0 1 0,0 0-1 16,-1 1 4-16,-1-1 6 0,4 0 5 0,0 1 3 0,0-1 4 16,2 2-6-16,0-2-3 0,2 1 1 0,2 0-1 0,-1 1 0 0,2-1 4 15,-1 2-1-15,2-1-4 0,0 1-1 0,6 0-1 0,-1-1 0 16,3 1 1-16,7 0 4 0,4 1-4 0,5-3-1 16,4 2-3-16,2-2-6 0,4 1-1 0,3-2-3 15,4 1-1-15,2-1-2 0,7 0-1 0,2 0-3 0,0 1 1 0,5 1-2 16,-1-2-1-16,0 0 3 0,1 0-6 15,-1 1-3-15,2-1-1 0,-3 1-4 0,0-1-2 16,-4 2-3-16,-3-2-1 16,-7 4-5-16,1-4 3 0,-7 0-4 15,0 1 4-15,-6-1-2 0,-2 1-1 0,-4 1-3 0,-3-2-3 0,-3 1-1 0,-5 0-4 0,-1 1 3 0,-5-2-3 0,-6 1-1 0,-4 0 2 16,-3 1 3-16,-5 0 3 0,-3 1 3 0,-5 1 4 0,-5-1 1 0,-5 1 2 0,-2 0 2 0,-3-2-3 0,-4 2 1 0,-4-2 3 0,-1 2-2 16,-4-2 3-16,1 3-5 0,-4 0 2 0,-4-2 0 0,-2 1 2 0,-1 0 0 0,-2 0-2 0,-1 0 0 15,1 0 2-15,0-2 1 0,-3 2 1 0,1 0 1 0,-2-1 2 0,2 2 3 16,-1-1 2-16,4 0 5 0,3 2-1 0,1 1 3 0,0-1 1 0,2 1 0 15,3 0 4-15,2-3-2 0,5 1 2 0,4-1 1 0,2 0-4 16,4 0 2-16,4-1-2 0,5 1-4 0,1-2 2 0,4 2-4 0,9-1-3 16,-1-2 1-16,6 1-3 0,2-1 2 0,4 0 5 0,3 1 1 15,7-2 3-15,4 0-2 0,4-2 0 0,2 0-7 0,7-1-4 0,3 0-3 16,3 1-7-16,3-2 4 0,5 1-4 0,-1-1 4 0,5 0-2 0,-2 0 1 16,3 0 0-16,5 0-2 0,1 1 2 0,-1 1 0 0,3-5-2 15,1 3 2-15,-2-1-2 0,1 1 0 0,-3-1 0 0,-1 1 1 0,-2 0 0 16,-1 0 0-16,-5 0-2 0,0 2-1 0,-7-1-4 0,-5 0 1 0,-6 2 1 15,-5 0 3-15,-5-1-2 0,-4 1 2 0,-7 0 2 0,0-1-2 16,-5 1 2-16,-6 0-2 0,-2 1-4 0,-5 0-5 0,-6 0 1 0,-4 1-1 16,-4 0 2-16,-7 2 1 0,-4 1 4 0,-8 1 2 0,-1-1 3 0,-3 2 3 15,-1-2 2-15,0 1 0 0,-3 1 2 0,0-1 2 0,-3 2-4 16,0 1 3-16,1-4-2 0,-2 1 4 0,0 2 2 0,-1-3 2 0,2 1 6 16,2 0 0-16,2-1 7 0,1-1 2 0,2 1-1 0,1-1 3 15,3 1-2-15,6 0-3 0,5 0 3 0,1-3-1 0,5 2-4 0,5-2 0 16,2 2-5-16,6-2 0 0,3 1-2 0,5-2-1 0,5 0-1 0,0 1 3 15,8-1 2-15,3 1 6 0,3-1 1 0,6-1 1 0,6-2-3 16,5-1-8-16,6 0-2 0,6 0-7 0,5-1 1 0,6-1-3 0,2 1-2 16,3-2-2-16,2 2-2 0,4 0-1 0,1-1 0 0,0 1 2 0,2 1-2 15,-4-1-3-15,-2-1-2 0,-2 2-5 0,-7 0-3 0,0 0-2 16,-3 2-1-16,-3-1-4 0,-6 1-6 0,-2 2-14 0,-7-1-12 16,-6 0-12-16,-5 1-14 0,-5 0-24 0,-5 0-44 0,-6 1-73 0,-6 2-116 0,-7 0-169 15,-5 1 9-15</inkml:trace>
  <inkml:trace contextRef="#ctx1" brushRef="#br0">19332 14416 0</inkml:trace>
  <inkml:trace contextRef="#ctx0" brushRef="#br0" timeOffset="13559.84">16803 4172 99 0,'-5'-5'35'0,"1"0"-4"0,-3-1 8 0,4 4 3 0,1-2-1 0,0 1 0 0,1 0-1 0,1 2-2 0,0-2-5 0,0 1-2 0,1-1-3 0,1 1-2 0,0 1-2 16,1 0 1-16,0-1-1 0,1 1-2 0,0 1 2 0,2-1-3 0,0 1 2 16,2 0 1-16,0 0 0 0,1 0 2 0,2 0-2 0,0-2 1 15,1 2 0-15,-1 0 1 0,1-2 0 0,0 0-1 0,0 1-4 0,0 2 1 16,1-1-5-16,-3 2 0 0,2 0-1 0,-2-2-3 15,-2 2 0-15,2-2 0 0,-3 1 1 0,-3 0-2 0,1 1 3 16,0-2-2-16,-1 0 0 0,-1 0 1 0,-2 1 3 0,1-1 0 16,-2 0 11-16,-2 0 1 0,1 0-3 0,0 0 1 0,-2 1-11 15,-1-1-2-15,-3 0 1 0,3 0-3 0,-1-1 0 0,-2 1-3 0,-2 0-2 16,3 0-3-16,-3 1 1 0,-2-1-3 0,3 2-2 0,-2-2 3 0,-3 1-6 16,3 1 3-16,-1-1 0 0,-1 2-4 0,0 1 0 0,1-2 1 0,-1 0-6 15,1 2-5-15,1-3-12 0,-2 2-21 16,1 1-46-16,4-2-87 0,-1 2-106 0,0-1-112 15</inkml:trace>
  <inkml:trace contextRef="#ctx0" brushRef="#br0" timeOffset="13957.43">15066 4338 87 0,'-8'-2'25'0,"-1"-1"5"0,-2 0 6 15,2 1 2-15,0-1 4 0,1 0 2 0,2 1 6 0,-2 2 5 0,1-6 4 0,0 4 4 0,1-1 4 0,0-1-1 0,1 1-1 0,1 1-4 16,0-1-7-16,1 2-5 0,0-2-1 0,2 2-3 0,1-2 0 16,0 2-2-16,1-1-4 0,-1 1-5 0,3 0-3 0,0-1-4 0,-1 1-2 15,3 0 3-15,0-1-1 0,2 2-2 0,-1 0 1 0,5-1-2 0,0 1-2 16,2-1 8-16,2-1-6 0,2 1 0 15,3-2 0-15,1 2-6 0,3-1 0 0,0 0-2 0,0 0-3 0,0 2-5 16,-1-2-3 0,-4 2-1-16,2-2-4 0,-2 2 1 0,-3 0 0 0,0 2-3 15,-1-2 2-15,1 2-5 0,-4-2-6 0,1 2-6 0,-1-1-11 16,-1 2-16-16,-2-2-33 0,-1 2-60 0,0-2-94 0,1 2-88 0,-3-2-85 0</inkml:trace>
  <inkml:trace contextRef="#ctx0" brushRef="#br0" timeOffset="14440.37">18870 4239 264 0,'-15'-4'100'0,"1"-1"-75"0,-7 0 9 0,5 3 17 0,4 0 16 0,-1 0 14 0,5 1 8 0,0 0 0 0,1-1-2 0,2 1-1 16,2 1 6-16,3-1-2 0,0 1-2 0,0 0-8 0,3-2-7 15,-1 1-8-15,6 0-4 0,2-1 1 0,1-1-2 0,3 1-1 0,4-2-3 16,0 0-5-16,3 1-4 0,0-1-4 16,0 0-3-16,4 3-3 0,4-3-3 0,-2 1 1 15,2 0-5-15,0 2-3 0,0-2-4 0,1 2-11 0,-4 1-7 16,2-1 0-16,-3 2-4 0,-1-1 2 0,-2 0-1 0,0 0-2 0,-2 1-3 15,-5 1-2-15,0-1-6 0,-2 0-8 16,-4 3-18 0,-1-1-41-16,-1 1-94 0,-6 0-125 0,-1 0-183 0,0 0-269 0</inkml:trace>
  <inkml:trace contextRef="#ctx1" brushRef="#br0" timeOffset="7727.58">15725 17034 0</inkml:trace>
  <inkml:trace contextRef="#ctx0" brushRef="#br0" timeOffset="20273.41">10450 5496 68 0,'-10'-1'23'0,"0"1"-10"0,-2 0 1 0,1 3 8 0,3-2 7 0,1 0 9 0,2 1 7 0,-1-2-1 0,4 1 1 0,0 0-3 0,1-1-4 0,2 0 4 0,1 0 3 0,0 0 1 0,1 0 4 0,7 0-3 0,-1-1-6 16,3 0 1-16,4-1-5 0,3 0 0 0,0-1-3 0,3 0-5 16,1-1-3-16,4 0-3 0,1-1-2 0,2-1 1 0,2 1-1 0,-3 1-3 15,5 0-1-15,-1-1-4 0,2 1 0 16,1 0 1-16,0 0-2 0,1-2 3 0,-4 4-2 16,-1-2 1-16,-1 0-4 0,0 1 1 0,0-1-3 0,-3 1 5 15,0 0 0-15,-1 2-4 0,0-2 3 0,-4 1-6 16,1 0 1-16,-3 0-2 0,-3 0-2 0,-2 1-1 15,-4-2 1 1,-3 3 0-16,-2-1 4 16,-2 0-2-16,-1 1 5 0,-4-2 1 15,-1 2 0-15,-5 0 4 16,1 0-3-16,-6 0-1 0,-3 0-1 16,-1 3-3-16,-7-2-1 15,-2 3-7-15,-4 2 0 16,-3-2-3-16,-1 1 3 0,0 1 3 15,-4 0 1-15,4 0 0 0,-5 0-3 0,-1 2 4 16,3-1-4-16,-4 1 0 0,0 0 2 16,1 0-4-16,2-1 4 0,3 0 0 0,-1-1-1 15,6 1 3-15,0 0 0 0,1-1 0 0,0 0 3 0,9-2-4 0,-1 0 2 0,3 1 0 16,6-4 0-16,4 1 2 0,2-1-4 0,4-1 3 0,1 0 6 0,4 1 0 0,3-1 8 0,3-1-1 0,4 0-5 0,4-2 0 0,3-2-2 0,4-1-1 0,2 0-5 0,1 0 2 0,2 1-5 0,1-3 3 0,2 3 3 0,1-1-4 0,1 1 0 0,-1 1 0 16,0 0 0-16,-3 0 1 0,-1 0-1 0,2-2 0 0,-2 2 1 0,-3 0-1 0,0 2 0 0,-1-2-4 0,-3 1-1 0,-1 0 1 0,-4 1-3 0,-3 0 4 0,-4 1-1 0,-3 1 1 0,-2-1-1 0,-3 1-1 0,-3 0-3 0,-1 1 3 0,-2 0-5 0,-2 1-3 0,-4 2-7 15,-2 1-12-15,0 0-7 0,-6 5-17 0,-2-1-17 0,-2 2-55 16,-3 2-79-16,-1 2-101 0,-3 0-90 15,0-1 69-15</inkml:trace>
  <inkml:trace contextRef="#ctx0" brushRef="#br0" timeOffset="25079.02">13594 5571 4 0,'-8'-1'6'0,"-1"0"5"0,0-1 4 0,-1-2 2 0,3 3 3 0,1-3 3 0,0 1 2 0,0 1 2 0,-1-3 4 0,0 3 2 0,2-1 2 15,1 0 1-15,1 2 2 0,-1-3 0 0,3 1-2 0,-2 1-2 16,2 2-2-16,-1-2-2 0,2 2-2 0,0 0-5 0,0 0-3 0,0 0-3 15,2 2 2-15,-2-2 1 0,2 1 4 0,3-1 2 0,-1 1 2 0,1 1 3 16,4 0-4-16,2 1 0 0,2-3-2 0,2 0-3 0,4 1-3 0,1-2-2 16,1 1-5-16,4 0 0 0,1 0 0 0,1 0-1 0,3-4 0 15,1 3 1-15,-2-2-3 0,5 0 2 0,-4 2 0 0,3-2-3 16,-1-1 2-16,-3 0 0 0,1 0-1 0,-2 3-2 0,-1-4 4 0,-2 2-2 16,-3 0 0-16,-5-1 2 0,0 2-6 0,-3-2 1 0,1 0 2 0,-5 1-5 15,0-1 2-15,-4 0 3 0,-2 1-2 0,-2 0 9 0,-2 1 0 0,-2 0-2 16,-2 0 1-16,-1-1-5 0,-3 0-1 0,-3 1-2 0,-1-2-5 15,-3 2 2-15,1 0-1 0,-5 0 1 0,-1 2-1 0,-4 0-2 16,1 2 0-16,-1-1 0 0,-3 0 0 0,0 2 2 0,-1 0-1 0,-2 1-1 16,2 0 2-16,-2 0-4 0,1 0 2 0,1 1 0 0,-3-1 0 0,6 0 2 15,-3 0 0-15,2 0 0 0,2 0 0 0,3 0 0 0,1 0 1 16,1-1-2-16,5 1 2 0,2-1-1 0,3-1-1 0,2 1 1 0,5-2-3 16,0 2 1-16,5-2 2 0,1 2 3 0,1-2 1 0,5 2 1 15,3-2 0-15,2 1-1 0,4-1-2 0,2 0 2 0,5-1-5 0,0 0 2 16,5 0-2-16,1-1 2 0,1 1-3 0,3 0 1 0,0 1 0 0,-1 2-1 15,4-3 0-15,-3 1 0 0,-1-1 1 0,-2 0-2 0,-2 2 3 0,0-2 0 16,-3 1-3-16,-1-1 1 0,-3 1-1 0,-1-1-1 0,-2 2 1 16,-5-1-5-16,-1 0 1 0,-3 2-5 0,-4 0-9 0,-1 1-3 0,-5 1-11 15,-2 1-15-15,-2-1-12 0,-5 2-50 0,-6 2-130 0,2 0-143 0</inkml:trace>
  <inkml:trace contextRef="#ctx0" brushRef="#br0" timeOffset="32905.58">9392 6795 6 0,'-2'-2'10'0,"-1"2"3"0,2-1 1 0,-1 1 2 0,1 0 0 0,0 0 1 0,-1 0-2 0,1-1 1 15,1 1-2-15,-1 0 1 0,1-2-1 0,-2 2-2 0,2 0 1 16,0 0-1-16,-1 0-2 0,1-1-1 0,-1 1-1 0,1 0-2 0,-2 0 0 16,1 0-2-16,-1 0 0 0,0-1-2 0,-1 1 1 0,3 0-1 15,-3 1 0-15,3-1 0 0,-2 1 1 0,0-1 1 0,0 0-1 0,-1 0 1 16,0 0 0-16,2 2 0 0,0-2 1 0,-1 1 1 0,1-1-1 0,0 0 0 15,1 0 2-15,0 0-2 0,-2 1 3 0,2 1-2 0,0-2 1 0,0 0 1 16,2 0 0-16,-2-2 4 0,0 2 0 0,1 2 4 0,-1-2 1 16,0 0 4-16,0 0 1 0,1 0 0 0,-1-2-2 0,2 4-2 0,-2-2-3 15,1 0-1-15,2 1-2 0,-2-2 1 0,2 2-1 0,-1-1 0 0,2 0-2 16,-1 0 1-16,1 0-1 0,2 0 1 0,-1 0 0 0,2 0-1 16,-1 0 0-16,2 0 1 0,2 1 1 0,-2-1 0 0,4 0 2 0,-1 2-1 15,3-2-1-15,0 0 2 0,2 0-1 0,-2 0 0 0,5 0-1 16,-1 0-2-16,-1 0-2 0,2-2 1 0,1 2-1 0,0 0-1 15,2-1 0-15,-1 1-3 0,2-1 1 0,0-1 1 0,-2 1 0 0,3 0-2 0,-1 1 3 16,0-2-5-16,-1 2 1 0,1 0-1 0,0-1 1 0,3 1 0 16,-1 0 1-16,0-1-2 0,2 1 1 0,-1 0 1 0,-1 0-2 0,-1 0 1 15,-1 0-2-15,-1 0 2 0,0 0 0 0,0 0 1 0,1 0 0 16,-2-3-1-16,0 2 2 0,2 1 0 0,-3-2 1 0,2 2 3 0,-2-2-1 16,1 0 2-16,1 1-1 0,-2-2-1 0,1 2 5 0,-2 0-1 0,1-1-1 15,0 0 2-15,-2 0-5 0,3 1 1 0,-1 0-1 0,-2-2-1 16,-1 1 0-16,2 0-2 0,-2 0 0 0,2 0 3 0,0 0-2 0,0 1-1 15,-2 1 1-15,0-1-3 0,1 1 4 0,1-2 0 0,-1 2-1 0,1-1 2 16,1 1-4-16,-1-1 0 0,0 1-1 0,0 0 0 0,-1 0 3 16,1 1-2-16,0-1 1 0,-2 0 2 0,1 0-3 0,2 0 6 0,-3 0-2 15,-1 0 0-15,3-1 2 0,-1 1-5 0,-2-2-1 0,1 1 3 16,0 1-4-16,2-3 2 0,-1 3-1 0,-1-1 0 0,-1-2 4 0,2 2 0 16,-1 0 0-16,-1-1-1 0,-1 2 0 0,2-2 0 0,-3 2 0 0,0-2 0 15,0 0 4-15,1-1 0 0,-5 0 0 0,5 1 1 0,-4 0-1 16,4 0 3-16,-3-1 2 0,0 0 2 0,0-1-2 0,-2 0 0 0,2 2-6 15,-1-4 6-15,3 3-9 0,-4-1 3 0,0 0 3 0,-1-1-2 0,2 0 7 16,-2-1-2-16,2 1 1 0,-3 0 1 0,3-2-5 0,-2 2 3 16,-1-3-4-16,3 2 2 0,-2-1-1 0,-1-1-1 0,0 3 2 0,-1-3-3 15,1 1 2-15,0 1 1 0,1-2-1 0,0 0-1 0,-1 0 0 16,-3-3-4-16,3 1-3 0,0 0 3 0,-1 0-2 0,-2 1 6 0,-1 0 1 16,1-2-2-16,-1 1 2 0,1 0-1 0,-3 0-6 0,1 2-1 0,2-4-1 15,-2 4 0-15,-2 0 3 0,2-1-5 0,-2 1 5 0,-1 0 0 16,2 0 1-16,-2 0 3 0,0-3 0 0,-2 2-4 0,1-4 1 0,-2 3-4 15,1-1 1-15,-2 0 4 0,1 1-4 0,-1-2 2 0,-2-1-1 0,2 3-2 16,-1-4 0-16,-2 1 3 0,1 1-4 0,-2 0-1 0,1 1 1 16,-2-1-2-16,2 1 6 0,-1-1 3 0,0 0 0 0,0-1-4 0,0-2 1 15,0 0-5-15,1 1 3 0,-1-1 0 0,0 1 2 0,-2 1 2 16,1 0-2-16,0-1-2 0,-1 0 1 0,1-1-2 0,0 1 2 0,-1 1 7 16,2-2-9-16,-1 2 2 0,1-2-5 0,0 2-6 0,-2-3 12 0,2 1-6 15,-1 3 4-15,-2-2 2 0,0 4-4 0,3-1 5 0,-1 4-12 16,-2-2-6-16,-1 1 3 0,2 1-6 0,-3-1 17 0,1 0 0 0,0 0-2 15,0 1 4-15,-4-1-4 0,3 2-2 0,-3-2 6 0,-2 1-6 16,-1 0 3-16,1 0 0 0,2 1 0 0,0 0 0 0,-3 0-2 0,3-1-2 16,-2 0 4-16,-2 2-1 0,3-2 4 0,-1-1 3 0,0 0-6 0,-1 1 3 15,-1-1-5-15,0 0 0 0,-2 0 1 0,2 0-1 0,0 2 1 16,-3-1 1-16,2 2 1 0,-1-1-4 0,-1 2 2 0,2-1-1 0,-2 1-1 16,3 1 1-16,0-1 2 0,-3 1-4 0,2 1 2 0,-5 0 4 0,2-2-2 15,0 2 0-15,-3-1-2 0,0 2-2 0,2-1 1 0,-2 0 1 16,2 0 1-16,-1-2 0 0,2 2 0 0,0-1 1 0,1 0-2 0,0 1-1 15,1-1 2-15,0-1-2 0,2 0 1 0,3 1-1 0,1 0 0 0,-2 1 2 16,2-1-1-16,-1 0 2 0,2 2 0 0,0-3-4 0,0 3-1 16,2-1 5-16,-2 1-6 0,1-2 6 0,-4 1 0 0,2 0-3 0,-1 0 1 15,-1 0 1-15,1 0-2 0,-2 0 0 0,0 0 3 0,-1-1-2 16,1 0 4-16,1 2-2 0,0 0-2 0,-1-2 5 0,3 2-7 0,0-1 1 16,1 0 3-16,-1 0-5 0,0 1 4 0,2 1 1 0,-3 0-6 0,0 1 0 15,1-1 4-15,1 2-1 0,0-1 2 0,2 0 2 0,0 1-4 0,-2 0-1 16,0 0-1-16,-1-1 2 0,1 0 0 0,-1 2-1 0,2-3 2 15,-1 1-1-15,3 1 2 0,-3-1-2 0,4 2 0 0,-4-1-3 0,3 1 4 16,-1 0-1-16,0-1-1 0,-2 0 1 0,3 0-2 0,-4 1 4 16,2 1-2-16,0-3 0 0,2 3 1 0,-2-1 1 0,1 0-2 0,-2 1-3 15,-1 0 3-15,-2 1-5 0,4-1 4 0,-2 2 1 0,1-1-2 0,0 0 2 16,-1 2 2-16,0 0-2 0,1 1 0 0,-1-2 0 0,1 3-3 16,1-1 1-16,-1 0 1 0,2 0-2 0,-4 0 4 0,3 1-2 0,-1-1-1 15,-1 3 2-15,4 0-4 0,-2 1 1 0,4-2 0 0,-1 2 2 0,-1 0 5 16,2 3 3-16,1 0 1 0,-3 0-4 0,4-2 1 0,0 0-11 15,-1 1 7-15,3-2-2 0,1 1 4 0,-1 1 3 0,2 2-8 0,-1 0 4 16,0 0-8-16,1 0 0 0,0 0 7 0,0 0-4 0,0 0 2 0,0 0 2 16,-2 0-4-16,5 1 3 0,-2-1 0 0,1 1 0 0,-1 0-3 15,0 1 0-15,1 1 2 0,-1-1-5 0,0 1 2 0,1 0 1 0,2-2-2 16,-3 1 4-16,3-1 1 0,0 1-3 0,-3 0-1 0,6 0 1 16,-3-1 0-16,0 1 1 0,3-2-2 0,-3 1 4 0,2 0-3 0,2 1 4 15,0-2 7-15,0 0-7 0,2 0 1 0,-1 0-8 0,2 0-3 16,-2-1 3-16,2 1 3 0,-1-2 2 0,2 0 1 0,1 1 3 0,-1-2-3 15,1 1 0-15,-1-2-6 0,3 0-1 0,-2 1 2 0,2-1 4 16,-2 2 2-16,2-1 1 0,-2 1 1 0,2-1-3 0,1 0 10 0,0-1 1 16,0-2 3-16,2-1-3 0,-1 1-6 0,2-1-5 0,-2 0 1 0,2-2 2 15,-3 1-4-15,1 0 8 0,2-1-6 0,1 1 1 0,0-1 5 16,3 1-4-16,0-2 2 0,0 1 2 0,2-2-4 0,-1 1 0 0,4-1 3 16,-1-1 0-16,1-1 1 0,0-1 1 0,2 1-1 0,1 0-1 0,-1-2-1 15,0 1 1-15,-1-2-2 0,1 1 2 0,-1 0-1 0,1-1 1 16,-1 0 3-16,-2-1 6 0,0 0-3 0,1-1 1 0,-1 1 0 0,-1 1-9 15,3-2 2-15,-4 2-1 0,0 0-4 0,2 2 6 0,-3-1-4 0,3 1 0 16,0-2 1-16,1 1-7 0,0 0 2 0,2 2 1 0,-2-2 0 0,1 2 4 16,-2-2-2-16,0 2-1 0,0 0 4 0,-2-1-2 0,2 1 3 15,0 0-3-15,1-1-1 0,-1 1 1 0,1 0 2 0,-2-2-1 0,0 4 4 16,3-5-2-16,-1 2 0 0,2-2 8 0,-2 0-1 0,-1 0-1 16,0 0-1-16,-2-2-6 0,5 0 1 0,-4-1 4 0,2-1 1 0,1 0-2 15,-1 0-1-15,1 0 2 0,-1 1-3 0,-2-1 3 0,2 2 1 0,-1-2-1 16,-2 0 1-16,-2 1-3 0,4 0 0 0,-3 2 3 0,1-1 0 15,-1 0 6-15,0 0-1 0,-1 0 0 0,-1-1 2 0,-1 2-10 0,0-1 4 16,0 0-1-16,0 2 2 0,-1-2 2 0,-1 0-5 0,0 0-7 16,-1 0-1-16,1-1 0 0,0 2 6 0,0-2 3 0,-2 2-1 0,4-2-3 15,-1 2 0-15,1-5-1 0,0 2-2 0,0 2 1 0,4-1-4 0,0 0 3 16,-1-1-1-16,0 2-1 0,-1-3 1 0,-2 1-1 0,1 0 0 16,-1 2-4-16,-1-2 2 0,0 1 2 0,-1 0-4 0,0-1 7 0,-2 2-5 15,1-2 0-15,-5 1 0 0,2 2-3 0,-3-1-1 0,-4 1-6 16,1 0-7-16,-1 1-6 0,-2-2-12 0,-2 2-6 0,0 2-6 0,0-2-13 15,-2 1-10-15,-2 2-44 0,2-1-75 0,-3 4-114 0,0-2-167 16,-3 2-240-16,0 1 78 0</inkml:trace>
  <inkml:trace contextRef="#ctx0" brushRef="#br0" timeOffset="40429.37">9297 8136 9 0,'-11'0'5'0,"2"1"0"0,-4 1 4 0,3-1 4 15,2 0 3-15,0-1 4 0,0 0 1 0,1 0 1 0,1 0-1 0,0 0 1 0,1 0-1 0,0 3 2 0,-1-6 0 0,4 3 2 0,0 0-2 16,1 0-2-16,0 0-3 0,1 0-6 0,1 0-1 0,-1 0-4 0,0 0 3 16,1 3 3-16,1-3 4 0,3 0 4 0,0 1 2 0,2 1-1 15,2-1 2-15,2-1 0 0,1 0 0 0,0 0 1 0,7-1-1 0,2 1 1 16,4-2 1-16,0 1 0 0,5-2 0 0,0 2 1 0,4 0-1 0,2-2 0 15,2-1 1-15,0 1-3 0,1 1-2 0,0-1-2 16,-1 0 0-16,2 2 0 0,-1-2-2 0,-3 2 0 0,0 1-2 0,-1-4 0 16,-1 3 1-16,-1-2 1 0,-1 1 3 0,-1 1-1 0,-1 0 1 0,-2 1-2 15,-3 0-2-15,-2-2 1 0,-3 2-1 0,-4 0-2 0,-4-1 0 0,2 1 1 16,-6 1-1-16,-2-1-2 0,-3 0 2 0,0 2 0 0,-3-2 12 0,0 0 3 16,-6 0 1-16,4 0-4 0,-5 0-10 0,-1 2-5 0,-3 0-2 0,-2 1-4 15,-5-1-1-15,4 1-1 0,-7 0-3 0,1-1 3 0,-4 2-2 16,1 0 1-16,-2 0 0 0,-2 0-1 0,0-1 0 0,1 1 0 15,0-1-1-15,-1 1 1 0,2 0-2 0,-1-2 1 0,-2 1 2 0,1 0-3 16,-1-1 2-16,1 1-2 0,1 1 2 0,0-4 0 0,1 1 0 0,-1 1 0 16,3 1 0-16,2-2 1 0,-2 2-2 0,3-2 0 0,-3 0 1 0,5 2-1 15,-1-2 0-15,0 2-1 0,4-2 2 0,2 2 1 0,4 0-1 16,-1-1 1-16,1 0-2 0,3-1-1 0,2 0 0 0,3-1 0 0,0 2-1 16,2-2 1-16,0 1 0 0,2 0 0 0,1 1 2 0,1 0-1 0,5-2 2 15,1 0-1-15,-1 0 0 0,6-1 4 0,2 1-4 0,-1-3 2 16,5 2-1-16,-1-2-1 0,1 2 1 0,-2-2-3 0,5-1 3 15,-2 2 0-15,1 0-1 0,0 0 3 0,-1-1-3 0,1 0 2 0,-1 1-1 16,2-1 4-16,2 0-1 0,-3 0 0 0,0 2 1 0,1-2-1 0,-3 1 3 16,0 0-1-16,3 1 2 0,-2-2 0 0,1 1-1 0,-1-1 1 15,-2 0 0-15,-2 1 0 0,-1 0 0 0,-2 1 0 0,-2-2 1 0,-3 3-3 16,1-1 2-16,-5 1-2 0,-3 0 1 0,-1 0 0 0,-3-3 4 16,0 3 2-16,0 0 1 0,-3 0 1 0,-2 0-4 0,-2-1-1 0,-4 2-4 0,-2 2-3 15,-5-3-2-15,-2 3-1 0,-3 1 1 0,-3 1 1 0,-1-1-1 16,-1 1 1-16,1 2-2 0,-1-3-2 0,0 2 3 0,-1-1-6 0,0 0 3 15,-1 1 3-15,1 0-4 0,-2 2 5 0,0-1-2 0,3 2-6 16,0-2-4-16,0 1-9 0,5 0-15 0,-1 0-13 0,4 0-43 0,0 0-169 16,4 0-157-16,2-1-33 0,3 1 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1" name="Google Shape;531;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8" name="Google Shape;538;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2" name="Google Shape;56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0" name="Google Shape;570;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5" name="Google Shape;605;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2" name="Google Shape;612;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5" name="Google Shape;625;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2" name="Google Shape;632;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1" name="Google Shape;641;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2" name="Google Shape;652;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9" name="Google Shape;659;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6" name="Google Shape;666;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3" name="Google Shape;673;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IN"/>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45464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IN"/>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59250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IN"/>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09793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IN"/>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4914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IN"/>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92874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IN"/>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90296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IN"/>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50551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IN"/>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45988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IN"/>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32957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IN"/>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5785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IN"/>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2923517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8945" y="18256"/>
            <a:ext cx="7886700" cy="74949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095555"/>
            <a:ext cx="7886700" cy="50814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497103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customXml" Target="../ink/ink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ustomXml" Target="../ink/ink6.xml"/><Relationship Id="rId4" Type="http://schemas.openxmlformats.org/officeDocument/2006/relationships/hyperlink" Target="https://en.wikipedia.org/wiki/Pie_char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tephenturbek.com/articles/2009/06/better-charts-from-simple-questions.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customXml" Target="../ink/ink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10.xml"/><Relationship Id="rId5" Type="http://schemas.openxmlformats.org/officeDocument/2006/relationships/image" Target="../media/image20.png"/><Relationship Id="rId4" Type="http://schemas.openxmlformats.org/officeDocument/2006/relationships/customXml" Target="../ink/ink9.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customXml" Target="../ink/ink1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1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customXml" Target="../ink/ink13.xml"/></Relationships>
</file>

<file path=ppt/slides/_rels/slide25.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customXml" Target="../ink/ink16.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customXml" Target="../ink/ink23.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hyperlink" Target="https://en.wikipedia.org/wiki/Normal_distribution" TargetMode="External"/></Relationships>
</file>

<file path=ppt/slides/_rels/slide43.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s://en.wikipedia.org/wiki/Osteoporosis" TargetMode="External"/></Relationships>
</file>

<file path=ppt/slides/_rels/slide46.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customXml" Target="../ink/ink26.xml"/><Relationship Id="rId4" Type="http://schemas.openxmlformats.org/officeDocument/2006/relationships/hyperlink" Target="https://en.wikipedia.org/wiki/Pafnuty_Chebyshev"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customXml" Target="../ink/ink27.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customXml" Target="../ink/ink28.xml"/><Relationship Id="rId4" Type="http://schemas.openxmlformats.org/officeDocument/2006/relationships/image" Target="../media/image5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en.wikipedia.org/wiki/Indian_states_ranking_by_literacy_rat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customXml" Target="../ink/ink29.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customXml" Target="../ink/ink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customXml" Target="../ink/ink32.xml"/><Relationship Id="rId4" Type="http://schemas.openxmlformats.org/officeDocument/2006/relationships/hyperlink" Target="https://en.wikipedia.org/wiki/Literacy_in_India" TargetMode="External"/></Relationships>
</file>

<file path=ppt/slides/_rels/slide58.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customXml" Target="../ink/ink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customXml" Target="../ink/ink35.xml"/></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customXml" Target="../ink/ink36.xml"/></Relationships>
</file>

<file path=ppt/slides/_rels/slide6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customXml" Target="../ink/ink37.xml"/></Relationships>
</file>

<file path=ppt/slides/_rels/slide6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customXml" Target="../ink/ink38.xml"/><Relationship Id="rId4" Type="http://schemas.openxmlformats.org/officeDocument/2006/relationships/hyperlink" Target="https://en.wikipedia.org/wiki/Correlation_and_dependence"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ustomXml" Target="../ink/ink39.xm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6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customXml" Target="../ink/ink40.xml"/><Relationship Id="rId4" Type="http://schemas.openxmlformats.org/officeDocument/2006/relationships/image" Target="../media/image78.png"/></Relationships>
</file>

<file path=ppt/slides/_rels/slide68.xml.rels><?xml version="1.0" encoding="UTF-8" standalone="yes"?>
<Relationships xmlns="http://schemas.openxmlformats.org/package/2006/relationships"><Relationship Id="rId3" Type="http://schemas.openxmlformats.org/officeDocument/2006/relationships/hyperlink" Target="https://en.wikipedia.org/wiki/Anscombe's_quartet"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customXml" Target="../ink/ink41.xml"/><Relationship Id="rId4" Type="http://schemas.openxmlformats.org/officeDocument/2006/relationships/hyperlink" Target="https://en.wikipedia.org/wiki/Anscombe's_quart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71.xml.rels><?xml version="1.0" encoding="UTF-8" standalone="yes"?>
<Relationships xmlns="http://schemas.openxmlformats.org/package/2006/relationships"><Relationship Id="rId3" Type="http://schemas.openxmlformats.org/officeDocument/2006/relationships/customXml" Target="../ink/ink42.xm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72.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73.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74.xml.rels><?xml version="1.0" encoding="UTF-8" standalone="yes"?>
<Relationships xmlns="http://schemas.openxmlformats.org/package/2006/relationships"><Relationship Id="rId3" Type="http://schemas.openxmlformats.org/officeDocument/2006/relationships/hyperlink" Target="https://www.sciencebasedmedicine.org/evidence-in-medicine-correlation-and-causation/"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hyperlink" Target="http://www.americanscientist.org/issues/pub/what-everyone-should-know-about-statistical-correlation" TargetMode="External"/></Relationships>
</file>

<file path=ppt/slides/_rels/slide7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customXml" Target="../ink/ink4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customXml" Target="../ink/ink4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1"/>
          <p:cNvSpPr txBox="1">
            <a:spLocks noGrp="1"/>
          </p:cNvSpPr>
          <p:nvPr>
            <p:ph type="ctrTitle"/>
          </p:nvPr>
        </p:nvSpPr>
        <p:spPr>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rgbClr val="FFFFFF"/>
              </a:buClr>
              <a:buSzPts val="4000"/>
              <a:buFont typeface="Arial"/>
              <a:buNone/>
            </a:pPr>
            <a:r>
              <a:rPr lang="en-US"/>
              <a:t>Descriptive Statistics</a:t>
            </a:r>
            <a:endParaRPr/>
          </a:p>
        </p:txBody>
      </p:sp>
      <p:sp>
        <p:nvSpPr>
          <p:cNvPr id="105" name="Google Shape;105;p1"/>
          <p:cNvSpPr txBox="1">
            <a:spLocks noGrp="1"/>
          </p:cNvSpPr>
          <p:nvPr>
            <p:ph type="subTitle" idx="1"/>
          </p:nvPr>
        </p:nvSpPr>
        <p:spPr>
          <a:xfrm>
            <a:off x="1295400" y="3200400"/>
            <a:ext cx="6400800" cy="1981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210"/>
              <a:buNone/>
            </a:pPr>
            <a:r>
              <a:rPr lang="en-US" dirty="0"/>
              <a:t>Fall 2024</a:t>
            </a:r>
            <a:endParaRPr dirty="0"/>
          </a:p>
          <a:p>
            <a:pPr marL="0" lvl="0" indent="0" algn="ctr" rtl="0">
              <a:spcBef>
                <a:spcPts val="580"/>
              </a:spcBef>
              <a:spcAft>
                <a:spcPts val="0"/>
              </a:spcAft>
              <a:buSzPts val="2210"/>
              <a:buNone/>
            </a:pPr>
            <a:r>
              <a:rPr lang="en-US" dirty="0"/>
              <a:t>Instructor:</a:t>
            </a:r>
          </a:p>
          <a:p>
            <a:pPr marL="0" lvl="0" indent="0" algn="ctr" rtl="0">
              <a:spcBef>
                <a:spcPts val="580"/>
              </a:spcBef>
              <a:spcAft>
                <a:spcPts val="0"/>
              </a:spcAft>
              <a:buSzPts val="2210"/>
              <a:buNone/>
            </a:pPr>
            <a:r>
              <a:rPr lang="en-US" dirty="0"/>
              <a:t>Sunita Sarawagi</a:t>
            </a:r>
            <a:endParaRPr dirty="0"/>
          </a:p>
          <a:p>
            <a:pPr marL="0" lvl="0" indent="0" algn="ctr" rtl="0">
              <a:spcBef>
                <a:spcPts val="580"/>
              </a:spcBef>
              <a:spcAft>
                <a:spcPts val="0"/>
              </a:spcAft>
              <a:buSzPts val="2210"/>
              <a:buNone/>
            </a:pPr>
            <a:endParaRPr dirty="0"/>
          </a:p>
        </p:txBody>
      </p:sp>
      <p:sp>
        <p:nvSpPr>
          <p:cNvPr id="107" name="Google Shape;107;p1"/>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a:t>
            </a:fld>
            <a:endParaRPr/>
          </a:p>
        </p:txBody>
      </p:sp>
      <p:sp>
        <p:nvSpPr>
          <p:cNvPr id="2" name="TextBox 1">
            <a:extLst>
              <a:ext uri="{FF2B5EF4-FFF2-40B4-BE49-F238E27FC236}">
                <a16:creationId xmlns:a16="http://schemas.microsoft.com/office/drawing/2014/main" id="{BB0C9F23-C819-F260-0DC8-25AAD1CB3735}"/>
              </a:ext>
            </a:extLst>
          </p:cNvPr>
          <p:cNvSpPr txBox="1"/>
          <p:nvPr/>
        </p:nvSpPr>
        <p:spPr>
          <a:xfrm>
            <a:off x="390969" y="6385024"/>
            <a:ext cx="5141151" cy="307777"/>
          </a:xfrm>
          <a:prstGeom prst="rect">
            <a:avLst/>
          </a:prstGeom>
          <a:noFill/>
        </p:spPr>
        <p:txBody>
          <a:bodyPr wrap="none" rtlCol="0">
            <a:spAutoFit/>
          </a:bodyPr>
          <a:lstStyle/>
          <a:p>
            <a:r>
              <a:rPr lang="en-IN" dirty="0"/>
              <a:t>Thanks to Prof Ajit </a:t>
            </a:r>
            <a:r>
              <a:rPr lang="en-IN" dirty="0" err="1"/>
              <a:t>Rajawade</a:t>
            </a:r>
            <a:r>
              <a:rPr lang="en-IN" dirty="0"/>
              <a:t> for the initial version of the slides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39"/>
        <p:cNvGrpSpPr/>
        <p:nvPr/>
      </p:nvGrpSpPr>
      <p:grpSpPr>
        <a:xfrm>
          <a:off x="0" y="0"/>
          <a:ext cx="0" cy="0"/>
          <a:chOff x="0" y="0"/>
          <a:chExt cx="0" cy="0"/>
        </a:xfrm>
      </p:grpSpPr>
      <p:sp>
        <p:nvSpPr>
          <p:cNvPr id="140" name="Google Shape;140;p6"/>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Frequency Tables</a:t>
            </a:r>
            <a:endParaRPr/>
          </a:p>
        </p:txBody>
      </p:sp>
      <p:sp>
        <p:nvSpPr>
          <p:cNvPr id="141" name="Google Shape;141;p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For discrete data having a relatively small number of </a:t>
            </a:r>
            <a:r>
              <a:rPr lang="en-US" i="1"/>
              <a:t>values</a:t>
            </a:r>
            <a:r>
              <a:rPr lang="en-US"/>
              <a:t>, one can use a </a:t>
            </a:r>
            <a:r>
              <a:rPr lang="en-US" b="1"/>
              <a:t>frequency table</a:t>
            </a:r>
            <a:r>
              <a:rPr lang="en-US"/>
              <a:t>.</a:t>
            </a:r>
            <a:endParaRPr/>
          </a:p>
          <a:p>
            <a:pPr marL="274320" lvl="0" indent="-274320" algn="l" rtl="0">
              <a:spcBef>
                <a:spcPts val="580"/>
              </a:spcBef>
              <a:spcAft>
                <a:spcPts val="0"/>
              </a:spcAft>
              <a:buSzPts val="2210"/>
              <a:buChar char="⚫"/>
            </a:pPr>
            <a:r>
              <a:rPr lang="en-US"/>
              <a:t>Each row of the table lists the data value followed by the number of sample points with that value (</a:t>
            </a:r>
            <a:r>
              <a:rPr lang="en-US" i="1"/>
              <a:t>frequency</a:t>
            </a:r>
            <a:r>
              <a:rPr lang="en-US"/>
              <a:t> of that value).</a:t>
            </a:r>
            <a:endParaRPr/>
          </a:p>
          <a:p>
            <a:pPr marL="274320" lvl="0" indent="-274320" algn="l" rtl="0">
              <a:spcBef>
                <a:spcPts val="580"/>
              </a:spcBef>
              <a:spcAft>
                <a:spcPts val="0"/>
              </a:spcAft>
              <a:buSzPts val="2210"/>
              <a:buChar char="⚫"/>
            </a:pPr>
            <a:r>
              <a:rPr lang="en-US"/>
              <a:t>The values need not always be numeric!</a:t>
            </a:r>
            <a:endParaRPr/>
          </a:p>
        </p:txBody>
      </p:sp>
      <p:sp>
        <p:nvSpPr>
          <p:cNvPr id="144" name="Google Shape;144;p6"/>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Frequency Tables</a:t>
            </a:r>
            <a:endParaRPr/>
          </a:p>
        </p:txBody>
      </p:sp>
      <p:sp>
        <p:nvSpPr>
          <p:cNvPr id="150" name="Google Shape;150;p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The frequency table can be visualized using a </a:t>
            </a:r>
            <a:r>
              <a:rPr lang="en-US" b="1"/>
              <a:t>line graph</a:t>
            </a:r>
            <a:r>
              <a:rPr lang="en-US"/>
              <a:t> or a </a:t>
            </a:r>
            <a:r>
              <a:rPr lang="en-US" b="1"/>
              <a:t>bar graph </a:t>
            </a:r>
            <a:r>
              <a:rPr lang="en-US"/>
              <a:t>or a </a:t>
            </a:r>
            <a:r>
              <a:rPr lang="en-US" b="1"/>
              <a:t>frequency polygon</a:t>
            </a:r>
            <a:r>
              <a:rPr lang="en-US"/>
              <a:t>.</a:t>
            </a:r>
            <a:endParaRPr/>
          </a:p>
        </p:txBody>
      </p:sp>
      <p:sp>
        <p:nvSpPr>
          <p:cNvPr id="154" name="Google Shape;154;p7"/>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11</a:t>
            </a:fld>
            <a:endParaRPr/>
          </a:p>
        </p:txBody>
      </p:sp>
      <p:graphicFrame>
        <p:nvGraphicFramePr>
          <p:cNvPr id="151" name="Google Shape;151;p7"/>
          <p:cNvGraphicFramePr/>
          <p:nvPr/>
        </p:nvGraphicFramePr>
        <p:xfrm>
          <a:off x="457200" y="2743200"/>
          <a:ext cx="2971800" cy="2494340"/>
        </p:xfrm>
        <a:graphic>
          <a:graphicData uri="http://schemas.openxmlformats.org/drawingml/2006/table">
            <a:tbl>
              <a:tblPr firstRow="1" bandRow="1">
                <a:noFill/>
                <a:tableStyleId>{CE606ADB-8DDA-449E-89A1-272C6AECDAB2}</a:tableStyleId>
              </a:tblPr>
              <a:tblGrid>
                <a:gridCol w="1337300">
                  <a:extLst>
                    <a:ext uri="{9D8B030D-6E8A-4147-A177-3AD203B41FA5}">
                      <a16:colId xmlns:a16="http://schemas.microsoft.com/office/drawing/2014/main" val="20000"/>
                    </a:ext>
                  </a:extLst>
                </a:gridCol>
                <a:gridCol w="16345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a:t>Grade</a:t>
                      </a:r>
                      <a:endParaRPr sz="1800"/>
                    </a:p>
                  </a:txBody>
                  <a:tcPr marL="91450" marR="91450" marT="45725" marB="45725"/>
                </a:tc>
                <a:tc>
                  <a:txBody>
                    <a:bodyPr/>
                    <a:lstStyle/>
                    <a:p>
                      <a:pPr marL="0" marR="0" lvl="0" indent="0" algn="l" rtl="0">
                        <a:spcBef>
                          <a:spcPts val="0"/>
                        </a:spcBef>
                        <a:spcAft>
                          <a:spcPts val="0"/>
                        </a:spcAft>
                        <a:buNone/>
                      </a:pPr>
                      <a:r>
                        <a:rPr lang="en-US" sz="1800"/>
                        <a:t>Number of students</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AA</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AB</a:t>
                      </a:r>
                      <a:endParaRPr sz="1800"/>
                    </a:p>
                  </a:txBody>
                  <a:tcPr marL="91450" marR="91450" marT="45725" marB="45725"/>
                </a:tc>
                <a:tc>
                  <a:txBody>
                    <a:bodyPr/>
                    <a:lstStyle/>
                    <a:p>
                      <a:pPr marL="0" marR="0" lvl="0" indent="0" algn="l" rtl="0">
                        <a:spcBef>
                          <a:spcPts val="0"/>
                        </a:spcBef>
                        <a:spcAft>
                          <a:spcPts val="0"/>
                        </a:spcAft>
                        <a:buNone/>
                      </a:pPr>
                      <a:r>
                        <a:rPr lang="en-US" sz="1800"/>
                        <a:t>10</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BB</a:t>
                      </a:r>
                      <a:endParaRPr sz="1800"/>
                    </a:p>
                  </a:txBody>
                  <a:tcPr marL="91450" marR="91450" marT="45725" marB="45725"/>
                </a:tc>
                <a:tc>
                  <a:txBody>
                    <a:bodyPr/>
                    <a:lstStyle/>
                    <a:p>
                      <a:pPr marL="0" marR="0" lvl="0" indent="0" algn="l" rtl="0">
                        <a:spcBef>
                          <a:spcPts val="0"/>
                        </a:spcBef>
                        <a:spcAft>
                          <a:spcPts val="0"/>
                        </a:spcAft>
                        <a:buNone/>
                      </a:pPr>
                      <a:r>
                        <a:rPr lang="en-US" sz="1800"/>
                        <a:t>30</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BC</a:t>
                      </a:r>
                      <a:endParaRPr sz="1800"/>
                    </a:p>
                  </a:txBody>
                  <a:tcPr marL="91450" marR="91450" marT="45725" marB="45725"/>
                </a:tc>
                <a:tc>
                  <a:txBody>
                    <a:bodyPr/>
                    <a:lstStyle/>
                    <a:p>
                      <a:pPr marL="0" marR="0" lvl="0" indent="0" algn="l" rtl="0">
                        <a:spcBef>
                          <a:spcPts val="0"/>
                        </a:spcBef>
                        <a:spcAft>
                          <a:spcPts val="0"/>
                        </a:spcAft>
                        <a:buNone/>
                      </a:pPr>
                      <a:r>
                        <a:rPr lang="en-US" sz="1800"/>
                        <a:t>35</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CC</a:t>
                      </a:r>
                      <a:endParaRPr sz="1800"/>
                    </a:p>
                  </a:txBody>
                  <a:tcPr marL="91450" marR="91450" marT="45725" marB="45725"/>
                </a:tc>
                <a:tc>
                  <a:txBody>
                    <a:bodyPr/>
                    <a:lstStyle/>
                    <a:p>
                      <a:pPr marL="0" marR="0" lvl="0" indent="0" algn="l" rtl="0">
                        <a:spcBef>
                          <a:spcPts val="0"/>
                        </a:spcBef>
                        <a:spcAft>
                          <a:spcPts val="0"/>
                        </a:spcAft>
                        <a:buNone/>
                      </a:pPr>
                      <a:r>
                        <a:rPr lang="en-US" sz="1800"/>
                        <a:t>20</a:t>
                      </a:r>
                      <a:endParaRPr sz="1800"/>
                    </a:p>
                  </a:txBody>
                  <a:tcPr marL="91450" marR="91450" marT="45725" marB="45725"/>
                </a:tc>
                <a:extLst>
                  <a:ext uri="{0D108BD9-81ED-4DB2-BD59-A6C34878D82A}">
                    <a16:rowId xmlns:a16="http://schemas.microsoft.com/office/drawing/2014/main" val="10005"/>
                  </a:ext>
                </a:extLst>
              </a:tr>
            </a:tbl>
          </a:graphicData>
        </a:graphic>
      </p:graphicFrame>
      <p:pic>
        <p:nvPicPr>
          <p:cNvPr id="152" name="Google Shape;152;p7"/>
          <p:cNvPicPr preferRelativeResize="0"/>
          <p:nvPr/>
        </p:nvPicPr>
        <p:blipFill rotWithShape="1">
          <a:blip r:embed="rId3">
            <a:alphaModFix/>
          </a:blip>
          <a:srcRect/>
          <a:stretch/>
        </p:blipFill>
        <p:spPr>
          <a:xfrm>
            <a:off x="3581400" y="2514600"/>
            <a:ext cx="5262047" cy="3950434"/>
          </a:xfrm>
          <a:prstGeom prst="rect">
            <a:avLst/>
          </a:prstGeom>
          <a:noFill/>
          <a:ln>
            <a:noFill/>
          </a:ln>
        </p:spPr>
      </p:pic>
      <p:sp>
        <p:nvSpPr>
          <p:cNvPr id="153" name="Google Shape;153;p7"/>
          <p:cNvSpPr txBox="1"/>
          <p:nvPr/>
        </p:nvSpPr>
        <p:spPr>
          <a:xfrm>
            <a:off x="368808" y="5281136"/>
            <a:ext cx="320040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 </a:t>
            </a:r>
            <a:r>
              <a:rPr lang="en-US" sz="1800" b="1">
                <a:solidFill>
                  <a:schemeClr val="dk1"/>
                </a:solidFill>
                <a:latin typeface="Times New Roman"/>
                <a:ea typeface="Times New Roman"/>
                <a:cs typeface="Times New Roman"/>
                <a:sym typeface="Times New Roman"/>
              </a:rPr>
              <a:t>bar graph </a:t>
            </a:r>
            <a:r>
              <a:rPr lang="en-US" sz="1800">
                <a:solidFill>
                  <a:schemeClr val="dk1"/>
                </a:solidFill>
                <a:latin typeface="Times New Roman"/>
                <a:ea typeface="Times New Roman"/>
                <a:cs typeface="Times New Roman"/>
                <a:sym typeface="Times New Roman"/>
              </a:rPr>
              <a:t>plots the distinct data values on the X axis and their frequency on the Y axis by means of the height of a thick vertical bar!</a:t>
            </a:r>
            <a:endParaRPr sz="1800">
              <a:solidFill>
                <a:schemeClr val="dk1"/>
              </a:solidFill>
              <a:latin typeface="Times New Roman"/>
              <a:ea typeface="Times New Roman"/>
              <a:cs typeface="Times New Roman"/>
              <a:sym typeface="Times New Roman"/>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CDB9828-DF2D-8F9A-1B8D-C230932E8438}"/>
                  </a:ext>
                </a:extLst>
              </p14:cNvPr>
              <p14:cNvContentPartPr/>
              <p14:nvPr/>
            </p14:nvContentPartPr>
            <p14:xfrm>
              <a:off x="102960" y="3591720"/>
              <a:ext cx="8153640" cy="2804760"/>
            </p14:xfrm>
          </p:contentPart>
        </mc:Choice>
        <mc:Fallback xmlns="">
          <p:pic>
            <p:nvPicPr>
              <p:cNvPr id="2" name="Ink 1">
                <a:extLst>
                  <a:ext uri="{FF2B5EF4-FFF2-40B4-BE49-F238E27FC236}">
                    <a16:creationId xmlns:a16="http://schemas.microsoft.com/office/drawing/2014/main" id="{5CDB9828-DF2D-8F9A-1B8D-C230932E8438}"/>
                  </a:ext>
                </a:extLst>
              </p:cNvPr>
              <p:cNvPicPr/>
              <p:nvPr/>
            </p:nvPicPr>
            <p:blipFill>
              <a:blip r:embed="rId5"/>
              <a:stretch>
                <a:fillRect/>
              </a:stretch>
            </p:blipFill>
            <p:spPr>
              <a:xfrm>
                <a:off x="93600" y="3582360"/>
                <a:ext cx="8172360" cy="282348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graphicFrame>
        <p:nvGraphicFramePr>
          <p:cNvPr id="159" name="Google Shape;159;p8"/>
          <p:cNvGraphicFramePr/>
          <p:nvPr/>
        </p:nvGraphicFramePr>
        <p:xfrm>
          <a:off x="228600" y="152400"/>
          <a:ext cx="2971800" cy="2494340"/>
        </p:xfrm>
        <a:graphic>
          <a:graphicData uri="http://schemas.openxmlformats.org/drawingml/2006/table">
            <a:tbl>
              <a:tblPr firstRow="1" bandRow="1">
                <a:noFill/>
                <a:tableStyleId>{CE606ADB-8DDA-449E-89A1-272C6AECDAB2}</a:tableStyleId>
              </a:tblPr>
              <a:tblGrid>
                <a:gridCol w="13716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a:t>Grade</a:t>
                      </a:r>
                      <a:endParaRPr sz="1800"/>
                    </a:p>
                  </a:txBody>
                  <a:tcPr marL="91450" marR="91450" marT="45725" marB="45725"/>
                </a:tc>
                <a:tc>
                  <a:txBody>
                    <a:bodyPr/>
                    <a:lstStyle/>
                    <a:p>
                      <a:pPr marL="0" marR="0" lvl="0" indent="0" algn="l" rtl="0">
                        <a:spcBef>
                          <a:spcPts val="0"/>
                        </a:spcBef>
                        <a:spcAft>
                          <a:spcPts val="0"/>
                        </a:spcAft>
                        <a:buNone/>
                      </a:pPr>
                      <a:r>
                        <a:rPr lang="en-US" sz="1800"/>
                        <a:t>Number of students</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AA</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AB</a:t>
                      </a:r>
                      <a:endParaRPr sz="1800"/>
                    </a:p>
                  </a:txBody>
                  <a:tcPr marL="91450" marR="91450" marT="45725" marB="45725"/>
                </a:tc>
                <a:tc>
                  <a:txBody>
                    <a:bodyPr/>
                    <a:lstStyle/>
                    <a:p>
                      <a:pPr marL="0" marR="0" lvl="0" indent="0" algn="l" rtl="0">
                        <a:spcBef>
                          <a:spcPts val="0"/>
                        </a:spcBef>
                        <a:spcAft>
                          <a:spcPts val="0"/>
                        </a:spcAft>
                        <a:buNone/>
                      </a:pPr>
                      <a:r>
                        <a:rPr lang="en-US" sz="1800"/>
                        <a:t>10</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BB</a:t>
                      </a:r>
                      <a:endParaRPr sz="1800"/>
                    </a:p>
                  </a:txBody>
                  <a:tcPr marL="91450" marR="91450" marT="45725" marB="45725"/>
                </a:tc>
                <a:tc>
                  <a:txBody>
                    <a:bodyPr/>
                    <a:lstStyle/>
                    <a:p>
                      <a:pPr marL="0" marR="0" lvl="0" indent="0" algn="l" rtl="0">
                        <a:spcBef>
                          <a:spcPts val="0"/>
                        </a:spcBef>
                        <a:spcAft>
                          <a:spcPts val="0"/>
                        </a:spcAft>
                        <a:buNone/>
                      </a:pPr>
                      <a:r>
                        <a:rPr lang="en-US" sz="1800"/>
                        <a:t>30</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BC</a:t>
                      </a:r>
                      <a:endParaRPr sz="1800"/>
                    </a:p>
                  </a:txBody>
                  <a:tcPr marL="91450" marR="91450" marT="45725" marB="45725"/>
                </a:tc>
                <a:tc>
                  <a:txBody>
                    <a:bodyPr/>
                    <a:lstStyle/>
                    <a:p>
                      <a:pPr marL="0" marR="0" lvl="0" indent="0" algn="l" rtl="0">
                        <a:spcBef>
                          <a:spcPts val="0"/>
                        </a:spcBef>
                        <a:spcAft>
                          <a:spcPts val="0"/>
                        </a:spcAft>
                        <a:buNone/>
                      </a:pPr>
                      <a:r>
                        <a:rPr lang="en-US" sz="1800"/>
                        <a:t>35</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CC</a:t>
                      </a:r>
                      <a:endParaRPr sz="1800"/>
                    </a:p>
                  </a:txBody>
                  <a:tcPr marL="91450" marR="91450" marT="45725" marB="45725"/>
                </a:tc>
                <a:tc>
                  <a:txBody>
                    <a:bodyPr/>
                    <a:lstStyle/>
                    <a:p>
                      <a:pPr marL="0" marR="0" lvl="0" indent="0" algn="l" rtl="0">
                        <a:spcBef>
                          <a:spcPts val="0"/>
                        </a:spcBef>
                        <a:spcAft>
                          <a:spcPts val="0"/>
                        </a:spcAft>
                        <a:buNone/>
                      </a:pPr>
                      <a:r>
                        <a:rPr lang="en-US" sz="1800"/>
                        <a:t>20</a:t>
                      </a:r>
                      <a:endParaRPr sz="1800"/>
                    </a:p>
                  </a:txBody>
                  <a:tcPr marL="91450" marR="91450" marT="45725" marB="45725"/>
                </a:tc>
                <a:extLst>
                  <a:ext uri="{0D108BD9-81ED-4DB2-BD59-A6C34878D82A}">
                    <a16:rowId xmlns:a16="http://schemas.microsoft.com/office/drawing/2014/main" val="10005"/>
                  </a:ext>
                </a:extLst>
              </a:tr>
            </a:tbl>
          </a:graphicData>
        </a:graphic>
      </p:graphicFrame>
      <p:pic>
        <p:nvPicPr>
          <p:cNvPr id="160" name="Google Shape;160;p8"/>
          <p:cNvPicPr preferRelativeResize="0"/>
          <p:nvPr/>
        </p:nvPicPr>
        <p:blipFill rotWithShape="1">
          <a:blip r:embed="rId3">
            <a:alphaModFix/>
          </a:blip>
          <a:srcRect/>
          <a:stretch/>
        </p:blipFill>
        <p:spPr>
          <a:xfrm>
            <a:off x="3406108" y="-76200"/>
            <a:ext cx="5988484" cy="4495800"/>
          </a:xfrm>
          <a:prstGeom prst="rect">
            <a:avLst/>
          </a:prstGeom>
          <a:noFill/>
          <a:ln>
            <a:noFill/>
          </a:ln>
        </p:spPr>
      </p:pic>
      <p:sp>
        <p:nvSpPr>
          <p:cNvPr id="161" name="Google Shape;161;p8"/>
          <p:cNvSpPr txBox="1"/>
          <p:nvPr/>
        </p:nvSpPr>
        <p:spPr>
          <a:xfrm>
            <a:off x="762000" y="4724400"/>
            <a:ext cx="67818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 </a:t>
            </a:r>
            <a:r>
              <a:rPr lang="en-US" sz="1800" b="1">
                <a:solidFill>
                  <a:schemeClr val="dk1"/>
                </a:solidFill>
                <a:latin typeface="Times New Roman"/>
                <a:ea typeface="Times New Roman"/>
                <a:cs typeface="Times New Roman"/>
                <a:sym typeface="Times New Roman"/>
              </a:rPr>
              <a:t>line diagram </a:t>
            </a:r>
            <a:r>
              <a:rPr lang="en-US" sz="1800">
                <a:solidFill>
                  <a:schemeClr val="dk1"/>
                </a:solidFill>
                <a:latin typeface="Times New Roman"/>
                <a:ea typeface="Times New Roman"/>
                <a:cs typeface="Times New Roman"/>
                <a:sym typeface="Times New Roman"/>
              </a:rPr>
              <a:t>plots the distinct data values on the X axis and their frequency on the Y axis by means of the height of a vertical line!</a:t>
            </a:r>
            <a:endParaRPr sz="1800">
              <a:solidFill>
                <a:schemeClr val="dk1"/>
              </a:solidFill>
              <a:latin typeface="Times New Roman"/>
              <a:ea typeface="Times New Roman"/>
              <a:cs typeface="Times New Roman"/>
              <a:sym typeface="Times New Roman"/>
            </a:endParaRPr>
          </a:p>
        </p:txBody>
      </p:sp>
      <p:sp>
        <p:nvSpPr>
          <p:cNvPr id="162" name="Google Shape;162;p8"/>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9"/>
          <p:cNvPicPr preferRelativeResize="0"/>
          <p:nvPr/>
        </p:nvPicPr>
        <p:blipFill rotWithShape="1">
          <a:blip r:embed="rId3">
            <a:alphaModFix/>
          </a:blip>
          <a:srcRect/>
          <a:stretch/>
        </p:blipFill>
        <p:spPr>
          <a:xfrm>
            <a:off x="3377804" y="88392"/>
            <a:ext cx="5769245" cy="4331208"/>
          </a:xfrm>
          <a:prstGeom prst="rect">
            <a:avLst/>
          </a:prstGeom>
          <a:noFill/>
          <a:ln>
            <a:noFill/>
          </a:ln>
        </p:spPr>
      </p:pic>
      <p:graphicFrame>
        <p:nvGraphicFramePr>
          <p:cNvPr id="168" name="Google Shape;168;p9"/>
          <p:cNvGraphicFramePr/>
          <p:nvPr/>
        </p:nvGraphicFramePr>
        <p:xfrm>
          <a:off x="457200" y="457200"/>
          <a:ext cx="2971800" cy="2494340"/>
        </p:xfrm>
        <a:graphic>
          <a:graphicData uri="http://schemas.openxmlformats.org/drawingml/2006/table">
            <a:tbl>
              <a:tblPr firstRow="1" bandRow="1">
                <a:noFill/>
                <a:tableStyleId>{CE606ADB-8DDA-449E-89A1-272C6AECDAB2}</a:tableStyleId>
              </a:tblPr>
              <a:tblGrid>
                <a:gridCol w="1337300">
                  <a:extLst>
                    <a:ext uri="{9D8B030D-6E8A-4147-A177-3AD203B41FA5}">
                      <a16:colId xmlns:a16="http://schemas.microsoft.com/office/drawing/2014/main" val="20000"/>
                    </a:ext>
                  </a:extLst>
                </a:gridCol>
                <a:gridCol w="16345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a:t>Grade</a:t>
                      </a:r>
                      <a:endParaRPr sz="1800"/>
                    </a:p>
                  </a:txBody>
                  <a:tcPr marL="91450" marR="91450" marT="45725" marB="45725"/>
                </a:tc>
                <a:tc>
                  <a:txBody>
                    <a:bodyPr/>
                    <a:lstStyle/>
                    <a:p>
                      <a:pPr marL="0" marR="0" lvl="0" indent="0" algn="l" rtl="0">
                        <a:spcBef>
                          <a:spcPts val="0"/>
                        </a:spcBef>
                        <a:spcAft>
                          <a:spcPts val="0"/>
                        </a:spcAft>
                        <a:buNone/>
                      </a:pPr>
                      <a:r>
                        <a:rPr lang="en-US" sz="1800"/>
                        <a:t>Number of students</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AA</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AB</a:t>
                      </a:r>
                      <a:endParaRPr sz="1800"/>
                    </a:p>
                  </a:txBody>
                  <a:tcPr marL="91450" marR="91450" marT="45725" marB="45725"/>
                </a:tc>
                <a:tc>
                  <a:txBody>
                    <a:bodyPr/>
                    <a:lstStyle/>
                    <a:p>
                      <a:pPr marL="0" marR="0" lvl="0" indent="0" algn="l" rtl="0">
                        <a:spcBef>
                          <a:spcPts val="0"/>
                        </a:spcBef>
                        <a:spcAft>
                          <a:spcPts val="0"/>
                        </a:spcAft>
                        <a:buNone/>
                      </a:pPr>
                      <a:r>
                        <a:rPr lang="en-US" sz="1800"/>
                        <a:t>10</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BB</a:t>
                      </a:r>
                      <a:endParaRPr sz="1800"/>
                    </a:p>
                  </a:txBody>
                  <a:tcPr marL="91450" marR="91450" marT="45725" marB="45725"/>
                </a:tc>
                <a:tc>
                  <a:txBody>
                    <a:bodyPr/>
                    <a:lstStyle/>
                    <a:p>
                      <a:pPr marL="0" marR="0" lvl="0" indent="0" algn="l" rtl="0">
                        <a:spcBef>
                          <a:spcPts val="0"/>
                        </a:spcBef>
                        <a:spcAft>
                          <a:spcPts val="0"/>
                        </a:spcAft>
                        <a:buNone/>
                      </a:pPr>
                      <a:r>
                        <a:rPr lang="en-US" sz="1800"/>
                        <a:t>30</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BC</a:t>
                      </a:r>
                      <a:endParaRPr sz="1800"/>
                    </a:p>
                  </a:txBody>
                  <a:tcPr marL="91450" marR="91450" marT="45725" marB="45725"/>
                </a:tc>
                <a:tc>
                  <a:txBody>
                    <a:bodyPr/>
                    <a:lstStyle/>
                    <a:p>
                      <a:pPr marL="0" marR="0" lvl="0" indent="0" algn="l" rtl="0">
                        <a:spcBef>
                          <a:spcPts val="0"/>
                        </a:spcBef>
                        <a:spcAft>
                          <a:spcPts val="0"/>
                        </a:spcAft>
                        <a:buNone/>
                      </a:pPr>
                      <a:r>
                        <a:rPr lang="en-US" sz="1800"/>
                        <a:t>35</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CC</a:t>
                      </a:r>
                      <a:endParaRPr sz="1800"/>
                    </a:p>
                  </a:txBody>
                  <a:tcPr marL="91450" marR="91450" marT="45725" marB="45725"/>
                </a:tc>
                <a:tc>
                  <a:txBody>
                    <a:bodyPr/>
                    <a:lstStyle/>
                    <a:p>
                      <a:pPr marL="0" marR="0" lvl="0" indent="0" algn="l" rtl="0">
                        <a:spcBef>
                          <a:spcPts val="0"/>
                        </a:spcBef>
                        <a:spcAft>
                          <a:spcPts val="0"/>
                        </a:spcAft>
                        <a:buNone/>
                      </a:pPr>
                      <a:r>
                        <a:rPr lang="en-US" sz="1800"/>
                        <a:t>20</a:t>
                      </a:r>
                      <a:endParaRPr sz="1800"/>
                    </a:p>
                  </a:txBody>
                  <a:tcPr marL="91450" marR="91450" marT="45725" marB="45725"/>
                </a:tc>
                <a:extLst>
                  <a:ext uri="{0D108BD9-81ED-4DB2-BD59-A6C34878D82A}">
                    <a16:rowId xmlns:a16="http://schemas.microsoft.com/office/drawing/2014/main" val="10005"/>
                  </a:ext>
                </a:extLst>
              </a:tr>
            </a:tbl>
          </a:graphicData>
        </a:graphic>
      </p:graphicFrame>
      <p:sp>
        <p:nvSpPr>
          <p:cNvPr id="169" name="Google Shape;169;p9"/>
          <p:cNvSpPr txBox="1"/>
          <p:nvPr/>
        </p:nvSpPr>
        <p:spPr>
          <a:xfrm>
            <a:off x="762000" y="4724400"/>
            <a:ext cx="67818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 </a:t>
            </a:r>
            <a:r>
              <a:rPr lang="en-US" sz="1800" b="1">
                <a:solidFill>
                  <a:schemeClr val="dk1"/>
                </a:solidFill>
                <a:latin typeface="Times New Roman"/>
                <a:ea typeface="Times New Roman"/>
                <a:cs typeface="Times New Roman"/>
                <a:sym typeface="Times New Roman"/>
              </a:rPr>
              <a:t>frequency polygon </a:t>
            </a:r>
            <a:r>
              <a:rPr lang="en-US" sz="1800">
                <a:solidFill>
                  <a:schemeClr val="dk1"/>
                </a:solidFill>
                <a:latin typeface="Times New Roman"/>
                <a:ea typeface="Times New Roman"/>
                <a:cs typeface="Times New Roman"/>
                <a:sym typeface="Times New Roman"/>
              </a:rPr>
              <a:t>plots the frequency of each data value on the Y axis, and connects consecutive plotted points by means of a line. </a:t>
            </a:r>
            <a:endParaRPr sz="1800">
              <a:solidFill>
                <a:schemeClr val="dk1"/>
              </a:solidFill>
              <a:latin typeface="Times New Roman"/>
              <a:ea typeface="Times New Roman"/>
              <a:cs typeface="Times New Roman"/>
              <a:sym typeface="Times New Roman"/>
            </a:endParaRPr>
          </a:p>
        </p:txBody>
      </p:sp>
      <p:sp>
        <p:nvSpPr>
          <p:cNvPr id="170" name="Google Shape;170;p9"/>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13</a:t>
            </a:fld>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A329F77-8908-3FEE-C1CA-708868112B4A}"/>
                  </a:ext>
                </a:extLst>
              </p14:cNvPr>
              <p14:cNvContentPartPr/>
              <p14:nvPr/>
            </p14:nvContentPartPr>
            <p14:xfrm>
              <a:off x="4032720" y="365400"/>
              <a:ext cx="2575800" cy="1822680"/>
            </p14:xfrm>
          </p:contentPart>
        </mc:Choice>
        <mc:Fallback xmlns="">
          <p:pic>
            <p:nvPicPr>
              <p:cNvPr id="2" name="Ink 1">
                <a:extLst>
                  <a:ext uri="{FF2B5EF4-FFF2-40B4-BE49-F238E27FC236}">
                    <a16:creationId xmlns:a16="http://schemas.microsoft.com/office/drawing/2014/main" id="{1A329F77-8908-3FEE-C1CA-708868112B4A}"/>
                  </a:ext>
                </a:extLst>
              </p:cNvPr>
              <p:cNvPicPr/>
              <p:nvPr/>
            </p:nvPicPr>
            <p:blipFill>
              <a:blip r:embed="rId5"/>
              <a:stretch>
                <a:fillRect/>
              </a:stretch>
            </p:blipFill>
            <p:spPr>
              <a:xfrm>
                <a:off x="4023360" y="356040"/>
                <a:ext cx="2594520" cy="184140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628650" y="-165226"/>
            <a:ext cx="7886700" cy="1325563"/>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dirty="0"/>
              <a:t>Relative frequency tables</a:t>
            </a:r>
            <a:endParaRPr dirty="0"/>
          </a:p>
        </p:txBody>
      </p:sp>
      <p:sp>
        <p:nvSpPr>
          <p:cNvPr id="176" name="Google Shape;176;p10"/>
          <p:cNvSpPr txBox="1">
            <a:spLocks noGrp="1"/>
          </p:cNvSpPr>
          <p:nvPr>
            <p:ph idx="1"/>
          </p:nvPr>
        </p:nvSpPr>
        <p:spPr>
          <a:xfrm>
            <a:off x="628650" y="1295273"/>
            <a:ext cx="7886700" cy="4351338"/>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dirty="0"/>
              <a:t>Sometimes the actual frequencies are not important.</a:t>
            </a:r>
            <a:endParaRPr dirty="0"/>
          </a:p>
          <a:p>
            <a:pPr marL="274320" lvl="0" indent="-274320" algn="l" rtl="0">
              <a:spcBef>
                <a:spcPts val="580"/>
              </a:spcBef>
              <a:spcAft>
                <a:spcPts val="0"/>
              </a:spcAft>
              <a:buSzPts val="2210"/>
              <a:buChar char="⚫"/>
            </a:pPr>
            <a:r>
              <a:rPr lang="en-US" dirty="0"/>
              <a:t>We may be interested only in the </a:t>
            </a:r>
            <a:r>
              <a:rPr lang="en-US" i="1" dirty="0"/>
              <a:t>percentage</a:t>
            </a:r>
            <a:r>
              <a:rPr lang="en-US" dirty="0"/>
              <a:t> or </a:t>
            </a:r>
            <a:r>
              <a:rPr lang="en-US" i="1" dirty="0"/>
              <a:t>fraction</a:t>
            </a:r>
            <a:r>
              <a:rPr lang="en-US" dirty="0"/>
              <a:t> of those frequencies for each data value – i.e. </a:t>
            </a:r>
            <a:r>
              <a:rPr lang="en-US" i="1" dirty="0"/>
              <a:t>relative frequencies</a:t>
            </a:r>
            <a:r>
              <a:rPr lang="en-US" dirty="0"/>
              <a:t>. </a:t>
            </a:r>
            <a:endParaRPr dirty="0"/>
          </a:p>
        </p:txBody>
      </p:sp>
      <p:sp>
        <p:nvSpPr>
          <p:cNvPr id="178" name="Google Shape;178;p10"/>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14</a:t>
            </a:fld>
            <a:endParaRPr/>
          </a:p>
        </p:txBody>
      </p:sp>
      <p:graphicFrame>
        <p:nvGraphicFramePr>
          <p:cNvPr id="177" name="Google Shape;177;p10"/>
          <p:cNvGraphicFramePr/>
          <p:nvPr>
            <p:extLst>
              <p:ext uri="{D42A27DB-BD31-4B8C-83A1-F6EECF244321}">
                <p14:modId xmlns:p14="http://schemas.microsoft.com/office/powerpoint/2010/main" val="1928567535"/>
              </p:ext>
            </p:extLst>
          </p:nvPr>
        </p:nvGraphicFramePr>
        <p:xfrm>
          <a:off x="5090160" y="3408303"/>
          <a:ext cx="2971800" cy="2768660"/>
        </p:xfrm>
        <a:graphic>
          <a:graphicData uri="http://schemas.openxmlformats.org/drawingml/2006/table">
            <a:tbl>
              <a:tblPr firstRow="1" bandRow="1">
                <a:noFill/>
                <a:tableStyleId>{CE606ADB-8DDA-449E-89A1-272C6AECDAB2}</a:tableStyleId>
              </a:tblPr>
              <a:tblGrid>
                <a:gridCol w="1337300">
                  <a:extLst>
                    <a:ext uri="{9D8B030D-6E8A-4147-A177-3AD203B41FA5}">
                      <a16:colId xmlns:a16="http://schemas.microsoft.com/office/drawing/2014/main" val="20000"/>
                    </a:ext>
                  </a:extLst>
                </a:gridCol>
                <a:gridCol w="16345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dirty="0"/>
                        <a:t>Grade</a:t>
                      </a:r>
                      <a:endParaRPr sz="1800" dirty="0"/>
                    </a:p>
                  </a:txBody>
                  <a:tcPr marL="91450" marR="91450" marT="45725" marB="45725"/>
                </a:tc>
                <a:tc>
                  <a:txBody>
                    <a:bodyPr/>
                    <a:lstStyle/>
                    <a:p>
                      <a:pPr marL="0" marR="0" lvl="0" indent="0" algn="l" rtl="0">
                        <a:spcBef>
                          <a:spcPts val="0"/>
                        </a:spcBef>
                        <a:spcAft>
                          <a:spcPts val="0"/>
                        </a:spcAft>
                        <a:buNone/>
                      </a:pPr>
                      <a:r>
                        <a:rPr lang="en-US" sz="1800"/>
                        <a:t>Fraction of number of students</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AA</a:t>
                      </a:r>
                      <a:endParaRPr sz="1800"/>
                    </a:p>
                  </a:txBody>
                  <a:tcPr marL="91450" marR="91450" marT="45725" marB="45725"/>
                </a:tc>
                <a:tc>
                  <a:txBody>
                    <a:bodyPr/>
                    <a:lstStyle/>
                    <a:p>
                      <a:pPr marL="0" marR="0" lvl="0" indent="0" algn="l" rtl="0">
                        <a:spcBef>
                          <a:spcPts val="0"/>
                        </a:spcBef>
                        <a:spcAft>
                          <a:spcPts val="0"/>
                        </a:spcAft>
                        <a:buNone/>
                      </a:pPr>
                      <a:r>
                        <a:rPr lang="en-US" sz="1800"/>
                        <a:t>0.05</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AB</a:t>
                      </a:r>
                      <a:endParaRPr sz="1800"/>
                    </a:p>
                  </a:txBody>
                  <a:tcPr marL="91450" marR="91450" marT="45725" marB="45725"/>
                </a:tc>
                <a:tc>
                  <a:txBody>
                    <a:bodyPr/>
                    <a:lstStyle/>
                    <a:p>
                      <a:pPr marL="0" marR="0" lvl="0" indent="0" algn="l" rtl="0">
                        <a:spcBef>
                          <a:spcPts val="0"/>
                        </a:spcBef>
                        <a:spcAft>
                          <a:spcPts val="0"/>
                        </a:spcAft>
                        <a:buNone/>
                      </a:pPr>
                      <a:r>
                        <a:rPr lang="en-US" sz="1800"/>
                        <a:t>0.10</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BB</a:t>
                      </a:r>
                      <a:endParaRPr sz="1800"/>
                    </a:p>
                  </a:txBody>
                  <a:tcPr marL="91450" marR="91450" marT="45725" marB="45725"/>
                </a:tc>
                <a:tc>
                  <a:txBody>
                    <a:bodyPr/>
                    <a:lstStyle/>
                    <a:p>
                      <a:pPr marL="0" marR="0" lvl="0" indent="0" algn="l" rtl="0">
                        <a:spcBef>
                          <a:spcPts val="0"/>
                        </a:spcBef>
                        <a:spcAft>
                          <a:spcPts val="0"/>
                        </a:spcAft>
                        <a:buNone/>
                      </a:pPr>
                      <a:r>
                        <a:rPr lang="en-US" sz="1800"/>
                        <a:t>0.30</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BC</a:t>
                      </a:r>
                      <a:endParaRPr sz="1800"/>
                    </a:p>
                  </a:txBody>
                  <a:tcPr marL="91450" marR="91450" marT="45725" marB="45725"/>
                </a:tc>
                <a:tc>
                  <a:txBody>
                    <a:bodyPr/>
                    <a:lstStyle/>
                    <a:p>
                      <a:pPr marL="0" marR="0" lvl="0" indent="0" algn="l" rtl="0">
                        <a:spcBef>
                          <a:spcPts val="0"/>
                        </a:spcBef>
                        <a:spcAft>
                          <a:spcPts val="0"/>
                        </a:spcAft>
                        <a:buNone/>
                      </a:pPr>
                      <a:r>
                        <a:rPr lang="en-US" sz="1800"/>
                        <a:t>0.35</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CC</a:t>
                      </a:r>
                      <a:endParaRPr sz="1800"/>
                    </a:p>
                  </a:txBody>
                  <a:tcPr marL="91450" marR="91450" marT="45725" marB="45725"/>
                </a:tc>
                <a:tc>
                  <a:txBody>
                    <a:bodyPr/>
                    <a:lstStyle/>
                    <a:p>
                      <a:pPr marL="0" marR="0" lvl="0" indent="0" algn="l" rtl="0">
                        <a:spcBef>
                          <a:spcPts val="0"/>
                        </a:spcBef>
                        <a:spcAft>
                          <a:spcPts val="0"/>
                        </a:spcAft>
                        <a:buNone/>
                      </a:pPr>
                      <a:r>
                        <a:rPr lang="en-US" sz="1800" dirty="0"/>
                        <a:t>0.20</a:t>
                      </a:r>
                      <a:endParaRPr sz="1800"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1"/>
          <p:cNvSpPr txBox="1">
            <a:spLocks noGrp="1"/>
          </p:cNvSpPr>
          <p:nvPr>
            <p:ph type="title"/>
          </p:nvPr>
        </p:nvSpPr>
        <p:spPr>
          <a:xfrm>
            <a:off x="762000" y="76200"/>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Pie charts</a:t>
            </a:r>
            <a:endParaRPr/>
          </a:p>
        </p:txBody>
      </p:sp>
      <p:sp>
        <p:nvSpPr>
          <p:cNvPr id="184" name="Google Shape;184;p11"/>
          <p:cNvSpPr txBox="1">
            <a:spLocks noGrp="1"/>
          </p:cNvSpPr>
          <p:nvPr>
            <p:ph idx="1"/>
          </p:nvPr>
        </p:nvSpPr>
        <p:spPr>
          <a:xfrm>
            <a:off x="765048" y="1235963"/>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For a small number of distinct data values which are non-numerical, one can use a </a:t>
            </a:r>
            <a:r>
              <a:rPr lang="en-US" b="1"/>
              <a:t>pie-chart </a:t>
            </a:r>
            <a:r>
              <a:rPr lang="en-US"/>
              <a:t>(it can also be used for numerical values).</a:t>
            </a:r>
            <a:endParaRPr/>
          </a:p>
          <a:p>
            <a:pPr marL="274320" lvl="0" indent="-274320" algn="l" rtl="0">
              <a:spcBef>
                <a:spcPts val="580"/>
              </a:spcBef>
              <a:spcAft>
                <a:spcPts val="0"/>
              </a:spcAft>
              <a:buSzPts val="2210"/>
              <a:buChar char="⚫"/>
            </a:pPr>
            <a:r>
              <a:rPr lang="en-US"/>
              <a:t>It consists of a circle divided into sectors corresponding to each data value. </a:t>
            </a:r>
            <a:endParaRPr/>
          </a:p>
          <a:p>
            <a:pPr marL="274320" lvl="0" indent="-274320" algn="l" rtl="0">
              <a:spcBef>
                <a:spcPts val="580"/>
              </a:spcBef>
              <a:spcAft>
                <a:spcPts val="0"/>
              </a:spcAft>
              <a:buSzPts val="2210"/>
              <a:buChar char="⚫"/>
            </a:pPr>
            <a:r>
              <a:rPr lang="en-US"/>
              <a:t>The area of each sector = relative frequency for that data value.</a:t>
            </a:r>
            <a:endParaRPr/>
          </a:p>
        </p:txBody>
      </p:sp>
      <p:sp>
        <p:nvSpPr>
          <p:cNvPr id="187" name="Google Shape;187;p11"/>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15</a:t>
            </a:fld>
            <a:endParaRPr/>
          </a:p>
        </p:txBody>
      </p:sp>
      <p:pic>
        <p:nvPicPr>
          <p:cNvPr id="185" name="Google Shape;185;p11" descr="https://upload.wikimedia.org/wikipedia/commons/thumb/d/db/English_dialects1997.svg/269px-English_dialects1997.svg.png"/>
          <p:cNvPicPr preferRelativeResize="0"/>
          <p:nvPr/>
        </p:nvPicPr>
        <p:blipFill rotWithShape="1">
          <a:blip r:embed="rId3">
            <a:alphaModFix/>
          </a:blip>
          <a:srcRect/>
          <a:stretch/>
        </p:blipFill>
        <p:spPr>
          <a:xfrm>
            <a:off x="788480" y="4202822"/>
            <a:ext cx="2562225" cy="2476501"/>
          </a:xfrm>
          <a:prstGeom prst="rect">
            <a:avLst/>
          </a:prstGeom>
          <a:noFill/>
          <a:ln>
            <a:noFill/>
          </a:ln>
        </p:spPr>
      </p:pic>
      <p:sp>
        <p:nvSpPr>
          <p:cNvPr id="186" name="Google Shape;186;p11"/>
          <p:cNvSpPr/>
          <p:nvPr/>
        </p:nvSpPr>
        <p:spPr>
          <a:xfrm>
            <a:off x="3429000" y="4794742"/>
            <a:ext cx="392928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Population of native English speakers:</a:t>
            </a:r>
            <a:endParaRPr sz="18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endParaRPr>
          </a:p>
          <a:p>
            <a:pPr marL="0" marR="0" lvl="0" indent="0" algn="l" rtl="0">
              <a:spcBef>
                <a:spcPts val="0"/>
              </a:spcBef>
              <a:spcAft>
                <a:spcPts val="0"/>
              </a:spcAft>
              <a:buNone/>
            </a:pPr>
            <a:r>
              <a:rPr lang="en-US" sz="18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https://en.wikipedia.org/wiki/Pie_chart</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676BB28F-0EA0-F7CA-1E52-DF828D5BCDF2}"/>
                  </a:ext>
                </a:extLst>
              </p14:cNvPr>
              <p14:cNvContentPartPr/>
              <p14:nvPr/>
            </p14:nvContentPartPr>
            <p14:xfrm>
              <a:off x="892440" y="4738680"/>
              <a:ext cx="5577120" cy="1747440"/>
            </p14:xfrm>
          </p:contentPart>
        </mc:Choice>
        <mc:Fallback xmlns="">
          <p:pic>
            <p:nvPicPr>
              <p:cNvPr id="2" name="Ink 1">
                <a:extLst>
                  <a:ext uri="{FF2B5EF4-FFF2-40B4-BE49-F238E27FC236}">
                    <a16:creationId xmlns:a16="http://schemas.microsoft.com/office/drawing/2014/main" id="{676BB28F-0EA0-F7CA-1E52-DF828D5BCDF2}"/>
                  </a:ext>
                </a:extLst>
              </p:cNvPr>
              <p:cNvPicPr/>
              <p:nvPr/>
            </p:nvPicPr>
            <p:blipFill>
              <a:blip r:embed="rId6"/>
              <a:stretch>
                <a:fillRect/>
              </a:stretch>
            </p:blipFill>
            <p:spPr>
              <a:xfrm>
                <a:off x="883080" y="4729320"/>
                <a:ext cx="5595840" cy="176616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2"/>
          <p:cNvSpPr txBox="1">
            <a:spLocks noGrp="1"/>
          </p:cNvSpPr>
          <p:nvPr>
            <p:ph type="title"/>
          </p:nvPr>
        </p:nvSpPr>
        <p:spPr>
          <a:xfrm>
            <a:off x="707898" y="228600"/>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Pie charts can be confusing</a:t>
            </a:r>
            <a:endParaRPr/>
          </a:p>
        </p:txBody>
      </p:sp>
      <p:sp>
        <p:nvSpPr>
          <p:cNvPr id="197" name="Google Shape;197;p12"/>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16</a:t>
            </a:fld>
            <a:endParaRPr/>
          </a:p>
        </p:txBody>
      </p:sp>
      <p:pic>
        <p:nvPicPr>
          <p:cNvPr id="193" name="Google Shape;193;p12" descr="http://stephenturbek.com/images/image046-712583.png"/>
          <p:cNvPicPr preferRelativeResize="0"/>
          <p:nvPr/>
        </p:nvPicPr>
        <p:blipFill rotWithShape="1">
          <a:blip r:embed="rId3">
            <a:alphaModFix/>
          </a:blip>
          <a:srcRect/>
          <a:stretch/>
        </p:blipFill>
        <p:spPr>
          <a:xfrm>
            <a:off x="692658" y="1828800"/>
            <a:ext cx="4855120" cy="3581400"/>
          </a:xfrm>
          <a:prstGeom prst="rect">
            <a:avLst/>
          </a:prstGeom>
          <a:noFill/>
          <a:ln>
            <a:noFill/>
          </a:ln>
        </p:spPr>
      </p:pic>
      <p:sp>
        <p:nvSpPr>
          <p:cNvPr id="194" name="Google Shape;194;p12"/>
          <p:cNvSpPr txBox="1"/>
          <p:nvPr/>
        </p:nvSpPr>
        <p:spPr>
          <a:xfrm>
            <a:off x="4114800" y="1828800"/>
            <a:ext cx="4191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 big no-no with too many categories.</a:t>
            </a:r>
            <a:endParaRPr sz="1800">
              <a:solidFill>
                <a:schemeClr val="dk1"/>
              </a:solidFill>
              <a:latin typeface="Times New Roman"/>
              <a:ea typeface="Times New Roman"/>
              <a:cs typeface="Times New Roman"/>
              <a:sym typeface="Times New Roman"/>
            </a:endParaRPr>
          </a:p>
        </p:txBody>
      </p:sp>
      <p:sp>
        <p:nvSpPr>
          <p:cNvPr id="195" name="Google Shape;195;p12"/>
          <p:cNvSpPr/>
          <p:nvPr/>
        </p:nvSpPr>
        <p:spPr>
          <a:xfrm>
            <a:off x="914400" y="5562600"/>
            <a:ext cx="7848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http://stephenturbek.com/articles/2009/06/better-charts-from-simple-questions.html</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Dealing with continuous data</a:t>
            </a:r>
            <a:endParaRPr/>
          </a:p>
        </p:txBody>
      </p:sp>
      <p:sp>
        <p:nvSpPr>
          <p:cNvPr id="203" name="Google Shape;203;p13"/>
          <p:cNvSpPr txBox="1">
            <a:spLocks noGrp="1"/>
          </p:cNvSpPr>
          <p:nvPr>
            <p:ph idx="1"/>
          </p:nvPr>
        </p:nvSpPr>
        <p:spPr>
          <a:xfrm>
            <a:off x="777240" y="1825625"/>
            <a:ext cx="7738110" cy="4351338"/>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dirty="0"/>
              <a:t>Example: temperature of a place at a time instant, speed of a car at a given time instant, weight or height of an animal, etc.</a:t>
            </a:r>
          </a:p>
          <a:p>
            <a:pPr marL="274320" lvl="0" indent="-274320" algn="l" rtl="0">
              <a:spcBef>
                <a:spcPts val="0"/>
              </a:spcBef>
              <a:spcAft>
                <a:spcPts val="0"/>
              </a:spcAft>
              <a:buSzPts val="2210"/>
              <a:buChar char="⚫"/>
            </a:pPr>
            <a:endParaRPr lang="en-US" dirty="0"/>
          </a:p>
          <a:p>
            <a:pPr marL="274320" lvl="0" indent="-274320" algn="l" rtl="0">
              <a:spcBef>
                <a:spcPts val="0"/>
              </a:spcBef>
              <a:spcAft>
                <a:spcPts val="0"/>
              </a:spcAft>
              <a:buSzPts val="2210"/>
              <a:buChar char="⚫"/>
            </a:pPr>
            <a:r>
              <a:rPr lang="en-IN" dirty="0"/>
              <a:t>The raw data: marks in final exams.</a:t>
            </a:r>
            <a:endParaRPr dirty="0"/>
          </a:p>
          <a:p>
            <a:pPr marL="274320" lvl="0" indent="-133985" algn="l" rtl="0">
              <a:spcBef>
                <a:spcPts val="580"/>
              </a:spcBef>
              <a:spcAft>
                <a:spcPts val="0"/>
              </a:spcAft>
              <a:buSzPts val="2210"/>
              <a:buNone/>
            </a:pPr>
            <a:endParaRPr dirty="0"/>
          </a:p>
        </p:txBody>
      </p:sp>
      <p:sp>
        <p:nvSpPr>
          <p:cNvPr id="204" name="Google Shape;204;p13"/>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xEl>
                                              <p:pRg st="0" end="0"/>
                                            </p:txEl>
                                          </p:spTgt>
                                        </p:tgtEl>
                                        <p:attrNameLst>
                                          <p:attrName>style.visibility</p:attrName>
                                        </p:attrNameLst>
                                      </p:cBhvr>
                                      <p:to>
                                        <p:strVal val="visible"/>
                                      </p:to>
                                    </p:set>
                                    <p:animEffect transition="in" filter="fade">
                                      <p:cBhvr>
                                        <p:cTn id="7" dur="500"/>
                                        <p:tgtEl>
                                          <p:spTgt spid="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3">
                                            <p:txEl>
                                              <p:pRg st="2" end="2"/>
                                            </p:txEl>
                                          </p:spTgt>
                                        </p:tgtEl>
                                        <p:attrNameLst>
                                          <p:attrName>style.visibility</p:attrName>
                                        </p:attrNameLst>
                                      </p:cBhvr>
                                      <p:to>
                                        <p:strVal val="visible"/>
                                      </p:to>
                                    </p:set>
                                    <p:animEffect transition="in" filter="fade">
                                      <p:cBhvr>
                                        <p:cTn id="12" dur="500"/>
                                        <p:tgtEl>
                                          <p:spTgt spid="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E97B31-DB9C-8F8E-9DBB-53C9C36C7898}"/>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18</a:t>
            </a:fld>
            <a:endParaRPr lang="en-US"/>
          </a:p>
        </p:txBody>
      </p:sp>
      <p:pic>
        <p:nvPicPr>
          <p:cNvPr id="6" name="Picture 5">
            <a:extLst>
              <a:ext uri="{FF2B5EF4-FFF2-40B4-BE49-F238E27FC236}">
                <a16:creationId xmlns:a16="http://schemas.microsoft.com/office/drawing/2014/main" id="{F55B1DEC-09AE-A35F-7929-D7ABD5E2C90E}"/>
              </a:ext>
            </a:extLst>
          </p:cNvPr>
          <p:cNvPicPr>
            <a:picLocks noChangeAspect="1"/>
          </p:cNvPicPr>
          <p:nvPr/>
        </p:nvPicPr>
        <p:blipFill>
          <a:blip r:embed="rId2"/>
          <a:stretch>
            <a:fillRect/>
          </a:stretch>
        </p:blipFill>
        <p:spPr>
          <a:xfrm>
            <a:off x="948690" y="-50193"/>
            <a:ext cx="7034022" cy="6958386"/>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CA56A31-1E13-D423-C8D8-5DE7EC8D4BF5}"/>
                  </a:ext>
                </a:extLst>
              </p14:cNvPr>
              <p14:cNvContentPartPr/>
              <p14:nvPr/>
            </p14:nvContentPartPr>
            <p14:xfrm>
              <a:off x="2130480" y="407520"/>
              <a:ext cx="2798640" cy="179640"/>
            </p14:xfrm>
          </p:contentPart>
        </mc:Choice>
        <mc:Fallback xmlns="">
          <p:pic>
            <p:nvPicPr>
              <p:cNvPr id="9" name="Ink 8">
                <a:extLst>
                  <a:ext uri="{FF2B5EF4-FFF2-40B4-BE49-F238E27FC236}">
                    <a16:creationId xmlns:a16="http://schemas.microsoft.com/office/drawing/2014/main" id="{FCA56A31-1E13-D423-C8D8-5DE7EC8D4BF5}"/>
                  </a:ext>
                </a:extLst>
              </p:cNvPr>
              <p:cNvPicPr/>
              <p:nvPr/>
            </p:nvPicPr>
            <p:blipFill>
              <a:blip r:embed="rId4"/>
              <a:stretch>
                <a:fillRect/>
              </a:stretch>
            </p:blipFill>
            <p:spPr>
              <a:xfrm>
                <a:off x="2121120" y="398160"/>
                <a:ext cx="2817360" cy="198360"/>
              </a:xfrm>
              <a:prstGeom prst="rect">
                <a:avLst/>
              </a:prstGeom>
            </p:spPr>
          </p:pic>
        </mc:Fallback>
      </mc:AlternateContent>
    </p:spTree>
    <p:extLst>
      <p:ext uri="{BB962C8B-B14F-4D97-AF65-F5344CB8AC3E}">
        <p14:creationId xmlns:p14="http://schemas.microsoft.com/office/powerpoint/2010/main" val="1472320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5568-BF2C-4226-0B3F-E5D6DA9285BB}"/>
              </a:ext>
            </a:extLst>
          </p:cNvPr>
          <p:cNvSpPr>
            <a:spLocks noGrp="1"/>
          </p:cNvSpPr>
          <p:nvPr>
            <p:ph type="title"/>
          </p:nvPr>
        </p:nvSpPr>
        <p:spPr/>
        <p:txBody>
          <a:bodyPr/>
          <a:lstStyle/>
          <a:p>
            <a:r>
              <a:rPr lang="en-IN" dirty="0"/>
              <a:t>Visualizing numerical data</a:t>
            </a:r>
          </a:p>
        </p:txBody>
      </p:sp>
      <p:sp>
        <p:nvSpPr>
          <p:cNvPr id="3" name="Content Placeholder 2">
            <a:extLst>
              <a:ext uri="{FF2B5EF4-FFF2-40B4-BE49-F238E27FC236}">
                <a16:creationId xmlns:a16="http://schemas.microsoft.com/office/drawing/2014/main" id="{687DF89F-4D35-827A-D7A0-11B629FB00A9}"/>
              </a:ext>
            </a:extLst>
          </p:cNvPr>
          <p:cNvSpPr>
            <a:spLocks noGrp="1"/>
          </p:cNvSpPr>
          <p:nvPr>
            <p:ph idx="1"/>
          </p:nvPr>
        </p:nvSpPr>
        <p:spPr/>
        <p:txBody>
          <a:bodyPr/>
          <a:lstStyle/>
          <a:p>
            <a:r>
              <a:rPr lang="en-IN" dirty="0"/>
              <a:t>Reduce to a known problem</a:t>
            </a:r>
          </a:p>
          <a:p>
            <a:pPr lvl="1"/>
            <a:r>
              <a:rPr lang="en-IN" dirty="0"/>
              <a:t>Group into bins/intervals</a:t>
            </a:r>
          </a:p>
          <a:p>
            <a:pPr lvl="1"/>
            <a:r>
              <a:rPr lang="en-IN" dirty="0"/>
              <a:t>Count number in each bin.</a:t>
            </a:r>
          </a:p>
          <a:p>
            <a:pPr lvl="1"/>
            <a:r>
              <a:rPr lang="en-IN" dirty="0"/>
              <a:t>Draw histogram</a:t>
            </a:r>
          </a:p>
          <a:p>
            <a:endParaRPr lang="en-IN" dirty="0"/>
          </a:p>
        </p:txBody>
      </p:sp>
      <p:sp>
        <p:nvSpPr>
          <p:cNvPr id="4" name="Slide Number Placeholder 3">
            <a:extLst>
              <a:ext uri="{FF2B5EF4-FFF2-40B4-BE49-F238E27FC236}">
                <a16:creationId xmlns:a16="http://schemas.microsoft.com/office/drawing/2014/main" id="{6E939B2A-A0F3-DBA7-0D00-D6091D8370DA}"/>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19</a:t>
            </a:fld>
            <a:endParaRPr lang="en-US"/>
          </a:p>
        </p:txBody>
      </p:sp>
      <p:pic>
        <p:nvPicPr>
          <p:cNvPr id="6" name="Picture 5">
            <a:extLst>
              <a:ext uri="{FF2B5EF4-FFF2-40B4-BE49-F238E27FC236}">
                <a16:creationId xmlns:a16="http://schemas.microsoft.com/office/drawing/2014/main" id="{02155494-BB99-0774-1107-E4085167F6C6}"/>
              </a:ext>
            </a:extLst>
          </p:cNvPr>
          <p:cNvPicPr>
            <a:picLocks noChangeAspect="1"/>
          </p:cNvPicPr>
          <p:nvPr/>
        </p:nvPicPr>
        <p:blipFill>
          <a:blip r:embed="rId2"/>
          <a:stretch>
            <a:fillRect/>
          </a:stretch>
        </p:blipFill>
        <p:spPr>
          <a:xfrm>
            <a:off x="5054736" y="1399032"/>
            <a:ext cx="4089264" cy="3879558"/>
          </a:xfrm>
          <a:prstGeom prst="rect">
            <a:avLst/>
          </a:prstGeom>
        </p:spPr>
      </p:pic>
      <p:pic>
        <p:nvPicPr>
          <p:cNvPr id="8" name="Picture 7">
            <a:extLst>
              <a:ext uri="{FF2B5EF4-FFF2-40B4-BE49-F238E27FC236}">
                <a16:creationId xmlns:a16="http://schemas.microsoft.com/office/drawing/2014/main" id="{DC932E3F-915D-7A5E-890B-08F415D74A15}"/>
              </a:ext>
            </a:extLst>
          </p:cNvPr>
          <p:cNvPicPr>
            <a:picLocks noChangeAspect="1"/>
          </p:cNvPicPr>
          <p:nvPr/>
        </p:nvPicPr>
        <p:blipFill>
          <a:blip r:embed="rId3"/>
          <a:stretch>
            <a:fillRect/>
          </a:stretch>
        </p:blipFill>
        <p:spPr>
          <a:xfrm>
            <a:off x="1128496" y="4001294"/>
            <a:ext cx="3115110" cy="2429214"/>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7CFC979A-FD14-A1EF-84EA-2DABCF8AFD38}"/>
                  </a:ext>
                </a:extLst>
              </p14:cNvPr>
              <p14:cNvContentPartPr/>
              <p14:nvPr/>
            </p14:nvContentPartPr>
            <p14:xfrm>
              <a:off x="846360" y="1846080"/>
              <a:ext cx="8175600" cy="4590720"/>
            </p14:xfrm>
          </p:contentPart>
        </mc:Choice>
        <mc:Fallback xmlns="">
          <p:pic>
            <p:nvPicPr>
              <p:cNvPr id="9" name="Ink 8">
                <a:extLst>
                  <a:ext uri="{FF2B5EF4-FFF2-40B4-BE49-F238E27FC236}">
                    <a16:creationId xmlns:a16="http://schemas.microsoft.com/office/drawing/2014/main" id="{7CFC979A-FD14-A1EF-84EA-2DABCF8AFD38}"/>
                  </a:ext>
                </a:extLst>
              </p:cNvPr>
              <p:cNvPicPr/>
              <p:nvPr/>
            </p:nvPicPr>
            <p:blipFill>
              <a:blip r:embed="rId5"/>
              <a:stretch>
                <a:fillRect/>
              </a:stretch>
            </p:blipFill>
            <p:spPr>
              <a:xfrm>
                <a:off x="837000" y="1836720"/>
                <a:ext cx="8194320" cy="4609440"/>
              </a:xfrm>
              <a:prstGeom prst="rect">
                <a:avLst/>
              </a:prstGeom>
            </p:spPr>
          </p:pic>
        </mc:Fallback>
      </mc:AlternateContent>
    </p:spTree>
    <p:extLst>
      <p:ext uri="{BB962C8B-B14F-4D97-AF65-F5344CB8AC3E}">
        <p14:creationId xmlns:p14="http://schemas.microsoft.com/office/powerpoint/2010/main" val="394166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Terminology</a:t>
            </a:r>
            <a:endParaRPr/>
          </a:p>
        </p:txBody>
      </p:sp>
      <p:sp>
        <p:nvSpPr>
          <p:cNvPr id="120" name="Google Shape;120;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ct val="85000"/>
            </a:pPr>
            <a:r>
              <a:rPr lang="en-US" b="1" dirty="0"/>
              <a:t>Population</a:t>
            </a:r>
            <a:r>
              <a:rPr lang="en-US" dirty="0"/>
              <a:t>: The collection of all elements which we wish to study, example: data about occurrence of tuberculosis all over the world</a:t>
            </a:r>
            <a:endParaRPr dirty="0"/>
          </a:p>
          <a:p>
            <a:pPr lvl="0" algn="l" rtl="0">
              <a:spcBef>
                <a:spcPts val="580"/>
              </a:spcBef>
              <a:spcAft>
                <a:spcPts val="0"/>
              </a:spcAft>
              <a:buSzPct val="85000"/>
            </a:pPr>
            <a:r>
              <a:rPr lang="en-US" dirty="0"/>
              <a:t>In this case, “population” refers to the set of people in the entire world.</a:t>
            </a:r>
            <a:endParaRPr dirty="0"/>
          </a:p>
          <a:p>
            <a:pPr lvl="0" algn="l" rtl="0">
              <a:spcBef>
                <a:spcPts val="580"/>
              </a:spcBef>
              <a:spcAft>
                <a:spcPts val="0"/>
              </a:spcAft>
              <a:buSzPct val="85000"/>
            </a:pPr>
            <a:r>
              <a:rPr lang="en-US" dirty="0"/>
              <a:t>The population is often too large to examine/study.</a:t>
            </a:r>
            <a:endParaRPr dirty="0"/>
          </a:p>
          <a:p>
            <a:pPr lvl="0" algn="l" rtl="0">
              <a:spcBef>
                <a:spcPts val="580"/>
              </a:spcBef>
              <a:spcAft>
                <a:spcPts val="0"/>
              </a:spcAft>
              <a:buSzPct val="85000"/>
            </a:pPr>
            <a:r>
              <a:rPr lang="en-US" dirty="0"/>
              <a:t>So we study a subset of the population – called as a </a:t>
            </a:r>
            <a:r>
              <a:rPr lang="en-US" b="1" dirty="0"/>
              <a:t>sample</a:t>
            </a:r>
            <a:r>
              <a:rPr lang="en-US" dirty="0"/>
              <a:t>.</a:t>
            </a:r>
            <a:endParaRPr dirty="0"/>
          </a:p>
          <a:p>
            <a:pPr lvl="0" algn="l" rtl="0">
              <a:spcBef>
                <a:spcPts val="580"/>
              </a:spcBef>
              <a:spcAft>
                <a:spcPts val="0"/>
              </a:spcAft>
              <a:buSzPct val="85000"/>
            </a:pPr>
            <a:r>
              <a:rPr lang="en-US" dirty="0"/>
              <a:t>In an experiment, we basically collect </a:t>
            </a:r>
            <a:r>
              <a:rPr lang="en-US" b="1" dirty="0"/>
              <a:t>values</a:t>
            </a:r>
            <a:r>
              <a:rPr lang="en-US" dirty="0"/>
              <a:t> for one or more </a:t>
            </a:r>
            <a:r>
              <a:rPr lang="en-US" b="1" dirty="0"/>
              <a:t>attributes or variables </a:t>
            </a:r>
            <a:r>
              <a:rPr lang="en-US" dirty="0"/>
              <a:t> of each member of the sample.</a:t>
            </a:r>
            <a:endParaRPr dirty="0"/>
          </a:p>
        </p:txBody>
      </p:sp>
      <p:sp>
        <p:nvSpPr>
          <p:cNvPr id="121" name="Google Shape;121;p3"/>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animEffect transition="in" filter="fade">
                                      <p:cBhvr>
                                        <p:cTn id="7" dur="500"/>
                                        <p:tgtEl>
                                          <p:spTgt spid="1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0">
                                            <p:txEl>
                                              <p:pRg st="1" end="1"/>
                                            </p:txEl>
                                          </p:spTgt>
                                        </p:tgtEl>
                                        <p:attrNameLst>
                                          <p:attrName>style.visibility</p:attrName>
                                        </p:attrNameLst>
                                      </p:cBhvr>
                                      <p:to>
                                        <p:strVal val="visible"/>
                                      </p:to>
                                    </p:set>
                                    <p:animEffect transition="in" filter="fade">
                                      <p:cBhvr>
                                        <p:cTn id="12" dur="500"/>
                                        <p:tgtEl>
                                          <p:spTgt spid="1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0">
                                            <p:txEl>
                                              <p:pRg st="2" end="2"/>
                                            </p:txEl>
                                          </p:spTgt>
                                        </p:tgtEl>
                                        <p:attrNameLst>
                                          <p:attrName>style.visibility</p:attrName>
                                        </p:attrNameLst>
                                      </p:cBhvr>
                                      <p:to>
                                        <p:strVal val="visible"/>
                                      </p:to>
                                    </p:set>
                                    <p:animEffect transition="in" filter="fade">
                                      <p:cBhvr>
                                        <p:cTn id="17" dur="500"/>
                                        <p:tgtEl>
                                          <p:spTgt spid="1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0">
                                            <p:txEl>
                                              <p:pRg st="3" end="3"/>
                                            </p:txEl>
                                          </p:spTgt>
                                        </p:tgtEl>
                                        <p:attrNameLst>
                                          <p:attrName>style.visibility</p:attrName>
                                        </p:attrNameLst>
                                      </p:cBhvr>
                                      <p:to>
                                        <p:strVal val="visible"/>
                                      </p:to>
                                    </p:set>
                                    <p:animEffect transition="in" filter="fade">
                                      <p:cBhvr>
                                        <p:cTn id="22" dur="500"/>
                                        <p:tgtEl>
                                          <p:spTgt spid="1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0">
                                            <p:txEl>
                                              <p:pRg st="4" end="4"/>
                                            </p:txEl>
                                          </p:spTgt>
                                        </p:tgtEl>
                                        <p:attrNameLst>
                                          <p:attrName>style.visibility</p:attrName>
                                        </p:attrNameLst>
                                      </p:cBhvr>
                                      <p:to>
                                        <p:strVal val="visible"/>
                                      </p:to>
                                    </p:set>
                                    <p:animEffect transition="in" filter="fade">
                                      <p:cBhvr>
                                        <p:cTn id="27" dur="500"/>
                                        <p:tgtEl>
                                          <p:spTgt spid="1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4"/>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Dealing with continuous data</a:t>
            </a:r>
            <a:endParaRPr/>
          </a:p>
        </p:txBody>
      </p:sp>
      <p:sp>
        <p:nvSpPr>
          <p:cNvPr id="210" name="Google Shape;210;p1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dirty="0"/>
              <a:t>Let the sample points be {</a:t>
            </a:r>
            <a:r>
              <a:rPr lang="en-US" i="1" dirty="0"/>
              <a:t>x</a:t>
            </a:r>
            <a:r>
              <a:rPr lang="en-US" baseline="-25000" dirty="0"/>
              <a:t>i</a:t>
            </a:r>
            <a:r>
              <a:rPr lang="en-US" dirty="0"/>
              <a:t>}, 1 &lt;= </a:t>
            </a:r>
            <a:r>
              <a:rPr lang="en-US" i="1" dirty="0" err="1"/>
              <a:t>i</a:t>
            </a:r>
            <a:r>
              <a:rPr lang="en-US" dirty="0"/>
              <a:t> &lt;= </a:t>
            </a:r>
            <a:r>
              <a:rPr lang="en-US" i="1" dirty="0"/>
              <a:t>N</a:t>
            </a:r>
            <a:r>
              <a:rPr lang="en-US" dirty="0"/>
              <a:t>.</a:t>
            </a:r>
            <a:endParaRPr dirty="0"/>
          </a:p>
          <a:p>
            <a:pPr marL="274320" lvl="0" indent="-274320" algn="l" rtl="0">
              <a:spcBef>
                <a:spcPts val="580"/>
              </a:spcBef>
              <a:spcAft>
                <a:spcPts val="0"/>
              </a:spcAft>
              <a:buSzPts val="2210"/>
              <a:buChar char="⚫"/>
            </a:pPr>
            <a:r>
              <a:rPr lang="en-US" dirty="0"/>
              <a:t>Let there be some </a:t>
            </a:r>
            <a:r>
              <a:rPr lang="en-US" i="1" dirty="0"/>
              <a:t>K</a:t>
            </a:r>
            <a:r>
              <a:rPr lang="en-US" dirty="0"/>
              <a:t> (</a:t>
            </a:r>
            <a:r>
              <a:rPr lang="en-US" i="1" dirty="0"/>
              <a:t>K</a:t>
            </a:r>
            <a:r>
              <a:rPr lang="en-US" dirty="0"/>
              <a:t> &lt;&lt; </a:t>
            </a:r>
            <a:r>
              <a:rPr lang="en-US" i="1" dirty="0"/>
              <a:t>N</a:t>
            </a:r>
            <a:r>
              <a:rPr lang="en-US" dirty="0"/>
              <a:t>) bins, where the </a:t>
            </a:r>
            <a:r>
              <a:rPr lang="en-US" i="1" dirty="0" err="1"/>
              <a:t>j</a:t>
            </a:r>
            <a:r>
              <a:rPr lang="en-US" baseline="30000" dirty="0" err="1"/>
              <a:t>th</a:t>
            </a:r>
            <a:r>
              <a:rPr lang="en-US" dirty="0"/>
              <a:t> bin has interval [</a:t>
            </a:r>
            <a:r>
              <a:rPr lang="en-US" i="1" dirty="0" err="1"/>
              <a:t>a</a:t>
            </a:r>
            <a:r>
              <a:rPr lang="en-US" i="1" baseline="-25000" dirty="0" err="1"/>
              <a:t>j</a:t>
            </a:r>
            <a:r>
              <a:rPr lang="en-US" dirty="0" err="1"/>
              <a:t>,</a:t>
            </a:r>
            <a:r>
              <a:rPr lang="en-US" i="1" dirty="0" err="1"/>
              <a:t>b</a:t>
            </a:r>
            <a:r>
              <a:rPr lang="en-US" i="1" baseline="-25000" dirty="0" err="1"/>
              <a:t>j</a:t>
            </a:r>
            <a:r>
              <a:rPr lang="en-US" dirty="0"/>
              <a:t>).</a:t>
            </a:r>
            <a:endParaRPr dirty="0"/>
          </a:p>
          <a:p>
            <a:pPr marL="274320" lvl="0" indent="-274320" algn="l" rtl="0">
              <a:spcBef>
                <a:spcPts val="580"/>
              </a:spcBef>
              <a:spcAft>
                <a:spcPts val="0"/>
              </a:spcAft>
              <a:buSzPts val="2210"/>
              <a:buChar char="⚫"/>
            </a:pPr>
            <a:r>
              <a:rPr lang="en-US" dirty="0"/>
              <a:t>Thus frequency </a:t>
            </a:r>
            <a:r>
              <a:rPr lang="en-US" i="1" dirty="0"/>
              <a:t>f</a:t>
            </a:r>
            <a:r>
              <a:rPr lang="en-US" i="1" baseline="-25000" dirty="0"/>
              <a:t>j</a:t>
            </a:r>
            <a:r>
              <a:rPr lang="en-US" dirty="0"/>
              <a:t> for the </a:t>
            </a:r>
            <a:r>
              <a:rPr lang="en-US" i="1" dirty="0" err="1"/>
              <a:t>j</a:t>
            </a:r>
            <a:r>
              <a:rPr lang="en-US" baseline="30000" dirty="0" err="1"/>
              <a:t>th</a:t>
            </a:r>
            <a:r>
              <a:rPr lang="en-US" dirty="0"/>
              <a:t> bin is defined as follows:</a:t>
            </a:r>
            <a:endParaRPr dirty="0"/>
          </a:p>
          <a:p>
            <a:pPr marL="274320" lvl="0" indent="-133985" algn="l" rtl="0">
              <a:spcBef>
                <a:spcPts val="580"/>
              </a:spcBef>
              <a:spcAft>
                <a:spcPts val="0"/>
              </a:spcAft>
              <a:buSzPts val="2210"/>
              <a:buNone/>
            </a:pPr>
            <a:endParaRPr dirty="0"/>
          </a:p>
          <a:p>
            <a:pPr marL="274320" lvl="0" indent="-133985" algn="l" rtl="0">
              <a:spcBef>
                <a:spcPts val="580"/>
              </a:spcBef>
              <a:spcAft>
                <a:spcPts val="0"/>
              </a:spcAft>
              <a:buSzPts val="2210"/>
              <a:buNone/>
            </a:pPr>
            <a:endParaRPr dirty="0"/>
          </a:p>
          <a:p>
            <a:pPr marL="274320" lvl="0" indent="-274320" algn="l" rtl="0">
              <a:spcBef>
                <a:spcPts val="580"/>
              </a:spcBef>
              <a:spcAft>
                <a:spcPts val="0"/>
              </a:spcAft>
              <a:buSzPts val="2210"/>
              <a:buChar char="⚫"/>
            </a:pPr>
            <a:r>
              <a:rPr lang="en-US" dirty="0"/>
              <a:t>Such frequency tables are also called </a:t>
            </a:r>
            <a:r>
              <a:rPr lang="en-US" b="1" dirty="0"/>
              <a:t>histograms</a:t>
            </a:r>
            <a:r>
              <a:rPr lang="en-US" dirty="0"/>
              <a:t> and they can also be used to store relative frequency instead of frequency.</a:t>
            </a:r>
            <a:endParaRPr dirty="0"/>
          </a:p>
          <a:p>
            <a:pPr marL="274320" lvl="0" indent="-133985" algn="l" rtl="0">
              <a:spcBef>
                <a:spcPts val="580"/>
              </a:spcBef>
              <a:spcAft>
                <a:spcPts val="0"/>
              </a:spcAft>
              <a:buSzPts val="2210"/>
              <a:buNone/>
            </a:pPr>
            <a:endParaRPr dirty="0"/>
          </a:p>
          <a:p>
            <a:pPr marL="274320" lvl="0" indent="-133985" algn="l" rtl="0">
              <a:spcBef>
                <a:spcPts val="580"/>
              </a:spcBef>
              <a:spcAft>
                <a:spcPts val="0"/>
              </a:spcAft>
              <a:buSzPts val="2210"/>
              <a:buNone/>
            </a:pPr>
            <a:endParaRPr dirty="0"/>
          </a:p>
        </p:txBody>
      </p:sp>
      <p:sp>
        <p:nvSpPr>
          <p:cNvPr id="212" name="Google Shape;212;p14"/>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20</a:t>
            </a:fld>
            <a:endParaRPr/>
          </a:p>
        </p:txBody>
      </p:sp>
      <p:pic>
        <p:nvPicPr>
          <p:cNvPr id="211" name="Google Shape;211;p14"/>
          <p:cNvPicPr preferRelativeResize="0"/>
          <p:nvPr/>
        </p:nvPicPr>
        <p:blipFill rotWithShape="1">
          <a:blip r:embed="rId3">
            <a:alphaModFix/>
          </a:blip>
          <a:srcRect/>
          <a:stretch/>
        </p:blipFill>
        <p:spPr>
          <a:xfrm>
            <a:off x="1844040" y="3508248"/>
            <a:ext cx="3777916" cy="4572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68D2D7B-EE12-CC54-5248-BFC9D1D8FB3B}"/>
                  </a:ext>
                </a:extLst>
              </p14:cNvPr>
              <p14:cNvContentPartPr/>
              <p14:nvPr/>
            </p14:nvContentPartPr>
            <p14:xfrm>
              <a:off x="2496600" y="701640"/>
              <a:ext cx="5255640" cy="5430960"/>
            </p14:xfrm>
          </p:contentPart>
        </mc:Choice>
        <mc:Fallback xmlns="">
          <p:pic>
            <p:nvPicPr>
              <p:cNvPr id="2" name="Ink 1">
                <a:extLst>
                  <a:ext uri="{FF2B5EF4-FFF2-40B4-BE49-F238E27FC236}">
                    <a16:creationId xmlns:a16="http://schemas.microsoft.com/office/drawing/2014/main" id="{768D2D7B-EE12-CC54-5248-BFC9D1D8FB3B}"/>
                  </a:ext>
                </a:extLst>
              </p:cNvPr>
              <p:cNvPicPr/>
              <p:nvPr/>
            </p:nvPicPr>
            <p:blipFill>
              <a:blip r:embed="rId5"/>
              <a:stretch>
                <a:fillRect/>
              </a:stretch>
            </p:blipFill>
            <p:spPr>
              <a:xfrm>
                <a:off x="2487240" y="692280"/>
                <a:ext cx="5274360" cy="5449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3238340A-C58F-6949-8425-1A6B6AE9BCB7}"/>
                  </a:ext>
                </a:extLst>
              </p14:cNvPr>
              <p14:cNvContentPartPr/>
              <p14:nvPr/>
            </p14:nvContentPartPr>
            <p14:xfrm>
              <a:off x="2910600" y="3931200"/>
              <a:ext cx="1577520" cy="105120"/>
            </p14:xfrm>
          </p:contentPart>
        </mc:Choice>
        <mc:Fallback xmlns="">
          <p:pic>
            <p:nvPicPr>
              <p:cNvPr id="3" name="Ink 2">
                <a:extLst>
                  <a:ext uri="{FF2B5EF4-FFF2-40B4-BE49-F238E27FC236}">
                    <a16:creationId xmlns:a16="http://schemas.microsoft.com/office/drawing/2014/main" id="{3238340A-C58F-6949-8425-1A6B6AE9BCB7}"/>
                  </a:ext>
                </a:extLst>
              </p:cNvPr>
              <p:cNvPicPr/>
              <p:nvPr/>
            </p:nvPicPr>
            <p:blipFill>
              <a:blip r:embed="rId7"/>
              <a:stretch>
                <a:fillRect/>
              </a:stretch>
            </p:blipFill>
            <p:spPr>
              <a:xfrm>
                <a:off x="2901240" y="3921840"/>
                <a:ext cx="1596240" cy="12384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7"/>
          <p:cNvSpPr txBox="1">
            <a:spLocks noGrp="1"/>
          </p:cNvSpPr>
          <p:nvPr>
            <p:ph type="title"/>
          </p:nvPr>
        </p:nvSpPr>
        <p:spPr>
          <a:xfrm>
            <a:off x="838200" y="0"/>
            <a:ext cx="7772400" cy="762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The histogram binning problem</a:t>
            </a:r>
            <a:endParaRPr/>
          </a:p>
        </p:txBody>
      </p:sp>
      <p:sp>
        <p:nvSpPr>
          <p:cNvPr id="234" name="Google Shape;234;p17"/>
          <p:cNvSpPr txBox="1">
            <a:spLocks noGrp="1"/>
          </p:cNvSpPr>
          <p:nvPr>
            <p:ph idx="1"/>
          </p:nvPr>
        </p:nvSpPr>
        <p:spPr>
          <a:xfrm>
            <a:off x="152400" y="838200"/>
            <a:ext cx="4495800" cy="5486400"/>
          </a:xfrm>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1785"/>
            </a:pPr>
            <a:r>
              <a:rPr lang="en-US" sz="2100" dirty="0"/>
              <a:t>If you have too few bins (each bin is very wide), there is very little idea you get about the data distribution from the histogram.</a:t>
            </a:r>
            <a:endParaRPr dirty="0"/>
          </a:p>
          <a:p>
            <a:pPr marL="456248" indent="-342900">
              <a:spcBef>
                <a:spcPts val="580"/>
              </a:spcBef>
              <a:buSzPts val="1785"/>
            </a:pPr>
            <a:endParaRPr sz="2100" dirty="0"/>
          </a:p>
          <a:p>
            <a:pPr lvl="0" algn="l" rtl="0">
              <a:spcBef>
                <a:spcPts val="580"/>
              </a:spcBef>
              <a:spcAft>
                <a:spcPts val="0"/>
              </a:spcAft>
              <a:buSzPts val="1785"/>
            </a:pPr>
            <a:r>
              <a:rPr lang="en-US" sz="2100" dirty="0"/>
              <a:t>Extreme: only one bin to represent whole data</a:t>
            </a:r>
            <a:endParaRPr dirty="0"/>
          </a:p>
          <a:p>
            <a:pPr marL="456248" indent="-342900">
              <a:spcBef>
                <a:spcPts val="580"/>
              </a:spcBef>
              <a:buSzPts val="1785"/>
            </a:pPr>
            <a:endParaRPr sz="2100" dirty="0"/>
          </a:p>
          <a:p>
            <a:pPr lvl="0" algn="l" rtl="0">
              <a:spcBef>
                <a:spcPts val="580"/>
              </a:spcBef>
              <a:spcAft>
                <a:spcPts val="0"/>
              </a:spcAft>
              <a:buSzPts val="1785"/>
            </a:pPr>
            <a:r>
              <a:rPr lang="en-US" sz="2100" dirty="0"/>
              <a:t>If you have many bins (all will be narrow), then there are very points falling into each bin. Again there is very little idea you get about the data distribution from the histogram.</a:t>
            </a:r>
            <a:endParaRPr dirty="0"/>
          </a:p>
          <a:p>
            <a:pPr marL="456248" indent="-342900">
              <a:spcBef>
                <a:spcPts val="580"/>
              </a:spcBef>
              <a:buSzPts val="1785"/>
            </a:pPr>
            <a:endParaRPr sz="2100" dirty="0"/>
          </a:p>
          <a:p>
            <a:pPr lvl="0" algn="l" rtl="0">
              <a:spcBef>
                <a:spcPts val="580"/>
              </a:spcBef>
              <a:spcAft>
                <a:spcPts val="0"/>
              </a:spcAft>
              <a:buSzPts val="1785"/>
            </a:pPr>
            <a:r>
              <a:rPr lang="en-US" sz="2100" dirty="0"/>
              <a:t>Extreme: One bin for each distinct value</a:t>
            </a:r>
            <a:endParaRPr dirty="0"/>
          </a:p>
        </p:txBody>
      </p:sp>
      <p:sp>
        <p:nvSpPr>
          <p:cNvPr id="233" name="Google Shape;233;p17"/>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21</a:t>
            </a:fld>
            <a:endParaRPr/>
          </a:p>
        </p:txBody>
      </p:sp>
      <p:pic>
        <p:nvPicPr>
          <p:cNvPr id="235" name="Google Shape;235;p17" descr="hist_too_many_bins.png"/>
          <p:cNvPicPr preferRelativeResize="0"/>
          <p:nvPr/>
        </p:nvPicPr>
        <p:blipFill rotWithShape="1">
          <a:blip r:embed="rId3">
            <a:alphaModFix/>
          </a:blip>
          <a:srcRect/>
          <a:stretch/>
        </p:blipFill>
        <p:spPr>
          <a:xfrm>
            <a:off x="5181600" y="3962400"/>
            <a:ext cx="3657600" cy="2743200"/>
          </a:xfrm>
          <a:prstGeom prst="rect">
            <a:avLst/>
          </a:prstGeom>
          <a:noFill/>
          <a:ln>
            <a:noFill/>
          </a:ln>
        </p:spPr>
      </p:pic>
      <p:pic>
        <p:nvPicPr>
          <p:cNvPr id="236" name="Google Shape;236;p17"/>
          <p:cNvPicPr preferRelativeResize="0"/>
          <p:nvPr/>
        </p:nvPicPr>
        <p:blipFill rotWithShape="1">
          <a:blip r:embed="rId4">
            <a:alphaModFix/>
          </a:blip>
          <a:srcRect/>
          <a:stretch/>
        </p:blipFill>
        <p:spPr>
          <a:xfrm>
            <a:off x="5105400" y="1676400"/>
            <a:ext cx="3124200" cy="234198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03DFE2B3-FD57-2122-87B2-18E5A07EE99B}"/>
                  </a:ext>
                </a:extLst>
              </p14:cNvPr>
              <p14:cNvContentPartPr/>
              <p14:nvPr/>
            </p14:nvContentPartPr>
            <p14:xfrm>
              <a:off x="192600" y="3388320"/>
              <a:ext cx="8398800" cy="3232080"/>
            </p14:xfrm>
          </p:contentPart>
        </mc:Choice>
        <mc:Fallback xmlns="">
          <p:pic>
            <p:nvPicPr>
              <p:cNvPr id="2" name="Ink 1">
                <a:extLst>
                  <a:ext uri="{FF2B5EF4-FFF2-40B4-BE49-F238E27FC236}">
                    <a16:creationId xmlns:a16="http://schemas.microsoft.com/office/drawing/2014/main" id="{03DFE2B3-FD57-2122-87B2-18E5A07EE99B}"/>
                  </a:ext>
                </a:extLst>
              </p:cNvPr>
              <p:cNvPicPr/>
              <p:nvPr/>
            </p:nvPicPr>
            <p:blipFill>
              <a:blip r:embed="rId6"/>
              <a:stretch>
                <a:fillRect/>
              </a:stretch>
            </p:blipFill>
            <p:spPr>
              <a:xfrm>
                <a:off x="183240" y="3378960"/>
                <a:ext cx="8417520" cy="325080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8"/>
          <p:cNvSpPr txBox="1">
            <a:spLocks noGrp="1"/>
          </p:cNvSpPr>
          <p:nvPr>
            <p:ph type="title"/>
          </p:nvPr>
        </p:nvSpPr>
        <p:spPr>
          <a:xfrm>
            <a:off x="628650" y="-183514"/>
            <a:ext cx="7886700" cy="1325563"/>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Cumulative frequency plot</a:t>
            </a:r>
            <a:endParaRPr/>
          </a:p>
        </p:txBody>
      </p:sp>
      <p:sp>
        <p:nvSpPr>
          <p:cNvPr id="243" name="Google Shape;243;p18"/>
          <p:cNvSpPr txBox="1">
            <a:spLocks noGrp="1"/>
          </p:cNvSpPr>
          <p:nvPr>
            <p:ph idx="1"/>
          </p:nvPr>
        </p:nvSpPr>
        <p:spPr>
          <a:xfrm>
            <a:off x="628650" y="1276985"/>
            <a:ext cx="7886700" cy="435133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10"/>
              <a:buNone/>
            </a:pPr>
            <a:r>
              <a:rPr lang="en-US" dirty="0"/>
              <a:t>The </a:t>
            </a:r>
            <a:r>
              <a:rPr lang="en-US" b="1" dirty="0"/>
              <a:t>cumulative</a:t>
            </a:r>
            <a:r>
              <a:rPr lang="en-US" dirty="0"/>
              <a:t> (relative) </a:t>
            </a:r>
            <a:r>
              <a:rPr lang="en-US" b="1" dirty="0"/>
              <a:t>frequency</a:t>
            </a:r>
            <a:r>
              <a:rPr lang="en-US" dirty="0"/>
              <a:t> </a:t>
            </a:r>
            <a:r>
              <a:rPr lang="en-US" b="1" dirty="0"/>
              <a:t>plot</a:t>
            </a:r>
            <a:r>
              <a:rPr lang="en-US" dirty="0"/>
              <a:t> tells you the (proportion) number of sample points whose value is </a:t>
            </a:r>
            <a:r>
              <a:rPr lang="en-US" i="1" dirty="0"/>
              <a:t>less than or equal to </a:t>
            </a:r>
            <a:r>
              <a:rPr lang="en-US" dirty="0"/>
              <a:t>a given data value.</a:t>
            </a:r>
            <a:endParaRPr dirty="0"/>
          </a:p>
        </p:txBody>
      </p:sp>
      <p:sp>
        <p:nvSpPr>
          <p:cNvPr id="246" name="Google Shape;246;p18"/>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22</a:t>
            </a:fld>
            <a:endParaRPr/>
          </a:p>
        </p:txBody>
      </p:sp>
      <p:pic>
        <p:nvPicPr>
          <p:cNvPr id="3" name="Picture 2">
            <a:extLst>
              <a:ext uri="{FF2B5EF4-FFF2-40B4-BE49-F238E27FC236}">
                <a16:creationId xmlns:a16="http://schemas.microsoft.com/office/drawing/2014/main" id="{3EE9C9A8-6CFF-FC25-A94F-FE7941AE9363}"/>
              </a:ext>
            </a:extLst>
          </p:cNvPr>
          <p:cNvPicPr>
            <a:picLocks noChangeAspect="1"/>
          </p:cNvPicPr>
          <p:nvPr/>
        </p:nvPicPr>
        <p:blipFill>
          <a:blip r:embed="rId3"/>
          <a:stretch>
            <a:fillRect/>
          </a:stretch>
        </p:blipFill>
        <p:spPr>
          <a:xfrm>
            <a:off x="4998836" y="3044028"/>
            <a:ext cx="3791479" cy="2324424"/>
          </a:xfrm>
          <a:prstGeom prst="rect">
            <a:avLst/>
          </a:prstGeom>
        </p:spPr>
      </p:pic>
      <p:pic>
        <p:nvPicPr>
          <p:cNvPr id="4" name="Picture 3">
            <a:extLst>
              <a:ext uri="{FF2B5EF4-FFF2-40B4-BE49-F238E27FC236}">
                <a16:creationId xmlns:a16="http://schemas.microsoft.com/office/drawing/2014/main" id="{5D21DCC4-2413-06D3-2AE3-BBEF2FEF80A6}"/>
              </a:ext>
            </a:extLst>
          </p:cNvPr>
          <p:cNvPicPr>
            <a:picLocks noChangeAspect="1"/>
          </p:cNvPicPr>
          <p:nvPr/>
        </p:nvPicPr>
        <p:blipFill>
          <a:blip r:embed="rId4"/>
          <a:stretch>
            <a:fillRect/>
          </a:stretch>
        </p:blipFill>
        <p:spPr>
          <a:xfrm>
            <a:off x="0" y="2541116"/>
            <a:ext cx="3510261" cy="3330247"/>
          </a:xfrm>
          <a:prstGeom prst="rect">
            <a:avLst/>
          </a:prstGeom>
        </p:spPr>
      </p:pic>
      <p:sp>
        <p:nvSpPr>
          <p:cNvPr id="5" name="Arrow: Right 4">
            <a:extLst>
              <a:ext uri="{FF2B5EF4-FFF2-40B4-BE49-F238E27FC236}">
                <a16:creationId xmlns:a16="http://schemas.microsoft.com/office/drawing/2014/main" id="{E4776651-6831-92B5-7C0F-DB32D4BD7DB2}"/>
              </a:ext>
            </a:extLst>
          </p:cNvPr>
          <p:cNvSpPr/>
          <p:nvPr/>
        </p:nvSpPr>
        <p:spPr>
          <a:xfrm>
            <a:off x="3593592" y="3621024"/>
            <a:ext cx="978408" cy="4389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0D52BA52-FB6F-63E2-AC31-44A4A2E12FF5}"/>
                  </a:ext>
                </a:extLst>
              </p14:cNvPr>
              <p14:cNvContentPartPr/>
              <p14:nvPr/>
            </p14:nvContentPartPr>
            <p14:xfrm>
              <a:off x="1492560" y="1280520"/>
              <a:ext cx="7701120" cy="4497480"/>
            </p14:xfrm>
          </p:contentPart>
        </mc:Choice>
        <mc:Fallback xmlns="">
          <p:pic>
            <p:nvPicPr>
              <p:cNvPr id="6" name="Ink 5">
                <a:extLst>
                  <a:ext uri="{FF2B5EF4-FFF2-40B4-BE49-F238E27FC236}">
                    <a16:creationId xmlns:a16="http://schemas.microsoft.com/office/drawing/2014/main" id="{0D52BA52-FB6F-63E2-AC31-44A4A2E12FF5}"/>
                  </a:ext>
                </a:extLst>
              </p:cNvPr>
              <p:cNvPicPr/>
              <p:nvPr/>
            </p:nvPicPr>
            <p:blipFill>
              <a:blip r:embed="rId6"/>
              <a:stretch>
                <a:fillRect/>
              </a:stretch>
            </p:blipFill>
            <p:spPr>
              <a:xfrm>
                <a:off x="1483200" y="1271160"/>
                <a:ext cx="7719840" cy="451620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2"/>
          <p:cNvSpPr txBox="1">
            <a:spLocks noGrp="1"/>
          </p:cNvSpPr>
          <p:nvPr>
            <p:ph type="title"/>
          </p:nvPr>
        </p:nvSpPr>
        <p:spPr>
          <a:xfrm>
            <a:off x="468440" y="126619"/>
            <a:ext cx="7886700" cy="2852737"/>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dirty="0"/>
              <a:t>Summarizing Data</a:t>
            </a:r>
            <a:endParaRPr dirty="0"/>
          </a:p>
        </p:txBody>
      </p:sp>
      <p:sp>
        <p:nvSpPr>
          <p:cNvPr id="279" name="Google Shape;279;p22"/>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23</a:t>
            </a:fld>
            <a:endParaRPr/>
          </a:p>
        </p:txBody>
      </p:sp>
      <p:pic>
        <p:nvPicPr>
          <p:cNvPr id="278" name="Google Shape;278;p22"/>
          <p:cNvPicPr preferRelativeResize="0"/>
          <p:nvPr/>
        </p:nvPicPr>
        <p:blipFill rotWithShape="1">
          <a:blip r:embed="rId3">
            <a:alphaModFix/>
          </a:blip>
          <a:srcRect/>
          <a:stretch/>
        </p:blipFill>
        <p:spPr>
          <a:xfrm>
            <a:off x="5017008" y="3319272"/>
            <a:ext cx="3635375" cy="26971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3"/>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Summarizing a sample-set</a:t>
            </a:r>
            <a:endParaRPr/>
          </a:p>
        </p:txBody>
      </p:sp>
      <p:sp>
        <p:nvSpPr>
          <p:cNvPr id="285" name="Google Shape;285;p2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2210"/>
            </a:pPr>
            <a:r>
              <a:rPr lang="en-US" dirty="0"/>
              <a:t>There are some values that can be considered “representative” of the entire sample-set. Such values are called as a “statistic”. </a:t>
            </a:r>
            <a:endParaRPr dirty="0"/>
          </a:p>
          <a:p>
            <a:pPr lvl="0" algn="l" rtl="0">
              <a:spcBef>
                <a:spcPts val="580"/>
              </a:spcBef>
              <a:spcAft>
                <a:spcPts val="0"/>
              </a:spcAft>
              <a:buSzPts val="2210"/>
            </a:pPr>
            <a:r>
              <a:rPr lang="en-US" dirty="0"/>
              <a:t>The most common statistic is the sample (arithmetic) </a:t>
            </a:r>
            <a:r>
              <a:rPr lang="en-US" b="1" dirty="0"/>
              <a:t>mean</a:t>
            </a:r>
            <a:r>
              <a:rPr lang="en-US" dirty="0"/>
              <a:t>:</a:t>
            </a:r>
            <a:endParaRPr dirty="0"/>
          </a:p>
          <a:p>
            <a:pPr marL="597535" indent="-457200">
              <a:spcBef>
                <a:spcPts val="580"/>
              </a:spcBef>
              <a:buSzPts val="2210"/>
            </a:pPr>
            <a:endParaRPr dirty="0"/>
          </a:p>
          <a:p>
            <a:pPr marL="597535" indent="-457200">
              <a:spcBef>
                <a:spcPts val="580"/>
              </a:spcBef>
              <a:buSzPts val="2210"/>
            </a:pPr>
            <a:endParaRPr dirty="0"/>
          </a:p>
          <a:p>
            <a:pPr marL="597535" indent="-457200">
              <a:spcBef>
                <a:spcPts val="580"/>
              </a:spcBef>
              <a:buSzPts val="2210"/>
            </a:pPr>
            <a:endParaRPr dirty="0"/>
          </a:p>
          <a:p>
            <a:pPr lvl="0" algn="l" rtl="0">
              <a:spcBef>
                <a:spcPts val="580"/>
              </a:spcBef>
              <a:spcAft>
                <a:spcPts val="0"/>
              </a:spcAft>
              <a:buSzPts val="2210"/>
            </a:pPr>
            <a:r>
              <a:rPr lang="en-US" dirty="0"/>
              <a:t>It is basically what is commonly regarded as “average value”.</a:t>
            </a:r>
            <a:endParaRPr dirty="0"/>
          </a:p>
        </p:txBody>
      </p:sp>
      <p:sp>
        <p:nvSpPr>
          <p:cNvPr id="287" name="Google Shape;287;p23"/>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24</a:t>
            </a:fld>
            <a:endParaRPr/>
          </a:p>
        </p:txBody>
      </p:sp>
      <p:pic>
        <p:nvPicPr>
          <p:cNvPr id="286" name="Google Shape;286;p23"/>
          <p:cNvPicPr preferRelativeResize="0"/>
          <p:nvPr/>
        </p:nvPicPr>
        <p:blipFill rotWithShape="1">
          <a:blip r:embed="rId3">
            <a:alphaModFix/>
          </a:blip>
          <a:srcRect/>
          <a:stretch/>
        </p:blipFill>
        <p:spPr>
          <a:xfrm>
            <a:off x="2950464" y="3358896"/>
            <a:ext cx="1444625" cy="817563"/>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207E76E3-C262-8FAD-2E42-C95DAA47CF9E}"/>
                  </a:ext>
                </a:extLst>
              </p14:cNvPr>
              <p14:cNvContentPartPr/>
              <p14:nvPr/>
            </p14:nvContentPartPr>
            <p14:xfrm>
              <a:off x="2776680" y="3129480"/>
              <a:ext cx="1795680" cy="3329280"/>
            </p14:xfrm>
          </p:contentPart>
        </mc:Choice>
        <mc:Fallback xmlns="">
          <p:pic>
            <p:nvPicPr>
              <p:cNvPr id="2" name="Ink 1">
                <a:extLst>
                  <a:ext uri="{FF2B5EF4-FFF2-40B4-BE49-F238E27FC236}">
                    <a16:creationId xmlns:a16="http://schemas.microsoft.com/office/drawing/2014/main" id="{207E76E3-C262-8FAD-2E42-C95DAA47CF9E}"/>
                  </a:ext>
                </a:extLst>
              </p:cNvPr>
              <p:cNvPicPr/>
              <p:nvPr/>
            </p:nvPicPr>
            <p:blipFill>
              <a:blip r:embed="rId5"/>
              <a:stretch>
                <a:fillRect/>
              </a:stretch>
            </p:blipFill>
            <p:spPr>
              <a:xfrm>
                <a:off x="2767320" y="3120120"/>
                <a:ext cx="1814400" cy="334800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Summarizing a sample-set</a:t>
            </a:r>
            <a:endParaRPr/>
          </a:p>
        </p:txBody>
      </p:sp>
      <p:sp>
        <p:nvSpPr>
          <p:cNvPr id="293" name="Google Shape;293;p2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2210"/>
            </a:pPr>
            <a:r>
              <a:rPr lang="en-US" dirty="0"/>
              <a:t>Another common statistic is the sample </a:t>
            </a:r>
            <a:r>
              <a:rPr lang="en-US" b="1" dirty="0"/>
              <a:t>median</a:t>
            </a:r>
            <a:r>
              <a:rPr lang="en-US" dirty="0"/>
              <a:t>, which is the “middle value”.</a:t>
            </a:r>
            <a:endParaRPr dirty="0"/>
          </a:p>
          <a:p>
            <a:pPr marL="597535" lvl="0" indent="-457200" algn="l" rtl="0">
              <a:spcBef>
                <a:spcPts val="580"/>
              </a:spcBef>
              <a:spcAft>
                <a:spcPts val="0"/>
              </a:spcAft>
              <a:buSzPts val="2210"/>
            </a:pPr>
            <a:endParaRPr dirty="0"/>
          </a:p>
          <a:p>
            <a:pPr lvl="0" algn="l" rtl="0">
              <a:spcBef>
                <a:spcPts val="580"/>
              </a:spcBef>
              <a:spcAft>
                <a:spcPts val="0"/>
              </a:spcAft>
              <a:buSzPts val="2210"/>
            </a:pPr>
            <a:r>
              <a:rPr lang="en-US" dirty="0"/>
              <a:t>We sort the data array </a:t>
            </a:r>
            <a:r>
              <a:rPr lang="en-US" b="1" dirty="0"/>
              <a:t>A</a:t>
            </a:r>
            <a:r>
              <a:rPr lang="en-US" dirty="0"/>
              <a:t> from smallest to largest. If </a:t>
            </a:r>
            <a:r>
              <a:rPr lang="en-US" i="1" dirty="0"/>
              <a:t>N</a:t>
            </a:r>
            <a:r>
              <a:rPr lang="en-US" dirty="0"/>
              <a:t> is odd, then the median is the value at the (</a:t>
            </a:r>
            <a:r>
              <a:rPr lang="en-US" i="1" dirty="0"/>
              <a:t>N</a:t>
            </a:r>
            <a:r>
              <a:rPr lang="en-US" dirty="0"/>
              <a:t>+1)/2 position in the sorted array. </a:t>
            </a:r>
            <a:endParaRPr dirty="0"/>
          </a:p>
          <a:p>
            <a:pPr marL="597535" lvl="0" indent="-457200" algn="l" rtl="0">
              <a:spcBef>
                <a:spcPts val="580"/>
              </a:spcBef>
              <a:spcAft>
                <a:spcPts val="0"/>
              </a:spcAft>
              <a:buSzPts val="2210"/>
            </a:pPr>
            <a:endParaRPr dirty="0"/>
          </a:p>
          <a:p>
            <a:pPr lvl="0" algn="l" rtl="0">
              <a:spcBef>
                <a:spcPts val="580"/>
              </a:spcBef>
              <a:spcAft>
                <a:spcPts val="0"/>
              </a:spcAft>
              <a:buSzPts val="2210"/>
            </a:pPr>
            <a:endParaRPr lang="en-US" dirty="0"/>
          </a:p>
          <a:p>
            <a:pPr lvl="0" algn="l" rtl="0">
              <a:spcBef>
                <a:spcPts val="580"/>
              </a:spcBef>
              <a:spcAft>
                <a:spcPts val="0"/>
              </a:spcAft>
              <a:buSzPts val="2210"/>
            </a:pPr>
            <a:r>
              <a:rPr lang="en-US" dirty="0"/>
              <a:t>If </a:t>
            </a:r>
            <a:r>
              <a:rPr lang="en-US" i="1" dirty="0"/>
              <a:t>N</a:t>
            </a:r>
            <a:r>
              <a:rPr lang="en-US" dirty="0"/>
              <a:t> is even, the median can take any value in the interval (A[</a:t>
            </a:r>
            <a:r>
              <a:rPr lang="en-US" i="1" dirty="0"/>
              <a:t>N</a:t>
            </a:r>
            <a:r>
              <a:rPr lang="en-US" dirty="0"/>
              <a:t>/2],A[</a:t>
            </a:r>
            <a:r>
              <a:rPr lang="en-US" i="1" dirty="0"/>
              <a:t>N</a:t>
            </a:r>
            <a:r>
              <a:rPr lang="en-US" dirty="0"/>
              <a:t>/2+1]) – why?</a:t>
            </a:r>
            <a:endParaRPr dirty="0"/>
          </a:p>
          <a:p>
            <a:pPr marL="274320" lvl="0" indent="-133985" algn="l" rtl="0">
              <a:spcBef>
                <a:spcPts val="580"/>
              </a:spcBef>
              <a:spcAft>
                <a:spcPts val="0"/>
              </a:spcAft>
              <a:buSzPts val="2210"/>
              <a:buNone/>
            </a:pPr>
            <a:endParaRPr dirty="0"/>
          </a:p>
          <a:p>
            <a:pPr marL="274320" lvl="0" indent="-133985" algn="l" rtl="0">
              <a:spcBef>
                <a:spcPts val="580"/>
              </a:spcBef>
              <a:spcAft>
                <a:spcPts val="0"/>
              </a:spcAft>
              <a:buSzPts val="2210"/>
              <a:buNone/>
            </a:pPr>
            <a:endParaRPr dirty="0"/>
          </a:p>
          <a:p>
            <a:pPr marL="274320" lvl="0" indent="-133985" algn="l" rtl="0">
              <a:spcBef>
                <a:spcPts val="580"/>
              </a:spcBef>
              <a:spcAft>
                <a:spcPts val="0"/>
              </a:spcAft>
              <a:buSzPts val="2210"/>
              <a:buNone/>
            </a:pPr>
            <a:endParaRPr dirty="0"/>
          </a:p>
        </p:txBody>
      </p:sp>
      <p:sp>
        <p:nvSpPr>
          <p:cNvPr id="294" name="Google Shape;294;p24"/>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25</a:t>
            </a:fld>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A51D38A-5C41-956A-3046-D5FC4AED7678}"/>
                  </a:ext>
                </a:extLst>
              </p14:cNvPr>
              <p14:cNvContentPartPr/>
              <p14:nvPr/>
            </p14:nvContentPartPr>
            <p14:xfrm>
              <a:off x="766800" y="704520"/>
              <a:ext cx="7926840" cy="6076080"/>
            </p14:xfrm>
          </p:contentPart>
        </mc:Choice>
        <mc:Fallback xmlns="">
          <p:pic>
            <p:nvPicPr>
              <p:cNvPr id="2" name="Ink 1">
                <a:extLst>
                  <a:ext uri="{FF2B5EF4-FFF2-40B4-BE49-F238E27FC236}">
                    <a16:creationId xmlns:a16="http://schemas.microsoft.com/office/drawing/2014/main" id="{EA51D38A-5C41-956A-3046-D5FC4AED7678}"/>
                  </a:ext>
                </a:extLst>
              </p:cNvPr>
              <p:cNvPicPr/>
              <p:nvPr/>
            </p:nvPicPr>
            <p:blipFill>
              <a:blip r:embed="rId4"/>
              <a:stretch>
                <a:fillRect/>
              </a:stretch>
            </p:blipFill>
            <p:spPr>
              <a:xfrm>
                <a:off x="757440" y="695160"/>
                <a:ext cx="7945560" cy="609480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5"/>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ct val="100000"/>
              <a:buFont typeface="Arial"/>
              <a:buNone/>
            </a:pPr>
            <a:r>
              <a:rPr lang="en-US"/>
              <a:t>Properties of the mean and median</a:t>
            </a:r>
            <a:endParaRPr/>
          </a:p>
        </p:txBody>
      </p:sp>
      <p:sp>
        <p:nvSpPr>
          <p:cNvPr id="300" name="Google Shape;300;p2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2210"/>
            </a:pPr>
            <a:r>
              <a:rPr lang="en-US" dirty="0"/>
              <a:t>Consider each sample point </a:t>
            </a:r>
            <a:r>
              <a:rPr lang="en-US" i="1" dirty="0"/>
              <a:t>x</a:t>
            </a:r>
            <a:r>
              <a:rPr lang="en-US" i="1" baseline="-25000" dirty="0"/>
              <a:t>i</a:t>
            </a:r>
            <a:r>
              <a:rPr lang="en-US" dirty="0"/>
              <a:t> were replaced by </a:t>
            </a:r>
            <a:r>
              <a:rPr lang="en-US" i="1" dirty="0" err="1"/>
              <a:t>ax</a:t>
            </a:r>
            <a:r>
              <a:rPr lang="en-US" i="1" baseline="-25000" dirty="0" err="1"/>
              <a:t>i</a:t>
            </a:r>
            <a:r>
              <a:rPr lang="en-US" i="1" baseline="-25000" dirty="0"/>
              <a:t> </a:t>
            </a:r>
            <a:r>
              <a:rPr lang="en-US" dirty="0"/>
              <a:t>+ </a:t>
            </a:r>
            <a:r>
              <a:rPr lang="en-US" i="1" dirty="0"/>
              <a:t>b</a:t>
            </a:r>
            <a:r>
              <a:rPr lang="en-US" dirty="0"/>
              <a:t> for some constants </a:t>
            </a:r>
            <a:r>
              <a:rPr lang="en-US" i="1" dirty="0"/>
              <a:t>a</a:t>
            </a:r>
            <a:r>
              <a:rPr lang="en-US" dirty="0"/>
              <a:t> and </a:t>
            </a:r>
            <a:r>
              <a:rPr lang="en-US" i="1" dirty="0"/>
              <a:t>b</a:t>
            </a:r>
            <a:r>
              <a:rPr lang="en-US" dirty="0"/>
              <a:t>.</a:t>
            </a:r>
            <a:endParaRPr dirty="0"/>
          </a:p>
          <a:p>
            <a:pPr marL="597535" indent="-457200">
              <a:spcBef>
                <a:spcPts val="580"/>
              </a:spcBef>
              <a:buSzPts val="2210"/>
            </a:pPr>
            <a:endParaRPr dirty="0"/>
          </a:p>
          <a:p>
            <a:pPr lvl="0" algn="l" rtl="0">
              <a:spcBef>
                <a:spcPts val="580"/>
              </a:spcBef>
              <a:spcAft>
                <a:spcPts val="0"/>
              </a:spcAft>
              <a:buSzPts val="2210"/>
            </a:pPr>
            <a:r>
              <a:rPr lang="en-US" dirty="0"/>
              <a:t>What happens to the mean? What happens to the median?</a:t>
            </a:r>
            <a:endParaRPr dirty="0"/>
          </a:p>
          <a:p>
            <a:pPr marL="597535" indent="-457200">
              <a:spcBef>
                <a:spcPts val="580"/>
              </a:spcBef>
              <a:buSzPts val="2210"/>
            </a:pPr>
            <a:endParaRPr dirty="0"/>
          </a:p>
          <a:p>
            <a:pPr lvl="0" algn="l" rtl="0">
              <a:spcBef>
                <a:spcPts val="580"/>
              </a:spcBef>
              <a:spcAft>
                <a:spcPts val="0"/>
              </a:spcAft>
              <a:buSzPts val="2210"/>
            </a:pPr>
            <a:r>
              <a:rPr lang="en-US" dirty="0"/>
              <a:t>Consider each sample point </a:t>
            </a:r>
            <a:r>
              <a:rPr lang="en-US" i="1" dirty="0"/>
              <a:t>x</a:t>
            </a:r>
            <a:r>
              <a:rPr lang="en-US" i="1" baseline="-25000" dirty="0"/>
              <a:t>i</a:t>
            </a:r>
            <a:r>
              <a:rPr lang="en-US" dirty="0"/>
              <a:t> were replaced by its square.</a:t>
            </a:r>
            <a:endParaRPr dirty="0"/>
          </a:p>
          <a:p>
            <a:pPr marL="597535" indent="-457200">
              <a:spcBef>
                <a:spcPts val="580"/>
              </a:spcBef>
              <a:buSzPts val="2210"/>
            </a:pPr>
            <a:endParaRPr dirty="0"/>
          </a:p>
          <a:p>
            <a:pPr lvl="0" algn="l" rtl="0">
              <a:spcBef>
                <a:spcPts val="580"/>
              </a:spcBef>
              <a:spcAft>
                <a:spcPts val="0"/>
              </a:spcAft>
              <a:buSzPts val="2210"/>
            </a:pPr>
            <a:r>
              <a:rPr lang="en-US" dirty="0"/>
              <a:t>What happens to the mean? What happens to the median?</a:t>
            </a:r>
            <a:endParaRPr dirty="0"/>
          </a:p>
          <a:p>
            <a:pPr marL="274320" lvl="0" indent="-133985" algn="l" rtl="0">
              <a:spcBef>
                <a:spcPts val="580"/>
              </a:spcBef>
              <a:spcAft>
                <a:spcPts val="0"/>
              </a:spcAft>
              <a:buSzPts val="2210"/>
              <a:buNone/>
            </a:pPr>
            <a:endParaRPr dirty="0"/>
          </a:p>
          <a:p>
            <a:pPr marL="274320" lvl="0" indent="-133985" algn="l" rtl="0">
              <a:spcBef>
                <a:spcPts val="580"/>
              </a:spcBef>
              <a:spcAft>
                <a:spcPts val="0"/>
              </a:spcAft>
              <a:buSzPts val="2210"/>
              <a:buNone/>
            </a:pPr>
            <a:endParaRPr dirty="0"/>
          </a:p>
        </p:txBody>
      </p:sp>
      <p:sp>
        <p:nvSpPr>
          <p:cNvPr id="301" name="Google Shape;301;p25"/>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26</a:t>
            </a:fld>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DD82B2E-E37B-7EF1-C8F1-C36883A4907A}"/>
                  </a:ext>
                </a:extLst>
              </p14:cNvPr>
              <p14:cNvContentPartPr/>
              <p14:nvPr/>
            </p14:nvContentPartPr>
            <p14:xfrm>
              <a:off x="124200" y="425880"/>
              <a:ext cx="8812440" cy="5591880"/>
            </p14:xfrm>
          </p:contentPart>
        </mc:Choice>
        <mc:Fallback xmlns="">
          <p:pic>
            <p:nvPicPr>
              <p:cNvPr id="2" name="Ink 1">
                <a:extLst>
                  <a:ext uri="{FF2B5EF4-FFF2-40B4-BE49-F238E27FC236}">
                    <a16:creationId xmlns:a16="http://schemas.microsoft.com/office/drawing/2014/main" id="{3DD82B2E-E37B-7EF1-C8F1-C36883A4907A}"/>
                  </a:ext>
                </a:extLst>
              </p:cNvPr>
              <p:cNvPicPr/>
              <p:nvPr/>
            </p:nvPicPr>
            <p:blipFill>
              <a:blip r:embed="rId4"/>
              <a:stretch>
                <a:fillRect/>
              </a:stretch>
            </p:blipFill>
            <p:spPr>
              <a:xfrm>
                <a:off x="114840" y="416520"/>
                <a:ext cx="8831160" cy="561060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6"/>
          <p:cNvSpPr txBox="1">
            <a:spLocks noGrp="1"/>
          </p:cNvSpPr>
          <p:nvPr>
            <p:ph type="title"/>
          </p:nvPr>
        </p:nvSpPr>
        <p:spPr>
          <a:xfrm>
            <a:off x="742950" y="-363371"/>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ct val="100000"/>
              <a:buFont typeface="Arial"/>
              <a:buNone/>
            </a:pPr>
            <a:r>
              <a:rPr lang="en-US" dirty="0"/>
              <a:t>Properties of the mean and median</a:t>
            </a:r>
            <a:endParaRPr dirty="0"/>
          </a:p>
        </p:txBody>
      </p:sp>
      <p:sp>
        <p:nvSpPr>
          <p:cNvPr id="307" name="Google Shape;307;p2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2210"/>
            </a:pPr>
            <a:r>
              <a:rPr lang="en-US" b="1" i="1" dirty="0">
                <a:solidFill>
                  <a:srgbClr val="00B050"/>
                </a:solidFill>
              </a:rPr>
              <a:t>Question:</a:t>
            </a:r>
            <a:r>
              <a:rPr lang="en-US" dirty="0"/>
              <a:t> Consider a set of sample points </a:t>
            </a:r>
            <a:r>
              <a:rPr lang="en-US" i="1" dirty="0"/>
              <a:t>x</a:t>
            </a:r>
            <a:r>
              <a:rPr lang="en-US" baseline="-25000" dirty="0"/>
              <a:t>1</a:t>
            </a:r>
            <a:r>
              <a:rPr lang="en-US" dirty="0"/>
              <a:t>, </a:t>
            </a:r>
            <a:r>
              <a:rPr lang="en-US" i="1" dirty="0"/>
              <a:t>x</a:t>
            </a:r>
            <a:r>
              <a:rPr lang="en-US" baseline="-25000" dirty="0"/>
              <a:t>2</a:t>
            </a:r>
            <a:r>
              <a:rPr lang="en-US" dirty="0"/>
              <a:t>, …, </a:t>
            </a:r>
            <a:r>
              <a:rPr lang="en-US" i="1" dirty="0" err="1"/>
              <a:t>x</a:t>
            </a:r>
            <a:r>
              <a:rPr lang="en-US" baseline="-25000" dirty="0" err="1"/>
              <a:t>N</a:t>
            </a:r>
            <a:r>
              <a:rPr lang="en-US" dirty="0"/>
              <a:t>. For what value </a:t>
            </a:r>
            <a:r>
              <a:rPr lang="en-US" i="1" dirty="0"/>
              <a:t>y</a:t>
            </a:r>
            <a:r>
              <a:rPr lang="en-US" dirty="0"/>
              <a:t>, is the sum total of the </a:t>
            </a:r>
            <a:r>
              <a:rPr lang="en-US" b="1" dirty="0"/>
              <a:t>squared</a:t>
            </a:r>
            <a:r>
              <a:rPr lang="en-US" dirty="0"/>
              <a:t> difference with every sample point, the least? That is, what is:</a:t>
            </a:r>
            <a:endParaRPr dirty="0"/>
          </a:p>
          <a:p>
            <a:pPr marL="597535" lvl="0" indent="-457200" algn="l" rtl="0">
              <a:spcBef>
                <a:spcPts val="580"/>
              </a:spcBef>
              <a:spcAft>
                <a:spcPts val="0"/>
              </a:spcAft>
              <a:buSzPts val="2210"/>
            </a:pPr>
            <a:endParaRPr dirty="0"/>
          </a:p>
          <a:p>
            <a:pPr marL="597535" lvl="0" indent="-457200" algn="l" rtl="0">
              <a:spcBef>
                <a:spcPts val="580"/>
              </a:spcBef>
              <a:spcAft>
                <a:spcPts val="0"/>
              </a:spcAft>
              <a:buSzPts val="2210"/>
            </a:pPr>
            <a:endParaRPr dirty="0"/>
          </a:p>
          <a:p>
            <a:pPr lvl="0" algn="l" rtl="0">
              <a:spcBef>
                <a:spcPts val="580"/>
              </a:spcBef>
              <a:spcAft>
                <a:spcPts val="0"/>
              </a:spcAft>
              <a:buSzPts val="2210"/>
            </a:pPr>
            <a:r>
              <a:rPr lang="en-US" b="1" i="1" dirty="0">
                <a:solidFill>
                  <a:srgbClr val="00B050"/>
                </a:solidFill>
              </a:rPr>
              <a:t>Question:</a:t>
            </a:r>
            <a:r>
              <a:rPr lang="en-US" dirty="0"/>
              <a:t> For what value </a:t>
            </a:r>
            <a:r>
              <a:rPr lang="en-US" i="1" dirty="0"/>
              <a:t>y</a:t>
            </a:r>
            <a:r>
              <a:rPr lang="en-US" dirty="0"/>
              <a:t>, is the sum total of the </a:t>
            </a:r>
            <a:r>
              <a:rPr lang="en-US" b="1" dirty="0"/>
              <a:t>absolute</a:t>
            </a:r>
            <a:r>
              <a:rPr lang="en-US" dirty="0"/>
              <a:t> difference with every sample point, the least? That is, what is:</a:t>
            </a:r>
            <a:endParaRPr dirty="0"/>
          </a:p>
          <a:p>
            <a:pPr marL="597535" lvl="0" indent="-457200" algn="l" rtl="0">
              <a:spcBef>
                <a:spcPts val="580"/>
              </a:spcBef>
              <a:spcAft>
                <a:spcPts val="0"/>
              </a:spcAft>
              <a:buSzPts val="2210"/>
            </a:pPr>
            <a:endParaRPr dirty="0"/>
          </a:p>
          <a:p>
            <a:pPr marL="274320" lvl="0" indent="-133985" algn="l" rtl="0">
              <a:spcBef>
                <a:spcPts val="580"/>
              </a:spcBef>
              <a:spcAft>
                <a:spcPts val="0"/>
              </a:spcAft>
              <a:buSzPts val="2210"/>
              <a:buNone/>
            </a:pPr>
            <a:endParaRPr dirty="0"/>
          </a:p>
        </p:txBody>
      </p:sp>
      <p:pic>
        <p:nvPicPr>
          <p:cNvPr id="308" name="Google Shape;308;p26"/>
          <p:cNvPicPr preferRelativeResize="0"/>
          <p:nvPr/>
        </p:nvPicPr>
        <p:blipFill rotWithShape="1">
          <a:blip r:embed="rId3">
            <a:alphaModFix/>
          </a:blip>
          <a:srcRect/>
          <a:stretch/>
        </p:blipFill>
        <p:spPr>
          <a:xfrm>
            <a:off x="2045589" y="2611437"/>
            <a:ext cx="2600325" cy="817563"/>
          </a:xfrm>
          <a:prstGeom prst="rect">
            <a:avLst/>
          </a:prstGeom>
          <a:noFill/>
          <a:ln>
            <a:noFill/>
          </a:ln>
        </p:spPr>
      </p:pic>
      <p:pic>
        <p:nvPicPr>
          <p:cNvPr id="309" name="Google Shape;309;p26"/>
          <p:cNvPicPr preferRelativeResize="0"/>
          <p:nvPr/>
        </p:nvPicPr>
        <p:blipFill rotWithShape="1">
          <a:blip r:embed="rId4">
            <a:alphaModFix/>
          </a:blip>
          <a:srcRect/>
          <a:stretch/>
        </p:blipFill>
        <p:spPr>
          <a:xfrm>
            <a:off x="1658810" y="4977552"/>
            <a:ext cx="2479675" cy="817563"/>
          </a:xfrm>
          <a:prstGeom prst="rect">
            <a:avLst/>
          </a:prstGeom>
          <a:noFill/>
          <a:ln>
            <a:noFill/>
          </a:ln>
        </p:spPr>
      </p:pic>
      <p:sp>
        <p:nvSpPr>
          <p:cNvPr id="311" name="Google Shape;311;p26"/>
          <p:cNvSpPr txBox="1"/>
          <p:nvPr/>
        </p:nvSpPr>
        <p:spPr>
          <a:xfrm>
            <a:off x="5285232" y="2566705"/>
            <a:ext cx="25908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Total squared deviation (or total squared loss)</a:t>
            </a:r>
            <a:endParaRPr sz="1800" dirty="0">
              <a:solidFill>
                <a:schemeClr val="dk1"/>
              </a:solidFill>
              <a:latin typeface="Times New Roman"/>
              <a:ea typeface="Times New Roman"/>
              <a:cs typeface="Times New Roman"/>
              <a:sym typeface="Times New Roman"/>
            </a:endParaRPr>
          </a:p>
        </p:txBody>
      </p:sp>
      <p:sp>
        <p:nvSpPr>
          <p:cNvPr id="314" name="Google Shape;314;p26"/>
          <p:cNvSpPr txBox="1"/>
          <p:nvPr/>
        </p:nvSpPr>
        <p:spPr>
          <a:xfrm>
            <a:off x="4471416" y="4932349"/>
            <a:ext cx="25908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Total absolute deviation (or total absolute loss)</a:t>
            </a:r>
            <a:endParaRPr sz="1800" dirty="0">
              <a:solidFill>
                <a:schemeClr val="dk1"/>
              </a:solidFill>
              <a:latin typeface="Times New Roman"/>
              <a:ea typeface="Times New Roman"/>
              <a:cs typeface="Times New Roman"/>
              <a:sym typeface="Times New Roman"/>
            </a:endParaRPr>
          </a:p>
        </p:txBody>
      </p:sp>
      <p:sp>
        <p:nvSpPr>
          <p:cNvPr id="316" name="Google Shape;316;p26"/>
          <p:cNvSpPr txBox="1"/>
          <p:nvPr/>
        </p:nvSpPr>
        <p:spPr>
          <a:xfrm>
            <a:off x="7706868" y="2783080"/>
            <a:ext cx="1447800"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dk1"/>
                </a:solidFill>
                <a:latin typeface="Times New Roman"/>
                <a:ea typeface="Times New Roman"/>
                <a:cs typeface="Times New Roman"/>
                <a:sym typeface="Times New Roman"/>
              </a:rPr>
              <a:t>Answer: mean </a:t>
            </a:r>
            <a:endParaRPr sz="1400" dirty="0">
              <a:solidFill>
                <a:schemeClr val="dk1"/>
              </a:solidFill>
              <a:latin typeface="Times New Roman"/>
              <a:ea typeface="Times New Roman"/>
              <a:cs typeface="Times New Roman"/>
              <a:sym typeface="Times New Roman"/>
            </a:endParaRPr>
          </a:p>
        </p:txBody>
      </p:sp>
      <p:sp>
        <p:nvSpPr>
          <p:cNvPr id="317" name="Google Shape;317;p26"/>
          <p:cNvSpPr txBox="1"/>
          <p:nvPr/>
        </p:nvSpPr>
        <p:spPr>
          <a:xfrm>
            <a:off x="7257351" y="5070127"/>
            <a:ext cx="1447800"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dk1"/>
                </a:solidFill>
                <a:latin typeface="Times New Roman"/>
                <a:ea typeface="Times New Roman"/>
                <a:cs typeface="Times New Roman"/>
                <a:sym typeface="Times New Roman"/>
              </a:rPr>
              <a:t>Answer: median </a:t>
            </a:r>
            <a:endParaRPr sz="1400" dirty="0">
              <a:solidFill>
                <a:schemeClr val="dk1"/>
              </a:solidFill>
              <a:latin typeface="Times New Roman"/>
              <a:ea typeface="Times New Roman"/>
              <a:cs typeface="Times New Roman"/>
              <a:sym typeface="Times New Roman"/>
            </a:endParaRPr>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7FE23F31-8736-21C4-FB3E-2ED32D201098}"/>
                  </a:ext>
                </a:extLst>
              </p14:cNvPr>
              <p14:cNvContentPartPr/>
              <p14:nvPr/>
            </p14:nvContentPartPr>
            <p14:xfrm>
              <a:off x="1023480" y="2283480"/>
              <a:ext cx="7585200" cy="4488480"/>
            </p14:xfrm>
          </p:contentPart>
        </mc:Choice>
        <mc:Fallback xmlns="">
          <p:pic>
            <p:nvPicPr>
              <p:cNvPr id="2" name="Ink 1">
                <a:extLst>
                  <a:ext uri="{FF2B5EF4-FFF2-40B4-BE49-F238E27FC236}">
                    <a16:creationId xmlns:a16="http://schemas.microsoft.com/office/drawing/2014/main" id="{7FE23F31-8736-21C4-FB3E-2ED32D201098}"/>
                  </a:ext>
                </a:extLst>
              </p:cNvPr>
              <p:cNvPicPr/>
              <p:nvPr/>
            </p:nvPicPr>
            <p:blipFill>
              <a:blip r:embed="rId6"/>
              <a:stretch>
                <a:fillRect/>
              </a:stretch>
            </p:blipFill>
            <p:spPr>
              <a:xfrm>
                <a:off x="1014120" y="2274120"/>
                <a:ext cx="7603920" cy="45072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
                                            <p:txEl>
                                              <p:pRg st="0" end="0"/>
                                            </p:txEl>
                                          </p:spTgt>
                                        </p:tgtEl>
                                        <p:attrNameLst>
                                          <p:attrName>style.visibility</p:attrName>
                                        </p:attrNameLst>
                                      </p:cBhvr>
                                      <p:to>
                                        <p:strVal val="visible"/>
                                      </p:to>
                                    </p:set>
                                    <p:animEffect transition="in" filter="fade">
                                      <p:cBhvr>
                                        <p:cTn id="7" dur="500"/>
                                        <p:tgtEl>
                                          <p:spTgt spid="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
                                            <p:txEl>
                                              <p:pRg st="1" end="1"/>
                                            </p:txEl>
                                          </p:spTgt>
                                        </p:tgtEl>
                                        <p:attrNameLst>
                                          <p:attrName>style.visibility</p:attrName>
                                        </p:attrNameLst>
                                      </p:cBhvr>
                                      <p:to>
                                        <p:strVal val="visible"/>
                                      </p:to>
                                    </p:set>
                                    <p:animEffect transition="in" filter="fade">
                                      <p:cBhvr>
                                        <p:cTn id="12" dur="500"/>
                                        <p:tgtEl>
                                          <p:spTgt spid="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
                                            <p:txEl>
                                              <p:pRg st="2" end="2"/>
                                            </p:txEl>
                                          </p:spTgt>
                                        </p:tgtEl>
                                        <p:attrNameLst>
                                          <p:attrName>style.visibility</p:attrName>
                                        </p:attrNameLst>
                                      </p:cBhvr>
                                      <p:to>
                                        <p:strVal val="visible"/>
                                      </p:to>
                                    </p:set>
                                    <p:animEffect transition="in" filter="fade">
                                      <p:cBhvr>
                                        <p:cTn id="17" dur="500"/>
                                        <p:tgtEl>
                                          <p:spTgt spid="3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
                                            <p:txEl>
                                              <p:pRg st="3" end="3"/>
                                            </p:txEl>
                                          </p:spTgt>
                                        </p:tgtEl>
                                        <p:attrNameLst>
                                          <p:attrName>style.visibility</p:attrName>
                                        </p:attrNameLst>
                                      </p:cBhvr>
                                      <p:to>
                                        <p:strVal val="visible"/>
                                      </p:to>
                                    </p:set>
                                    <p:animEffect transition="in" filter="fade">
                                      <p:cBhvr>
                                        <p:cTn id="22" dur="500"/>
                                        <p:tgtEl>
                                          <p:spTgt spid="3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7">
                                            <p:txEl>
                                              <p:pRg st="4" end="4"/>
                                            </p:txEl>
                                          </p:spTgt>
                                        </p:tgtEl>
                                        <p:attrNameLst>
                                          <p:attrName>style.visibility</p:attrName>
                                        </p:attrNameLst>
                                      </p:cBhvr>
                                      <p:to>
                                        <p:strVal val="visible"/>
                                      </p:to>
                                    </p:set>
                                    <p:animEffect transition="in" filter="fade">
                                      <p:cBhvr>
                                        <p:cTn id="27" dur="500"/>
                                        <p:tgtEl>
                                          <p:spTgt spid="3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7">
                                            <p:txEl>
                                              <p:pRg st="5" end="5"/>
                                            </p:txEl>
                                          </p:spTgt>
                                        </p:tgtEl>
                                        <p:attrNameLst>
                                          <p:attrName>style.visibility</p:attrName>
                                        </p:attrNameLst>
                                      </p:cBhvr>
                                      <p:to>
                                        <p:strVal val="visible"/>
                                      </p:to>
                                    </p:set>
                                    <p:animEffect transition="in" filter="fade">
                                      <p:cBhvr>
                                        <p:cTn id="32" dur="500"/>
                                        <p:tgtEl>
                                          <p:spTgt spid="307">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11"/>
                                        </p:tgtEl>
                                        <p:attrNameLst>
                                          <p:attrName>style.visibility</p:attrName>
                                        </p:attrNameLst>
                                      </p:cBhvr>
                                      <p:to>
                                        <p:strVal val="visible"/>
                                      </p:to>
                                    </p:set>
                                    <p:animEffect transition="in" filter="fade">
                                      <p:cBhvr>
                                        <p:cTn id="35" dur="500"/>
                                        <p:tgtEl>
                                          <p:spTgt spid="3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16"/>
                                        </p:tgtEl>
                                        <p:attrNameLst>
                                          <p:attrName>style.visibility</p:attrName>
                                        </p:attrNameLst>
                                      </p:cBhvr>
                                      <p:to>
                                        <p:strVal val="visible"/>
                                      </p:to>
                                    </p:set>
                                    <p:animEffect transition="in" filter="fade">
                                      <p:cBhvr>
                                        <p:cTn id="40" dur="500"/>
                                        <p:tgtEl>
                                          <p:spTgt spid="316"/>
                                        </p:tgtEl>
                                      </p:cBhvr>
                                    </p:animEffect>
                                  </p:childTnLst>
                                </p:cTn>
                              </p:par>
                              <p:par>
                                <p:cTn id="41" presetID="10" presetClass="entr" presetSubtype="0" fill="hold" nodeType="withEffect">
                                  <p:stCondLst>
                                    <p:cond delay="0"/>
                                  </p:stCondLst>
                                  <p:childTnLst>
                                    <p:set>
                                      <p:cBhvr>
                                        <p:cTn id="42" dur="1" fill="hold">
                                          <p:stCondLst>
                                            <p:cond delay="0"/>
                                          </p:stCondLst>
                                        </p:cTn>
                                        <p:tgtEl>
                                          <p:spTgt spid="314"/>
                                        </p:tgtEl>
                                        <p:attrNameLst>
                                          <p:attrName>style.visibility</p:attrName>
                                        </p:attrNameLst>
                                      </p:cBhvr>
                                      <p:to>
                                        <p:strVal val="visible"/>
                                      </p:to>
                                    </p:set>
                                    <p:animEffect transition="in" filter="fade">
                                      <p:cBhvr>
                                        <p:cTn id="43" dur="500"/>
                                        <p:tgtEl>
                                          <p:spTgt spid="3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17"/>
                                        </p:tgtEl>
                                        <p:attrNameLst>
                                          <p:attrName>style.visibility</p:attrName>
                                        </p:attrNameLst>
                                      </p:cBhvr>
                                      <p:to>
                                        <p:strVal val="visible"/>
                                      </p:to>
                                    </p:set>
                                    <p:animEffect transition="in" filter="fade">
                                      <p:cBhvr>
                                        <p:cTn id="48" dur="50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651F7-1850-9854-8715-79F09363434C}"/>
              </a:ext>
            </a:extLst>
          </p:cNvPr>
          <p:cNvSpPr>
            <a:spLocks noGrp="1"/>
          </p:cNvSpPr>
          <p:nvPr>
            <p:ph type="title"/>
          </p:nvPr>
        </p:nvSpPr>
        <p:spPr>
          <a:xfrm>
            <a:off x="117446" y="365126"/>
            <a:ext cx="9097860" cy="1325563"/>
          </a:xfrm>
        </p:spPr>
        <p:txBody>
          <a:bodyPr>
            <a:normAutofit/>
          </a:bodyPr>
          <a:lstStyle/>
          <a:p>
            <a:r>
              <a:rPr lang="en-IN" sz="3600" dirty="0"/>
              <a:t>Proof that mean minimizes square deviation </a:t>
            </a:r>
          </a:p>
        </p:txBody>
      </p:sp>
      <p:sp>
        <p:nvSpPr>
          <p:cNvPr id="4" name="Slide Number Placeholder 3">
            <a:extLst>
              <a:ext uri="{FF2B5EF4-FFF2-40B4-BE49-F238E27FC236}">
                <a16:creationId xmlns:a16="http://schemas.microsoft.com/office/drawing/2014/main" id="{9ACE6E25-C437-ABD1-8409-17181888F3DC}"/>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28</a:t>
            </a:fld>
            <a:endParaRPr lang="en-US"/>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DCEAC968-ED07-D10F-5B7D-72658C197B2F}"/>
                  </a:ext>
                </a:extLst>
              </p14:cNvPr>
              <p14:cNvContentPartPr/>
              <p14:nvPr/>
            </p14:nvContentPartPr>
            <p14:xfrm>
              <a:off x="63360" y="1196280"/>
              <a:ext cx="8679600" cy="5515920"/>
            </p14:xfrm>
          </p:contentPart>
        </mc:Choice>
        <mc:Fallback xmlns="">
          <p:pic>
            <p:nvPicPr>
              <p:cNvPr id="6" name="Ink 5">
                <a:extLst>
                  <a:ext uri="{FF2B5EF4-FFF2-40B4-BE49-F238E27FC236}">
                    <a16:creationId xmlns:a16="http://schemas.microsoft.com/office/drawing/2014/main" id="{DCEAC968-ED07-D10F-5B7D-72658C197B2F}"/>
                  </a:ext>
                </a:extLst>
              </p:cNvPr>
              <p:cNvPicPr/>
              <p:nvPr/>
            </p:nvPicPr>
            <p:blipFill>
              <a:blip r:embed="rId3"/>
              <a:stretch>
                <a:fillRect/>
              </a:stretch>
            </p:blipFill>
            <p:spPr>
              <a:xfrm>
                <a:off x="54000" y="1186920"/>
                <a:ext cx="8698320" cy="5534640"/>
              </a:xfrm>
              <a:prstGeom prst="rect">
                <a:avLst/>
              </a:prstGeom>
            </p:spPr>
          </p:pic>
        </mc:Fallback>
      </mc:AlternateContent>
    </p:spTree>
    <p:extLst>
      <p:ext uri="{BB962C8B-B14F-4D97-AF65-F5344CB8AC3E}">
        <p14:creationId xmlns:p14="http://schemas.microsoft.com/office/powerpoint/2010/main" val="2464118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0602-89A9-E351-3312-E87E14B8BF07}"/>
              </a:ext>
            </a:extLst>
          </p:cNvPr>
          <p:cNvSpPr>
            <a:spLocks noGrp="1"/>
          </p:cNvSpPr>
          <p:nvPr>
            <p:ph type="title"/>
          </p:nvPr>
        </p:nvSpPr>
        <p:spPr/>
        <p:txBody>
          <a:bodyPr>
            <a:normAutofit/>
          </a:bodyPr>
          <a:lstStyle/>
          <a:p>
            <a:r>
              <a:rPr lang="en-IN" sz="3200" dirty="0"/>
              <a:t>Proof that median minimize absolute deviation</a:t>
            </a:r>
          </a:p>
        </p:txBody>
      </p:sp>
      <p:sp>
        <p:nvSpPr>
          <p:cNvPr id="4" name="Slide Number Placeholder 3">
            <a:extLst>
              <a:ext uri="{FF2B5EF4-FFF2-40B4-BE49-F238E27FC236}">
                <a16:creationId xmlns:a16="http://schemas.microsoft.com/office/drawing/2014/main" id="{A90B9A37-1E3E-B016-5692-7758A8FCC942}"/>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29</a:t>
            </a:fld>
            <a:endParaRPr lang="en-US"/>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455F60E-3A6F-1D25-C7C5-E65704E896E1}"/>
                  </a:ext>
                </a:extLst>
              </p14:cNvPr>
              <p14:cNvContentPartPr/>
              <p14:nvPr/>
            </p14:nvContentPartPr>
            <p14:xfrm>
              <a:off x="728280" y="462960"/>
              <a:ext cx="8394480" cy="6307920"/>
            </p14:xfrm>
          </p:contentPart>
        </mc:Choice>
        <mc:Fallback xmlns="">
          <p:pic>
            <p:nvPicPr>
              <p:cNvPr id="6" name="Ink 5">
                <a:extLst>
                  <a:ext uri="{FF2B5EF4-FFF2-40B4-BE49-F238E27FC236}">
                    <a16:creationId xmlns:a16="http://schemas.microsoft.com/office/drawing/2014/main" id="{2455F60E-3A6F-1D25-C7C5-E65704E896E1}"/>
                  </a:ext>
                </a:extLst>
              </p:cNvPr>
              <p:cNvPicPr/>
              <p:nvPr/>
            </p:nvPicPr>
            <p:blipFill>
              <a:blip r:embed="rId3"/>
              <a:stretch>
                <a:fillRect/>
              </a:stretch>
            </p:blipFill>
            <p:spPr>
              <a:xfrm>
                <a:off x="718920" y="453600"/>
                <a:ext cx="8413200" cy="6326640"/>
              </a:xfrm>
              <a:prstGeom prst="rect">
                <a:avLst/>
              </a:prstGeom>
            </p:spPr>
          </p:pic>
        </mc:Fallback>
      </mc:AlternateContent>
    </p:spTree>
    <p:extLst>
      <p:ext uri="{BB962C8B-B14F-4D97-AF65-F5344CB8AC3E}">
        <p14:creationId xmlns:p14="http://schemas.microsoft.com/office/powerpoint/2010/main" val="1333801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07E26-2C74-CDED-E9B9-81D890F39F88}"/>
              </a:ext>
            </a:extLst>
          </p:cNvPr>
          <p:cNvSpPr>
            <a:spLocks noGrp="1"/>
          </p:cNvSpPr>
          <p:nvPr>
            <p:ph type="title"/>
          </p:nvPr>
        </p:nvSpPr>
        <p:spPr/>
        <p:txBody>
          <a:bodyPr/>
          <a:lstStyle/>
          <a:p>
            <a:r>
              <a:rPr lang="en-IN" dirty="0"/>
              <a:t>Examples of samples</a:t>
            </a:r>
          </a:p>
        </p:txBody>
      </p:sp>
      <p:sp>
        <p:nvSpPr>
          <p:cNvPr id="3" name="Content Placeholder 2">
            <a:extLst>
              <a:ext uri="{FF2B5EF4-FFF2-40B4-BE49-F238E27FC236}">
                <a16:creationId xmlns:a16="http://schemas.microsoft.com/office/drawing/2014/main" id="{6682E43A-5B84-B458-8531-7A46E614E4F6}"/>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3FFD5C13-BCEB-3852-38C1-264079160E3D}"/>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pic>
        <p:nvPicPr>
          <p:cNvPr id="6" name="Picture 5">
            <a:extLst>
              <a:ext uri="{FF2B5EF4-FFF2-40B4-BE49-F238E27FC236}">
                <a16:creationId xmlns:a16="http://schemas.microsoft.com/office/drawing/2014/main" id="{836EF4A7-7855-8810-6BA8-48D1E731BE8B}"/>
              </a:ext>
            </a:extLst>
          </p:cNvPr>
          <p:cNvPicPr>
            <a:picLocks noChangeAspect="1"/>
          </p:cNvPicPr>
          <p:nvPr/>
        </p:nvPicPr>
        <p:blipFill>
          <a:blip r:embed="rId2"/>
          <a:stretch>
            <a:fillRect/>
          </a:stretch>
        </p:blipFill>
        <p:spPr>
          <a:xfrm>
            <a:off x="109728" y="1575817"/>
            <a:ext cx="9144000" cy="4917057"/>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689095A-1032-95E7-E003-2551674511C7}"/>
                  </a:ext>
                </a:extLst>
              </p14:cNvPr>
              <p14:cNvContentPartPr/>
              <p14:nvPr/>
            </p14:nvContentPartPr>
            <p14:xfrm>
              <a:off x="66240" y="957600"/>
              <a:ext cx="6655680" cy="3584160"/>
            </p14:xfrm>
          </p:contentPart>
        </mc:Choice>
        <mc:Fallback xmlns="">
          <p:pic>
            <p:nvPicPr>
              <p:cNvPr id="7" name="Ink 6">
                <a:extLst>
                  <a:ext uri="{FF2B5EF4-FFF2-40B4-BE49-F238E27FC236}">
                    <a16:creationId xmlns:a16="http://schemas.microsoft.com/office/drawing/2014/main" id="{C689095A-1032-95E7-E003-2551674511C7}"/>
                  </a:ext>
                </a:extLst>
              </p:cNvPr>
              <p:cNvPicPr/>
              <p:nvPr/>
            </p:nvPicPr>
            <p:blipFill>
              <a:blip r:embed="rId4"/>
              <a:stretch>
                <a:fillRect/>
              </a:stretch>
            </p:blipFill>
            <p:spPr>
              <a:xfrm>
                <a:off x="56880" y="948240"/>
                <a:ext cx="6674400" cy="3602880"/>
              </a:xfrm>
              <a:prstGeom prst="rect">
                <a:avLst/>
              </a:prstGeom>
            </p:spPr>
          </p:pic>
        </mc:Fallback>
      </mc:AlternateContent>
    </p:spTree>
    <p:extLst>
      <p:ext uri="{BB962C8B-B14F-4D97-AF65-F5344CB8AC3E}">
        <p14:creationId xmlns:p14="http://schemas.microsoft.com/office/powerpoint/2010/main" val="4105875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BCD9-9046-2188-E811-227334CA51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AED3E5-4D89-1362-9E80-925CB67675CD}"/>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D1F9E5BC-814C-F95C-753F-34A9EE4BA95B}"/>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30</a:t>
            </a:fld>
            <a:endParaRPr lang="en-US"/>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22A21941-E013-A625-F0E0-6C18CC454B6C}"/>
                  </a:ext>
                </a:extLst>
              </p14:cNvPr>
              <p14:cNvContentPartPr/>
              <p14:nvPr/>
            </p14:nvContentPartPr>
            <p14:xfrm>
              <a:off x="12960" y="1800"/>
              <a:ext cx="9200160" cy="6828120"/>
            </p14:xfrm>
          </p:contentPart>
        </mc:Choice>
        <mc:Fallback xmlns="">
          <p:pic>
            <p:nvPicPr>
              <p:cNvPr id="7" name="Ink 6">
                <a:extLst>
                  <a:ext uri="{FF2B5EF4-FFF2-40B4-BE49-F238E27FC236}">
                    <a16:creationId xmlns:a16="http://schemas.microsoft.com/office/drawing/2014/main" id="{22A21941-E013-A625-F0E0-6C18CC454B6C}"/>
                  </a:ext>
                </a:extLst>
              </p:cNvPr>
              <p:cNvPicPr/>
              <p:nvPr/>
            </p:nvPicPr>
            <p:blipFill>
              <a:blip r:embed="rId3"/>
              <a:stretch>
                <a:fillRect/>
              </a:stretch>
            </p:blipFill>
            <p:spPr>
              <a:xfrm>
                <a:off x="3600" y="-7560"/>
                <a:ext cx="9218880" cy="6846840"/>
              </a:xfrm>
              <a:prstGeom prst="rect">
                <a:avLst/>
              </a:prstGeom>
            </p:spPr>
          </p:pic>
        </mc:Fallback>
      </mc:AlternateContent>
    </p:spTree>
    <p:extLst>
      <p:ext uri="{BB962C8B-B14F-4D97-AF65-F5344CB8AC3E}">
        <p14:creationId xmlns:p14="http://schemas.microsoft.com/office/powerpoint/2010/main" val="963080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7"/>
          <p:cNvSpPr txBox="1">
            <a:spLocks noGrp="1"/>
          </p:cNvSpPr>
          <p:nvPr>
            <p:ph type="title"/>
          </p:nvPr>
        </p:nvSpPr>
        <p:spPr>
          <a:xfrm>
            <a:off x="685800" y="-226833"/>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ct val="100000"/>
              <a:buFont typeface="Arial"/>
              <a:buNone/>
            </a:pPr>
            <a:r>
              <a:rPr lang="en-US" dirty="0"/>
              <a:t>Properties of the mean and median</a:t>
            </a:r>
            <a:endParaRPr dirty="0"/>
          </a:p>
        </p:txBody>
      </p:sp>
      <p:sp>
        <p:nvSpPr>
          <p:cNvPr id="324" name="Google Shape;324;p2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2210"/>
            </a:pPr>
            <a:r>
              <a:rPr lang="en-US" dirty="0"/>
              <a:t>The mean need not be a member of the original sample-set.</a:t>
            </a:r>
            <a:endParaRPr dirty="0"/>
          </a:p>
          <a:p>
            <a:pPr marL="597535" indent="-457200">
              <a:spcBef>
                <a:spcPts val="580"/>
              </a:spcBef>
              <a:buSzPts val="2210"/>
            </a:pPr>
            <a:endParaRPr dirty="0"/>
          </a:p>
          <a:p>
            <a:pPr lvl="0" algn="l" rtl="0">
              <a:spcBef>
                <a:spcPts val="580"/>
              </a:spcBef>
              <a:spcAft>
                <a:spcPts val="0"/>
              </a:spcAft>
              <a:buSzPts val="2210"/>
            </a:pPr>
            <a:r>
              <a:rPr lang="en-US" dirty="0"/>
              <a:t>The median is always a member of the original sample-set if </a:t>
            </a:r>
            <a:r>
              <a:rPr lang="en-US" i="1" dirty="0"/>
              <a:t>N</a:t>
            </a:r>
            <a:r>
              <a:rPr lang="en-US" dirty="0"/>
              <a:t> is odd. </a:t>
            </a:r>
            <a:endParaRPr dirty="0"/>
          </a:p>
          <a:p>
            <a:pPr marL="597535" indent="-457200">
              <a:spcBef>
                <a:spcPts val="580"/>
              </a:spcBef>
              <a:buSzPts val="2210"/>
            </a:pPr>
            <a:endParaRPr dirty="0"/>
          </a:p>
          <a:p>
            <a:pPr lvl="0" algn="l" rtl="0">
              <a:spcBef>
                <a:spcPts val="580"/>
              </a:spcBef>
              <a:spcAft>
                <a:spcPts val="0"/>
              </a:spcAft>
              <a:buSzPts val="2210"/>
            </a:pPr>
            <a:r>
              <a:rPr lang="en-US" dirty="0"/>
              <a:t>The median is not unique and will not be a member of the set if </a:t>
            </a:r>
            <a:r>
              <a:rPr lang="en-US" i="1" dirty="0"/>
              <a:t>N</a:t>
            </a:r>
            <a:r>
              <a:rPr lang="en-US" dirty="0"/>
              <a:t> is even.</a:t>
            </a:r>
            <a:endParaRPr dirty="0"/>
          </a:p>
          <a:p>
            <a:pPr marL="597535" indent="-457200">
              <a:spcBef>
                <a:spcPts val="580"/>
              </a:spcBef>
              <a:buSzPts val="2210"/>
            </a:pPr>
            <a:endParaRPr dirty="0"/>
          </a:p>
          <a:p>
            <a:pPr marL="274320" lvl="0" indent="-133985" algn="l" rtl="0">
              <a:spcBef>
                <a:spcPts val="580"/>
              </a:spcBef>
              <a:spcAft>
                <a:spcPts val="0"/>
              </a:spcAft>
              <a:buSzPts val="2210"/>
              <a:buNone/>
            </a:pPr>
            <a:endParaRPr dirty="0"/>
          </a:p>
          <a:p>
            <a:pPr marL="274320" lvl="0" indent="-133985" algn="l" rtl="0">
              <a:spcBef>
                <a:spcPts val="580"/>
              </a:spcBef>
              <a:spcAft>
                <a:spcPts val="0"/>
              </a:spcAft>
              <a:buSzPts val="2210"/>
              <a:buNone/>
            </a:pPr>
            <a:endParaRPr dirty="0"/>
          </a:p>
          <a:p>
            <a:pPr marL="274320" lvl="0" indent="-133985" algn="l" rtl="0">
              <a:spcBef>
                <a:spcPts val="580"/>
              </a:spcBef>
              <a:spcAft>
                <a:spcPts val="0"/>
              </a:spcAft>
              <a:buSzPts val="2210"/>
              <a:buNone/>
            </a:pPr>
            <a:endParaRPr dirty="0"/>
          </a:p>
        </p:txBody>
      </p:sp>
      <p:sp>
        <p:nvSpPr>
          <p:cNvPr id="325" name="Google Shape;325;p27"/>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31</a:t>
            </a:fld>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2257852-29F0-757A-78CE-0806C7434125}"/>
                  </a:ext>
                </a:extLst>
              </p14:cNvPr>
              <p14:cNvContentPartPr/>
              <p14:nvPr/>
            </p14:nvContentPartPr>
            <p14:xfrm>
              <a:off x="1665360" y="2726280"/>
              <a:ext cx="1114560" cy="113400"/>
            </p14:xfrm>
          </p:contentPart>
        </mc:Choice>
        <mc:Fallback xmlns="">
          <p:pic>
            <p:nvPicPr>
              <p:cNvPr id="2" name="Ink 1">
                <a:extLst>
                  <a:ext uri="{FF2B5EF4-FFF2-40B4-BE49-F238E27FC236}">
                    <a16:creationId xmlns:a16="http://schemas.microsoft.com/office/drawing/2014/main" id="{82257852-29F0-757A-78CE-0806C7434125}"/>
                  </a:ext>
                </a:extLst>
              </p:cNvPr>
              <p:cNvPicPr/>
              <p:nvPr/>
            </p:nvPicPr>
            <p:blipFill>
              <a:blip r:embed="rId4"/>
              <a:stretch>
                <a:fillRect/>
              </a:stretch>
            </p:blipFill>
            <p:spPr>
              <a:xfrm>
                <a:off x="1656000" y="2716920"/>
                <a:ext cx="1133280" cy="13212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8"/>
          <p:cNvSpPr txBox="1">
            <a:spLocks noGrp="1"/>
          </p:cNvSpPr>
          <p:nvPr>
            <p:ph type="title"/>
          </p:nvPr>
        </p:nvSpPr>
        <p:spPr>
          <a:xfrm>
            <a:off x="905256" y="-137139"/>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ct val="100000"/>
              <a:buFont typeface="Arial"/>
              <a:buNone/>
            </a:pPr>
            <a:r>
              <a:rPr lang="en-US" dirty="0"/>
              <a:t>Properties of the mean and median</a:t>
            </a:r>
            <a:endParaRPr dirty="0"/>
          </a:p>
        </p:txBody>
      </p:sp>
      <p:sp>
        <p:nvSpPr>
          <p:cNvPr id="331" name="Google Shape;331;p2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2210"/>
            </a:pPr>
            <a:r>
              <a:rPr lang="en-US" dirty="0"/>
              <a:t>Consider a set of sample points </a:t>
            </a:r>
            <a:r>
              <a:rPr lang="en-US" i="1" dirty="0"/>
              <a:t>x</a:t>
            </a:r>
            <a:r>
              <a:rPr lang="en-US" baseline="-25000" dirty="0"/>
              <a:t>1</a:t>
            </a:r>
            <a:r>
              <a:rPr lang="en-US" dirty="0"/>
              <a:t>, </a:t>
            </a:r>
            <a:r>
              <a:rPr lang="en-US" i="1" dirty="0"/>
              <a:t>x</a:t>
            </a:r>
            <a:r>
              <a:rPr lang="en-US" baseline="-25000" dirty="0"/>
              <a:t>2</a:t>
            </a:r>
            <a:r>
              <a:rPr lang="en-US" dirty="0"/>
              <a:t>, …, </a:t>
            </a:r>
            <a:r>
              <a:rPr lang="en-US" i="1" dirty="0" err="1"/>
              <a:t>x</a:t>
            </a:r>
            <a:r>
              <a:rPr lang="en-US" i="1" baseline="-25000" dirty="0" err="1"/>
              <a:t>N</a:t>
            </a:r>
            <a:r>
              <a:rPr lang="en-US" dirty="0"/>
              <a:t>. Let us say that some of these values get grossly corrupted.</a:t>
            </a:r>
            <a:endParaRPr dirty="0"/>
          </a:p>
          <a:p>
            <a:pPr marL="597535" lvl="0" indent="-457200" algn="l" rtl="0">
              <a:spcBef>
                <a:spcPts val="580"/>
              </a:spcBef>
              <a:spcAft>
                <a:spcPts val="0"/>
              </a:spcAft>
              <a:buSzPts val="2210"/>
            </a:pPr>
            <a:endParaRPr dirty="0"/>
          </a:p>
          <a:p>
            <a:pPr lvl="0" algn="l" rtl="0">
              <a:spcBef>
                <a:spcPts val="580"/>
              </a:spcBef>
              <a:spcAft>
                <a:spcPts val="0"/>
              </a:spcAft>
              <a:buSzPts val="2210"/>
            </a:pPr>
            <a:r>
              <a:rPr lang="en-US" dirty="0"/>
              <a:t>What happens to the mean?</a:t>
            </a:r>
            <a:endParaRPr dirty="0"/>
          </a:p>
          <a:p>
            <a:pPr marL="597535" lvl="0" indent="-457200" algn="l" rtl="0">
              <a:spcBef>
                <a:spcPts val="580"/>
              </a:spcBef>
              <a:spcAft>
                <a:spcPts val="0"/>
              </a:spcAft>
              <a:buSzPts val="2210"/>
            </a:pPr>
            <a:endParaRPr dirty="0"/>
          </a:p>
          <a:p>
            <a:pPr lvl="0" algn="l" rtl="0">
              <a:spcBef>
                <a:spcPts val="580"/>
              </a:spcBef>
              <a:spcAft>
                <a:spcPts val="0"/>
              </a:spcAft>
              <a:buSzPts val="2210"/>
            </a:pPr>
            <a:r>
              <a:rPr lang="en-US" dirty="0"/>
              <a:t>What happens to the median? </a:t>
            </a:r>
            <a:endParaRPr dirty="0"/>
          </a:p>
          <a:p>
            <a:pPr marL="274320" lvl="0" indent="-133985" algn="l" rtl="0">
              <a:spcBef>
                <a:spcPts val="580"/>
              </a:spcBef>
              <a:spcAft>
                <a:spcPts val="0"/>
              </a:spcAft>
              <a:buSzPts val="2210"/>
              <a:buNone/>
            </a:pPr>
            <a:endParaRPr dirty="0"/>
          </a:p>
          <a:p>
            <a:pPr marL="274320" lvl="0" indent="-133985" algn="l" rtl="0">
              <a:spcBef>
                <a:spcPts val="580"/>
              </a:spcBef>
              <a:spcAft>
                <a:spcPts val="0"/>
              </a:spcAft>
              <a:buSzPts val="2210"/>
              <a:buNone/>
            </a:pPr>
            <a:endParaRPr dirty="0"/>
          </a:p>
          <a:p>
            <a:pPr marL="274320" lvl="0" indent="-133985" algn="l" rtl="0">
              <a:spcBef>
                <a:spcPts val="580"/>
              </a:spcBef>
              <a:spcAft>
                <a:spcPts val="0"/>
              </a:spcAft>
              <a:buSzPts val="2210"/>
              <a:buNone/>
            </a:pPr>
            <a:endParaRPr dirty="0"/>
          </a:p>
          <a:p>
            <a:pPr marL="274320" lvl="0" indent="-133985" algn="l" rtl="0">
              <a:spcBef>
                <a:spcPts val="580"/>
              </a:spcBef>
              <a:spcAft>
                <a:spcPts val="0"/>
              </a:spcAft>
              <a:buSzPts val="2210"/>
              <a:buNone/>
            </a:pPr>
            <a:endParaRPr dirty="0"/>
          </a:p>
        </p:txBody>
      </p:sp>
      <p:sp>
        <p:nvSpPr>
          <p:cNvPr id="332" name="Google Shape;332;p28"/>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9"/>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Example</a:t>
            </a:r>
            <a:endParaRPr/>
          </a:p>
        </p:txBody>
      </p:sp>
      <p:sp>
        <p:nvSpPr>
          <p:cNvPr id="338" name="Google Shape;338;p2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2210"/>
            </a:pPr>
            <a:r>
              <a:rPr lang="en-US" dirty="0"/>
              <a:t>Let A ={1,2,3,4,6}</a:t>
            </a:r>
            <a:endParaRPr dirty="0"/>
          </a:p>
          <a:p>
            <a:pPr lvl="0" algn="l" rtl="0">
              <a:spcBef>
                <a:spcPts val="580"/>
              </a:spcBef>
              <a:spcAft>
                <a:spcPts val="0"/>
              </a:spcAft>
              <a:buSzPts val="2210"/>
            </a:pPr>
            <a:r>
              <a:rPr lang="en-US" dirty="0"/>
              <a:t>Mean (A) = 3.2, median (A) = 3</a:t>
            </a:r>
            <a:endParaRPr dirty="0"/>
          </a:p>
          <a:p>
            <a:pPr lvl="0" algn="l" rtl="0">
              <a:spcBef>
                <a:spcPts val="580"/>
              </a:spcBef>
              <a:spcAft>
                <a:spcPts val="0"/>
              </a:spcAft>
              <a:buSzPts val="2210"/>
            </a:pPr>
            <a:r>
              <a:rPr lang="en-US" dirty="0"/>
              <a:t>Now consider A = {1,2,3,4,20}</a:t>
            </a:r>
            <a:endParaRPr dirty="0"/>
          </a:p>
          <a:p>
            <a:pPr lvl="0" algn="l" rtl="0">
              <a:spcBef>
                <a:spcPts val="580"/>
              </a:spcBef>
              <a:spcAft>
                <a:spcPts val="0"/>
              </a:spcAft>
              <a:buSzPts val="2210"/>
            </a:pPr>
            <a:r>
              <a:rPr lang="en-US" dirty="0"/>
              <a:t>Mean (A) = 6, median(A) = 3.</a:t>
            </a:r>
            <a:endParaRPr dirty="0"/>
          </a:p>
        </p:txBody>
      </p:sp>
      <p:sp>
        <p:nvSpPr>
          <p:cNvPr id="339" name="Google Shape;339;p29"/>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33</a:t>
            </a:fld>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C91E8D7-9C6E-7FB4-FEAC-589F88504385}"/>
                  </a:ext>
                </a:extLst>
              </p14:cNvPr>
              <p14:cNvContentPartPr/>
              <p14:nvPr/>
            </p14:nvContentPartPr>
            <p14:xfrm>
              <a:off x="473040" y="1551240"/>
              <a:ext cx="5503320" cy="3683880"/>
            </p14:xfrm>
          </p:contentPart>
        </mc:Choice>
        <mc:Fallback xmlns="">
          <p:pic>
            <p:nvPicPr>
              <p:cNvPr id="2" name="Ink 1">
                <a:extLst>
                  <a:ext uri="{FF2B5EF4-FFF2-40B4-BE49-F238E27FC236}">
                    <a16:creationId xmlns:a16="http://schemas.microsoft.com/office/drawing/2014/main" id="{DC91E8D7-9C6E-7FB4-FEAC-589F88504385}"/>
                  </a:ext>
                </a:extLst>
              </p:cNvPr>
              <p:cNvPicPr/>
              <p:nvPr/>
            </p:nvPicPr>
            <p:blipFill>
              <a:blip r:embed="rId4"/>
              <a:stretch>
                <a:fillRect/>
              </a:stretch>
            </p:blipFill>
            <p:spPr>
              <a:xfrm>
                <a:off x="463680" y="1541880"/>
                <a:ext cx="5522040" cy="3702600"/>
              </a:xfrm>
              <a:prstGeom prst="rect">
                <a:avLst/>
              </a:prstGeom>
            </p:spPr>
          </p:pic>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0"/>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dirty="0"/>
              <a:t>Percentiles</a:t>
            </a:r>
            <a:endParaRPr dirty="0"/>
          </a:p>
        </p:txBody>
      </p:sp>
      <p:sp>
        <p:nvSpPr>
          <p:cNvPr id="345" name="Google Shape;345;p3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2210"/>
              <a:buFont typeface="Courier New" panose="02070309020205020404" pitchFamily="49" charset="0"/>
              <a:buChar char="o"/>
            </a:pPr>
            <a:r>
              <a:rPr lang="en-US" dirty="0"/>
              <a:t>The sample 100</a:t>
            </a:r>
            <a:r>
              <a:rPr lang="en-US" i="1" dirty="0"/>
              <a:t>p</a:t>
            </a:r>
            <a:r>
              <a:rPr lang="en-US" dirty="0"/>
              <a:t> percentile (0 ≤ </a:t>
            </a:r>
            <a:r>
              <a:rPr lang="en-US" i="1" dirty="0"/>
              <a:t>p</a:t>
            </a:r>
            <a:r>
              <a:rPr lang="en-US" dirty="0"/>
              <a:t> ≤ 1) is defined as the data value </a:t>
            </a:r>
            <a:r>
              <a:rPr lang="en-US" i="1" dirty="0"/>
              <a:t>y</a:t>
            </a:r>
            <a:r>
              <a:rPr lang="en-US" dirty="0"/>
              <a:t> such that 100</a:t>
            </a:r>
            <a:r>
              <a:rPr lang="en-US" i="1" dirty="0"/>
              <a:t>p</a:t>
            </a:r>
            <a:r>
              <a:rPr lang="en-US" dirty="0"/>
              <a:t>% of the data have a value less than or equal to </a:t>
            </a:r>
            <a:r>
              <a:rPr lang="en-US" i="1" dirty="0"/>
              <a:t>y</a:t>
            </a:r>
            <a:r>
              <a:rPr lang="en-US" dirty="0"/>
              <a:t>, and 100(1-</a:t>
            </a:r>
            <a:r>
              <a:rPr lang="en-US" i="1" dirty="0"/>
              <a:t>p</a:t>
            </a:r>
            <a:r>
              <a:rPr lang="en-US" dirty="0"/>
              <a:t>)% of the data have a larger value.</a:t>
            </a:r>
            <a:endParaRPr dirty="0"/>
          </a:p>
          <a:p>
            <a:pPr marL="597535" indent="-457200">
              <a:spcBef>
                <a:spcPts val="580"/>
              </a:spcBef>
              <a:buSzPts val="2210"/>
              <a:buFont typeface="Courier New" panose="02070309020205020404" pitchFamily="49" charset="0"/>
              <a:buChar char="o"/>
            </a:pPr>
            <a:endParaRPr dirty="0"/>
          </a:p>
          <a:p>
            <a:pPr lvl="0" algn="l" rtl="0">
              <a:spcBef>
                <a:spcPts val="580"/>
              </a:spcBef>
              <a:spcAft>
                <a:spcPts val="0"/>
              </a:spcAft>
              <a:buSzPts val="2210"/>
              <a:buFont typeface="Courier New" panose="02070309020205020404" pitchFamily="49" charset="0"/>
              <a:buChar char="o"/>
            </a:pPr>
            <a:r>
              <a:rPr lang="en-US" dirty="0"/>
              <a:t>For a data set with </a:t>
            </a:r>
            <a:r>
              <a:rPr lang="en-US" i="1" dirty="0"/>
              <a:t>n</a:t>
            </a:r>
            <a:r>
              <a:rPr lang="en-US" dirty="0"/>
              <a:t> sample points, the sample 100</a:t>
            </a:r>
            <a:r>
              <a:rPr lang="en-US" i="1" dirty="0"/>
              <a:t>p</a:t>
            </a:r>
            <a:r>
              <a:rPr lang="en-US" dirty="0"/>
              <a:t> percentile is that value such that at least </a:t>
            </a:r>
            <a:r>
              <a:rPr lang="en-US" i="1" dirty="0"/>
              <a:t>np</a:t>
            </a:r>
            <a:r>
              <a:rPr lang="en-US" dirty="0"/>
              <a:t> of the values are less than or equal to it. And at least </a:t>
            </a:r>
            <a:r>
              <a:rPr lang="en-US" i="1" dirty="0"/>
              <a:t>n</a:t>
            </a:r>
            <a:r>
              <a:rPr lang="en-US" dirty="0"/>
              <a:t>(1-</a:t>
            </a:r>
            <a:r>
              <a:rPr lang="en-US" i="1" dirty="0"/>
              <a:t>p</a:t>
            </a:r>
            <a:r>
              <a:rPr lang="en-US" dirty="0"/>
              <a:t>) of the values are greater than it. </a:t>
            </a:r>
            <a:endParaRPr dirty="0"/>
          </a:p>
        </p:txBody>
      </p:sp>
      <p:sp>
        <p:nvSpPr>
          <p:cNvPr id="346" name="Google Shape;346;p30"/>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34</a:t>
            </a:fld>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4DC557A-E73F-956D-85D1-27DBE7B6645E}"/>
                  </a:ext>
                </a:extLst>
              </p14:cNvPr>
              <p14:cNvContentPartPr/>
              <p14:nvPr/>
            </p14:nvContentPartPr>
            <p14:xfrm>
              <a:off x="2626560" y="1449000"/>
              <a:ext cx="3191760" cy="467280"/>
            </p14:xfrm>
          </p:contentPart>
        </mc:Choice>
        <mc:Fallback xmlns="">
          <p:pic>
            <p:nvPicPr>
              <p:cNvPr id="2" name="Ink 1">
                <a:extLst>
                  <a:ext uri="{FF2B5EF4-FFF2-40B4-BE49-F238E27FC236}">
                    <a16:creationId xmlns:a16="http://schemas.microsoft.com/office/drawing/2014/main" id="{A4DC557A-E73F-956D-85D1-27DBE7B6645E}"/>
                  </a:ext>
                </a:extLst>
              </p:cNvPr>
              <p:cNvPicPr/>
              <p:nvPr/>
            </p:nvPicPr>
            <p:blipFill>
              <a:blip r:embed="rId4"/>
              <a:stretch>
                <a:fillRect/>
              </a:stretch>
            </p:blipFill>
            <p:spPr>
              <a:xfrm>
                <a:off x="2617200" y="1439640"/>
                <a:ext cx="3210480" cy="48600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1"/>
          <p:cNvSpPr txBox="1">
            <a:spLocks noGrp="1"/>
          </p:cNvSpPr>
          <p:nvPr>
            <p:ph type="title"/>
          </p:nvPr>
        </p:nvSpPr>
        <p:spPr>
          <a:xfrm>
            <a:off x="914400" y="76200"/>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dirty="0"/>
              <a:t>Quantiles</a:t>
            </a:r>
            <a:endParaRPr dirty="0"/>
          </a:p>
        </p:txBody>
      </p:sp>
      <p:sp>
        <p:nvSpPr>
          <p:cNvPr id="352" name="Google Shape;352;p31"/>
          <p:cNvSpPr txBox="1">
            <a:spLocks noGrp="1"/>
          </p:cNvSpPr>
          <p:nvPr>
            <p:ph idx="1"/>
          </p:nvPr>
        </p:nvSpPr>
        <p:spPr>
          <a:xfrm>
            <a:off x="914400" y="1213104"/>
            <a:ext cx="7772400" cy="5263896"/>
          </a:xfrm>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2210"/>
            </a:pPr>
            <a:r>
              <a:rPr lang="en-US" dirty="0"/>
              <a:t>The sample 25 percentile = first quartile.</a:t>
            </a:r>
            <a:endParaRPr dirty="0"/>
          </a:p>
          <a:p>
            <a:pPr lvl="0" algn="l" rtl="0">
              <a:spcBef>
                <a:spcPts val="580"/>
              </a:spcBef>
              <a:spcAft>
                <a:spcPts val="0"/>
              </a:spcAft>
              <a:buSzPts val="2210"/>
            </a:pPr>
            <a:r>
              <a:rPr lang="en-US" dirty="0"/>
              <a:t>The sample 50 percentile = second quartile.</a:t>
            </a:r>
            <a:endParaRPr dirty="0"/>
          </a:p>
          <a:p>
            <a:pPr lvl="0" algn="l" rtl="0">
              <a:spcBef>
                <a:spcPts val="580"/>
              </a:spcBef>
              <a:spcAft>
                <a:spcPts val="0"/>
              </a:spcAft>
              <a:buSzPts val="2210"/>
            </a:pPr>
            <a:r>
              <a:rPr lang="en-US" dirty="0"/>
              <a:t>The sample 75 percentile = third quartile.</a:t>
            </a:r>
            <a:endParaRPr dirty="0"/>
          </a:p>
          <a:p>
            <a:pPr lvl="0" algn="l" rtl="0">
              <a:spcBef>
                <a:spcPts val="580"/>
              </a:spcBef>
              <a:spcAft>
                <a:spcPts val="0"/>
              </a:spcAft>
              <a:buSzPts val="2210"/>
            </a:pPr>
            <a:r>
              <a:rPr lang="en-US" dirty="0"/>
              <a:t>Quantiles can be inferred from the cumulative relative frequency plot (how?).</a:t>
            </a:r>
            <a:endParaRPr dirty="0"/>
          </a:p>
          <a:p>
            <a:pPr lvl="0" algn="l" rtl="0">
              <a:spcBef>
                <a:spcPts val="580"/>
              </a:spcBef>
              <a:spcAft>
                <a:spcPts val="0"/>
              </a:spcAft>
              <a:buSzPts val="2210"/>
            </a:pPr>
            <a:r>
              <a:rPr lang="en-US" dirty="0"/>
              <a:t>Or by sorting the data values (how?).</a:t>
            </a:r>
            <a:endParaRPr dirty="0"/>
          </a:p>
        </p:txBody>
      </p:sp>
      <p:sp>
        <p:nvSpPr>
          <p:cNvPr id="353" name="Google Shape;353;p31"/>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32"/>
          <p:cNvPicPr preferRelativeResize="0"/>
          <p:nvPr/>
        </p:nvPicPr>
        <p:blipFill rotWithShape="1">
          <a:blip r:embed="rId3">
            <a:alphaModFix/>
          </a:blip>
          <a:srcRect/>
          <a:stretch/>
        </p:blipFill>
        <p:spPr>
          <a:xfrm>
            <a:off x="914400" y="685800"/>
            <a:ext cx="7316711" cy="5486400"/>
          </a:xfrm>
          <a:prstGeom prst="rect">
            <a:avLst/>
          </a:prstGeom>
          <a:noFill/>
          <a:ln>
            <a:noFill/>
          </a:ln>
        </p:spPr>
      </p:pic>
      <p:cxnSp>
        <p:nvCxnSpPr>
          <p:cNvPr id="359" name="Google Shape;359;p32"/>
          <p:cNvCxnSpPr/>
          <p:nvPr/>
        </p:nvCxnSpPr>
        <p:spPr>
          <a:xfrm>
            <a:off x="1905000" y="4419600"/>
            <a:ext cx="6705600" cy="0"/>
          </a:xfrm>
          <a:prstGeom prst="straightConnector1">
            <a:avLst/>
          </a:prstGeom>
          <a:noFill/>
          <a:ln w="9525" cap="flat" cmpd="sng">
            <a:solidFill>
              <a:srgbClr val="AE350A"/>
            </a:solidFill>
            <a:prstDash val="solid"/>
            <a:round/>
            <a:headEnd type="none" w="sm" len="sm"/>
            <a:tailEnd type="none" w="sm" len="sm"/>
          </a:ln>
        </p:spPr>
      </p:cxnSp>
      <p:sp>
        <p:nvSpPr>
          <p:cNvPr id="360" name="Google Shape;360;p32"/>
          <p:cNvSpPr txBox="1"/>
          <p:nvPr/>
        </p:nvSpPr>
        <p:spPr>
          <a:xfrm>
            <a:off x="5486400" y="4114800"/>
            <a:ext cx="1981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1</a:t>
            </a:r>
            <a:r>
              <a:rPr lang="en-US" sz="1800" baseline="30000">
                <a:solidFill>
                  <a:schemeClr val="dk1"/>
                </a:solidFill>
                <a:latin typeface="Times New Roman"/>
                <a:ea typeface="Times New Roman"/>
                <a:cs typeface="Times New Roman"/>
                <a:sym typeface="Times New Roman"/>
              </a:rPr>
              <a:t>st</a:t>
            </a:r>
            <a:r>
              <a:rPr lang="en-US" sz="1800">
                <a:solidFill>
                  <a:schemeClr val="dk1"/>
                </a:solidFill>
                <a:latin typeface="Times New Roman"/>
                <a:ea typeface="Times New Roman"/>
                <a:cs typeface="Times New Roman"/>
                <a:sym typeface="Times New Roman"/>
              </a:rPr>
              <a:t> quartile</a:t>
            </a:r>
            <a:endParaRPr sz="1800">
              <a:solidFill>
                <a:schemeClr val="dk1"/>
              </a:solidFill>
              <a:latin typeface="Times New Roman"/>
              <a:ea typeface="Times New Roman"/>
              <a:cs typeface="Times New Roman"/>
              <a:sym typeface="Times New Roman"/>
            </a:endParaRPr>
          </a:p>
        </p:txBody>
      </p:sp>
      <p:cxnSp>
        <p:nvCxnSpPr>
          <p:cNvPr id="361" name="Google Shape;361;p32"/>
          <p:cNvCxnSpPr/>
          <p:nvPr/>
        </p:nvCxnSpPr>
        <p:spPr>
          <a:xfrm>
            <a:off x="1905000" y="3352061"/>
            <a:ext cx="6553200" cy="0"/>
          </a:xfrm>
          <a:prstGeom prst="straightConnector1">
            <a:avLst/>
          </a:prstGeom>
          <a:noFill/>
          <a:ln w="9525" cap="flat" cmpd="sng">
            <a:solidFill>
              <a:srgbClr val="AE350A"/>
            </a:solidFill>
            <a:prstDash val="solid"/>
            <a:round/>
            <a:headEnd type="none" w="sm" len="sm"/>
            <a:tailEnd type="none" w="sm" len="sm"/>
          </a:ln>
        </p:spPr>
      </p:cxnSp>
      <p:sp>
        <p:nvSpPr>
          <p:cNvPr id="362" name="Google Shape;362;p32"/>
          <p:cNvSpPr txBox="1"/>
          <p:nvPr/>
        </p:nvSpPr>
        <p:spPr>
          <a:xfrm>
            <a:off x="6248400" y="2971800"/>
            <a:ext cx="1981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2</a:t>
            </a:r>
            <a:r>
              <a:rPr lang="en-US" sz="1800" baseline="30000">
                <a:solidFill>
                  <a:schemeClr val="dk1"/>
                </a:solidFill>
                <a:latin typeface="Times New Roman"/>
                <a:ea typeface="Times New Roman"/>
                <a:cs typeface="Times New Roman"/>
                <a:sym typeface="Times New Roman"/>
              </a:rPr>
              <a:t>nd</a:t>
            </a:r>
            <a:r>
              <a:rPr lang="en-US" sz="1800">
                <a:solidFill>
                  <a:schemeClr val="dk1"/>
                </a:solidFill>
                <a:latin typeface="Times New Roman"/>
                <a:ea typeface="Times New Roman"/>
                <a:cs typeface="Times New Roman"/>
                <a:sym typeface="Times New Roman"/>
              </a:rPr>
              <a:t> quartile</a:t>
            </a:r>
            <a:endParaRPr sz="1800">
              <a:solidFill>
                <a:schemeClr val="dk1"/>
              </a:solidFill>
              <a:latin typeface="Times New Roman"/>
              <a:ea typeface="Times New Roman"/>
              <a:cs typeface="Times New Roman"/>
              <a:sym typeface="Times New Roman"/>
            </a:endParaRPr>
          </a:p>
        </p:txBody>
      </p:sp>
      <p:cxnSp>
        <p:nvCxnSpPr>
          <p:cNvPr id="363" name="Google Shape;363;p32"/>
          <p:cNvCxnSpPr/>
          <p:nvPr/>
        </p:nvCxnSpPr>
        <p:spPr>
          <a:xfrm>
            <a:off x="1905000" y="2286000"/>
            <a:ext cx="6553200" cy="0"/>
          </a:xfrm>
          <a:prstGeom prst="straightConnector1">
            <a:avLst/>
          </a:prstGeom>
          <a:noFill/>
          <a:ln w="9525" cap="flat" cmpd="sng">
            <a:solidFill>
              <a:srgbClr val="AE350A"/>
            </a:solidFill>
            <a:prstDash val="solid"/>
            <a:round/>
            <a:headEnd type="none" w="sm" len="sm"/>
            <a:tailEnd type="none" w="sm" len="sm"/>
          </a:ln>
        </p:spPr>
      </p:cxnSp>
      <p:sp>
        <p:nvSpPr>
          <p:cNvPr id="364" name="Google Shape;364;p32"/>
          <p:cNvSpPr txBox="1"/>
          <p:nvPr/>
        </p:nvSpPr>
        <p:spPr>
          <a:xfrm>
            <a:off x="7010400" y="1905739"/>
            <a:ext cx="1981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3</a:t>
            </a:r>
            <a:r>
              <a:rPr lang="en-US" sz="1800" baseline="30000">
                <a:solidFill>
                  <a:schemeClr val="dk1"/>
                </a:solidFill>
                <a:latin typeface="Times New Roman"/>
                <a:ea typeface="Times New Roman"/>
                <a:cs typeface="Times New Roman"/>
                <a:sym typeface="Times New Roman"/>
              </a:rPr>
              <a:t>rd</a:t>
            </a:r>
            <a:r>
              <a:rPr lang="en-US" sz="1800">
                <a:solidFill>
                  <a:schemeClr val="dk1"/>
                </a:solidFill>
                <a:latin typeface="Times New Roman"/>
                <a:ea typeface="Times New Roman"/>
                <a:cs typeface="Times New Roman"/>
                <a:sym typeface="Times New Roman"/>
              </a:rPr>
              <a:t> quartile</a:t>
            </a:r>
            <a:endParaRPr sz="1800">
              <a:solidFill>
                <a:schemeClr val="dk1"/>
              </a:solidFill>
              <a:latin typeface="Times New Roman"/>
              <a:ea typeface="Times New Roman"/>
              <a:cs typeface="Times New Roman"/>
              <a:sym typeface="Times New Roman"/>
            </a:endParaRPr>
          </a:p>
        </p:txBody>
      </p:sp>
      <p:sp>
        <p:nvSpPr>
          <p:cNvPr id="365" name="Google Shape;365;p32"/>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3"/>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dirty="0"/>
              <a:t>Mode</a:t>
            </a:r>
            <a:endParaRPr dirty="0"/>
          </a:p>
        </p:txBody>
      </p:sp>
      <p:sp>
        <p:nvSpPr>
          <p:cNvPr id="371" name="Google Shape;371;p3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10"/>
              <a:buNone/>
            </a:pPr>
            <a:r>
              <a:rPr lang="en-US" dirty="0"/>
              <a:t>The value that occurs with the highest frequency is called the mode.</a:t>
            </a:r>
            <a:endParaRPr dirty="0"/>
          </a:p>
          <a:p>
            <a:pPr marL="274320" lvl="0" indent="-133985" algn="l" rtl="0">
              <a:spcBef>
                <a:spcPts val="580"/>
              </a:spcBef>
              <a:spcAft>
                <a:spcPts val="0"/>
              </a:spcAft>
              <a:buSzPts val="2210"/>
              <a:buNone/>
            </a:pPr>
            <a:endParaRPr dirty="0"/>
          </a:p>
          <a:p>
            <a:pPr marL="274320" lvl="0" indent="-274320" algn="l" rtl="0">
              <a:spcBef>
                <a:spcPts val="580"/>
              </a:spcBef>
              <a:spcAft>
                <a:spcPts val="0"/>
              </a:spcAft>
              <a:buSzPts val="2210"/>
              <a:buNone/>
            </a:pPr>
            <a:endParaRPr dirty="0"/>
          </a:p>
        </p:txBody>
      </p:sp>
      <p:sp>
        <p:nvSpPr>
          <p:cNvPr id="374" name="Google Shape;374;p33"/>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37</a:t>
            </a:fld>
            <a:endParaRPr/>
          </a:p>
        </p:txBody>
      </p:sp>
      <p:pic>
        <p:nvPicPr>
          <p:cNvPr id="372" name="Google Shape;372;p33"/>
          <p:cNvPicPr preferRelativeResize="0"/>
          <p:nvPr/>
        </p:nvPicPr>
        <p:blipFill rotWithShape="1">
          <a:blip r:embed="rId3">
            <a:alphaModFix/>
          </a:blip>
          <a:srcRect/>
          <a:stretch/>
        </p:blipFill>
        <p:spPr>
          <a:xfrm>
            <a:off x="609600" y="2514600"/>
            <a:ext cx="5121275" cy="3840163"/>
          </a:xfrm>
          <a:prstGeom prst="rect">
            <a:avLst/>
          </a:prstGeom>
          <a:noFill/>
          <a:ln>
            <a:noFill/>
          </a:ln>
        </p:spPr>
      </p:pic>
      <p:cxnSp>
        <p:nvCxnSpPr>
          <p:cNvPr id="373" name="Google Shape;373;p33"/>
          <p:cNvCxnSpPr>
            <a:cxnSpLocks/>
          </p:cNvCxnSpPr>
          <p:nvPr/>
        </p:nvCxnSpPr>
        <p:spPr>
          <a:xfrm flipV="1">
            <a:off x="2819400" y="2606040"/>
            <a:ext cx="682752" cy="289560"/>
          </a:xfrm>
          <a:prstGeom prst="straightConnector1">
            <a:avLst/>
          </a:prstGeom>
          <a:noFill/>
          <a:ln w="50800" cap="flat" cmpd="sng">
            <a:solidFill>
              <a:srgbClr val="AE350A"/>
            </a:solidFill>
            <a:prstDash val="solid"/>
            <a:round/>
            <a:headEnd type="stealth" w="med" len="med"/>
            <a:tailEnd type="stealth" w="med" len="med"/>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4"/>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dirty="0"/>
              <a:t>Mode</a:t>
            </a:r>
            <a:endParaRPr dirty="0"/>
          </a:p>
        </p:txBody>
      </p:sp>
      <p:sp>
        <p:nvSpPr>
          <p:cNvPr id="380" name="Google Shape;380;p3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10"/>
              <a:buNone/>
            </a:pPr>
            <a:r>
              <a:rPr lang="en-US" dirty="0"/>
              <a:t>The mode may not be unique, in which case all the highest frequency values are called </a:t>
            </a:r>
            <a:r>
              <a:rPr lang="en-US" b="1" dirty="0"/>
              <a:t>modal values</a:t>
            </a:r>
            <a:r>
              <a:rPr lang="en-US" dirty="0"/>
              <a:t>.</a:t>
            </a:r>
            <a:endParaRPr dirty="0"/>
          </a:p>
          <a:p>
            <a:pPr marL="274320" lvl="0" indent="-133985" algn="l" rtl="0">
              <a:spcBef>
                <a:spcPts val="580"/>
              </a:spcBef>
              <a:spcAft>
                <a:spcPts val="0"/>
              </a:spcAft>
              <a:buSzPts val="2210"/>
              <a:buNone/>
            </a:pPr>
            <a:endParaRPr dirty="0"/>
          </a:p>
          <a:p>
            <a:pPr marL="274320" lvl="0" indent="-274320" algn="l" rtl="0">
              <a:spcBef>
                <a:spcPts val="580"/>
              </a:spcBef>
              <a:spcAft>
                <a:spcPts val="0"/>
              </a:spcAft>
              <a:buSzPts val="2210"/>
              <a:buNone/>
            </a:pPr>
            <a:endParaRPr dirty="0"/>
          </a:p>
        </p:txBody>
      </p:sp>
      <p:sp>
        <p:nvSpPr>
          <p:cNvPr id="386" name="Google Shape;386;p34"/>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38</a:t>
            </a:fld>
            <a:endParaRPr/>
          </a:p>
        </p:txBody>
      </p:sp>
      <p:pic>
        <p:nvPicPr>
          <p:cNvPr id="383" name="Google Shape;383;p34"/>
          <p:cNvPicPr preferRelativeResize="0"/>
          <p:nvPr/>
        </p:nvPicPr>
        <p:blipFill rotWithShape="1">
          <a:blip r:embed="rId3">
            <a:alphaModFix/>
          </a:blip>
          <a:srcRect/>
          <a:stretch/>
        </p:blipFill>
        <p:spPr>
          <a:xfrm>
            <a:off x="228600" y="3048000"/>
            <a:ext cx="4064839" cy="3048000"/>
          </a:xfrm>
          <a:prstGeom prst="rect">
            <a:avLst/>
          </a:prstGeom>
          <a:noFill/>
          <a:ln>
            <a:noFill/>
          </a:ln>
        </p:spPr>
      </p:pic>
      <p:sp>
        <p:nvSpPr>
          <p:cNvPr id="384" name="Google Shape;384;p34"/>
          <p:cNvSpPr txBox="1"/>
          <p:nvPr/>
        </p:nvSpPr>
        <p:spPr>
          <a:xfrm>
            <a:off x="1371600" y="2743200"/>
            <a:ext cx="213360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Mode at 0</a:t>
            </a:r>
            <a:endParaRPr sz="140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BD110C21-4DFF-91F5-E6DE-C0476B9C84D7}"/>
              </a:ext>
            </a:extLst>
          </p:cNvPr>
          <p:cNvPicPr>
            <a:picLocks noChangeAspect="1"/>
          </p:cNvPicPr>
          <p:nvPr/>
        </p:nvPicPr>
        <p:blipFill>
          <a:blip r:embed="rId4"/>
          <a:stretch>
            <a:fillRect/>
          </a:stretch>
        </p:blipFill>
        <p:spPr>
          <a:xfrm>
            <a:off x="4171128" y="2650742"/>
            <a:ext cx="4972872" cy="344525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390"/>
        <p:cNvGrpSpPr/>
        <p:nvPr/>
      </p:nvGrpSpPr>
      <p:grpSpPr>
        <a:xfrm>
          <a:off x="0" y="0"/>
          <a:ext cx="0" cy="0"/>
          <a:chOff x="0" y="0"/>
          <a:chExt cx="0" cy="0"/>
        </a:xfrm>
      </p:grpSpPr>
      <p:sp>
        <p:nvSpPr>
          <p:cNvPr id="391" name="Google Shape;391;p35"/>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Histogram for finding mean</a:t>
            </a:r>
            <a:endParaRPr/>
          </a:p>
        </p:txBody>
      </p:sp>
      <p:sp>
        <p:nvSpPr>
          <p:cNvPr id="392" name="Google Shape;392;p3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Given the histogram, the mean of a sample can be approximated as follows: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25755" algn="l" rtl="0">
              <a:spcBef>
                <a:spcPts val="0"/>
              </a:spcBef>
              <a:spcAft>
                <a:spcPts val="0"/>
              </a:spcAft>
              <a:buSzPts val="1530"/>
              <a:buChar char="⚫"/>
            </a:pPr>
            <a:r>
              <a:rPr lang="en-US"/>
              <a:t>Here f</a:t>
            </a:r>
            <a:r>
              <a:rPr lang="en-US" baseline="-25000"/>
              <a:t>j</a:t>
            </a:r>
            <a:r>
              <a:rPr lang="en-US"/>
              <a:t> is the frequency of the </a:t>
            </a:r>
            <a:r>
              <a:rPr lang="en-US" i="1"/>
              <a:t>j</a:t>
            </a:r>
            <a:r>
              <a:rPr lang="en-US"/>
              <a:t>th bin. </a:t>
            </a:r>
            <a:endParaRPr/>
          </a:p>
        </p:txBody>
      </p:sp>
      <p:sp>
        <p:nvSpPr>
          <p:cNvPr id="394" name="Google Shape;394;p35"/>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39</a:t>
            </a:fld>
            <a:endParaRPr/>
          </a:p>
        </p:txBody>
      </p:sp>
      <p:pic>
        <p:nvPicPr>
          <p:cNvPr id="393" name="Google Shape;393;p35"/>
          <p:cNvPicPr preferRelativeResize="0"/>
          <p:nvPr/>
        </p:nvPicPr>
        <p:blipFill rotWithShape="1">
          <a:blip r:embed="rId3">
            <a:alphaModFix/>
          </a:blip>
          <a:srcRect/>
          <a:stretch/>
        </p:blipFill>
        <p:spPr>
          <a:xfrm>
            <a:off x="1295400" y="2514600"/>
            <a:ext cx="3400425" cy="16176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6844-EDAE-7F3F-D313-058A8E70759E}"/>
              </a:ext>
            </a:extLst>
          </p:cNvPr>
          <p:cNvSpPr>
            <a:spLocks noGrp="1"/>
          </p:cNvSpPr>
          <p:nvPr>
            <p:ph type="title"/>
          </p:nvPr>
        </p:nvSpPr>
        <p:spPr/>
        <p:txBody>
          <a:bodyPr/>
          <a:lstStyle/>
          <a:p>
            <a:r>
              <a:rPr lang="en-IN" dirty="0"/>
              <a:t>Population and Samples</a:t>
            </a:r>
          </a:p>
        </p:txBody>
      </p:sp>
      <p:sp>
        <p:nvSpPr>
          <p:cNvPr id="4" name="Slide Number Placeholder 3">
            <a:extLst>
              <a:ext uri="{FF2B5EF4-FFF2-40B4-BE49-F238E27FC236}">
                <a16:creationId xmlns:a16="http://schemas.microsoft.com/office/drawing/2014/main" id="{8A471A44-0289-8A3C-1FEE-AC31E257EACE}"/>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pic>
        <p:nvPicPr>
          <p:cNvPr id="6" name="Picture 5">
            <a:extLst>
              <a:ext uri="{FF2B5EF4-FFF2-40B4-BE49-F238E27FC236}">
                <a16:creationId xmlns:a16="http://schemas.microsoft.com/office/drawing/2014/main" id="{CDC96429-110B-82A5-91AA-802B2A482D77}"/>
              </a:ext>
            </a:extLst>
          </p:cNvPr>
          <p:cNvPicPr>
            <a:picLocks noChangeAspect="1"/>
          </p:cNvPicPr>
          <p:nvPr/>
        </p:nvPicPr>
        <p:blipFill>
          <a:blip r:embed="rId2"/>
          <a:stretch>
            <a:fillRect/>
          </a:stretch>
        </p:blipFill>
        <p:spPr>
          <a:xfrm>
            <a:off x="0" y="2056131"/>
            <a:ext cx="9144000" cy="2745737"/>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DF9C2A9E-1C81-2728-AD3E-79A1ECC9B4B7}"/>
                  </a:ext>
                </a:extLst>
              </p14:cNvPr>
              <p14:cNvContentPartPr/>
              <p14:nvPr/>
            </p14:nvContentPartPr>
            <p14:xfrm>
              <a:off x="237600" y="2230920"/>
              <a:ext cx="8651880" cy="2158200"/>
            </p14:xfrm>
          </p:contentPart>
        </mc:Choice>
        <mc:Fallback xmlns="">
          <p:pic>
            <p:nvPicPr>
              <p:cNvPr id="7" name="Ink 6">
                <a:extLst>
                  <a:ext uri="{FF2B5EF4-FFF2-40B4-BE49-F238E27FC236}">
                    <a16:creationId xmlns:a16="http://schemas.microsoft.com/office/drawing/2014/main" id="{DF9C2A9E-1C81-2728-AD3E-79A1ECC9B4B7}"/>
                  </a:ext>
                </a:extLst>
              </p:cNvPr>
              <p:cNvPicPr/>
              <p:nvPr/>
            </p:nvPicPr>
            <p:blipFill>
              <a:blip r:embed="rId4"/>
              <a:stretch>
                <a:fillRect/>
              </a:stretch>
            </p:blipFill>
            <p:spPr>
              <a:xfrm>
                <a:off x="228240" y="2221560"/>
                <a:ext cx="8670600" cy="2176920"/>
              </a:xfrm>
              <a:prstGeom prst="rect">
                <a:avLst/>
              </a:prstGeom>
            </p:spPr>
          </p:pic>
        </mc:Fallback>
      </mc:AlternateContent>
    </p:spTree>
    <p:extLst>
      <p:ext uri="{BB962C8B-B14F-4D97-AF65-F5344CB8AC3E}">
        <p14:creationId xmlns:p14="http://schemas.microsoft.com/office/powerpoint/2010/main" val="3977975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398"/>
        <p:cNvGrpSpPr/>
        <p:nvPr/>
      </p:nvGrpSpPr>
      <p:grpSpPr>
        <a:xfrm>
          <a:off x="0" y="0"/>
          <a:ext cx="0" cy="0"/>
          <a:chOff x="0" y="0"/>
          <a:chExt cx="0" cy="0"/>
        </a:xfrm>
      </p:grpSpPr>
      <p:sp>
        <p:nvSpPr>
          <p:cNvPr id="399" name="Google Shape;399;p36"/>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Histogram for finding median</a:t>
            </a:r>
            <a:endParaRPr/>
          </a:p>
        </p:txBody>
      </p:sp>
      <p:sp>
        <p:nvSpPr>
          <p:cNvPr id="400" name="Google Shape;400;p3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Given the histogram, the median of a sample is the value at which you can split the histogram into two regions of equal areas.</a:t>
            </a: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Keep adding areas from the leftmost bins till you reach more than </a:t>
            </a:r>
            <a:r>
              <a:rPr lang="en-US" i="1"/>
              <a:t>N</a:t>
            </a:r>
            <a:r>
              <a:rPr lang="en-US"/>
              <a:t>/2 – now you know the bin in which the median will lie – the median is the midpoint of the bin.</a:t>
            </a: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More useful for histograms whose “bins” contain single values. </a:t>
            </a:r>
            <a:endParaRPr/>
          </a:p>
        </p:txBody>
      </p:sp>
      <p:sp>
        <p:nvSpPr>
          <p:cNvPr id="401" name="Google Shape;401;p36"/>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7"/>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Variance and Standard deviation</a:t>
            </a:r>
            <a:endParaRPr/>
          </a:p>
        </p:txBody>
      </p:sp>
      <p:sp>
        <p:nvSpPr>
          <p:cNvPr id="407" name="Google Shape;407;p3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2210"/>
            </a:pPr>
            <a:r>
              <a:rPr lang="en-US" dirty="0"/>
              <a:t>The </a:t>
            </a:r>
            <a:r>
              <a:rPr lang="en-US" b="1" dirty="0"/>
              <a:t>variance</a:t>
            </a:r>
            <a:r>
              <a:rPr lang="en-US" dirty="0"/>
              <a:t> is (approximately) the average value of the squared distance between the sample points and the sample mean. The formula is:</a:t>
            </a:r>
            <a:endParaRPr dirty="0"/>
          </a:p>
          <a:p>
            <a:pPr marL="597535" lvl="0" indent="-457200" algn="l" rtl="0">
              <a:spcBef>
                <a:spcPts val="580"/>
              </a:spcBef>
              <a:spcAft>
                <a:spcPts val="0"/>
              </a:spcAft>
              <a:buSzPts val="2210"/>
            </a:pPr>
            <a:endParaRPr dirty="0"/>
          </a:p>
          <a:p>
            <a:pPr marL="597535" lvl="0" indent="-457200" algn="l" rtl="0">
              <a:spcBef>
                <a:spcPts val="580"/>
              </a:spcBef>
              <a:spcAft>
                <a:spcPts val="0"/>
              </a:spcAft>
              <a:buSzPts val="2210"/>
            </a:pPr>
            <a:endParaRPr dirty="0"/>
          </a:p>
          <a:p>
            <a:pPr marL="597535" lvl="0" indent="-457200" algn="l" rtl="0">
              <a:spcBef>
                <a:spcPts val="580"/>
              </a:spcBef>
              <a:spcAft>
                <a:spcPts val="0"/>
              </a:spcAft>
              <a:buSzPts val="2210"/>
            </a:pPr>
            <a:endParaRPr dirty="0"/>
          </a:p>
          <a:p>
            <a:pPr marL="597535" lvl="0" indent="-457200" algn="l" rtl="0">
              <a:spcBef>
                <a:spcPts val="580"/>
              </a:spcBef>
              <a:spcAft>
                <a:spcPts val="0"/>
              </a:spcAft>
              <a:buSzPts val="2210"/>
            </a:pPr>
            <a:endParaRPr dirty="0"/>
          </a:p>
          <a:p>
            <a:pPr lvl="0" algn="l" rtl="0">
              <a:spcBef>
                <a:spcPts val="580"/>
              </a:spcBef>
              <a:spcAft>
                <a:spcPts val="0"/>
              </a:spcAft>
              <a:buSzPts val="2210"/>
            </a:pPr>
            <a:r>
              <a:rPr lang="en-US" dirty="0"/>
              <a:t>The variance measures the “spread of the data around the sample mean”.</a:t>
            </a:r>
            <a:endParaRPr dirty="0"/>
          </a:p>
          <a:p>
            <a:pPr lvl="0" algn="l" rtl="0">
              <a:spcBef>
                <a:spcPts val="580"/>
              </a:spcBef>
              <a:spcAft>
                <a:spcPts val="0"/>
              </a:spcAft>
              <a:buSzPts val="2210"/>
            </a:pPr>
            <a:r>
              <a:rPr lang="en-US" dirty="0"/>
              <a:t>Its positive square-root is called as the </a:t>
            </a:r>
            <a:r>
              <a:rPr lang="en-US" b="1" dirty="0"/>
              <a:t>standard deviation</a:t>
            </a:r>
            <a:r>
              <a:rPr lang="en-US" dirty="0"/>
              <a:t>.</a:t>
            </a:r>
            <a:endParaRPr dirty="0"/>
          </a:p>
        </p:txBody>
      </p:sp>
      <p:sp>
        <p:nvSpPr>
          <p:cNvPr id="410" name="Google Shape;410;p37"/>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41</a:t>
            </a:fld>
            <a:endParaRPr/>
          </a:p>
        </p:txBody>
      </p:sp>
      <p:pic>
        <p:nvPicPr>
          <p:cNvPr id="408" name="Google Shape;408;p37"/>
          <p:cNvPicPr preferRelativeResize="0"/>
          <p:nvPr/>
        </p:nvPicPr>
        <p:blipFill rotWithShape="1">
          <a:blip r:embed="rId3">
            <a:alphaModFix/>
          </a:blip>
          <a:srcRect/>
          <a:stretch/>
        </p:blipFill>
        <p:spPr>
          <a:xfrm>
            <a:off x="609600" y="2895600"/>
            <a:ext cx="3925888" cy="815975"/>
          </a:xfrm>
          <a:prstGeom prst="rect">
            <a:avLst/>
          </a:prstGeom>
          <a:noFill/>
          <a:ln>
            <a:noFill/>
          </a:ln>
        </p:spPr>
      </p:pic>
      <p:sp>
        <p:nvSpPr>
          <p:cNvPr id="409" name="Google Shape;409;p37"/>
          <p:cNvSpPr txBox="1"/>
          <p:nvPr/>
        </p:nvSpPr>
        <p:spPr>
          <a:xfrm>
            <a:off x="4711117" y="2895600"/>
            <a:ext cx="4529356"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The division by </a:t>
            </a:r>
            <a:r>
              <a:rPr lang="en-US" sz="1800" i="1" dirty="0">
                <a:solidFill>
                  <a:schemeClr val="dk1"/>
                </a:solidFill>
                <a:latin typeface="Times New Roman"/>
                <a:ea typeface="Times New Roman"/>
                <a:cs typeface="Times New Roman"/>
                <a:sym typeface="Times New Roman"/>
              </a:rPr>
              <a:t>N</a:t>
            </a:r>
            <a:r>
              <a:rPr lang="en-US" sz="1800" dirty="0">
                <a:solidFill>
                  <a:schemeClr val="dk1"/>
                </a:solidFill>
                <a:latin typeface="Times New Roman"/>
                <a:ea typeface="Times New Roman"/>
                <a:cs typeface="Times New Roman"/>
                <a:sym typeface="Times New Roman"/>
              </a:rPr>
              <a:t>-1 instead of </a:t>
            </a:r>
            <a:r>
              <a:rPr lang="en-US" sz="1800" i="1" dirty="0">
                <a:solidFill>
                  <a:schemeClr val="dk1"/>
                </a:solidFill>
                <a:latin typeface="Times New Roman"/>
                <a:ea typeface="Times New Roman"/>
                <a:cs typeface="Times New Roman"/>
                <a:sym typeface="Times New Roman"/>
              </a:rPr>
              <a:t>N</a:t>
            </a:r>
            <a:r>
              <a:rPr lang="en-US" sz="1800" dirty="0">
                <a:solidFill>
                  <a:schemeClr val="dk1"/>
                </a:solidFill>
                <a:latin typeface="Times New Roman"/>
                <a:ea typeface="Times New Roman"/>
                <a:cs typeface="Times New Roman"/>
                <a:sym typeface="Times New Roman"/>
              </a:rPr>
              <a:t> is for a very technical reason which we will understand after many lectures. As such, the variance is computed usually when </a:t>
            </a:r>
            <a:r>
              <a:rPr lang="en-US" sz="1800" i="1" dirty="0">
                <a:solidFill>
                  <a:schemeClr val="dk1"/>
                </a:solidFill>
                <a:latin typeface="Times New Roman"/>
                <a:ea typeface="Times New Roman"/>
                <a:cs typeface="Times New Roman"/>
                <a:sym typeface="Times New Roman"/>
              </a:rPr>
              <a:t>N</a:t>
            </a:r>
            <a:r>
              <a:rPr lang="en-US" sz="1800" dirty="0">
                <a:solidFill>
                  <a:schemeClr val="dk1"/>
                </a:solidFill>
                <a:latin typeface="Times New Roman"/>
                <a:ea typeface="Times New Roman"/>
                <a:cs typeface="Times New Roman"/>
                <a:sym typeface="Times New Roman"/>
              </a:rPr>
              <a:t> is large so the numerical difference is not much. </a:t>
            </a:r>
            <a:endParaRPr sz="1800" dirty="0">
              <a:solidFill>
                <a:schemeClr val="dk1"/>
              </a:solidFill>
              <a:latin typeface="Times New Roman"/>
              <a:ea typeface="Times New Roman"/>
              <a:cs typeface="Times New Roman"/>
              <a:sym typeface="Times New Roman"/>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28CAC0D-A1E0-C086-F4FA-6B3745969283}"/>
                  </a:ext>
                </a:extLst>
              </p14:cNvPr>
              <p14:cNvContentPartPr/>
              <p14:nvPr/>
            </p14:nvContentPartPr>
            <p14:xfrm>
              <a:off x="1824480" y="1533240"/>
              <a:ext cx="6418440" cy="4525200"/>
            </p14:xfrm>
          </p:contentPart>
        </mc:Choice>
        <mc:Fallback xmlns="">
          <p:pic>
            <p:nvPicPr>
              <p:cNvPr id="2" name="Ink 1">
                <a:extLst>
                  <a:ext uri="{FF2B5EF4-FFF2-40B4-BE49-F238E27FC236}">
                    <a16:creationId xmlns:a16="http://schemas.microsoft.com/office/drawing/2014/main" id="{528CAC0D-A1E0-C086-F4FA-6B3745969283}"/>
                  </a:ext>
                </a:extLst>
              </p:cNvPr>
              <p:cNvPicPr/>
              <p:nvPr/>
            </p:nvPicPr>
            <p:blipFill>
              <a:blip r:embed="rId5"/>
              <a:stretch>
                <a:fillRect/>
              </a:stretch>
            </p:blipFill>
            <p:spPr>
              <a:xfrm>
                <a:off x="1815120" y="1523880"/>
                <a:ext cx="6437160" cy="4543920"/>
              </a:xfrm>
              <a:prstGeom prst="rect">
                <a:avLst/>
              </a:prstGeom>
            </p:spPr>
          </p:pic>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414"/>
        <p:cNvGrpSpPr/>
        <p:nvPr/>
      </p:nvGrpSpPr>
      <p:grpSpPr>
        <a:xfrm>
          <a:off x="0" y="0"/>
          <a:ext cx="0" cy="0"/>
          <a:chOff x="0" y="0"/>
          <a:chExt cx="0" cy="0"/>
        </a:xfrm>
      </p:grpSpPr>
      <p:pic>
        <p:nvPicPr>
          <p:cNvPr id="415" name="Google Shape;415;p38" descr="Probability density function for the normal distribution"/>
          <p:cNvPicPr preferRelativeResize="0"/>
          <p:nvPr/>
        </p:nvPicPr>
        <p:blipFill rotWithShape="1">
          <a:blip r:embed="rId3">
            <a:alphaModFix/>
          </a:blip>
          <a:srcRect/>
          <a:stretch/>
        </p:blipFill>
        <p:spPr>
          <a:xfrm>
            <a:off x="1143000" y="533400"/>
            <a:ext cx="5638800" cy="3602567"/>
          </a:xfrm>
          <a:prstGeom prst="rect">
            <a:avLst/>
          </a:prstGeom>
          <a:noFill/>
          <a:ln>
            <a:noFill/>
          </a:ln>
        </p:spPr>
      </p:pic>
      <p:sp>
        <p:nvSpPr>
          <p:cNvPr id="416" name="Google Shape;416;p38"/>
          <p:cNvSpPr txBox="1"/>
          <p:nvPr/>
        </p:nvSpPr>
        <p:spPr>
          <a:xfrm>
            <a:off x="2438400" y="4191000"/>
            <a:ext cx="2362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Image source</a:t>
            </a:r>
            <a:endParaRPr sz="1800">
              <a:solidFill>
                <a:schemeClr val="dk1"/>
              </a:solidFill>
              <a:latin typeface="Times New Roman"/>
              <a:ea typeface="Times New Roman"/>
              <a:cs typeface="Times New Roman"/>
              <a:sym typeface="Times New Roman"/>
            </a:endParaRPr>
          </a:p>
        </p:txBody>
      </p:sp>
      <p:sp>
        <p:nvSpPr>
          <p:cNvPr id="417" name="Google Shape;417;p38"/>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9"/>
          <p:cNvSpPr txBox="1">
            <a:spLocks noGrp="1"/>
          </p:cNvSpPr>
          <p:nvPr>
            <p:ph type="title"/>
          </p:nvPr>
        </p:nvSpPr>
        <p:spPr>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Variance and Standard deviation: Properties</a:t>
            </a:r>
            <a:endParaRPr/>
          </a:p>
        </p:txBody>
      </p:sp>
      <p:sp>
        <p:nvSpPr>
          <p:cNvPr id="423" name="Google Shape;423;p3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10"/>
              <a:buNone/>
            </a:pPr>
            <a:r>
              <a:rPr lang="en-US" dirty="0"/>
              <a:t>Consider each sample point </a:t>
            </a:r>
            <a:r>
              <a:rPr lang="en-US" i="1" dirty="0"/>
              <a:t>x</a:t>
            </a:r>
            <a:r>
              <a:rPr lang="en-US" i="1" baseline="-25000" dirty="0"/>
              <a:t>i</a:t>
            </a:r>
            <a:r>
              <a:rPr lang="en-US" dirty="0"/>
              <a:t> were replaced by </a:t>
            </a:r>
            <a:r>
              <a:rPr lang="en-US" i="1" dirty="0" err="1"/>
              <a:t>ax</a:t>
            </a:r>
            <a:r>
              <a:rPr lang="en-US" i="1" baseline="-25000" dirty="0" err="1"/>
              <a:t>i</a:t>
            </a:r>
            <a:r>
              <a:rPr lang="en-US" i="1" baseline="-25000" dirty="0"/>
              <a:t> </a:t>
            </a:r>
            <a:r>
              <a:rPr lang="en-US" dirty="0"/>
              <a:t>+ </a:t>
            </a:r>
            <a:r>
              <a:rPr lang="en-US" i="1" dirty="0"/>
              <a:t>b</a:t>
            </a:r>
            <a:r>
              <a:rPr lang="en-US" dirty="0"/>
              <a:t> for some constants </a:t>
            </a:r>
            <a:r>
              <a:rPr lang="en-US" i="1" dirty="0"/>
              <a:t>a</a:t>
            </a:r>
            <a:r>
              <a:rPr lang="en-US" dirty="0"/>
              <a:t> and </a:t>
            </a:r>
            <a:r>
              <a:rPr lang="en-US" i="1" dirty="0"/>
              <a:t>b</a:t>
            </a:r>
            <a:r>
              <a:rPr lang="en-US" dirty="0"/>
              <a:t>. What happens to the standard deviation?</a:t>
            </a:r>
            <a:endParaRPr dirty="0"/>
          </a:p>
          <a:p>
            <a:pPr marL="274320" lvl="0" indent="-133985" algn="l" rtl="0">
              <a:spcBef>
                <a:spcPts val="580"/>
              </a:spcBef>
              <a:spcAft>
                <a:spcPts val="0"/>
              </a:spcAft>
              <a:buSzPts val="2210"/>
              <a:buNone/>
            </a:pPr>
            <a:endParaRPr dirty="0"/>
          </a:p>
          <a:p>
            <a:pPr marL="274320" lvl="0" indent="-133985" algn="l" rtl="0">
              <a:spcBef>
                <a:spcPts val="580"/>
              </a:spcBef>
              <a:spcAft>
                <a:spcPts val="0"/>
              </a:spcAft>
              <a:buSzPts val="2210"/>
              <a:buNone/>
            </a:pPr>
            <a:endParaRPr dirty="0"/>
          </a:p>
          <a:p>
            <a:pPr marL="274320" lvl="0" indent="-133985" algn="l" rtl="0">
              <a:spcBef>
                <a:spcPts val="580"/>
              </a:spcBef>
              <a:spcAft>
                <a:spcPts val="0"/>
              </a:spcAft>
              <a:buSzPts val="2210"/>
              <a:buNone/>
            </a:pPr>
            <a:endParaRPr dirty="0"/>
          </a:p>
          <a:p>
            <a:pPr marL="274320" lvl="0" indent="-133985" algn="l" rtl="0">
              <a:spcBef>
                <a:spcPts val="580"/>
              </a:spcBef>
              <a:spcAft>
                <a:spcPts val="0"/>
              </a:spcAft>
              <a:buSzPts val="2210"/>
              <a:buNone/>
            </a:pPr>
            <a:endParaRPr dirty="0"/>
          </a:p>
          <a:p>
            <a:pPr marL="274320" lvl="0" indent="-133985" algn="l" rtl="0">
              <a:spcBef>
                <a:spcPts val="580"/>
              </a:spcBef>
              <a:spcAft>
                <a:spcPts val="0"/>
              </a:spcAft>
              <a:buSzPts val="2210"/>
              <a:buNone/>
            </a:pPr>
            <a:endParaRPr dirty="0"/>
          </a:p>
        </p:txBody>
      </p:sp>
      <p:sp>
        <p:nvSpPr>
          <p:cNvPr id="424" name="Google Shape;424;p39"/>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43</a:t>
            </a:fld>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C94430C-0DAF-E73E-BC2F-C5CC1BCC6F4E}"/>
                  </a:ext>
                </a:extLst>
              </p14:cNvPr>
              <p14:cNvContentPartPr/>
              <p14:nvPr/>
            </p14:nvContentPartPr>
            <p14:xfrm>
              <a:off x="681120" y="1436760"/>
              <a:ext cx="7710120" cy="1733400"/>
            </p14:xfrm>
          </p:contentPart>
        </mc:Choice>
        <mc:Fallback xmlns="">
          <p:pic>
            <p:nvPicPr>
              <p:cNvPr id="2" name="Ink 1">
                <a:extLst>
                  <a:ext uri="{FF2B5EF4-FFF2-40B4-BE49-F238E27FC236}">
                    <a16:creationId xmlns:a16="http://schemas.microsoft.com/office/drawing/2014/main" id="{FC94430C-0DAF-E73E-BC2F-C5CC1BCC6F4E}"/>
                  </a:ext>
                </a:extLst>
              </p:cNvPr>
              <p:cNvPicPr/>
              <p:nvPr/>
            </p:nvPicPr>
            <p:blipFill>
              <a:blip r:embed="rId4"/>
              <a:stretch>
                <a:fillRect/>
              </a:stretch>
            </p:blipFill>
            <p:spPr>
              <a:xfrm>
                <a:off x="671760" y="1427400"/>
                <a:ext cx="7728840" cy="1752120"/>
              </a:xfrm>
              <a:prstGeom prst="rect">
                <a:avLst/>
              </a:prstGeom>
            </p:spPr>
          </p:pic>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ct val="100000"/>
              <a:buFont typeface="Arial"/>
              <a:buNone/>
            </a:pPr>
            <a:r>
              <a:rPr lang="en-US"/>
              <a:t>Standard deviation: practical application 1</a:t>
            </a:r>
            <a:endParaRPr/>
          </a:p>
        </p:txBody>
      </p:sp>
      <p:sp>
        <p:nvSpPr>
          <p:cNvPr id="430" name="Google Shape;430;p4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2210"/>
            </a:pPr>
            <a:r>
              <a:rPr lang="en-US" dirty="0"/>
              <a:t>Let us say a factory manufactures a product which is required to have a certain weight </a:t>
            </a:r>
            <a:r>
              <a:rPr lang="en-US" i="1" dirty="0"/>
              <a:t>w</a:t>
            </a:r>
            <a:r>
              <a:rPr lang="en-US" dirty="0"/>
              <a:t>.</a:t>
            </a:r>
            <a:endParaRPr dirty="0"/>
          </a:p>
          <a:p>
            <a:pPr lvl="0" algn="l" rtl="0">
              <a:spcBef>
                <a:spcPts val="580"/>
              </a:spcBef>
              <a:spcAft>
                <a:spcPts val="0"/>
              </a:spcAft>
              <a:buSzPts val="2210"/>
            </a:pPr>
            <a:r>
              <a:rPr lang="en-US" dirty="0"/>
              <a:t>In practice, the weight of each instance of the product will deviate from </a:t>
            </a:r>
            <a:r>
              <a:rPr lang="en-US" i="1" dirty="0"/>
              <a:t>w</a:t>
            </a:r>
            <a:r>
              <a:rPr lang="en-US" dirty="0"/>
              <a:t>.</a:t>
            </a:r>
            <a:endParaRPr dirty="0"/>
          </a:p>
          <a:p>
            <a:pPr lvl="0" algn="l" rtl="0">
              <a:spcBef>
                <a:spcPts val="580"/>
              </a:spcBef>
              <a:spcAft>
                <a:spcPts val="0"/>
              </a:spcAft>
              <a:buSzPts val="2210"/>
            </a:pPr>
            <a:r>
              <a:rPr lang="en-US" dirty="0"/>
              <a:t>In such a case, we need to see whether the average weight is close to (or equal to </a:t>
            </a:r>
            <a:r>
              <a:rPr lang="en-US" i="1" dirty="0"/>
              <a:t>w</a:t>
            </a:r>
            <a:r>
              <a:rPr lang="en-US" dirty="0"/>
              <a:t>).</a:t>
            </a:r>
            <a:endParaRPr dirty="0"/>
          </a:p>
          <a:p>
            <a:pPr lvl="0" algn="l" rtl="0">
              <a:spcBef>
                <a:spcPts val="580"/>
              </a:spcBef>
              <a:spcAft>
                <a:spcPts val="0"/>
              </a:spcAft>
              <a:buSzPts val="2210"/>
            </a:pPr>
            <a:r>
              <a:rPr lang="en-US" dirty="0"/>
              <a:t>But we also need to see that the standard deviation is small.</a:t>
            </a:r>
            <a:endParaRPr dirty="0"/>
          </a:p>
          <a:p>
            <a:pPr lvl="0" algn="l" rtl="0">
              <a:spcBef>
                <a:spcPts val="580"/>
              </a:spcBef>
              <a:spcAft>
                <a:spcPts val="0"/>
              </a:spcAft>
              <a:buSzPts val="2210"/>
            </a:pPr>
            <a:r>
              <a:rPr lang="en-US" dirty="0"/>
              <a:t>In fact, the standard deviation can be used to predict how likely it is that the product weight will deviate significantly from the mean.</a:t>
            </a:r>
            <a:endParaRPr dirty="0"/>
          </a:p>
        </p:txBody>
      </p:sp>
      <p:sp>
        <p:nvSpPr>
          <p:cNvPr id="431" name="Google Shape;431;p40"/>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
                                            <p:txEl>
                                              <p:pRg st="0" end="0"/>
                                            </p:txEl>
                                          </p:spTgt>
                                        </p:tgtEl>
                                        <p:attrNameLst>
                                          <p:attrName>style.visibility</p:attrName>
                                        </p:attrNameLst>
                                      </p:cBhvr>
                                      <p:to>
                                        <p:strVal val="visible"/>
                                      </p:to>
                                    </p:set>
                                    <p:animEffect transition="in" filter="fade">
                                      <p:cBhvr>
                                        <p:cTn id="7" dur="500"/>
                                        <p:tgtEl>
                                          <p:spTgt spid="4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0">
                                            <p:txEl>
                                              <p:pRg st="1" end="1"/>
                                            </p:txEl>
                                          </p:spTgt>
                                        </p:tgtEl>
                                        <p:attrNameLst>
                                          <p:attrName>style.visibility</p:attrName>
                                        </p:attrNameLst>
                                      </p:cBhvr>
                                      <p:to>
                                        <p:strVal val="visible"/>
                                      </p:to>
                                    </p:set>
                                    <p:animEffect transition="in" filter="fade">
                                      <p:cBhvr>
                                        <p:cTn id="12" dur="500"/>
                                        <p:tgtEl>
                                          <p:spTgt spid="4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0">
                                            <p:txEl>
                                              <p:pRg st="2" end="2"/>
                                            </p:txEl>
                                          </p:spTgt>
                                        </p:tgtEl>
                                        <p:attrNameLst>
                                          <p:attrName>style.visibility</p:attrName>
                                        </p:attrNameLst>
                                      </p:cBhvr>
                                      <p:to>
                                        <p:strVal val="visible"/>
                                      </p:to>
                                    </p:set>
                                    <p:animEffect transition="in" filter="fade">
                                      <p:cBhvr>
                                        <p:cTn id="17" dur="500"/>
                                        <p:tgtEl>
                                          <p:spTgt spid="4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0">
                                            <p:txEl>
                                              <p:pRg st="3" end="3"/>
                                            </p:txEl>
                                          </p:spTgt>
                                        </p:tgtEl>
                                        <p:attrNameLst>
                                          <p:attrName>style.visibility</p:attrName>
                                        </p:attrNameLst>
                                      </p:cBhvr>
                                      <p:to>
                                        <p:strVal val="visible"/>
                                      </p:to>
                                    </p:set>
                                    <p:animEffect transition="in" filter="fade">
                                      <p:cBhvr>
                                        <p:cTn id="22" dur="500"/>
                                        <p:tgtEl>
                                          <p:spTgt spid="4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0">
                                            <p:txEl>
                                              <p:pRg st="4" end="4"/>
                                            </p:txEl>
                                          </p:spTgt>
                                        </p:tgtEl>
                                        <p:attrNameLst>
                                          <p:attrName>style.visibility</p:attrName>
                                        </p:attrNameLst>
                                      </p:cBhvr>
                                      <p:to>
                                        <p:strVal val="visible"/>
                                      </p:to>
                                    </p:set>
                                    <p:animEffect transition="in" filter="fade">
                                      <p:cBhvr>
                                        <p:cTn id="27" dur="500"/>
                                        <p:tgtEl>
                                          <p:spTgt spid="4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435"/>
        <p:cNvGrpSpPr/>
        <p:nvPr/>
      </p:nvGrpSpPr>
      <p:grpSpPr>
        <a:xfrm>
          <a:off x="0" y="0"/>
          <a:ext cx="0" cy="0"/>
          <a:chOff x="0" y="0"/>
          <a:chExt cx="0" cy="0"/>
        </a:xfrm>
      </p:grpSpPr>
      <p:sp>
        <p:nvSpPr>
          <p:cNvPr id="436" name="Google Shape;436;p41"/>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ct val="100000"/>
              <a:buFont typeface="Arial"/>
              <a:buNone/>
            </a:pPr>
            <a:r>
              <a:rPr lang="en-US"/>
              <a:t>Standard deviation: practical application 2</a:t>
            </a:r>
            <a:endParaRPr/>
          </a:p>
        </p:txBody>
      </p:sp>
      <p:sp>
        <p:nvSpPr>
          <p:cNvPr id="437" name="Google Shape;437;p4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In the definition of diseases such as osteoporosis (low bone density)</a:t>
            </a:r>
            <a:endParaRPr/>
          </a:p>
          <a:p>
            <a:pPr marL="274320" lvl="0" indent="-274320" algn="l" rtl="0">
              <a:spcBef>
                <a:spcPts val="580"/>
              </a:spcBef>
              <a:spcAft>
                <a:spcPts val="0"/>
              </a:spcAft>
              <a:buSzPts val="2210"/>
              <a:buChar char="⚫"/>
            </a:pPr>
            <a:r>
              <a:rPr lang="en-US"/>
              <a:t>A person whose bone density is less than 2.5σ below the average bone density for that age-group, gender and geographical region, is said to be suffering from osteoporosis.  Here σ is the standard deviation of the bone density of that particular population.</a:t>
            </a:r>
            <a:endParaRPr/>
          </a:p>
        </p:txBody>
      </p:sp>
      <p:sp>
        <p:nvSpPr>
          <p:cNvPr id="440" name="Google Shape;440;p41"/>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45</a:t>
            </a:fld>
            <a:endParaRPr/>
          </a:p>
        </p:txBody>
      </p:sp>
      <p:pic>
        <p:nvPicPr>
          <p:cNvPr id="438" name="Google Shape;438;p41"/>
          <p:cNvPicPr preferRelativeResize="0"/>
          <p:nvPr/>
        </p:nvPicPr>
        <p:blipFill rotWithShape="1">
          <a:blip r:embed="rId3">
            <a:alphaModFix/>
          </a:blip>
          <a:srcRect/>
          <a:stretch/>
        </p:blipFill>
        <p:spPr>
          <a:xfrm>
            <a:off x="1371600" y="4419600"/>
            <a:ext cx="2209800" cy="2209800"/>
          </a:xfrm>
          <a:prstGeom prst="rect">
            <a:avLst/>
          </a:prstGeom>
          <a:noFill/>
          <a:ln>
            <a:noFill/>
          </a:ln>
        </p:spPr>
      </p:pic>
      <p:sp>
        <p:nvSpPr>
          <p:cNvPr id="439" name="Google Shape;439;p41"/>
          <p:cNvSpPr txBox="1"/>
          <p:nvPr/>
        </p:nvSpPr>
        <p:spPr>
          <a:xfrm>
            <a:off x="3886200" y="5181600"/>
            <a:ext cx="3429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Image source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2"/>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Chebyshev’s inequality</a:t>
            </a:r>
            <a:endParaRPr/>
          </a:p>
        </p:txBody>
      </p:sp>
      <p:sp>
        <p:nvSpPr>
          <p:cNvPr id="446" name="Google Shape;446;p4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dirty="0"/>
              <a:t>Suppose you know the average marks for this course was 75 (out of 100). And that the variance of the marks was 25.</a:t>
            </a:r>
            <a:endParaRPr dirty="0"/>
          </a:p>
          <a:p>
            <a:pPr marL="274320" lvl="0" indent="-133985" algn="l" rtl="0">
              <a:spcBef>
                <a:spcPts val="580"/>
              </a:spcBef>
              <a:spcAft>
                <a:spcPts val="0"/>
              </a:spcAft>
              <a:buSzPts val="2210"/>
              <a:buNone/>
            </a:pPr>
            <a:endParaRPr dirty="0"/>
          </a:p>
          <a:p>
            <a:pPr marL="274320" lvl="0" indent="-274320" algn="l" rtl="0">
              <a:spcBef>
                <a:spcPts val="580"/>
              </a:spcBef>
              <a:spcAft>
                <a:spcPts val="0"/>
              </a:spcAft>
              <a:buSzPts val="2210"/>
              <a:buChar char="⚫"/>
            </a:pPr>
            <a:r>
              <a:rPr lang="en-US" dirty="0"/>
              <a:t>Can you say something about how many students secured marks from 65 to 85?</a:t>
            </a:r>
            <a:endParaRPr dirty="0"/>
          </a:p>
          <a:p>
            <a:pPr marL="274320" lvl="0" indent="-133985" algn="l" rtl="0">
              <a:spcBef>
                <a:spcPts val="580"/>
              </a:spcBef>
              <a:spcAft>
                <a:spcPts val="0"/>
              </a:spcAft>
              <a:buSzPts val="2210"/>
              <a:buNone/>
            </a:pPr>
            <a:endParaRPr dirty="0"/>
          </a:p>
          <a:p>
            <a:pPr marL="274320" lvl="0" indent="-274320" algn="l" rtl="0">
              <a:spcBef>
                <a:spcPts val="580"/>
              </a:spcBef>
              <a:spcAft>
                <a:spcPts val="0"/>
              </a:spcAft>
              <a:buSzPts val="2210"/>
              <a:buChar char="⚫"/>
            </a:pPr>
            <a:r>
              <a:rPr lang="en-US" dirty="0"/>
              <a:t>You obviously cannot predict the exact number – but you can say </a:t>
            </a:r>
            <a:r>
              <a:rPr lang="en-US" b="1" dirty="0"/>
              <a:t>something</a:t>
            </a:r>
            <a:r>
              <a:rPr lang="en-US" dirty="0"/>
              <a:t> about this number. </a:t>
            </a:r>
            <a:endParaRPr dirty="0"/>
          </a:p>
          <a:p>
            <a:pPr marL="274320" lvl="0" indent="-133985" algn="l" rtl="0">
              <a:spcBef>
                <a:spcPts val="580"/>
              </a:spcBef>
              <a:spcAft>
                <a:spcPts val="0"/>
              </a:spcAft>
              <a:buSzPts val="2210"/>
              <a:buNone/>
            </a:pPr>
            <a:endParaRPr dirty="0"/>
          </a:p>
          <a:p>
            <a:pPr marL="274320" lvl="0" indent="-274320" algn="l" rtl="0">
              <a:spcBef>
                <a:spcPts val="580"/>
              </a:spcBef>
              <a:spcAft>
                <a:spcPts val="0"/>
              </a:spcAft>
              <a:buSzPts val="2210"/>
              <a:buChar char="⚫"/>
            </a:pPr>
            <a:r>
              <a:rPr lang="en-US" dirty="0"/>
              <a:t>That something is given by Chebyshev’s inequality.</a:t>
            </a:r>
            <a:endParaRPr dirty="0"/>
          </a:p>
        </p:txBody>
      </p:sp>
      <p:sp>
        <p:nvSpPr>
          <p:cNvPr id="447" name="Google Shape;447;p42"/>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46</a:t>
            </a:fld>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E01B443-FF0E-7850-92A2-E1D7647C669A}"/>
                  </a:ext>
                </a:extLst>
              </p14:cNvPr>
              <p14:cNvContentPartPr/>
              <p14:nvPr/>
            </p14:nvContentPartPr>
            <p14:xfrm>
              <a:off x="2630880" y="1474200"/>
              <a:ext cx="4960800" cy="4493520"/>
            </p14:xfrm>
          </p:contentPart>
        </mc:Choice>
        <mc:Fallback xmlns="">
          <p:pic>
            <p:nvPicPr>
              <p:cNvPr id="2" name="Ink 1">
                <a:extLst>
                  <a:ext uri="{FF2B5EF4-FFF2-40B4-BE49-F238E27FC236}">
                    <a16:creationId xmlns:a16="http://schemas.microsoft.com/office/drawing/2014/main" id="{FE01B443-FF0E-7850-92A2-E1D7647C669A}"/>
                  </a:ext>
                </a:extLst>
              </p:cNvPr>
              <p:cNvPicPr/>
              <p:nvPr/>
            </p:nvPicPr>
            <p:blipFill>
              <a:blip r:embed="rId4"/>
              <a:stretch>
                <a:fillRect/>
              </a:stretch>
            </p:blipFill>
            <p:spPr>
              <a:xfrm>
                <a:off x="2621520" y="1464840"/>
                <a:ext cx="4979520" cy="4512240"/>
              </a:xfrm>
              <a:prstGeom prst="rect">
                <a:avLst/>
              </a:prstGeom>
            </p:spPr>
          </p:pic>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3"/>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ct val="100000"/>
              <a:buFont typeface="Arial"/>
              <a:buNone/>
            </a:pPr>
            <a:r>
              <a:rPr lang="en-US"/>
              <a:t>Chebyshev’s inequality: and Chebyshev</a:t>
            </a:r>
            <a:endParaRPr/>
          </a:p>
        </p:txBody>
      </p:sp>
      <p:sp>
        <p:nvSpPr>
          <p:cNvPr id="457" name="Google Shape;457;p43"/>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47</a:t>
            </a:fld>
            <a:endParaRPr/>
          </a:p>
        </p:txBody>
      </p:sp>
      <p:pic>
        <p:nvPicPr>
          <p:cNvPr id="453" name="Google Shape;453;p43"/>
          <p:cNvPicPr preferRelativeResize="0"/>
          <p:nvPr/>
        </p:nvPicPr>
        <p:blipFill rotWithShape="1">
          <a:blip r:embed="rId3">
            <a:alphaModFix/>
          </a:blip>
          <a:srcRect/>
          <a:stretch/>
        </p:blipFill>
        <p:spPr>
          <a:xfrm>
            <a:off x="914400" y="1752600"/>
            <a:ext cx="1828800" cy="2484437"/>
          </a:xfrm>
          <a:prstGeom prst="rect">
            <a:avLst/>
          </a:prstGeom>
          <a:noFill/>
          <a:ln>
            <a:noFill/>
          </a:ln>
        </p:spPr>
      </p:pic>
      <p:sp>
        <p:nvSpPr>
          <p:cNvPr id="454" name="Google Shape;454;p43"/>
          <p:cNvSpPr/>
          <p:nvPr/>
        </p:nvSpPr>
        <p:spPr>
          <a:xfrm>
            <a:off x="3048000" y="1828800"/>
            <a:ext cx="5029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https://en.wikipedia.org/wiki/Pafnuty_Chebyshev</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455" name="Google Shape;455;p43"/>
          <p:cNvSpPr txBox="1"/>
          <p:nvPr/>
        </p:nvSpPr>
        <p:spPr>
          <a:xfrm>
            <a:off x="914400" y="4648200"/>
            <a:ext cx="556260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Two-sided Chebyshev’s inequality:</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The proportion of sample points </a:t>
            </a:r>
            <a:r>
              <a:rPr lang="en-US" sz="1800" i="1">
                <a:solidFill>
                  <a:schemeClr val="dk1"/>
                </a:solidFill>
                <a:latin typeface="Times New Roman"/>
                <a:ea typeface="Times New Roman"/>
                <a:cs typeface="Times New Roman"/>
                <a:sym typeface="Times New Roman"/>
              </a:rPr>
              <a:t>k</a:t>
            </a:r>
            <a:r>
              <a:rPr lang="en-US" sz="1800">
                <a:solidFill>
                  <a:schemeClr val="dk1"/>
                </a:solidFill>
                <a:latin typeface="Times New Roman"/>
                <a:ea typeface="Times New Roman"/>
                <a:cs typeface="Times New Roman"/>
                <a:sym typeface="Times New Roman"/>
              </a:rPr>
              <a:t> or more than </a:t>
            </a:r>
            <a:r>
              <a:rPr lang="en-US" sz="1800" i="1">
                <a:solidFill>
                  <a:schemeClr val="dk1"/>
                </a:solidFill>
                <a:latin typeface="Times New Roman"/>
                <a:ea typeface="Times New Roman"/>
                <a:cs typeface="Times New Roman"/>
                <a:sym typeface="Times New Roman"/>
              </a:rPr>
              <a:t>k (k&gt;0)</a:t>
            </a:r>
            <a:r>
              <a:rPr lang="en-US" sz="1800">
                <a:solidFill>
                  <a:schemeClr val="dk1"/>
                </a:solidFill>
                <a:latin typeface="Times New Roman"/>
                <a:ea typeface="Times New Roman"/>
                <a:cs typeface="Times New Roman"/>
                <a:sym typeface="Times New Roman"/>
              </a:rPr>
              <a:t> standard deviations away from the sample mean is less than 1/</a:t>
            </a:r>
            <a:r>
              <a:rPr lang="en-US" sz="1800" i="1">
                <a:solidFill>
                  <a:schemeClr val="dk1"/>
                </a:solidFill>
                <a:latin typeface="Times New Roman"/>
                <a:ea typeface="Times New Roman"/>
                <a:cs typeface="Times New Roman"/>
                <a:sym typeface="Times New Roman"/>
              </a:rPr>
              <a:t>k</a:t>
            </a:r>
            <a:r>
              <a:rPr lang="en-US" sz="1800" baseline="300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a:t>
            </a:r>
            <a:endParaRPr/>
          </a:p>
        </p:txBody>
      </p:sp>
      <p:sp>
        <p:nvSpPr>
          <p:cNvPr id="456" name="Google Shape;456;p43"/>
          <p:cNvSpPr txBox="1"/>
          <p:nvPr/>
        </p:nvSpPr>
        <p:spPr>
          <a:xfrm>
            <a:off x="3200400" y="2362200"/>
            <a:ext cx="47244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Russian mathematician:</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Stellar contributions in probability and statistics, geometry, mechanics</a:t>
            </a:r>
            <a:endParaRPr sz="1800">
              <a:solidFill>
                <a:schemeClr val="dk1"/>
              </a:solidFill>
              <a:latin typeface="Times New Roman"/>
              <a:ea typeface="Times New Roman"/>
              <a:cs typeface="Times New Roman"/>
              <a:sym typeface="Times New Roman"/>
            </a:endParaRPr>
          </a:p>
        </p:txBody>
      </p:sp>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7F28CF4-0590-A875-95D0-E54A064F105E}"/>
                  </a:ext>
                </a:extLst>
              </p14:cNvPr>
              <p14:cNvContentPartPr/>
              <p14:nvPr/>
            </p14:nvContentPartPr>
            <p14:xfrm>
              <a:off x="860400" y="4926960"/>
              <a:ext cx="3494880" cy="1235160"/>
            </p14:xfrm>
          </p:contentPart>
        </mc:Choice>
        <mc:Fallback xmlns="">
          <p:pic>
            <p:nvPicPr>
              <p:cNvPr id="3" name="Ink 2">
                <a:extLst>
                  <a:ext uri="{FF2B5EF4-FFF2-40B4-BE49-F238E27FC236}">
                    <a16:creationId xmlns:a16="http://schemas.microsoft.com/office/drawing/2014/main" id="{97F28CF4-0590-A875-95D0-E54A064F105E}"/>
                  </a:ext>
                </a:extLst>
              </p:cNvPr>
              <p:cNvPicPr/>
              <p:nvPr/>
            </p:nvPicPr>
            <p:blipFill>
              <a:blip r:embed="rId6"/>
              <a:stretch>
                <a:fillRect/>
              </a:stretch>
            </p:blipFill>
            <p:spPr>
              <a:xfrm>
                <a:off x="851040" y="4917600"/>
                <a:ext cx="3513600" cy="1253880"/>
              </a:xfrm>
              <a:prstGeom prst="rect">
                <a:avLst/>
              </a:prstGeom>
            </p:spPr>
          </p:pic>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4"/>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ct val="100000"/>
              <a:buFont typeface="Arial"/>
              <a:buNone/>
            </a:pPr>
            <a:r>
              <a:rPr lang="en-US"/>
              <a:t>Chebyshev’s inequality: and Chebyshev</a:t>
            </a:r>
            <a:endParaRPr/>
          </a:p>
        </p:txBody>
      </p:sp>
      <p:sp>
        <p:nvSpPr>
          <p:cNvPr id="467" name="Google Shape;467;p44"/>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48</a:t>
            </a:fld>
            <a:endParaRPr/>
          </a:p>
        </p:txBody>
      </p:sp>
      <p:sp>
        <p:nvSpPr>
          <p:cNvPr id="463" name="Google Shape;463;p44"/>
          <p:cNvSpPr txBox="1"/>
          <p:nvPr/>
        </p:nvSpPr>
        <p:spPr>
          <a:xfrm>
            <a:off x="914400" y="1600200"/>
            <a:ext cx="7924800" cy="1200329"/>
          </a:xfrm>
          <a:prstGeom prst="rect">
            <a:avLst/>
          </a:prstGeom>
          <a:solidFill>
            <a:srgbClr val="FAD8C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Two-sided Chebyshev’s inequality:</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The proportion of sample points </a:t>
            </a:r>
            <a:r>
              <a:rPr lang="en-US" sz="1800" i="1">
                <a:solidFill>
                  <a:schemeClr val="dk1"/>
                </a:solidFill>
                <a:latin typeface="Times New Roman"/>
                <a:ea typeface="Times New Roman"/>
                <a:cs typeface="Times New Roman"/>
                <a:sym typeface="Times New Roman"/>
              </a:rPr>
              <a:t>k</a:t>
            </a:r>
            <a:r>
              <a:rPr lang="en-US" sz="1800">
                <a:solidFill>
                  <a:schemeClr val="dk1"/>
                </a:solidFill>
                <a:latin typeface="Times New Roman"/>
                <a:ea typeface="Times New Roman"/>
                <a:cs typeface="Times New Roman"/>
                <a:sym typeface="Times New Roman"/>
              </a:rPr>
              <a:t> or more than </a:t>
            </a:r>
            <a:r>
              <a:rPr lang="en-US" sz="1800" i="1">
                <a:solidFill>
                  <a:schemeClr val="dk1"/>
                </a:solidFill>
                <a:latin typeface="Times New Roman"/>
                <a:ea typeface="Times New Roman"/>
                <a:cs typeface="Times New Roman"/>
                <a:sym typeface="Times New Roman"/>
              </a:rPr>
              <a:t>k (k&gt;0)</a:t>
            </a:r>
            <a:r>
              <a:rPr lang="en-US" sz="1800">
                <a:solidFill>
                  <a:schemeClr val="dk1"/>
                </a:solidFill>
                <a:latin typeface="Times New Roman"/>
                <a:ea typeface="Times New Roman"/>
                <a:cs typeface="Times New Roman"/>
                <a:sym typeface="Times New Roman"/>
              </a:rPr>
              <a:t> standard deviations away from the sample mean is less than or equal to 1/</a:t>
            </a:r>
            <a:r>
              <a:rPr lang="en-US" sz="1800" i="1">
                <a:solidFill>
                  <a:schemeClr val="dk1"/>
                </a:solidFill>
                <a:latin typeface="Times New Roman"/>
                <a:ea typeface="Times New Roman"/>
                <a:cs typeface="Times New Roman"/>
                <a:sym typeface="Times New Roman"/>
              </a:rPr>
              <a:t>k</a:t>
            </a:r>
            <a:r>
              <a:rPr lang="en-US" sz="1800" baseline="300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pic>
        <p:nvPicPr>
          <p:cNvPr id="464" name="Google Shape;464;p44"/>
          <p:cNvPicPr preferRelativeResize="0"/>
          <p:nvPr/>
        </p:nvPicPr>
        <p:blipFill rotWithShape="1">
          <a:blip r:embed="rId3">
            <a:alphaModFix/>
          </a:blip>
          <a:srcRect/>
          <a:stretch/>
        </p:blipFill>
        <p:spPr>
          <a:xfrm>
            <a:off x="2438400" y="3825240"/>
            <a:ext cx="3330575" cy="1447800"/>
          </a:xfrm>
          <a:prstGeom prst="rect">
            <a:avLst/>
          </a:prstGeom>
          <a:noFill/>
          <a:ln>
            <a:noFill/>
          </a:ln>
        </p:spPr>
      </p:pic>
      <p:sp>
        <p:nvSpPr>
          <p:cNvPr id="465" name="Google Shape;465;p44"/>
          <p:cNvSpPr/>
          <p:nvPr/>
        </p:nvSpPr>
        <p:spPr>
          <a:xfrm>
            <a:off x="3505200" y="2895600"/>
            <a:ext cx="685800" cy="914400"/>
          </a:xfrm>
          <a:prstGeom prst="downArrow">
            <a:avLst>
              <a:gd name="adj1" fmla="val 50000"/>
              <a:gd name="adj2" fmla="val 50000"/>
            </a:avLst>
          </a:prstGeom>
          <a:solidFill>
            <a:schemeClr val="accent1"/>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56DDC08-E4D7-25BE-DB85-69C96C7C80C1}"/>
                  </a:ext>
                </a:extLst>
              </p14:cNvPr>
              <p14:cNvContentPartPr/>
              <p14:nvPr/>
            </p14:nvContentPartPr>
            <p14:xfrm>
              <a:off x="2372400" y="1959840"/>
              <a:ext cx="3652920" cy="3364200"/>
            </p14:xfrm>
          </p:contentPart>
        </mc:Choice>
        <mc:Fallback xmlns="">
          <p:pic>
            <p:nvPicPr>
              <p:cNvPr id="3" name="Ink 2">
                <a:extLst>
                  <a:ext uri="{FF2B5EF4-FFF2-40B4-BE49-F238E27FC236}">
                    <a16:creationId xmlns:a16="http://schemas.microsoft.com/office/drawing/2014/main" id="{856DDC08-E4D7-25BE-DB85-69C96C7C80C1}"/>
                  </a:ext>
                </a:extLst>
              </p:cNvPr>
              <p:cNvPicPr/>
              <p:nvPr/>
            </p:nvPicPr>
            <p:blipFill>
              <a:blip r:embed="rId5"/>
              <a:stretch>
                <a:fillRect/>
              </a:stretch>
            </p:blipFill>
            <p:spPr>
              <a:xfrm>
                <a:off x="2363040" y="1950480"/>
                <a:ext cx="3671640" cy="3382920"/>
              </a:xfrm>
              <a:prstGeom prst="rect">
                <a:avLst/>
              </a:prstGeom>
            </p:spPr>
          </p:pic>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5"/>
          <p:cNvSpPr txBox="1">
            <a:spLocks noGrp="1"/>
          </p:cNvSpPr>
          <p:nvPr>
            <p:ph type="title"/>
          </p:nvPr>
        </p:nvSpPr>
        <p:spPr>
          <a:xfrm>
            <a:off x="914400" y="107950"/>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Chebyshev’s inequality</a:t>
            </a:r>
            <a:endParaRPr/>
          </a:p>
        </p:txBody>
      </p:sp>
      <p:sp>
        <p:nvSpPr>
          <p:cNvPr id="473" name="Google Shape;473;p45"/>
          <p:cNvSpPr txBox="1">
            <a:spLocks noGrp="1"/>
          </p:cNvSpPr>
          <p:nvPr>
            <p:ph idx="1"/>
          </p:nvPr>
        </p:nvSpPr>
        <p:spPr>
          <a:xfrm>
            <a:off x="914400" y="1253998"/>
            <a:ext cx="7772400" cy="514680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Applying this inequality to the previous problem, we see that the fraction of students who got less than 65 or more than 85 marks is as follows:</a:t>
            </a:r>
            <a:endParaRPr/>
          </a:p>
          <a:p>
            <a:pPr marL="274320" lvl="0" indent="-133985" algn="l" rtl="0">
              <a:spcBef>
                <a:spcPts val="580"/>
              </a:spcBef>
              <a:spcAft>
                <a:spcPts val="0"/>
              </a:spcAft>
              <a:buSzPts val="2210"/>
              <a:buNone/>
            </a:pPr>
            <a:endParaRPr/>
          </a:p>
          <a:p>
            <a:pPr marL="274320" lvl="0" indent="-133985" algn="l" rtl="0">
              <a:spcBef>
                <a:spcPts val="580"/>
              </a:spcBef>
              <a:spcAft>
                <a:spcPts val="0"/>
              </a:spcAft>
              <a:buSzPts val="2210"/>
              <a:buNone/>
            </a:pPr>
            <a:endParaRPr/>
          </a:p>
          <a:p>
            <a:pPr marL="274320" lvl="0" indent="-133985" algn="l" rtl="0">
              <a:spcBef>
                <a:spcPts val="580"/>
              </a:spcBef>
              <a:spcAft>
                <a:spcPts val="0"/>
              </a:spcAft>
              <a:buSzPts val="2210"/>
              <a:buNone/>
            </a:pPr>
            <a:endParaRPr/>
          </a:p>
          <a:p>
            <a:pPr marL="274320" lvl="0" indent="-133985" algn="l" rtl="0">
              <a:spcBef>
                <a:spcPts val="580"/>
              </a:spcBef>
              <a:spcAft>
                <a:spcPts val="0"/>
              </a:spcAft>
              <a:buSzPts val="2210"/>
              <a:buNone/>
            </a:pP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So the fraction of students who got from 65 to 85 is more than 1-0.25 = 0.75.</a:t>
            </a:r>
            <a:endParaRPr/>
          </a:p>
        </p:txBody>
      </p:sp>
      <p:sp>
        <p:nvSpPr>
          <p:cNvPr id="476" name="Google Shape;476;p45"/>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49</a:t>
            </a:fld>
            <a:endParaRPr/>
          </a:p>
        </p:txBody>
      </p:sp>
      <p:pic>
        <p:nvPicPr>
          <p:cNvPr id="474" name="Google Shape;474;p45"/>
          <p:cNvPicPr preferRelativeResize="0"/>
          <p:nvPr/>
        </p:nvPicPr>
        <p:blipFill rotWithShape="1">
          <a:blip r:embed="rId3">
            <a:alphaModFix/>
          </a:blip>
          <a:srcRect/>
          <a:stretch/>
        </p:blipFill>
        <p:spPr>
          <a:xfrm>
            <a:off x="1133856" y="2551049"/>
            <a:ext cx="3329940" cy="1447800"/>
          </a:xfrm>
          <a:prstGeom prst="rect">
            <a:avLst/>
          </a:prstGeom>
          <a:noFill/>
          <a:ln>
            <a:noFill/>
          </a:ln>
        </p:spPr>
      </p:pic>
      <p:pic>
        <p:nvPicPr>
          <p:cNvPr id="475" name="Google Shape;475;p45"/>
          <p:cNvPicPr preferRelativeResize="0"/>
          <p:nvPr/>
        </p:nvPicPr>
        <p:blipFill rotWithShape="1">
          <a:blip r:embed="rId4">
            <a:alphaModFix/>
          </a:blip>
          <a:srcRect/>
          <a:stretch/>
        </p:blipFill>
        <p:spPr>
          <a:xfrm>
            <a:off x="4589811" y="2497455"/>
            <a:ext cx="1303338" cy="243205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232540E9-6061-4793-4042-ABB2BC6BCC34}"/>
                  </a:ext>
                </a:extLst>
              </p14:cNvPr>
              <p14:cNvContentPartPr/>
              <p14:nvPr/>
            </p14:nvContentPartPr>
            <p14:xfrm>
              <a:off x="1005840" y="2368440"/>
              <a:ext cx="7725600" cy="3276720"/>
            </p14:xfrm>
          </p:contentPart>
        </mc:Choice>
        <mc:Fallback xmlns="">
          <p:pic>
            <p:nvPicPr>
              <p:cNvPr id="2" name="Ink 1">
                <a:extLst>
                  <a:ext uri="{FF2B5EF4-FFF2-40B4-BE49-F238E27FC236}">
                    <a16:creationId xmlns:a16="http://schemas.microsoft.com/office/drawing/2014/main" id="{232540E9-6061-4793-4042-ABB2BC6BCC34}"/>
                  </a:ext>
                </a:extLst>
              </p:cNvPr>
              <p:cNvPicPr/>
              <p:nvPr/>
            </p:nvPicPr>
            <p:blipFill>
              <a:blip r:embed="rId6"/>
              <a:stretch>
                <a:fillRect/>
              </a:stretch>
            </p:blipFill>
            <p:spPr>
              <a:xfrm>
                <a:off x="996480" y="2359080"/>
                <a:ext cx="7744320" cy="329544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dirty="0"/>
              <a:t>Data Representation and Visualization</a:t>
            </a:r>
            <a:endParaRPr dirty="0"/>
          </a:p>
        </p:txBody>
      </p:sp>
      <p:sp>
        <p:nvSpPr>
          <p:cNvPr id="134" name="Google Shape;134;p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40"/>
              <a:buNone/>
            </a:pPr>
            <a:endParaRPr/>
          </a:p>
        </p:txBody>
      </p:sp>
      <p:sp>
        <p:nvSpPr>
          <p:cNvPr id="135" name="Google Shape;135;p5"/>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80"/>
        <p:cNvGrpSpPr/>
        <p:nvPr/>
      </p:nvGrpSpPr>
      <p:grpSpPr>
        <a:xfrm>
          <a:off x="0" y="0"/>
          <a:ext cx="0" cy="0"/>
          <a:chOff x="0" y="0"/>
          <a:chExt cx="0" cy="0"/>
        </a:xfrm>
      </p:grpSpPr>
      <p:sp>
        <p:nvSpPr>
          <p:cNvPr id="481" name="Google Shape;481;p46"/>
          <p:cNvSpPr txBox="1">
            <a:spLocks noGrp="1"/>
          </p:cNvSpPr>
          <p:nvPr>
            <p:ph type="title"/>
          </p:nvPr>
        </p:nvSpPr>
        <p:spPr>
          <a:xfrm>
            <a:off x="914400" y="152400"/>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Chebyshev’s inequality</a:t>
            </a:r>
            <a:endParaRPr/>
          </a:p>
        </p:txBody>
      </p:sp>
      <p:graphicFrame>
        <p:nvGraphicFramePr>
          <p:cNvPr id="482" name="Google Shape;482;p46"/>
          <p:cNvGraphicFramePr/>
          <p:nvPr>
            <p:extLst>
              <p:ext uri="{D42A27DB-BD31-4B8C-83A1-F6EECF244321}">
                <p14:modId xmlns:p14="http://schemas.microsoft.com/office/powerpoint/2010/main" val="4184015670"/>
              </p:ext>
            </p:extLst>
          </p:nvPr>
        </p:nvGraphicFramePr>
        <p:xfrm>
          <a:off x="457200" y="1447800"/>
          <a:ext cx="4584501" cy="4620000"/>
        </p:xfrm>
        <a:graphic>
          <a:graphicData uri="http://schemas.openxmlformats.org/drawingml/2006/table">
            <a:tbl>
              <a:tblPr>
                <a:noFill/>
                <a:tableStyleId>{1A9EEE6B-AD29-46E7-933B-AF80752EA695}</a:tableStyleId>
              </a:tblPr>
              <a:tblGrid>
                <a:gridCol w="1528167">
                  <a:extLst>
                    <a:ext uri="{9D8B030D-6E8A-4147-A177-3AD203B41FA5}">
                      <a16:colId xmlns:a16="http://schemas.microsoft.com/office/drawing/2014/main" val="20000"/>
                    </a:ext>
                  </a:extLst>
                </a:gridCol>
                <a:gridCol w="1528167">
                  <a:extLst>
                    <a:ext uri="{9D8B030D-6E8A-4147-A177-3AD203B41FA5}">
                      <a16:colId xmlns:a16="http://schemas.microsoft.com/office/drawing/2014/main" val="20001"/>
                    </a:ext>
                  </a:extLst>
                </a:gridCol>
                <a:gridCol w="1528167">
                  <a:extLst>
                    <a:ext uri="{9D8B030D-6E8A-4147-A177-3AD203B41FA5}">
                      <a16:colId xmlns:a16="http://schemas.microsoft.com/office/drawing/2014/main" val="20002"/>
                    </a:ext>
                  </a:extLst>
                </a:gridCol>
              </a:tblGrid>
              <a:tr h="320850">
                <a:tc>
                  <a:txBody>
                    <a:bodyPr/>
                    <a:lstStyle/>
                    <a:p>
                      <a:pPr marL="0" marR="0" lvl="0" indent="0" algn="l" rtl="0">
                        <a:spcBef>
                          <a:spcPts val="0"/>
                        </a:spcBef>
                        <a:spcAft>
                          <a:spcPts val="0"/>
                        </a:spcAft>
                        <a:buNone/>
                      </a:pPr>
                      <a:r>
                        <a:rPr lang="en-US" sz="1600"/>
                        <a:t>1</a:t>
                      </a:r>
                      <a:endParaRPr/>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u="none" strike="noStrike">
                          <a:solidFill>
                            <a:srgbClr val="0B0080"/>
                          </a:solidFill>
                        </a:rPr>
                        <a:t>Kerala</a:t>
                      </a:r>
                      <a:endParaRPr sz="1600"/>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a:t>93.91</a:t>
                      </a:r>
                      <a:endParaRPr/>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extLst>
                  <a:ext uri="{0D108BD9-81ED-4DB2-BD59-A6C34878D82A}">
                    <a16:rowId xmlns:a16="http://schemas.microsoft.com/office/drawing/2014/main" val="10000"/>
                  </a:ext>
                </a:extLst>
              </a:tr>
              <a:tr h="320850">
                <a:tc>
                  <a:txBody>
                    <a:bodyPr/>
                    <a:lstStyle/>
                    <a:p>
                      <a:pPr marL="0" marR="0" lvl="0" indent="0" algn="l" rtl="0">
                        <a:spcBef>
                          <a:spcPts val="0"/>
                        </a:spcBef>
                        <a:spcAft>
                          <a:spcPts val="0"/>
                        </a:spcAft>
                        <a:buNone/>
                      </a:pPr>
                      <a:r>
                        <a:rPr lang="en-US" sz="1600"/>
                        <a:t>2</a:t>
                      </a:r>
                      <a:endParaRPr/>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u="none" strike="noStrike">
                          <a:solidFill>
                            <a:srgbClr val="0B0080"/>
                          </a:solidFill>
                        </a:rPr>
                        <a:t>Lakshadweep</a:t>
                      </a:r>
                      <a:endParaRPr sz="1600"/>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a:t>92.28</a:t>
                      </a:r>
                      <a:endParaRPr/>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extLst>
                  <a:ext uri="{0D108BD9-81ED-4DB2-BD59-A6C34878D82A}">
                    <a16:rowId xmlns:a16="http://schemas.microsoft.com/office/drawing/2014/main" val="10001"/>
                  </a:ext>
                </a:extLst>
              </a:tr>
              <a:tr h="320850">
                <a:tc>
                  <a:txBody>
                    <a:bodyPr/>
                    <a:lstStyle/>
                    <a:p>
                      <a:pPr marL="0" marR="0" lvl="0" indent="0" algn="l" rtl="0">
                        <a:spcBef>
                          <a:spcPts val="0"/>
                        </a:spcBef>
                        <a:spcAft>
                          <a:spcPts val="0"/>
                        </a:spcAft>
                        <a:buNone/>
                      </a:pPr>
                      <a:r>
                        <a:rPr lang="en-US" sz="1600"/>
                        <a:t>3</a:t>
                      </a:r>
                      <a:endParaRPr/>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u="none" strike="noStrike">
                          <a:solidFill>
                            <a:srgbClr val="0B0080"/>
                          </a:solidFill>
                        </a:rPr>
                        <a:t>Mizoram</a:t>
                      </a:r>
                      <a:endParaRPr sz="1600"/>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a:t>91.58</a:t>
                      </a:r>
                      <a:endParaRPr/>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extLst>
                  <a:ext uri="{0D108BD9-81ED-4DB2-BD59-A6C34878D82A}">
                    <a16:rowId xmlns:a16="http://schemas.microsoft.com/office/drawing/2014/main" val="10002"/>
                  </a:ext>
                </a:extLst>
              </a:tr>
              <a:tr h="320850">
                <a:tc>
                  <a:txBody>
                    <a:bodyPr/>
                    <a:lstStyle/>
                    <a:p>
                      <a:pPr marL="0" marR="0" lvl="0" indent="0" algn="l" rtl="0">
                        <a:spcBef>
                          <a:spcPts val="0"/>
                        </a:spcBef>
                        <a:spcAft>
                          <a:spcPts val="0"/>
                        </a:spcAft>
                        <a:buNone/>
                      </a:pPr>
                      <a:r>
                        <a:rPr lang="en-US" sz="1600"/>
                        <a:t>4</a:t>
                      </a:r>
                      <a:endParaRPr/>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u="none" strike="noStrike">
                          <a:solidFill>
                            <a:srgbClr val="0B0080"/>
                          </a:solidFill>
                        </a:rPr>
                        <a:t>Tripura</a:t>
                      </a:r>
                      <a:endParaRPr sz="1600"/>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a:t>87.75</a:t>
                      </a:r>
                      <a:endParaRPr/>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extLst>
                  <a:ext uri="{0D108BD9-81ED-4DB2-BD59-A6C34878D82A}">
                    <a16:rowId xmlns:a16="http://schemas.microsoft.com/office/drawing/2014/main" val="10003"/>
                  </a:ext>
                </a:extLst>
              </a:tr>
              <a:tr h="320850">
                <a:tc>
                  <a:txBody>
                    <a:bodyPr/>
                    <a:lstStyle/>
                    <a:p>
                      <a:pPr marL="0" marR="0" lvl="0" indent="0" algn="l" rtl="0">
                        <a:spcBef>
                          <a:spcPts val="0"/>
                        </a:spcBef>
                        <a:spcAft>
                          <a:spcPts val="0"/>
                        </a:spcAft>
                        <a:buNone/>
                      </a:pPr>
                      <a:r>
                        <a:rPr lang="en-US" sz="1600"/>
                        <a:t>5</a:t>
                      </a:r>
                      <a:endParaRPr/>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u="none" strike="noStrike">
                          <a:solidFill>
                            <a:srgbClr val="0B0080"/>
                          </a:solidFill>
                        </a:rPr>
                        <a:t>Goa</a:t>
                      </a:r>
                      <a:endParaRPr sz="1600"/>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a:t>87.40</a:t>
                      </a:r>
                      <a:endParaRPr/>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extLst>
                  <a:ext uri="{0D108BD9-81ED-4DB2-BD59-A6C34878D82A}">
                    <a16:rowId xmlns:a16="http://schemas.microsoft.com/office/drawing/2014/main" val="10004"/>
                  </a:ext>
                </a:extLst>
              </a:tr>
              <a:tr h="320850">
                <a:tc>
                  <a:txBody>
                    <a:bodyPr/>
                    <a:lstStyle/>
                    <a:p>
                      <a:pPr marL="0" marR="0" lvl="0" indent="0" algn="l" rtl="0">
                        <a:spcBef>
                          <a:spcPts val="0"/>
                        </a:spcBef>
                        <a:spcAft>
                          <a:spcPts val="0"/>
                        </a:spcAft>
                        <a:buNone/>
                      </a:pPr>
                      <a:r>
                        <a:rPr lang="en-US" sz="1600" dirty="0"/>
                        <a:t>6</a:t>
                      </a:r>
                      <a:endParaRPr dirty="0"/>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u="none" strike="noStrike">
                          <a:solidFill>
                            <a:srgbClr val="0B0080"/>
                          </a:solidFill>
                        </a:rPr>
                        <a:t>Daman &amp; Diu</a:t>
                      </a:r>
                      <a:endParaRPr sz="1600"/>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a:t>87.07</a:t>
                      </a:r>
                      <a:endParaRPr/>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extLst>
                  <a:ext uri="{0D108BD9-81ED-4DB2-BD59-A6C34878D82A}">
                    <a16:rowId xmlns:a16="http://schemas.microsoft.com/office/drawing/2014/main" val="10005"/>
                  </a:ext>
                </a:extLst>
              </a:tr>
              <a:tr h="320850">
                <a:tc>
                  <a:txBody>
                    <a:bodyPr/>
                    <a:lstStyle/>
                    <a:p>
                      <a:pPr marL="0" marR="0" lvl="0" indent="0" algn="l" rtl="0">
                        <a:spcBef>
                          <a:spcPts val="0"/>
                        </a:spcBef>
                        <a:spcAft>
                          <a:spcPts val="0"/>
                        </a:spcAft>
                        <a:buNone/>
                      </a:pPr>
                      <a:r>
                        <a:rPr lang="en-US" sz="1600"/>
                        <a:t>7</a:t>
                      </a:r>
                      <a:endParaRPr/>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u="none" strike="noStrike">
                          <a:solidFill>
                            <a:srgbClr val="0B0080"/>
                          </a:solidFill>
                        </a:rPr>
                        <a:t>Puducherry</a:t>
                      </a:r>
                      <a:endParaRPr sz="1600"/>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a:t>86.55</a:t>
                      </a:r>
                      <a:endParaRPr/>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extLst>
                  <a:ext uri="{0D108BD9-81ED-4DB2-BD59-A6C34878D82A}">
                    <a16:rowId xmlns:a16="http://schemas.microsoft.com/office/drawing/2014/main" val="10006"/>
                  </a:ext>
                </a:extLst>
              </a:tr>
              <a:tr h="320850">
                <a:tc>
                  <a:txBody>
                    <a:bodyPr/>
                    <a:lstStyle/>
                    <a:p>
                      <a:pPr marL="0" marR="0" lvl="0" indent="0" algn="l" rtl="0">
                        <a:spcBef>
                          <a:spcPts val="0"/>
                        </a:spcBef>
                        <a:spcAft>
                          <a:spcPts val="0"/>
                        </a:spcAft>
                        <a:buNone/>
                      </a:pPr>
                      <a:r>
                        <a:rPr lang="en-US" sz="1600"/>
                        <a:t>8</a:t>
                      </a:r>
                      <a:endParaRPr/>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u="none" strike="noStrike">
                          <a:solidFill>
                            <a:srgbClr val="0B0080"/>
                          </a:solidFill>
                        </a:rPr>
                        <a:t>Chandigarh</a:t>
                      </a:r>
                      <a:endParaRPr sz="1600"/>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a:t>86.43</a:t>
                      </a:r>
                      <a:endParaRPr/>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extLst>
                  <a:ext uri="{0D108BD9-81ED-4DB2-BD59-A6C34878D82A}">
                    <a16:rowId xmlns:a16="http://schemas.microsoft.com/office/drawing/2014/main" val="10007"/>
                  </a:ext>
                </a:extLst>
              </a:tr>
              <a:tr h="320850">
                <a:tc>
                  <a:txBody>
                    <a:bodyPr/>
                    <a:lstStyle/>
                    <a:p>
                      <a:pPr marL="0" marR="0" lvl="0" indent="0" algn="l" rtl="0">
                        <a:spcBef>
                          <a:spcPts val="0"/>
                        </a:spcBef>
                        <a:spcAft>
                          <a:spcPts val="0"/>
                        </a:spcAft>
                        <a:buNone/>
                      </a:pPr>
                      <a:r>
                        <a:rPr lang="en-US" sz="1600"/>
                        <a:t>9</a:t>
                      </a:r>
                      <a:endParaRPr/>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u="none" strike="noStrike">
                          <a:solidFill>
                            <a:srgbClr val="0B0080"/>
                          </a:solidFill>
                        </a:rPr>
                        <a:t>Delhi</a:t>
                      </a:r>
                      <a:endParaRPr sz="1600"/>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a:t>86.34</a:t>
                      </a:r>
                      <a:endParaRPr/>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extLst>
                  <a:ext uri="{0D108BD9-81ED-4DB2-BD59-A6C34878D82A}">
                    <a16:rowId xmlns:a16="http://schemas.microsoft.com/office/drawing/2014/main" val="10008"/>
                  </a:ext>
                </a:extLst>
              </a:tr>
              <a:tr h="802100">
                <a:tc>
                  <a:txBody>
                    <a:bodyPr/>
                    <a:lstStyle/>
                    <a:p>
                      <a:pPr marL="0" marR="0" lvl="0" indent="0" algn="l" rtl="0">
                        <a:spcBef>
                          <a:spcPts val="0"/>
                        </a:spcBef>
                        <a:spcAft>
                          <a:spcPts val="0"/>
                        </a:spcAft>
                        <a:buNone/>
                      </a:pPr>
                      <a:r>
                        <a:rPr lang="en-US" sz="1600"/>
                        <a:t>10</a:t>
                      </a:r>
                      <a:endParaRPr/>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u="none" strike="noStrike">
                          <a:solidFill>
                            <a:srgbClr val="0B0080"/>
                          </a:solidFill>
                        </a:rPr>
                        <a:t>Andaman &amp; Nicobar Islands</a:t>
                      </a:r>
                      <a:endParaRPr sz="1600"/>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a:t>86.27</a:t>
                      </a:r>
                      <a:endParaRPr/>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extLst>
                  <a:ext uri="{0D108BD9-81ED-4DB2-BD59-A6C34878D82A}">
                    <a16:rowId xmlns:a16="http://schemas.microsoft.com/office/drawing/2014/main" val="10009"/>
                  </a:ext>
                </a:extLst>
              </a:tr>
              <a:tr h="561475">
                <a:tc>
                  <a:txBody>
                    <a:bodyPr/>
                    <a:lstStyle/>
                    <a:p>
                      <a:pPr marL="0" marR="0" lvl="0" indent="0" algn="l" rtl="0">
                        <a:spcBef>
                          <a:spcPts val="0"/>
                        </a:spcBef>
                        <a:spcAft>
                          <a:spcPts val="0"/>
                        </a:spcAft>
                        <a:buNone/>
                      </a:pPr>
                      <a:r>
                        <a:rPr lang="en-US" sz="1600"/>
                        <a:t>11</a:t>
                      </a:r>
                      <a:endParaRPr/>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u="none" strike="noStrike">
                          <a:solidFill>
                            <a:srgbClr val="0B0080"/>
                          </a:solidFill>
                        </a:rPr>
                        <a:t>Himachal Pradesh</a:t>
                      </a:r>
                      <a:endParaRPr sz="1600"/>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a:t>83.78</a:t>
                      </a:r>
                      <a:endParaRPr/>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extLst>
                  <a:ext uri="{0D108BD9-81ED-4DB2-BD59-A6C34878D82A}">
                    <a16:rowId xmlns:a16="http://schemas.microsoft.com/office/drawing/2014/main" val="10010"/>
                  </a:ext>
                </a:extLst>
              </a:tr>
              <a:tr h="320850">
                <a:tc>
                  <a:txBody>
                    <a:bodyPr/>
                    <a:lstStyle/>
                    <a:p>
                      <a:pPr marL="0" marR="0" lvl="0" indent="0" algn="l" rtl="0">
                        <a:spcBef>
                          <a:spcPts val="0"/>
                        </a:spcBef>
                        <a:spcAft>
                          <a:spcPts val="0"/>
                        </a:spcAft>
                        <a:buNone/>
                      </a:pPr>
                      <a:r>
                        <a:rPr lang="en-US" sz="1600"/>
                        <a:t>12</a:t>
                      </a:r>
                      <a:endParaRPr/>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u="none" strike="noStrike">
                          <a:solidFill>
                            <a:srgbClr val="0B0080"/>
                          </a:solidFill>
                        </a:rPr>
                        <a:t>Maharashtra</a:t>
                      </a:r>
                      <a:endParaRPr sz="1600"/>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600" dirty="0"/>
                        <a:t>82.91</a:t>
                      </a:r>
                      <a:endParaRPr dirty="0"/>
                    </a:p>
                  </a:txBody>
                  <a:tcPr marL="80200" marR="80200" marT="40100" marB="40100" anchor="ctr">
                    <a:lnL w="9525" cap="flat" cmpd="sng">
                      <a:solidFill>
                        <a:srgbClr val="AAAAAA"/>
                      </a:solidFill>
                      <a:prstDash val="solid"/>
                      <a:round/>
                      <a:headEnd type="none" w="sm" len="sm"/>
                      <a:tailEnd type="none" w="sm" len="sm"/>
                    </a:lnL>
                    <a:lnR w="9525" cap="flat" cmpd="sng">
                      <a:solidFill>
                        <a:srgbClr val="AAAAAA"/>
                      </a:solidFill>
                      <a:prstDash val="solid"/>
                      <a:round/>
                      <a:headEnd type="none" w="sm" len="sm"/>
                      <a:tailEnd type="none" w="sm" len="sm"/>
                    </a:lnR>
                    <a:lnT w="9525" cap="flat" cmpd="sng">
                      <a:solidFill>
                        <a:srgbClr val="AAAAAA"/>
                      </a:solidFill>
                      <a:prstDash val="solid"/>
                      <a:round/>
                      <a:headEnd type="none" w="sm" len="sm"/>
                      <a:tailEnd type="none" w="sm" len="sm"/>
                    </a:lnT>
                    <a:lnB w="9525" cap="flat" cmpd="sng">
                      <a:solidFill>
                        <a:srgbClr val="AAAAAA"/>
                      </a:solidFill>
                      <a:prstDash val="solid"/>
                      <a:round/>
                      <a:headEnd type="none" w="sm" len="sm"/>
                      <a:tailEnd type="none" w="sm" len="sm"/>
                    </a:lnB>
                    <a:solidFill>
                      <a:srgbClr val="F9F9F9"/>
                    </a:solidFill>
                  </a:tcPr>
                </a:tc>
                <a:extLst>
                  <a:ext uri="{0D108BD9-81ED-4DB2-BD59-A6C34878D82A}">
                    <a16:rowId xmlns:a16="http://schemas.microsoft.com/office/drawing/2014/main" val="10011"/>
                  </a:ext>
                </a:extLst>
              </a:tr>
            </a:tbl>
          </a:graphicData>
        </a:graphic>
      </p:graphicFrame>
      <p:sp>
        <p:nvSpPr>
          <p:cNvPr id="483" name="Google Shape;483;p46"/>
          <p:cNvSpPr/>
          <p:nvPr/>
        </p:nvSpPr>
        <p:spPr>
          <a:xfrm>
            <a:off x="5130225" y="5663550"/>
            <a:ext cx="34041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https://en.wikipedia.org/wiki/Indian_states_ranking_by_literacy_rate</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484" name="Google Shape;484;p46"/>
          <p:cNvSpPr txBox="1"/>
          <p:nvPr/>
        </p:nvSpPr>
        <p:spPr>
          <a:xfrm>
            <a:off x="5257800" y="1524000"/>
            <a:ext cx="3429000"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Mean = 87.69</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Std. dev. = 3.306</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Fraction of states with literacy rate in the range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(μ-1.5σ, μ+1.5σ) is 11/12 ≈ 91%</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As predicted by Chebyshev’s inequality, it is </a:t>
            </a:r>
            <a:r>
              <a:rPr lang="en-US" sz="1800" b="1">
                <a:solidFill>
                  <a:schemeClr val="dk1"/>
                </a:solidFill>
                <a:latin typeface="Times New Roman"/>
                <a:ea typeface="Times New Roman"/>
                <a:cs typeface="Times New Roman"/>
                <a:sym typeface="Times New Roman"/>
              </a:rPr>
              <a:t>at least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1-1/(1.5*1.5)  ≈ 0.55</a:t>
            </a:r>
            <a:endParaRPr/>
          </a:p>
        </p:txBody>
      </p:sp>
      <p:sp>
        <p:nvSpPr>
          <p:cNvPr id="485" name="Google Shape;485;p46"/>
          <p:cNvSpPr txBox="1"/>
          <p:nvPr/>
        </p:nvSpPr>
        <p:spPr>
          <a:xfrm>
            <a:off x="5257800" y="4627114"/>
            <a:ext cx="32766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The bounds predicted by this inequality are loose – but they are correct!</a:t>
            </a:r>
            <a:endParaRPr sz="1800">
              <a:solidFill>
                <a:schemeClr val="dk1"/>
              </a:solidFill>
              <a:latin typeface="Times New Roman"/>
              <a:ea typeface="Times New Roman"/>
              <a:cs typeface="Times New Roman"/>
              <a:sym typeface="Times New Roman"/>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2B01AEC-16B9-146B-A91B-CBBF6ACE6CD2}"/>
                  </a:ext>
                </a:extLst>
              </p14:cNvPr>
              <p14:cNvContentPartPr/>
              <p14:nvPr/>
            </p14:nvContentPartPr>
            <p14:xfrm>
              <a:off x="1430280" y="583920"/>
              <a:ext cx="6842880" cy="5903640"/>
            </p14:xfrm>
          </p:contentPart>
        </mc:Choice>
        <mc:Fallback xmlns="">
          <p:pic>
            <p:nvPicPr>
              <p:cNvPr id="3" name="Ink 2">
                <a:extLst>
                  <a:ext uri="{FF2B5EF4-FFF2-40B4-BE49-F238E27FC236}">
                    <a16:creationId xmlns:a16="http://schemas.microsoft.com/office/drawing/2014/main" id="{62B01AEC-16B9-146B-A91B-CBBF6ACE6CD2}"/>
                  </a:ext>
                </a:extLst>
              </p:cNvPr>
              <p:cNvPicPr/>
              <p:nvPr/>
            </p:nvPicPr>
            <p:blipFill>
              <a:blip r:embed="rId5"/>
              <a:stretch>
                <a:fillRect/>
              </a:stretch>
            </p:blipFill>
            <p:spPr>
              <a:xfrm>
                <a:off x="1420920" y="574560"/>
                <a:ext cx="6861600" cy="5922360"/>
              </a:xfrm>
              <a:prstGeom prst="rect">
                <a:avLst/>
              </a:prstGeom>
            </p:spPr>
          </p:pic>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9EE77-53F4-D532-80EE-28D55E9745DA}"/>
              </a:ext>
            </a:extLst>
          </p:cNvPr>
          <p:cNvSpPr>
            <a:spLocks noGrp="1"/>
          </p:cNvSpPr>
          <p:nvPr>
            <p:ph type="title"/>
          </p:nvPr>
        </p:nvSpPr>
        <p:spPr>
          <a:xfrm>
            <a:off x="41421" y="0"/>
            <a:ext cx="7886700" cy="1325563"/>
          </a:xfrm>
        </p:spPr>
        <p:txBody>
          <a:bodyPr/>
          <a:lstStyle/>
          <a:p>
            <a:r>
              <a:rPr lang="en-IN" dirty="0"/>
              <a:t>Proof of Chebyshev’s inequality</a:t>
            </a:r>
          </a:p>
        </p:txBody>
      </p:sp>
      <p:sp>
        <p:nvSpPr>
          <p:cNvPr id="4" name="Slide Number Placeholder 3">
            <a:extLst>
              <a:ext uri="{FF2B5EF4-FFF2-40B4-BE49-F238E27FC236}">
                <a16:creationId xmlns:a16="http://schemas.microsoft.com/office/drawing/2014/main" id="{BDD696D9-06F1-1DD7-F917-E6AD5E61A79F}"/>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51</a:t>
            </a:fld>
            <a:endParaRPr lang="en-US"/>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1FC4FAD4-1378-406E-0A51-E4D5BC66A4C5}"/>
                  </a:ext>
                </a:extLst>
              </p14:cNvPr>
              <p14:cNvContentPartPr/>
              <p14:nvPr/>
            </p14:nvContentPartPr>
            <p14:xfrm>
              <a:off x="26640" y="803880"/>
              <a:ext cx="9220680" cy="5768280"/>
            </p14:xfrm>
          </p:contentPart>
        </mc:Choice>
        <mc:Fallback xmlns="">
          <p:pic>
            <p:nvPicPr>
              <p:cNvPr id="6" name="Ink 5">
                <a:extLst>
                  <a:ext uri="{FF2B5EF4-FFF2-40B4-BE49-F238E27FC236}">
                    <a16:creationId xmlns:a16="http://schemas.microsoft.com/office/drawing/2014/main" id="{1FC4FAD4-1378-406E-0A51-E4D5BC66A4C5}"/>
                  </a:ext>
                </a:extLst>
              </p:cNvPr>
              <p:cNvPicPr/>
              <p:nvPr/>
            </p:nvPicPr>
            <p:blipFill>
              <a:blip r:embed="rId3"/>
              <a:stretch>
                <a:fillRect/>
              </a:stretch>
            </p:blipFill>
            <p:spPr>
              <a:xfrm>
                <a:off x="17280" y="794520"/>
                <a:ext cx="9239400" cy="5787000"/>
              </a:xfrm>
              <a:prstGeom prst="rect">
                <a:avLst/>
              </a:prstGeom>
            </p:spPr>
          </p:pic>
        </mc:Fallback>
      </mc:AlternateContent>
    </p:spTree>
    <p:extLst>
      <p:ext uri="{BB962C8B-B14F-4D97-AF65-F5344CB8AC3E}">
        <p14:creationId xmlns:p14="http://schemas.microsoft.com/office/powerpoint/2010/main" val="39708929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7"/>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ct val="100000"/>
              <a:buFont typeface="Arial"/>
              <a:buNone/>
            </a:pPr>
            <a:r>
              <a:rPr lang="en-US"/>
              <a:t>One-sided Chebyshev’s inequality</a:t>
            </a:r>
            <a:endParaRPr/>
          </a:p>
        </p:txBody>
      </p:sp>
      <p:sp>
        <p:nvSpPr>
          <p:cNvPr id="492" name="Google Shape;492;p4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Also called the Chebyshev-Cantelli inequality.</a:t>
            </a:r>
            <a:endParaRPr/>
          </a:p>
          <a:p>
            <a:pPr marL="274320" lvl="0" indent="-133985" algn="l" rtl="0">
              <a:spcBef>
                <a:spcPts val="580"/>
              </a:spcBef>
              <a:spcAft>
                <a:spcPts val="0"/>
              </a:spcAft>
              <a:buSzPts val="2210"/>
              <a:buNone/>
            </a:pPr>
            <a:endParaRPr/>
          </a:p>
          <a:p>
            <a:pPr marL="274320" lvl="0" indent="-133985" algn="l" rtl="0">
              <a:spcBef>
                <a:spcPts val="580"/>
              </a:spcBef>
              <a:spcAft>
                <a:spcPts val="0"/>
              </a:spcAft>
              <a:buSzPts val="2210"/>
              <a:buNone/>
            </a:pPr>
            <a:endParaRPr/>
          </a:p>
        </p:txBody>
      </p:sp>
      <p:sp>
        <p:nvSpPr>
          <p:cNvPr id="500" name="Google Shape;500;p47"/>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52</a:t>
            </a:fld>
            <a:endParaRPr/>
          </a:p>
        </p:txBody>
      </p:sp>
      <p:sp>
        <p:nvSpPr>
          <p:cNvPr id="493" name="Google Shape;493;p47"/>
          <p:cNvSpPr txBox="1"/>
          <p:nvPr/>
        </p:nvSpPr>
        <p:spPr>
          <a:xfrm>
            <a:off x="1371600" y="2362200"/>
            <a:ext cx="5715000" cy="1200329"/>
          </a:xfrm>
          <a:prstGeom prst="rect">
            <a:avLst/>
          </a:prstGeom>
          <a:solidFill>
            <a:srgbClr val="FAD8C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The proportion of sample points </a:t>
            </a:r>
            <a:r>
              <a:rPr lang="en-US" sz="1800" i="1">
                <a:solidFill>
                  <a:schemeClr val="dk1"/>
                </a:solidFill>
                <a:latin typeface="Times New Roman"/>
                <a:ea typeface="Times New Roman"/>
                <a:cs typeface="Times New Roman"/>
                <a:sym typeface="Times New Roman"/>
              </a:rPr>
              <a:t>k</a:t>
            </a:r>
            <a:r>
              <a:rPr lang="en-US" sz="1800">
                <a:solidFill>
                  <a:schemeClr val="dk1"/>
                </a:solidFill>
                <a:latin typeface="Times New Roman"/>
                <a:ea typeface="Times New Roman"/>
                <a:cs typeface="Times New Roman"/>
                <a:sym typeface="Times New Roman"/>
              </a:rPr>
              <a:t> or more than </a:t>
            </a:r>
            <a:r>
              <a:rPr lang="en-US" sz="1800" i="1">
                <a:solidFill>
                  <a:schemeClr val="dk1"/>
                </a:solidFill>
                <a:latin typeface="Times New Roman"/>
                <a:ea typeface="Times New Roman"/>
                <a:cs typeface="Times New Roman"/>
                <a:sym typeface="Times New Roman"/>
              </a:rPr>
              <a:t>k (k&gt;0)</a:t>
            </a:r>
            <a:r>
              <a:rPr lang="en-US" sz="1800">
                <a:solidFill>
                  <a:schemeClr val="dk1"/>
                </a:solidFill>
                <a:latin typeface="Times New Roman"/>
                <a:ea typeface="Times New Roman"/>
                <a:cs typeface="Times New Roman"/>
                <a:sym typeface="Times New Roman"/>
              </a:rPr>
              <a:t> standard deviations away from the sample mean </a:t>
            </a:r>
            <a:r>
              <a:rPr lang="en-US" sz="1800" b="1">
                <a:solidFill>
                  <a:schemeClr val="dk1"/>
                </a:solidFill>
                <a:latin typeface="Times New Roman"/>
                <a:ea typeface="Times New Roman"/>
                <a:cs typeface="Times New Roman"/>
                <a:sym typeface="Times New Roman"/>
              </a:rPr>
              <a:t>and greater than the sample mean </a:t>
            </a:r>
            <a:r>
              <a:rPr lang="en-US" sz="1800">
                <a:solidFill>
                  <a:schemeClr val="dk1"/>
                </a:solidFill>
                <a:latin typeface="Times New Roman"/>
                <a:ea typeface="Times New Roman"/>
                <a:cs typeface="Times New Roman"/>
                <a:sym typeface="Times New Roman"/>
              </a:rPr>
              <a:t>is less than or equal to 1/(1+</a:t>
            </a:r>
            <a:r>
              <a:rPr lang="en-US" sz="1800" i="1">
                <a:solidFill>
                  <a:schemeClr val="dk1"/>
                </a:solidFill>
                <a:latin typeface="Times New Roman"/>
                <a:ea typeface="Times New Roman"/>
                <a:cs typeface="Times New Roman"/>
                <a:sym typeface="Times New Roman"/>
              </a:rPr>
              <a:t>k</a:t>
            </a:r>
            <a:r>
              <a:rPr lang="en-US" sz="1800" baseline="300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pic>
        <p:nvPicPr>
          <p:cNvPr id="494" name="Google Shape;494;p47"/>
          <p:cNvPicPr preferRelativeResize="0"/>
          <p:nvPr/>
        </p:nvPicPr>
        <p:blipFill rotWithShape="1">
          <a:blip r:embed="rId3">
            <a:alphaModFix/>
          </a:blip>
          <a:srcRect/>
          <a:stretch/>
        </p:blipFill>
        <p:spPr>
          <a:xfrm>
            <a:off x="2492375" y="4495800"/>
            <a:ext cx="3068638" cy="1447800"/>
          </a:xfrm>
          <a:prstGeom prst="rect">
            <a:avLst/>
          </a:prstGeom>
          <a:noFill/>
          <a:ln>
            <a:noFill/>
          </a:ln>
        </p:spPr>
      </p:pic>
      <p:sp>
        <p:nvSpPr>
          <p:cNvPr id="495" name="Google Shape;495;p47"/>
          <p:cNvSpPr/>
          <p:nvPr/>
        </p:nvSpPr>
        <p:spPr>
          <a:xfrm>
            <a:off x="3429000" y="3505200"/>
            <a:ext cx="685800" cy="914400"/>
          </a:xfrm>
          <a:prstGeom prst="downArrow">
            <a:avLst>
              <a:gd name="adj1" fmla="val 50000"/>
              <a:gd name="adj2" fmla="val 50000"/>
            </a:avLst>
          </a:prstGeom>
          <a:solidFill>
            <a:schemeClr val="accent1"/>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497" name="Google Shape;497;p47"/>
          <p:cNvSpPr/>
          <p:nvPr/>
        </p:nvSpPr>
        <p:spPr>
          <a:xfrm>
            <a:off x="3810000" y="4419600"/>
            <a:ext cx="1600200" cy="685800"/>
          </a:xfrm>
          <a:prstGeom prst="ellipse">
            <a:avLst/>
          </a:prstGeom>
          <a:noFill/>
          <a:ln w="381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498" name="Google Shape;498;p47"/>
          <p:cNvSpPr txBox="1"/>
          <p:nvPr/>
        </p:nvSpPr>
        <p:spPr>
          <a:xfrm>
            <a:off x="6172200" y="3810000"/>
            <a:ext cx="22098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Notice: no absolute value!</a:t>
            </a:r>
            <a:endParaRPr sz="1800">
              <a:solidFill>
                <a:schemeClr val="dk1"/>
              </a:solidFill>
              <a:latin typeface="Times New Roman"/>
              <a:ea typeface="Times New Roman"/>
              <a:cs typeface="Times New Roman"/>
              <a:sym typeface="Times New Roman"/>
            </a:endParaRPr>
          </a:p>
        </p:txBody>
      </p:sp>
      <p:cxnSp>
        <p:nvCxnSpPr>
          <p:cNvPr id="499" name="Google Shape;499;p47"/>
          <p:cNvCxnSpPr>
            <a:endCxn id="498" idx="1"/>
          </p:cNvCxnSpPr>
          <p:nvPr/>
        </p:nvCxnSpPr>
        <p:spPr>
          <a:xfrm rot="10800000" flipH="1">
            <a:off x="4876800" y="4133166"/>
            <a:ext cx="1295400" cy="210300"/>
          </a:xfrm>
          <a:prstGeom prst="straightConnector1">
            <a:avLst/>
          </a:prstGeom>
          <a:noFill/>
          <a:ln w="9525" cap="flat" cmpd="sng">
            <a:solidFill>
              <a:srgbClr val="AE350A"/>
            </a:solidFill>
            <a:prstDash val="solid"/>
            <a:round/>
            <a:headEnd type="stealth" w="med" len="med"/>
            <a:tailEnd type="stealth"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8"/>
          <p:cNvSpPr txBox="1">
            <a:spLocks noGrp="1"/>
          </p:cNvSpPr>
          <p:nvPr>
            <p:ph type="title"/>
          </p:nvPr>
        </p:nvSpPr>
        <p:spPr>
          <a:xfrm>
            <a:off x="520446" y="372855"/>
            <a:ext cx="7886700" cy="749496"/>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dirty="0"/>
              <a:t>One-sided Chebyshev’s inequality (Another form)</a:t>
            </a:r>
            <a:endParaRPr dirty="0"/>
          </a:p>
        </p:txBody>
      </p:sp>
      <p:sp>
        <p:nvSpPr>
          <p:cNvPr id="506" name="Google Shape;506;p4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Also called the Chebyshev-Cantelli inequality.</a:t>
            </a:r>
            <a:endParaRPr/>
          </a:p>
          <a:p>
            <a:pPr marL="274320" lvl="0" indent="-133985" algn="l" rtl="0">
              <a:spcBef>
                <a:spcPts val="580"/>
              </a:spcBef>
              <a:spcAft>
                <a:spcPts val="0"/>
              </a:spcAft>
              <a:buSzPts val="2210"/>
              <a:buNone/>
            </a:pPr>
            <a:endParaRPr/>
          </a:p>
          <a:p>
            <a:pPr marL="274320" lvl="0" indent="-133985" algn="l" rtl="0">
              <a:spcBef>
                <a:spcPts val="580"/>
              </a:spcBef>
              <a:spcAft>
                <a:spcPts val="0"/>
              </a:spcAft>
              <a:buSzPts val="2210"/>
              <a:buNone/>
            </a:pPr>
            <a:endParaRPr/>
          </a:p>
        </p:txBody>
      </p:sp>
      <p:sp>
        <p:nvSpPr>
          <p:cNvPr id="514" name="Google Shape;514;p48"/>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53</a:t>
            </a:fld>
            <a:endParaRPr/>
          </a:p>
        </p:txBody>
      </p:sp>
      <p:sp>
        <p:nvSpPr>
          <p:cNvPr id="507" name="Google Shape;507;p48"/>
          <p:cNvSpPr txBox="1"/>
          <p:nvPr/>
        </p:nvSpPr>
        <p:spPr>
          <a:xfrm>
            <a:off x="1371600" y="2362200"/>
            <a:ext cx="5715000" cy="923330"/>
          </a:xfrm>
          <a:prstGeom prst="rect">
            <a:avLst/>
          </a:prstGeom>
          <a:solidFill>
            <a:srgbClr val="FAD8C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The proportion of sample points </a:t>
            </a:r>
            <a:r>
              <a:rPr lang="en-US" sz="1800" i="1">
                <a:solidFill>
                  <a:schemeClr val="dk1"/>
                </a:solidFill>
                <a:latin typeface="Times New Roman"/>
                <a:ea typeface="Times New Roman"/>
                <a:cs typeface="Times New Roman"/>
                <a:sym typeface="Times New Roman"/>
              </a:rPr>
              <a:t>k</a:t>
            </a:r>
            <a:r>
              <a:rPr lang="en-US" sz="1800">
                <a:solidFill>
                  <a:schemeClr val="dk1"/>
                </a:solidFill>
                <a:latin typeface="Times New Roman"/>
                <a:ea typeface="Times New Roman"/>
                <a:cs typeface="Times New Roman"/>
                <a:sym typeface="Times New Roman"/>
              </a:rPr>
              <a:t> or more than </a:t>
            </a:r>
            <a:r>
              <a:rPr lang="en-US" sz="1800" i="1">
                <a:solidFill>
                  <a:schemeClr val="dk1"/>
                </a:solidFill>
                <a:latin typeface="Times New Roman"/>
                <a:ea typeface="Times New Roman"/>
                <a:cs typeface="Times New Roman"/>
                <a:sym typeface="Times New Roman"/>
              </a:rPr>
              <a:t>k (k&gt;0)</a:t>
            </a:r>
            <a:r>
              <a:rPr lang="en-US" sz="1800">
                <a:solidFill>
                  <a:schemeClr val="dk1"/>
                </a:solidFill>
                <a:latin typeface="Times New Roman"/>
                <a:ea typeface="Times New Roman"/>
                <a:cs typeface="Times New Roman"/>
                <a:sym typeface="Times New Roman"/>
              </a:rPr>
              <a:t> standard deviations away from the sample mean </a:t>
            </a:r>
            <a:r>
              <a:rPr lang="en-US" sz="1800" b="1">
                <a:solidFill>
                  <a:schemeClr val="dk1"/>
                </a:solidFill>
                <a:latin typeface="Times New Roman"/>
                <a:ea typeface="Times New Roman"/>
                <a:cs typeface="Times New Roman"/>
                <a:sym typeface="Times New Roman"/>
              </a:rPr>
              <a:t>and less than the sample mean </a:t>
            </a:r>
            <a:r>
              <a:rPr lang="en-US" sz="1800">
                <a:solidFill>
                  <a:schemeClr val="dk1"/>
                </a:solidFill>
                <a:latin typeface="Times New Roman"/>
                <a:ea typeface="Times New Roman"/>
                <a:cs typeface="Times New Roman"/>
                <a:sym typeface="Times New Roman"/>
              </a:rPr>
              <a:t>is less than or equal to 1/(1+</a:t>
            </a:r>
            <a:r>
              <a:rPr lang="en-US" sz="1800" i="1">
                <a:solidFill>
                  <a:schemeClr val="dk1"/>
                </a:solidFill>
                <a:latin typeface="Times New Roman"/>
                <a:ea typeface="Times New Roman"/>
                <a:cs typeface="Times New Roman"/>
                <a:sym typeface="Times New Roman"/>
              </a:rPr>
              <a:t>k</a:t>
            </a:r>
            <a:r>
              <a:rPr lang="en-US" sz="1800" baseline="300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pic>
        <p:nvPicPr>
          <p:cNvPr id="508" name="Google Shape;508;p48"/>
          <p:cNvPicPr preferRelativeResize="0"/>
          <p:nvPr/>
        </p:nvPicPr>
        <p:blipFill rotWithShape="1">
          <a:blip r:embed="rId3">
            <a:alphaModFix/>
          </a:blip>
          <a:srcRect/>
          <a:stretch/>
        </p:blipFill>
        <p:spPr>
          <a:xfrm>
            <a:off x="2390775" y="4495800"/>
            <a:ext cx="3271838" cy="1447800"/>
          </a:xfrm>
          <a:prstGeom prst="rect">
            <a:avLst/>
          </a:prstGeom>
          <a:noFill/>
          <a:ln>
            <a:noFill/>
          </a:ln>
        </p:spPr>
      </p:pic>
      <p:sp>
        <p:nvSpPr>
          <p:cNvPr id="509" name="Google Shape;509;p48"/>
          <p:cNvSpPr/>
          <p:nvPr/>
        </p:nvSpPr>
        <p:spPr>
          <a:xfrm>
            <a:off x="3429000" y="3505200"/>
            <a:ext cx="685800" cy="914400"/>
          </a:xfrm>
          <a:prstGeom prst="downArrow">
            <a:avLst>
              <a:gd name="adj1" fmla="val 50000"/>
              <a:gd name="adj2" fmla="val 50000"/>
            </a:avLst>
          </a:prstGeom>
          <a:solidFill>
            <a:schemeClr val="accent1"/>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511" name="Google Shape;511;p48"/>
          <p:cNvSpPr/>
          <p:nvPr/>
        </p:nvSpPr>
        <p:spPr>
          <a:xfrm>
            <a:off x="3756660" y="4419600"/>
            <a:ext cx="1729740" cy="685800"/>
          </a:xfrm>
          <a:prstGeom prst="ellipse">
            <a:avLst/>
          </a:prstGeom>
          <a:noFill/>
          <a:ln w="381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512" name="Google Shape;512;p48"/>
          <p:cNvSpPr txBox="1"/>
          <p:nvPr/>
        </p:nvSpPr>
        <p:spPr>
          <a:xfrm>
            <a:off x="6172200" y="3810000"/>
            <a:ext cx="22098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Notice: no absolute value!</a:t>
            </a:r>
            <a:endParaRPr sz="1800">
              <a:solidFill>
                <a:schemeClr val="dk1"/>
              </a:solidFill>
              <a:latin typeface="Times New Roman"/>
              <a:ea typeface="Times New Roman"/>
              <a:cs typeface="Times New Roman"/>
              <a:sym typeface="Times New Roman"/>
            </a:endParaRPr>
          </a:p>
        </p:txBody>
      </p:sp>
      <p:cxnSp>
        <p:nvCxnSpPr>
          <p:cNvPr id="513" name="Google Shape;513;p48"/>
          <p:cNvCxnSpPr>
            <a:endCxn id="512" idx="1"/>
          </p:cNvCxnSpPr>
          <p:nvPr/>
        </p:nvCxnSpPr>
        <p:spPr>
          <a:xfrm rot="10800000" flipH="1">
            <a:off x="4876800" y="4133166"/>
            <a:ext cx="1295400" cy="210300"/>
          </a:xfrm>
          <a:prstGeom prst="straightConnector1">
            <a:avLst/>
          </a:prstGeom>
          <a:noFill/>
          <a:ln w="9525" cap="flat" cmpd="sng">
            <a:solidFill>
              <a:srgbClr val="AE350A"/>
            </a:solidFill>
            <a:prstDash val="solid"/>
            <a:round/>
            <a:headEnd type="stealth" w="med" len="med"/>
            <a:tailEnd type="stealth"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CB10-B0AB-6AED-B91F-5C62AFF231B5}"/>
              </a:ext>
            </a:extLst>
          </p:cNvPr>
          <p:cNvSpPr>
            <a:spLocks noGrp="1"/>
          </p:cNvSpPr>
          <p:nvPr>
            <p:ph type="title"/>
          </p:nvPr>
        </p:nvSpPr>
        <p:spPr>
          <a:xfrm>
            <a:off x="1121865" y="2898616"/>
            <a:ext cx="7886700" cy="749496"/>
          </a:xfrm>
        </p:spPr>
        <p:txBody>
          <a:bodyPr/>
          <a:lstStyle/>
          <a:p>
            <a:r>
              <a:rPr lang="en-IN" dirty="0" err="1"/>
              <a:t>Analyzing</a:t>
            </a:r>
            <a:r>
              <a:rPr lang="en-IN" dirty="0"/>
              <a:t> pairs of variables</a:t>
            </a:r>
          </a:p>
        </p:txBody>
      </p:sp>
      <p:sp>
        <p:nvSpPr>
          <p:cNvPr id="4" name="Slide Number Placeholder 3">
            <a:extLst>
              <a:ext uri="{FF2B5EF4-FFF2-40B4-BE49-F238E27FC236}">
                <a16:creationId xmlns:a16="http://schemas.microsoft.com/office/drawing/2014/main" id="{D261CC88-23EA-9C13-C8DA-72EAFF747A5C}"/>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54</a:t>
            </a:fld>
            <a:endParaRPr lang="en-US"/>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449CA75A-F81C-7FC7-527A-7EAF8A9EFEFE}"/>
                  </a:ext>
                </a:extLst>
              </p14:cNvPr>
              <p14:cNvContentPartPr/>
              <p14:nvPr/>
            </p14:nvContentPartPr>
            <p14:xfrm>
              <a:off x="790560" y="289440"/>
              <a:ext cx="8092080" cy="3778920"/>
            </p14:xfrm>
          </p:contentPart>
        </mc:Choice>
        <mc:Fallback>
          <p:pic>
            <p:nvPicPr>
              <p:cNvPr id="3" name="Ink 2">
                <a:extLst>
                  <a:ext uri="{FF2B5EF4-FFF2-40B4-BE49-F238E27FC236}">
                    <a16:creationId xmlns:a16="http://schemas.microsoft.com/office/drawing/2014/main" id="{449CA75A-F81C-7FC7-527A-7EAF8A9EFEFE}"/>
                  </a:ext>
                </a:extLst>
              </p:cNvPr>
              <p:cNvPicPr/>
              <p:nvPr/>
            </p:nvPicPr>
            <p:blipFill>
              <a:blip r:embed="rId3"/>
              <a:stretch>
                <a:fillRect/>
              </a:stretch>
            </p:blipFill>
            <p:spPr>
              <a:xfrm>
                <a:off x="781200" y="280080"/>
                <a:ext cx="8110800" cy="3797640"/>
              </a:xfrm>
              <a:prstGeom prst="rect">
                <a:avLst/>
              </a:prstGeom>
            </p:spPr>
          </p:pic>
        </mc:Fallback>
      </mc:AlternateContent>
    </p:spTree>
    <p:extLst>
      <p:ext uri="{BB962C8B-B14F-4D97-AF65-F5344CB8AC3E}">
        <p14:creationId xmlns:p14="http://schemas.microsoft.com/office/powerpoint/2010/main" val="28498642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9"/>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ct val="100000"/>
              <a:buFont typeface="Arial"/>
              <a:buNone/>
            </a:pPr>
            <a:r>
              <a:rPr lang="en-US"/>
              <a:t>Correlation between different data values</a:t>
            </a:r>
            <a:endParaRPr/>
          </a:p>
        </p:txBody>
      </p:sp>
      <p:sp>
        <p:nvSpPr>
          <p:cNvPr id="520" name="Google Shape;520;p4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Sometimes each sample-point can have a pair of attributes.</a:t>
            </a: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And it may so happen that large values of the first attribute are accompanied with large (or small) values of the second attribute for a large number of sample-points.</a:t>
            </a:r>
            <a:endParaRPr/>
          </a:p>
          <a:p>
            <a:pPr marL="274320" lvl="0" indent="-133985" algn="l" rtl="0">
              <a:spcBef>
                <a:spcPts val="580"/>
              </a:spcBef>
              <a:spcAft>
                <a:spcPts val="0"/>
              </a:spcAft>
              <a:buSzPts val="2210"/>
              <a:buNone/>
            </a:pPr>
            <a:endParaRPr/>
          </a:p>
        </p:txBody>
      </p:sp>
      <p:sp>
        <p:nvSpPr>
          <p:cNvPr id="521" name="Google Shape;521;p49"/>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50"/>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ct val="100000"/>
              <a:buFont typeface="Arial"/>
              <a:buNone/>
            </a:pPr>
            <a:r>
              <a:rPr lang="en-US"/>
              <a:t>Correlation between different data values</a:t>
            </a:r>
            <a:endParaRPr/>
          </a:p>
        </p:txBody>
      </p:sp>
      <p:sp>
        <p:nvSpPr>
          <p:cNvPr id="527" name="Google Shape;527;p5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Example 1:  Populations with higher levels of fat intake show higher incidence of heart disease.</a:t>
            </a: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Example 2: People with higher levels of education often have higher incomes.</a:t>
            </a: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Example 3: Literacy Rate in India as a function of time?</a:t>
            </a:r>
            <a:endParaRPr/>
          </a:p>
        </p:txBody>
      </p:sp>
      <p:sp>
        <p:nvSpPr>
          <p:cNvPr id="528" name="Google Shape;528;p50"/>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pic>
        <p:nvPicPr>
          <p:cNvPr id="533" name="Google Shape;533;p51"/>
          <p:cNvPicPr preferRelativeResize="0"/>
          <p:nvPr/>
        </p:nvPicPr>
        <p:blipFill rotWithShape="1">
          <a:blip r:embed="rId3">
            <a:alphaModFix/>
          </a:blip>
          <a:srcRect/>
          <a:stretch/>
        </p:blipFill>
        <p:spPr>
          <a:xfrm>
            <a:off x="914400" y="457200"/>
            <a:ext cx="6096000" cy="5214227"/>
          </a:xfrm>
          <a:prstGeom prst="rect">
            <a:avLst/>
          </a:prstGeom>
          <a:noFill/>
          <a:ln>
            <a:noFill/>
          </a:ln>
        </p:spPr>
      </p:pic>
      <p:sp>
        <p:nvSpPr>
          <p:cNvPr id="534" name="Google Shape;534;p51"/>
          <p:cNvSpPr txBox="1"/>
          <p:nvPr/>
        </p:nvSpPr>
        <p:spPr>
          <a:xfrm>
            <a:off x="1905000" y="5638800"/>
            <a:ext cx="4267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Image source</a:t>
            </a:r>
            <a:endParaRPr sz="1800">
              <a:solidFill>
                <a:schemeClr val="dk1"/>
              </a:solidFill>
              <a:latin typeface="Times New Roman"/>
              <a:ea typeface="Times New Roman"/>
              <a:cs typeface="Times New Roman"/>
              <a:sym typeface="Times New Roman"/>
            </a:endParaRPr>
          </a:p>
        </p:txBody>
      </p:sp>
      <p:sp>
        <p:nvSpPr>
          <p:cNvPr id="535" name="Google Shape;535;p51"/>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57</a:t>
            </a:fld>
            <a:endParaRP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9C4692E2-EBD1-4E9A-A3A9-36821355EC70}"/>
                  </a:ext>
                </a:extLst>
              </p14:cNvPr>
              <p14:cNvContentPartPr/>
              <p14:nvPr/>
            </p14:nvContentPartPr>
            <p14:xfrm>
              <a:off x="487800" y="962640"/>
              <a:ext cx="5774040" cy="4788360"/>
            </p14:xfrm>
          </p:contentPart>
        </mc:Choice>
        <mc:Fallback>
          <p:pic>
            <p:nvPicPr>
              <p:cNvPr id="2" name="Ink 1">
                <a:extLst>
                  <a:ext uri="{FF2B5EF4-FFF2-40B4-BE49-F238E27FC236}">
                    <a16:creationId xmlns:a16="http://schemas.microsoft.com/office/drawing/2014/main" id="{9C4692E2-EBD1-4E9A-A3A9-36821355EC70}"/>
                  </a:ext>
                </a:extLst>
              </p:cNvPr>
              <p:cNvPicPr/>
              <p:nvPr/>
            </p:nvPicPr>
            <p:blipFill>
              <a:blip r:embed="rId6"/>
              <a:stretch>
                <a:fillRect/>
              </a:stretch>
            </p:blipFill>
            <p:spPr>
              <a:xfrm>
                <a:off x="478440" y="953280"/>
                <a:ext cx="5792760" cy="4807080"/>
              </a:xfrm>
              <a:prstGeom prst="rect">
                <a:avLst/>
              </a:prstGeom>
            </p:spPr>
          </p:pic>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52"/>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Visualizing such relationships?</a:t>
            </a:r>
            <a:endParaRPr/>
          </a:p>
        </p:txBody>
      </p:sp>
      <p:sp>
        <p:nvSpPr>
          <p:cNvPr id="541" name="Google Shape;541;p5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Can be done by means of a scatter plot</a:t>
            </a: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X axis: values of attribute 1, Y axis: values of attribute 2</a:t>
            </a: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Plot a marker at each such data point. The marker may be a small circle, a +, a *, and so on.</a:t>
            </a:r>
            <a:endParaRPr/>
          </a:p>
          <a:p>
            <a:pPr marL="274320" lvl="0" indent="-133985" algn="l" rtl="0">
              <a:spcBef>
                <a:spcPts val="580"/>
              </a:spcBef>
              <a:spcAft>
                <a:spcPts val="0"/>
              </a:spcAft>
              <a:buSzPts val="2210"/>
              <a:buNone/>
            </a:pPr>
            <a:endParaRPr/>
          </a:p>
          <a:p>
            <a:pPr marL="274320" lvl="0" indent="-133985" algn="l" rtl="0">
              <a:spcBef>
                <a:spcPts val="580"/>
              </a:spcBef>
              <a:spcAft>
                <a:spcPts val="0"/>
              </a:spcAft>
              <a:buSzPts val="2210"/>
              <a:buNone/>
            </a:pPr>
            <a:endParaRPr/>
          </a:p>
        </p:txBody>
      </p:sp>
      <p:sp>
        <p:nvSpPr>
          <p:cNvPr id="542" name="Google Shape;542;p52"/>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58</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2621C65-2DD1-6279-BCC2-E51C86305716}"/>
                  </a:ext>
                </a:extLst>
              </p14:cNvPr>
              <p14:cNvContentPartPr/>
              <p14:nvPr/>
            </p14:nvContentPartPr>
            <p14:xfrm>
              <a:off x="1317240" y="2346480"/>
              <a:ext cx="6013080" cy="536040"/>
            </p14:xfrm>
          </p:contentPart>
        </mc:Choice>
        <mc:Fallback>
          <p:pic>
            <p:nvPicPr>
              <p:cNvPr id="2" name="Ink 1">
                <a:extLst>
                  <a:ext uri="{FF2B5EF4-FFF2-40B4-BE49-F238E27FC236}">
                    <a16:creationId xmlns:a16="http://schemas.microsoft.com/office/drawing/2014/main" id="{02621C65-2DD1-6279-BCC2-E51C86305716}"/>
                  </a:ext>
                </a:extLst>
              </p:cNvPr>
              <p:cNvPicPr/>
              <p:nvPr/>
            </p:nvPicPr>
            <p:blipFill>
              <a:blip r:embed="rId4"/>
              <a:stretch>
                <a:fillRect/>
              </a:stretch>
            </p:blipFill>
            <p:spPr>
              <a:xfrm>
                <a:off x="1307880" y="2337120"/>
                <a:ext cx="6031800" cy="554760"/>
              </a:xfrm>
              <a:prstGeom prst="rect">
                <a:avLst/>
              </a:prstGeom>
            </p:spPr>
          </p:pic>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259A-6FC5-AC4D-91D2-41C6769F0E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CD9395-C68D-E6A4-08D8-FBB764CDA869}"/>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8A82DD6A-74F0-4263-7137-5B23AD357196}"/>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59</a:t>
            </a:fld>
            <a:endParaRPr lang="en-US"/>
          </a:p>
        </p:txBody>
      </p:sp>
      <p:pic>
        <p:nvPicPr>
          <p:cNvPr id="6" name="Picture 5">
            <a:extLst>
              <a:ext uri="{FF2B5EF4-FFF2-40B4-BE49-F238E27FC236}">
                <a16:creationId xmlns:a16="http://schemas.microsoft.com/office/drawing/2014/main" id="{E3AD5416-F7A1-F866-F3E1-FF2BCF7DE92A}"/>
              </a:ext>
            </a:extLst>
          </p:cNvPr>
          <p:cNvPicPr>
            <a:picLocks noChangeAspect="1"/>
          </p:cNvPicPr>
          <p:nvPr/>
        </p:nvPicPr>
        <p:blipFill>
          <a:blip r:embed="rId2"/>
          <a:stretch>
            <a:fillRect/>
          </a:stretch>
        </p:blipFill>
        <p:spPr>
          <a:xfrm>
            <a:off x="0" y="-18256"/>
            <a:ext cx="4931685" cy="6858000"/>
          </a:xfrm>
          <a:prstGeom prst="rect">
            <a:avLst/>
          </a:prstGeom>
        </p:spPr>
      </p:pic>
      <p:pic>
        <p:nvPicPr>
          <p:cNvPr id="8" name="Picture 7">
            <a:extLst>
              <a:ext uri="{FF2B5EF4-FFF2-40B4-BE49-F238E27FC236}">
                <a16:creationId xmlns:a16="http://schemas.microsoft.com/office/drawing/2014/main" id="{A5F4050F-2154-1706-F843-528CE4691D39}"/>
              </a:ext>
            </a:extLst>
          </p:cNvPr>
          <p:cNvPicPr>
            <a:picLocks noChangeAspect="1"/>
          </p:cNvPicPr>
          <p:nvPr/>
        </p:nvPicPr>
        <p:blipFill>
          <a:blip r:embed="rId3"/>
          <a:stretch>
            <a:fillRect/>
          </a:stretch>
        </p:blipFill>
        <p:spPr>
          <a:xfrm>
            <a:off x="4415067" y="1618138"/>
            <a:ext cx="4615662" cy="4290199"/>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B04A34C-1ACB-A5D6-ABA6-05323238B307}"/>
                  </a:ext>
                </a:extLst>
              </p14:cNvPr>
              <p14:cNvContentPartPr/>
              <p14:nvPr/>
            </p14:nvContentPartPr>
            <p14:xfrm>
              <a:off x="635040" y="410760"/>
              <a:ext cx="8327880" cy="5632920"/>
            </p14:xfrm>
          </p:contentPart>
        </mc:Choice>
        <mc:Fallback>
          <p:pic>
            <p:nvPicPr>
              <p:cNvPr id="5" name="Ink 4">
                <a:extLst>
                  <a:ext uri="{FF2B5EF4-FFF2-40B4-BE49-F238E27FC236}">
                    <a16:creationId xmlns:a16="http://schemas.microsoft.com/office/drawing/2014/main" id="{2B04A34C-1ACB-A5D6-ABA6-05323238B307}"/>
                  </a:ext>
                </a:extLst>
              </p:cNvPr>
              <p:cNvPicPr/>
              <p:nvPr/>
            </p:nvPicPr>
            <p:blipFill>
              <a:blip r:embed="rId5"/>
              <a:stretch>
                <a:fillRect/>
              </a:stretch>
            </p:blipFill>
            <p:spPr>
              <a:xfrm>
                <a:off x="625680" y="401400"/>
                <a:ext cx="8346600" cy="5651640"/>
              </a:xfrm>
              <a:prstGeom prst="rect">
                <a:avLst/>
              </a:prstGeom>
            </p:spPr>
          </p:pic>
        </mc:Fallback>
      </mc:AlternateContent>
    </p:spTree>
    <p:extLst>
      <p:ext uri="{BB962C8B-B14F-4D97-AF65-F5344CB8AC3E}">
        <p14:creationId xmlns:p14="http://schemas.microsoft.com/office/powerpoint/2010/main" val="341223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F7F32C-702C-1C71-707F-B73E0131864C}"/>
              </a:ext>
            </a:extLst>
          </p:cNvPr>
          <p:cNvSpPr>
            <a:spLocks noGrp="1"/>
          </p:cNvSpPr>
          <p:nvPr>
            <p:ph type="title"/>
          </p:nvPr>
        </p:nvSpPr>
        <p:spPr/>
        <p:txBody>
          <a:bodyPr/>
          <a:lstStyle/>
          <a:p>
            <a:r>
              <a:rPr lang="en-IN" dirty="0"/>
              <a:t>Need for data visualization</a:t>
            </a:r>
          </a:p>
        </p:txBody>
      </p:sp>
      <p:sp>
        <p:nvSpPr>
          <p:cNvPr id="6" name="Content Placeholder 5">
            <a:extLst>
              <a:ext uri="{FF2B5EF4-FFF2-40B4-BE49-F238E27FC236}">
                <a16:creationId xmlns:a16="http://schemas.microsoft.com/office/drawing/2014/main" id="{25984D44-4E4C-A9C7-962F-5DEF976646C3}"/>
              </a:ext>
            </a:extLst>
          </p:cNvPr>
          <p:cNvSpPr>
            <a:spLocks noGrp="1"/>
          </p:cNvSpPr>
          <p:nvPr>
            <p:ph idx="1"/>
          </p:nvPr>
        </p:nvSpPr>
        <p:spPr/>
        <p:txBody>
          <a:bodyPr/>
          <a:lstStyle/>
          <a:p>
            <a:r>
              <a:rPr lang="en-IN" dirty="0"/>
              <a:t>The raw dataset or tables may be too large.  Cannot make sense of the data just by inspecting raw table of numbers.</a:t>
            </a:r>
          </a:p>
          <a:p>
            <a:endParaRPr lang="en-IN" dirty="0"/>
          </a:p>
          <a:p>
            <a:r>
              <a:rPr lang="en-IN" dirty="0"/>
              <a:t>Even if data is not too large, patterns emerge sometimes only under right type of visualization.</a:t>
            </a:r>
          </a:p>
        </p:txBody>
      </p:sp>
      <p:sp>
        <p:nvSpPr>
          <p:cNvPr id="4" name="Slide Number Placeholder 3">
            <a:extLst>
              <a:ext uri="{FF2B5EF4-FFF2-40B4-BE49-F238E27FC236}">
                <a16:creationId xmlns:a16="http://schemas.microsoft.com/office/drawing/2014/main" id="{A3F28918-5B71-6A9B-AA35-4AF62D759560}"/>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8052701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54"/>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Correlation coefficient</a:t>
            </a:r>
            <a:endParaRPr/>
          </a:p>
        </p:txBody>
      </p:sp>
      <p:sp>
        <p:nvSpPr>
          <p:cNvPr id="557" name="Google Shape;557;p5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Let the sample-points be given as (</a:t>
            </a:r>
            <a:r>
              <a:rPr lang="en-US" i="1"/>
              <a:t>x</a:t>
            </a:r>
            <a:r>
              <a:rPr lang="en-US" i="1" baseline="-25000"/>
              <a:t>i</a:t>
            </a:r>
            <a:r>
              <a:rPr lang="en-US"/>
              <a:t>,</a:t>
            </a:r>
            <a:r>
              <a:rPr lang="en-US" i="1"/>
              <a:t>y</a:t>
            </a:r>
            <a:r>
              <a:rPr lang="en-US" i="1" baseline="-25000"/>
              <a:t>i</a:t>
            </a:r>
            <a:r>
              <a:rPr lang="en-US"/>
              <a:t>), 1 &lt;= </a:t>
            </a:r>
            <a:r>
              <a:rPr lang="en-US" i="1"/>
              <a:t>i</a:t>
            </a:r>
            <a:r>
              <a:rPr lang="en-US"/>
              <a:t> &lt;= </a:t>
            </a:r>
            <a:r>
              <a:rPr lang="en-US" i="1"/>
              <a:t>N</a:t>
            </a:r>
            <a:r>
              <a:rPr lang="en-US"/>
              <a:t>.</a:t>
            </a:r>
            <a:endParaRPr/>
          </a:p>
          <a:p>
            <a:pPr marL="274320" lvl="0" indent="-274320" algn="l" rtl="0">
              <a:spcBef>
                <a:spcPts val="580"/>
              </a:spcBef>
              <a:spcAft>
                <a:spcPts val="0"/>
              </a:spcAft>
              <a:buSzPts val="2210"/>
              <a:buChar char="⚫"/>
            </a:pPr>
            <a:r>
              <a:rPr lang="en-US"/>
              <a:t>Let the sample standard deviations be σ</a:t>
            </a:r>
            <a:r>
              <a:rPr lang="en-US" i="1" baseline="-25000"/>
              <a:t>x</a:t>
            </a:r>
            <a:r>
              <a:rPr lang="en-US"/>
              <a:t> and σ</a:t>
            </a:r>
            <a:r>
              <a:rPr lang="en-US" i="1" baseline="-25000"/>
              <a:t>y</a:t>
            </a:r>
            <a:r>
              <a:rPr lang="en-US"/>
              <a:t>, and the sample means be μ</a:t>
            </a:r>
            <a:r>
              <a:rPr lang="en-US" i="1" baseline="-25000"/>
              <a:t>x</a:t>
            </a:r>
            <a:r>
              <a:rPr lang="en-US"/>
              <a:t> and μ</a:t>
            </a:r>
            <a:r>
              <a:rPr lang="en-US" i="1" baseline="-25000"/>
              <a:t>y</a:t>
            </a:r>
            <a:r>
              <a:rPr lang="en-US"/>
              <a:t>.</a:t>
            </a:r>
            <a:endParaRPr/>
          </a:p>
          <a:p>
            <a:pPr marL="274320" lvl="0" indent="-274320" algn="l" rtl="0">
              <a:spcBef>
                <a:spcPts val="580"/>
              </a:spcBef>
              <a:spcAft>
                <a:spcPts val="0"/>
              </a:spcAft>
              <a:buSzPts val="2210"/>
              <a:buChar char="⚫"/>
            </a:pPr>
            <a:r>
              <a:rPr lang="en-US"/>
              <a:t>The </a:t>
            </a:r>
            <a:r>
              <a:rPr lang="en-US" b="1"/>
              <a:t>correlation-coefficient</a:t>
            </a:r>
            <a:r>
              <a:rPr lang="en-US"/>
              <a:t> is given as:</a:t>
            </a:r>
            <a:endParaRPr/>
          </a:p>
        </p:txBody>
      </p:sp>
      <p:sp>
        <p:nvSpPr>
          <p:cNvPr id="559" name="Google Shape;559;p54"/>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60</a:t>
            </a:fld>
            <a:endParaRPr/>
          </a:p>
        </p:txBody>
      </p:sp>
      <p:pic>
        <p:nvPicPr>
          <p:cNvPr id="558" name="Google Shape;558;p54"/>
          <p:cNvPicPr preferRelativeResize="0"/>
          <p:nvPr/>
        </p:nvPicPr>
        <p:blipFill rotWithShape="1">
          <a:blip r:embed="rId3">
            <a:alphaModFix/>
          </a:blip>
          <a:srcRect/>
          <a:stretch/>
        </p:blipFill>
        <p:spPr>
          <a:xfrm>
            <a:off x="1278621" y="4045591"/>
            <a:ext cx="6449391" cy="152400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FF77684F-6D87-8C41-F08C-AC53203514AF}"/>
                  </a:ext>
                </a:extLst>
              </p14:cNvPr>
              <p14:cNvContentPartPr/>
              <p14:nvPr/>
            </p14:nvContentPartPr>
            <p14:xfrm>
              <a:off x="699840" y="709560"/>
              <a:ext cx="7265520" cy="4956480"/>
            </p14:xfrm>
          </p:contentPart>
        </mc:Choice>
        <mc:Fallback>
          <p:pic>
            <p:nvPicPr>
              <p:cNvPr id="2" name="Ink 1">
                <a:extLst>
                  <a:ext uri="{FF2B5EF4-FFF2-40B4-BE49-F238E27FC236}">
                    <a16:creationId xmlns:a16="http://schemas.microsoft.com/office/drawing/2014/main" id="{FF77684F-6D87-8C41-F08C-AC53203514AF}"/>
                  </a:ext>
                </a:extLst>
              </p:cNvPr>
              <p:cNvPicPr/>
              <p:nvPr/>
            </p:nvPicPr>
            <p:blipFill>
              <a:blip r:embed="rId5"/>
              <a:stretch>
                <a:fillRect/>
              </a:stretch>
            </p:blipFill>
            <p:spPr>
              <a:xfrm>
                <a:off x="690480" y="700200"/>
                <a:ext cx="7284240" cy="4975200"/>
              </a:xfrm>
              <a:prstGeom prst="rect">
                <a:avLst/>
              </a:prstGeom>
            </p:spPr>
          </p:pic>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55"/>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Correlation coefficient</a:t>
            </a:r>
            <a:endParaRPr/>
          </a:p>
        </p:txBody>
      </p:sp>
      <p:sp>
        <p:nvSpPr>
          <p:cNvPr id="565" name="Google Shape;565;p55"/>
          <p:cNvSpPr txBox="1">
            <a:spLocks noGrp="1"/>
          </p:cNvSpPr>
          <p:nvPr>
            <p:ph idx="1"/>
          </p:nvPr>
        </p:nvSpPr>
        <p:spPr>
          <a:xfrm>
            <a:off x="914400" y="1447800"/>
            <a:ext cx="7772400" cy="5029200"/>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spcBef>
                <a:spcPts val="0"/>
              </a:spcBef>
              <a:spcAft>
                <a:spcPts val="0"/>
              </a:spcAft>
              <a:buSzPct val="85000"/>
              <a:buChar char="⚫"/>
            </a:pPr>
            <a:r>
              <a:rPr lang="en-US"/>
              <a:t>The correlation-coefficient is given as:</a:t>
            </a:r>
            <a:endParaRPr/>
          </a:p>
          <a:p>
            <a:pPr marL="274320" lvl="0" indent="-144510" algn="l" rtl="0">
              <a:spcBef>
                <a:spcPts val="580"/>
              </a:spcBef>
              <a:spcAft>
                <a:spcPts val="0"/>
              </a:spcAft>
              <a:buSzPct val="85000"/>
              <a:buNone/>
            </a:pPr>
            <a:endParaRPr/>
          </a:p>
          <a:p>
            <a:pPr marL="274320" lvl="0" indent="-144510" algn="l" rtl="0">
              <a:spcBef>
                <a:spcPts val="580"/>
              </a:spcBef>
              <a:spcAft>
                <a:spcPts val="0"/>
              </a:spcAft>
              <a:buSzPct val="85000"/>
              <a:buNone/>
            </a:pPr>
            <a:endParaRPr/>
          </a:p>
          <a:p>
            <a:pPr marL="274320" lvl="0" indent="-144510" algn="l" rtl="0">
              <a:spcBef>
                <a:spcPts val="580"/>
              </a:spcBef>
              <a:spcAft>
                <a:spcPts val="0"/>
              </a:spcAft>
              <a:buSzPct val="85000"/>
              <a:buNone/>
            </a:pPr>
            <a:endParaRPr/>
          </a:p>
          <a:p>
            <a:pPr marL="274320" lvl="0" indent="-144510" algn="l" rtl="0">
              <a:spcBef>
                <a:spcPts val="580"/>
              </a:spcBef>
              <a:spcAft>
                <a:spcPts val="0"/>
              </a:spcAft>
              <a:buSzPct val="85000"/>
              <a:buNone/>
            </a:pPr>
            <a:endParaRPr/>
          </a:p>
          <a:p>
            <a:pPr marL="274320" lvl="0" indent="-274320" algn="l" rtl="0">
              <a:spcBef>
                <a:spcPts val="580"/>
              </a:spcBef>
              <a:spcAft>
                <a:spcPts val="0"/>
              </a:spcAft>
              <a:buSzPct val="85000"/>
              <a:buChar char="⚫"/>
            </a:pPr>
            <a:r>
              <a:rPr lang="en-US" i="1"/>
              <a:t>r</a:t>
            </a:r>
            <a:r>
              <a:rPr lang="en-US"/>
              <a:t> &gt; 0 means the data are </a:t>
            </a:r>
            <a:r>
              <a:rPr lang="en-US" b="1"/>
              <a:t>positively correlated </a:t>
            </a:r>
            <a:r>
              <a:rPr lang="en-US"/>
              <a:t>(one attribute being higher implies the other is higher)</a:t>
            </a:r>
            <a:endParaRPr/>
          </a:p>
          <a:p>
            <a:pPr marL="274320" lvl="0" indent="-274320" algn="l" rtl="0">
              <a:spcBef>
                <a:spcPts val="580"/>
              </a:spcBef>
              <a:spcAft>
                <a:spcPts val="0"/>
              </a:spcAft>
              <a:buSzPct val="85000"/>
              <a:buChar char="⚫"/>
            </a:pPr>
            <a:r>
              <a:rPr lang="en-US" i="1"/>
              <a:t>r</a:t>
            </a:r>
            <a:r>
              <a:rPr lang="en-US"/>
              <a:t> &lt; 0 means the data are </a:t>
            </a:r>
            <a:r>
              <a:rPr lang="en-US" b="1"/>
              <a:t>negatively correlated </a:t>
            </a:r>
            <a:r>
              <a:rPr lang="en-US"/>
              <a:t>(one attribute being higher implies the other is lower)</a:t>
            </a:r>
            <a:endParaRPr/>
          </a:p>
          <a:p>
            <a:pPr marL="274320" lvl="0" indent="-274320" algn="l" rtl="0">
              <a:spcBef>
                <a:spcPts val="580"/>
              </a:spcBef>
              <a:spcAft>
                <a:spcPts val="0"/>
              </a:spcAft>
              <a:buSzPct val="85000"/>
              <a:buChar char="⚫"/>
            </a:pPr>
            <a:r>
              <a:rPr lang="en-US" i="1"/>
              <a:t>r</a:t>
            </a:r>
            <a:r>
              <a:rPr lang="en-US"/>
              <a:t> = 0 means the data are </a:t>
            </a:r>
            <a:r>
              <a:rPr lang="en-US" b="1"/>
              <a:t>uncorrelated</a:t>
            </a:r>
            <a:r>
              <a:rPr lang="en-US"/>
              <a:t> (there is no such relationship!)</a:t>
            </a:r>
            <a:endParaRPr/>
          </a:p>
          <a:p>
            <a:pPr marL="274320" lvl="0" indent="-274320" algn="l" rtl="0">
              <a:spcBef>
                <a:spcPts val="580"/>
              </a:spcBef>
              <a:spcAft>
                <a:spcPts val="0"/>
              </a:spcAft>
              <a:buSzPct val="85000"/>
              <a:buChar char="⚫"/>
            </a:pPr>
            <a:r>
              <a:rPr lang="en-US" i="1"/>
              <a:t>r</a:t>
            </a:r>
            <a:r>
              <a:rPr lang="en-US"/>
              <a:t> is </a:t>
            </a:r>
            <a:r>
              <a:rPr lang="en-US" b="1"/>
              <a:t>undefined</a:t>
            </a:r>
            <a:r>
              <a:rPr lang="en-US"/>
              <a:t> if the standard deviation of either </a:t>
            </a:r>
            <a:r>
              <a:rPr lang="en-US" b="1" i="1"/>
              <a:t>x</a:t>
            </a:r>
            <a:r>
              <a:rPr lang="en-US"/>
              <a:t> or </a:t>
            </a:r>
            <a:r>
              <a:rPr lang="en-US" b="1" i="1"/>
              <a:t>y</a:t>
            </a:r>
            <a:r>
              <a:rPr lang="en-US"/>
              <a:t> is 0.</a:t>
            </a:r>
            <a:endParaRPr/>
          </a:p>
        </p:txBody>
      </p:sp>
      <p:sp>
        <p:nvSpPr>
          <p:cNvPr id="567" name="Google Shape;567;p55"/>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61</a:t>
            </a:fld>
            <a:endParaRPr/>
          </a:p>
        </p:txBody>
      </p:sp>
      <p:pic>
        <p:nvPicPr>
          <p:cNvPr id="566" name="Google Shape;566;p55"/>
          <p:cNvPicPr preferRelativeResize="0"/>
          <p:nvPr/>
        </p:nvPicPr>
        <p:blipFill rotWithShape="1">
          <a:blip r:embed="rId3">
            <a:alphaModFix/>
          </a:blip>
          <a:srcRect/>
          <a:stretch/>
        </p:blipFill>
        <p:spPr>
          <a:xfrm>
            <a:off x="1219200" y="1828800"/>
            <a:ext cx="6449391" cy="152400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C43BC2DD-B1EA-88D2-20B1-8D05F59D5FD5}"/>
                  </a:ext>
                </a:extLst>
              </p14:cNvPr>
              <p14:cNvContentPartPr/>
              <p14:nvPr/>
            </p14:nvContentPartPr>
            <p14:xfrm>
              <a:off x="1338120" y="3720600"/>
              <a:ext cx="6887880" cy="2234160"/>
            </p14:xfrm>
          </p:contentPart>
        </mc:Choice>
        <mc:Fallback>
          <p:pic>
            <p:nvPicPr>
              <p:cNvPr id="2" name="Ink 1">
                <a:extLst>
                  <a:ext uri="{FF2B5EF4-FFF2-40B4-BE49-F238E27FC236}">
                    <a16:creationId xmlns:a16="http://schemas.microsoft.com/office/drawing/2014/main" id="{C43BC2DD-B1EA-88D2-20B1-8D05F59D5FD5}"/>
                  </a:ext>
                </a:extLst>
              </p:cNvPr>
              <p:cNvPicPr/>
              <p:nvPr/>
            </p:nvPicPr>
            <p:blipFill>
              <a:blip r:embed="rId5"/>
              <a:stretch>
                <a:fillRect/>
              </a:stretch>
            </p:blipFill>
            <p:spPr>
              <a:xfrm>
                <a:off x="1328760" y="3711240"/>
                <a:ext cx="6906600" cy="2252880"/>
              </a:xfrm>
              <a:prstGeom prst="rect">
                <a:avLst/>
              </a:prstGeom>
            </p:spPr>
          </p:pic>
        </mc:Fallback>
      </mc:AlternateContent>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6"/>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Correlation coefficient: Properties</a:t>
            </a:r>
            <a:endParaRPr/>
          </a:p>
        </p:txBody>
      </p:sp>
      <p:sp>
        <p:nvSpPr>
          <p:cNvPr id="573" name="Google Shape;573;p5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The correlation-coefficient is given as:</a:t>
            </a:r>
            <a:endParaRPr/>
          </a:p>
          <a:p>
            <a:pPr marL="274320" lvl="0" indent="-133985" algn="l" rtl="0">
              <a:spcBef>
                <a:spcPts val="580"/>
              </a:spcBef>
              <a:spcAft>
                <a:spcPts val="0"/>
              </a:spcAft>
              <a:buSzPts val="2210"/>
              <a:buNone/>
            </a:pPr>
            <a:endParaRPr/>
          </a:p>
          <a:p>
            <a:pPr marL="274320" lvl="0" indent="-133985" algn="l" rtl="0">
              <a:spcBef>
                <a:spcPts val="580"/>
              </a:spcBef>
              <a:spcAft>
                <a:spcPts val="0"/>
              </a:spcAft>
              <a:buSzPts val="2210"/>
              <a:buNone/>
            </a:pPr>
            <a:endParaRPr/>
          </a:p>
          <a:p>
            <a:pPr marL="274320" lvl="0" indent="-133985" algn="l" rtl="0">
              <a:spcBef>
                <a:spcPts val="580"/>
              </a:spcBef>
              <a:spcAft>
                <a:spcPts val="0"/>
              </a:spcAft>
              <a:buSzPts val="2210"/>
              <a:buNone/>
            </a:pP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-1 &lt;= </a:t>
            </a:r>
            <a:r>
              <a:rPr lang="en-US" i="1"/>
              <a:t>r</a:t>
            </a:r>
            <a:r>
              <a:rPr lang="en-US"/>
              <a:t> &lt;= 1 always!</a:t>
            </a:r>
            <a:endParaRPr/>
          </a:p>
        </p:txBody>
      </p:sp>
      <p:sp>
        <p:nvSpPr>
          <p:cNvPr id="575" name="Google Shape;575;p56"/>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62</a:t>
            </a:fld>
            <a:endParaRPr/>
          </a:p>
        </p:txBody>
      </p:sp>
      <p:pic>
        <p:nvPicPr>
          <p:cNvPr id="574" name="Google Shape;574;p56"/>
          <p:cNvPicPr preferRelativeResize="0"/>
          <p:nvPr/>
        </p:nvPicPr>
        <p:blipFill rotWithShape="1">
          <a:blip r:embed="rId3">
            <a:alphaModFix/>
          </a:blip>
          <a:srcRect/>
          <a:stretch/>
        </p:blipFill>
        <p:spPr>
          <a:xfrm>
            <a:off x="1371600" y="2057400"/>
            <a:ext cx="6449391" cy="152400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EB32F05-4496-506D-F45F-C4A4C6D96E99}"/>
                  </a:ext>
                </a:extLst>
              </p14:cNvPr>
              <p14:cNvContentPartPr/>
              <p14:nvPr/>
            </p14:nvContentPartPr>
            <p14:xfrm>
              <a:off x="862560" y="2159280"/>
              <a:ext cx="8091720" cy="3562560"/>
            </p14:xfrm>
          </p:contentPart>
        </mc:Choice>
        <mc:Fallback>
          <p:pic>
            <p:nvPicPr>
              <p:cNvPr id="2" name="Ink 1">
                <a:extLst>
                  <a:ext uri="{FF2B5EF4-FFF2-40B4-BE49-F238E27FC236}">
                    <a16:creationId xmlns:a16="http://schemas.microsoft.com/office/drawing/2014/main" id="{AEB32F05-4496-506D-F45F-C4A4C6D96E99}"/>
                  </a:ext>
                </a:extLst>
              </p:cNvPr>
              <p:cNvPicPr/>
              <p:nvPr/>
            </p:nvPicPr>
            <p:blipFill>
              <a:blip r:embed="rId5"/>
              <a:stretch>
                <a:fillRect/>
              </a:stretch>
            </p:blipFill>
            <p:spPr>
              <a:xfrm>
                <a:off x="853200" y="2149920"/>
                <a:ext cx="8110440" cy="3581280"/>
              </a:xfrm>
              <a:prstGeom prst="rect">
                <a:avLst/>
              </a:prstGeom>
            </p:spPr>
          </p:pic>
        </mc:Fallback>
      </mc:AlternateContent>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pic>
        <p:nvPicPr>
          <p:cNvPr id="580" name="Google Shape;580;p57"/>
          <p:cNvPicPr preferRelativeResize="0"/>
          <p:nvPr/>
        </p:nvPicPr>
        <p:blipFill rotWithShape="1">
          <a:blip r:embed="rId3">
            <a:alphaModFix/>
          </a:blip>
          <a:srcRect/>
          <a:stretch/>
        </p:blipFill>
        <p:spPr>
          <a:xfrm>
            <a:off x="228599" y="381000"/>
            <a:ext cx="8846457" cy="4038600"/>
          </a:xfrm>
          <a:prstGeom prst="rect">
            <a:avLst/>
          </a:prstGeom>
          <a:noFill/>
          <a:ln>
            <a:noFill/>
          </a:ln>
        </p:spPr>
      </p:pic>
      <p:sp>
        <p:nvSpPr>
          <p:cNvPr id="581" name="Google Shape;581;p57"/>
          <p:cNvSpPr/>
          <p:nvPr/>
        </p:nvSpPr>
        <p:spPr>
          <a:xfrm>
            <a:off x="1219200" y="5410200"/>
            <a:ext cx="5715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https://en.wikipedia.org/wiki/Correlation_and_dependence</a:t>
            </a:r>
            <a:r>
              <a:rPr lang="en-US" sz="1800" dirty="0">
                <a:solidFill>
                  <a:schemeClr val="dk1"/>
                </a:solidFill>
                <a:latin typeface="Times New Roman"/>
                <a:ea typeface="Times New Roman"/>
                <a:cs typeface="Times New Roman"/>
                <a:sym typeface="Times New Roman"/>
              </a:rPr>
              <a:t> </a:t>
            </a:r>
            <a:endParaRPr sz="1800" dirty="0">
              <a:solidFill>
                <a:schemeClr val="dk1"/>
              </a:solidFill>
              <a:latin typeface="Times New Roman"/>
              <a:ea typeface="Times New Roman"/>
              <a:cs typeface="Times New Roman"/>
              <a:sym typeface="Times New Roman"/>
            </a:endParaRPr>
          </a:p>
        </p:txBody>
      </p:sp>
      <p:sp>
        <p:nvSpPr>
          <p:cNvPr id="582" name="Google Shape;582;p57"/>
          <p:cNvSpPr txBox="1"/>
          <p:nvPr/>
        </p:nvSpPr>
        <p:spPr>
          <a:xfrm>
            <a:off x="1219200" y="4648200"/>
            <a:ext cx="59436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Correlation coefficient values for various toy datasets in 2D: for each dataset, a scatter plot is provided</a:t>
            </a:r>
            <a:endParaRPr sz="1800">
              <a:solidFill>
                <a:schemeClr val="dk1"/>
              </a:solidFill>
              <a:latin typeface="Times New Roman"/>
              <a:ea typeface="Times New Roman"/>
              <a:cs typeface="Times New Roman"/>
              <a:sym typeface="Times New Roman"/>
            </a:endParaRPr>
          </a:p>
        </p:txBody>
      </p:sp>
      <p:sp>
        <p:nvSpPr>
          <p:cNvPr id="583" name="Google Shape;583;p57"/>
          <p:cNvSpPr/>
          <p:nvPr/>
        </p:nvSpPr>
        <p:spPr>
          <a:xfrm>
            <a:off x="4343400" y="1866900"/>
            <a:ext cx="914400" cy="1066800"/>
          </a:xfrm>
          <a:prstGeom prst="ellipse">
            <a:avLst/>
          </a:prstGeom>
          <a:no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584" name="Google Shape;584;p57"/>
          <p:cNvSpPr txBox="1"/>
          <p:nvPr/>
        </p:nvSpPr>
        <p:spPr>
          <a:xfrm>
            <a:off x="4453707" y="2057400"/>
            <a:ext cx="8382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Times New Roman"/>
                <a:ea typeface="Times New Roman"/>
                <a:cs typeface="Times New Roman"/>
                <a:sym typeface="Times New Roman"/>
              </a:rPr>
              <a:t>undefined</a:t>
            </a:r>
            <a:endParaRPr sz="1000">
              <a:solidFill>
                <a:schemeClr val="dk1"/>
              </a:solidFill>
              <a:latin typeface="Times New Roman"/>
              <a:ea typeface="Times New Roman"/>
              <a:cs typeface="Times New Roman"/>
              <a:sym typeface="Times New Roman"/>
            </a:endParaRPr>
          </a:p>
        </p:txBody>
      </p:sp>
      <p:sp>
        <p:nvSpPr>
          <p:cNvPr id="585" name="Google Shape;585;p57"/>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63</a:t>
            </a:fld>
            <a:endParaRP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8B76E475-CF7A-902C-B711-429E58A29FE5}"/>
                  </a:ext>
                </a:extLst>
              </p14:cNvPr>
              <p14:cNvContentPartPr/>
              <p14:nvPr/>
            </p14:nvContentPartPr>
            <p14:xfrm>
              <a:off x="171720" y="695160"/>
              <a:ext cx="8868240" cy="4120560"/>
            </p14:xfrm>
          </p:contentPart>
        </mc:Choice>
        <mc:Fallback>
          <p:pic>
            <p:nvPicPr>
              <p:cNvPr id="2" name="Ink 1">
                <a:extLst>
                  <a:ext uri="{FF2B5EF4-FFF2-40B4-BE49-F238E27FC236}">
                    <a16:creationId xmlns:a16="http://schemas.microsoft.com/office/drawing/2014/main" id="{8B76E475-CF7A-902C-B711-429E58A29FE5}"/>
                  </a:ext>
                </a:extLst>
              </p:cNvPr>
              <p:cNvPicPr/>
              <p:nvPr/>
            </p:nvPicPr>
            <p:blipFill>
              <a:blip r:embed="rId6"/>
              <a:stretch>
                <a:fillRect/>
              </a:stretch>
            </p:blipFill>
            <p:spPr>
              <a:xfrm>
                <a:off x="162360" y="685800"/>
                <a:ext cx="8886960" cy="4139280"/>
              </a:xfrm>
              <a:prstGeom prst="rect">
                <a:avLst/>
              </a:prstGeom>
            </p:spPr>
          </p:pic>
        </mc:Fallback>
      </mc:AlternateContent>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Shape 589"/>
        <p:cNvGrpSpPr/>
        <p:nvPr/>
      </p:nvGrpSpPr>
      <p:grpSpPr>
        <a:xfrm>
          <a:off x="0" y="0"/>
          <a:ext cx="0" cy="0"/>
          <a:chOff x="0" y="0"/>
          <a:chExt cx="0" cy="0"/>
        </a:xfrm>
      </p:grpSpPr>
      <p:sp>
        <p:nvSpPr>
          <p:cNvPr id="590" name="Google Shape;590;p58"/>
          <p:cNvSpPr txBox="1">
            <a:spLocks noGrp="1"/>
          </p:cNvSpPr>
          <p:nvPr>
            <p:ph type="title"/>
          </p:nvPr>
        </p:nvSpPr>
        <p:spPr>
          <a:xfrm>
            <a:off x="628650" y="256365"/>
            <a:ext cx="7886700" cy="749496"/>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dirty="0"/>
              <a:t>Correlation coefficient: geometric interpretation</a:t>
            </a:r>
            <a:endParaRPr dirty="0"/>
          </a:p>
        </p:txBody>
      </p:sp>
      <p:sp>
        <p:nvSpPr>
          <p:cNvPr id="591" name="Google Shape;591;p58"/>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210"/>
              <a:buChar char="⚫"/>
            </a:pPr>
            <a:r>
              <a:rPr lang="en-US"/>
              <a:t>Consider the </a:t>
            </a:r>
            <a:r>
              <a:rPr lang="en-US" i="1"/>
              <a:t>N</a:t>
            </a:r>
            <a:r>
              <a:rPr lang="en-US"/>
              <a:t> values </a:t>
            </a:r>
            <a:r>
              <a:rPr lang="en-US" i="1"/>
              <a:t>x</a:t>
            </a:r>
            <a:r>
              <a:rPr lang="en-US" baseline="-25000"/>
              <a:t>1</a:t>
            </a:r>
            <a:r>
              <a:rPr lang="en-US"/>
              <a:t>, </a:t>
            </a:r>
            <a:r>
              <a:rPr lang="en-US" i="1"/>
              <a:t>x</a:t>
            </a:r>
            <a:r>
              <a:rPr lang="en-US" baseline="-25000"/>
              <a:t>2</a:t>
            </a:r>
            <a:r>
              <a:rPr lang="en-US"/>
              <a:t>, …, </a:t>
            </a:r>
            <a:r>
              <a:rPr lang="en-US" i="1"/>
              <a:t>x</a:t>
            </a:r>
            <a:r>
              <a:rPr lang="en-US" baseline="-25000"/>
              <a:t>N</a:t>
            </a:r>
            <a:r>
              <a:rPr lang="en-US"/>
              <a:t>. We will assemble them into a vector </a:t>
            </a:r>
            <a:r>
              <a:rPr lang="en-US" b="1" i="1"/>
              <a:t>x</a:t>
            </a:r>
            <a:r>
              <a:rPr lang="en-US"/>
              <a:t> (1D array) of </a:t>
            </a:r>
            <a:r>
              <a:rPr lang="en-US" i="1"/>
              <a:t>N</a:t>
            </a:r>
            <a:r>
              <a:rPr lang="en-US"/>
              <a:t> elements.</a:t>
            </a: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We will also create vector </a:t>
            </a:r>
            <a:r>
              <a:rPr lang="en-US" b="1" i="1"/>
              <a:t>y</a:t>
            </a:r>
            <a:r>
              <a:rPr lang="en-US"/>
              <a:t> from </a:t>
            </a:r>
            <a:r>
              <a:rPr lang="en-US" i="1"/>
              <a:t>y</a:t>
            </a:r>
            <a:r>
              <a:rPr lang="en-US" baseline="-25000"/>
              <a:t>1</a:t>
            </a:r>
            <a:r>
              <a:rPr lang="en-US"/>
              <a:t>, </a:t>
            </a:r>
            <a:r>
              <a:rPr lang="en-US" i="1"/>
              <a:t>y</a:t>
            </a:r>
            <a:r>
              <a:rPr lang="en-US" baseline="-25000"/>
              <a:t>2</a:t>
            </a:r>
            <a:r>
              <a:rPr lang="en-US"/>
              <a:t>, …, </a:t>
            </a:r>
            <a:r>
              <a:rPr lang="en-US" i="1"/>
              <a:t>y</a:t>
            </a:r>
            <a:r>
              <a:rPr lang="en-US" i="1" baseline="-25000"/>
              <a:t>N</a:t>
            </a:r>
            <a:r>
              <a:rPr lang="en-US"/>
              <a:t>. </a:t>
            </a: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Now create vectors </a:t>
            </a:r>
            <a:r>
              <a:rPr lang="en-US" b="1" i="1"/>
              <a:t>x</a:t>
            </a:r>
            <a:r>
              <a:rPr lang="en-US"/>
              <a:t>-μ</a:t>
            </a:r>
            <a:r>
              <a:rPr lang="en-US" i="1" baseline="-25000"/>
              <a:t>x</a:t>
            </a:r>
            <a:r>
              <a:rPr lang="en-US"/>
              <a:t> and </a:t>
            </a:r>
            <a:r>
              <a:rPr lang="en-US" b="1" i="1"/>
              <a:t>y</a:t>
            </a:r>
            <a:r>
              <a:rPr lang="en-US"/>
              <a:t>-μ</a:t>
            </a:r>
            <a:r>
              <a:rPr lang="en-US" i="1" baseline="-25000"/>
              <a:t>y</a:t>
            </a:r>
            <a:r>
              <a:rPr lang="en-US"/>
              <a:t> – by deducting μ</a:t>
            </a:r>
            <a:r>
              <a:rPr lang="en-US" i="1" baseline="-25000"/>
              <a:t>x</a:t>
            </a:r>
            <a:r>
              <a:rPr lang="en-US" baseline="-25000"/>
              <a:t> </a:t>
            </a:r>
            <a:r>
              <a:rPr lang="en-US"/>
              <a:t>from each element of </a:t>
            </a:r>
            <a:r>
              <a:rPr lang="en-US" b="1" i="1"/>
              <a:t>x</a:t>
            </a:r>
            <a:r>
              <a:rPr lang="en-US"/>
              <a:t>, and μ</a:t>
            </a:r>
            <a:r>
              <a:rPr lang="en-US" i="1" baseline="-25000"/>
              <a:t>y</a:t>
            </a:r>
            <a:r>
              <a:rPr lang="en-US" baseline="-25000"/>
              <a:t> </a:t>
            </a:r>
            <a:r>
              <a:rPr lang="en-US"/>
              <a:t>from each element of </a:t>
            </a:r>
            <a:r>
              <a:rPr lang="en-US" b="1" i="1"/>
              <a:t>y</a:t>
            </a:r>
            <a:r>
              <a:rPr lang="en-US"/>
              <a:t>.</a:t>
            </a: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Note that you may be used to vectors in 2D or 3D, but in statistics or machine learning, we frequently use vectors in </a:t>
            </a:r>
            <a:r>
              <a:rPr lang="en-US" i="1"/>
              <a:t>N</a:t>
            </a:r>
            <a:r>
              <a:rPr lang="en-US"/>
              <a:t>-D!</a:t>
            </a:r>
            <a:endParaRPr/>
          </a:p>
          <a:p>
            <a:pPr marL="274320" lvl="0" indent="-133985" algn="l" rtl="0">
              <a:spcBef>
                <a:spcPts val="580"/>
              </a:spcBef>
              <a:spcAft>
                <a:spcPts val="0"/>
              </a:spcAft>
              <a:buSzPts val="2210"/>
              <a:buNone/>
            </a:pPr>
            <a:endParaRPr/>
          </a:p>
          <a:p>
            <a:pPr marL="274320" lvl="0" indent="-133985" algn="l" rtl="0">
              <a:spcBef>
                <a:spcPts val="580"/>
              </a:spcBef>
              <a:spcAft>
                <a:spcPts val="0"/>
              </a:spcAft>
              <a:buSzPts val="2210"/>
              <a:buNone/>
            </a:pPr>
            <a:endParaRPr/>
          </a:p>
        </p:txBody>
      </p:sp>
      <p:sp>
        <p:nvSpPr>
          <p:cNvPr id="592" name="Google Shape;592;p58"/>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Shape 596"/>
        <p:cNvGrpSpPr/>
        <p:nvPr/>
      </p:nvGrpSpPr>
      <p:grpSpPr>
        <a:xfrm>
          <a:off x="0" y="0"/>
          <a:ext cx="0" cy="0"/>
          <a:chOff x="0" y="0"/>
          <a:chExt cx="0" cy="0"/>
        </a:xfrm>
      </p:grpSpPr>
      <p:sp>
        <p:nvSpPr>
          <p:cNvPr id="597" name="Google Shape;597;p59"/>
          <p:cNvSpPr txBox="1">
            <a:spLocks noGrp="1"/>
          </p:cNvSpPr>
          <p:nvPr>
            <p:ph type="title"/>
          </p:nvPr>
        </p:nvSpPr>
        <p:spPr>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Correlation coefficient: geometric interpretation</a:t>
            </a:r>
            <a:endParaRPr/>
          </a:p>
        </p:txBody>
      </p:sp>
      <p:sp>
        <p:nvSpPr>
          <p:cNvPr id="598" name="Google Shape;598;p5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ct val="85000"/>
              <a:buChar char="⚫"/>
            </a:pPr>
            <a:r>
              <a:rPr lang="en-US"/>
              <a:t>Then </a:t>
            </a:r>
            <a:r>
              <a:rPr lang="en-US" i="1"/>
              <a:t>r</a:t>
            </a:r>
            <a:r>
              <a:rPr lang="en-US"/>
              <a:t>(</a:t>
            </a:r>
            <a:r>
              <a:rPr lang="en-US" b="1" i="1"/>
              <a:t>x</a:t>
            </a:r>
            <a:r>
              <a:rPr lang="en-US"/>
              <a:t>,</a:t>
            </a:r>
            <a:r>
              <a:rPr lang="en-US" b="1" i="1"/>
              <a:t> y</a:t>
            </a:r>
            <a:r>
              <a:rPr lang="en-US"/>
              <a:t>) is basically the cosine of the angle between </a:t>
            </a:r>
            <a:r>
              <a:rPr lang="en-US" b="1" i="1"/>
              <a:t>x</a:t>
            </a:r>
            <a:r>
              <a:rPr lang="en-US"/>
              <a:t>-μ</a:t>
            </a:r>
            <a:r>
              <a:rPr lang="en-US" i="1" baseline="-25000"/>
              <a:t>x</a:t>
            </a:r>
            <a:r>
              <a:rPr lang="en-US"/>
              <a:t> and </a:t>
            </a:r>
            <a:r>
              <a:rPr lang="en-US" b="1" i="1"/>
              <a:t>y</a:t>
            </a:r>
            <a:r>
              <a:rPr lang="en-US"/>
              <a:t>-μ</a:t>
            </a:r>
            <a:r>
              <a:rPr lang="en-US" i="1" baseline="-25000"/>
              <a:t>y</a:t>
            </a:r>
            <a:r>
              <a:rPr lang="en-US"/>
              <a:t>!</a:t>
            </a:r>
            <a:endParaRPr/>
          </a:p>
          <a:p>
            <a:pPr marL="274320" lvl="0" indent="-144510" algn="l" rtl="0">
              <a:spcBef>
                <a:spcPts val="580"/>
              </a:spcBef>
              <a:spcAft>
                <a:spcPts val="0"/>
              </a:spcAft>
              <a:buSzPct val="85000"/>
              <a:buNone/>
            </a:pPr>
            <a:endParaRPr/>
          </a:p>
          <a:p>
            <a:pPr marL="274320" lvl="0" indent="-144510" algn="l" rtl="0">
              <a:spcBef>
                <a:spcPts val="580"/>
              </a:spcBef>
              <a:spcAft>
                <a:spcPts val="0"/>
              </a:spcAft>
              <a:buSzPct val="85000"/>
              <a:buNone/>
            </a:pPr>
            <a:endParaRPr/>
          </a:p>
          <a:p>
            <a:pPr marL="274320" lvl="0" indent="-144510" algn="l" rtl="0">
              <a:spcBef>
                <a:spcPts val="580"/>
              </a:spcBef>
              <a:spcAft>
                <a:spcPts val="0"/>
              </a:spcAft>
              <a:buSzPct val="85000"/>
              <a:buNone/>
            </a:pPr>
            <a:endParaRPr/>
          </a:p>
          <a:p>
            <a:pPr marL="274320" lvl="0" indent="-144510" algn="l" rtl="0">
              <a:spcBef>
                <a:spcPts val="580"/>
              </a:spcBef>
              <a:spcAft>
                <a:spcPts val="0"/>
              </a:spcAft>
              <a:buSzPct val="85000"/>
              <a:buNone/>
            </a:pPr>
            <a:endParaRPr/>
          </a:p>
          <a:p>
            <a:pPr marL="274320" lvl="0" indent="-144510" algn="l" rtl="0">
              <a:spcBef>
                <a:spcPts val="580"/>
              </a:spcBef>
              <a:spcAft>
                <a:spcPts val="0"/>
              </a:spcAft>
              <a:buSzPct val="85000"/>
              <a:buNone/>
            </a:pPr>
            <a:endParaRPr/>
          </a:p>
          <a:p>
            <a:pPr marL="274320" lvl="0" indent="-144510" algn="l" rtl="0">
              <a:spcBef>
                <a:spcPts val="580"/>
              </a:spcBef>
              <a:spcAft>
                <a:spcPts val="0"/>
              </a:spcAft>
              <a:buSzPct val="85000"/>
              <a:buNone/>
            </a:pPr>
            <a:endParaRPr/>
          </a:p>
          <a:p>
            <a:pPr marL="274320" lvl="0" indent="-144510" algn="l" rtl="0">
              <a:spcBef>
                <a:spcPts val="580"/>
              </a:spcBef>
              <a:spcAft>
                <a:spcPts val="0"/>
              </a:spcAft>
              <a:buSzPct val="85000"/>
              <a:buNone/>
            </a:pPr>
            <a:endParaRPr/>
          </a:p>
          <a:p>
            <a:pPr marL="274320" lvl="0" indent="-274320" algn="l" rtl="0">
              <a:spcBef>
                <a:spcPts val="580"/>
              </a:spcBef>
              <a:spcAft>
                <a:spcPts val="0"/>
              </a:spcAft>
              <a:buSzPct val="85000"/>
              <a:buChar char="⚫"/>
            </a:pPr>
            <a:r>
              <a:rPr lang="en-US"/>
              <a:t>Note that the cosine of an angle has a value from -1 to +1.</a:t>
            </a:r>
            <a:endParaRPr/>
          </a:p>
        </p:txBody>
      </p:sp>
      <p:sp>
        <p:nvSpPr>
          <p:cNvPr id="602" name="Google Shape;602;p59"/>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65</a:t>
            </a:fld>
            <a:endParaRPr/>
          </a:p>
        </p:txBody>
      </p:sp>
      <p:pic>
        <p:nvPicPr>
          <p:cNvPr id="599" name="Google Shape;599;p59"/>
          <p:cNvPicPr preferRelativeResize="0"/>
          <p:nvPr/>
        </p:nvPicPr>
        <p:blipFill rotWithShape="1">
          <a:blip r:embed="rId3">
            <a:alphaModFix/>
          </a:blip>
          <a:srcRect/>
          <a:stretch/>
        </p:blipFill>
        <p:spPr>
          <a:xfrm>
            <a:off x="1295400" y="2286000"/>
            <a:ext cx="5199927" cy="2438400"/>
          </a:xfrm>
          <a:prstGeom prst="rect">
            <a:avLst/>
          </a:prstGeom>
          <a:noFill/>
          <a:ln>
            <a:noFill/>
          </a:ln>
        </p:spPr>
      </p:pic>
      <p:sp>
        <p:nvSpPr>
          <p:cNvPr id="600" name="Google Shape;600;p59"/>
          <p:cNvSpPr txBox="1"/>
          <p:nvPr/>
        </p:nvSpPr>
        <p:spPr>
          <a:xfrm>
            <a:off x="6781800" y="2895600"/>
            <a:ext cx="19812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Vector magnitude - also called the L2-norm of the vector.</a:t>
            </a:r>
            <a:endParaRPr sz="1800">
              <a:solidFill>
                <a:schemeClr val="dk1"/>
              </a:solidFill>
              <a:latin typeface="Times New Roman"/>
              <a:ea typeface="Times New Roman"/>
              <a:cs typeface="Times New Roman"/>
              <a:sym typeface="Times New Roman"/>
            </a:endParaRPr>
          </a:p>
        </p:txBody>
      </p:sp>
      <p:cxnSp>
        <p:nvCxnSpPr>
          <p:cNvPr id="601" name="Google Shape;601;p59"/>
          <p:cNvCxnSpPr>
            <a:endCxn id="600" idx="1"/>
          </p:cNvCxnSpPr>
          <p:nvPr/>
        </p:nvCxnSpPr>
        <p:spPr>
          <a:xfrm rot="10800000" flipH="1">
            <a:off x="4648200" y="3357265"/>
            <a:ext cx="2133600" cy="909900"/>
          </a:xfrm>
          <a:prstGeom prst="straightConnector1">
            <a:avLst/>
          </a:prstGeom>
          <a:noFill/>
          <a:ln w="9525" cap="flat" cmpd="sng">
            <a:solidFill>
              <a:srgbClr val="AE350A"/>
            </a:solidFill>
            <a:prstDash val="solid"/>
            <a:round/>
            <a:headEnd type="none" w="sm" len="sm"/>
            <a:tailEnd type="triangle" w="med" len="med"/>
          </a:ln>
        </p:spPr>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60"/>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Correlation coefficient: Properties</a:t>
            </a:r>
            <a:endParaRPr/>
          </a:p>
        </p:txBody>
      </p:sp>
      <p:sp>
        <p:nvSpPr>
          <p:cNvPr id="608" name="Google Shape;608;p6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In the following, we have </a:t>
            </a:r>
            <a:r>
              <a:rPr lang="en-US" i="1"/>
              <a:t>a</a:t>
            </a:r>
            <a:r>
              <a:rPr lang="en-US"/>
              <a:t>,</a:t>
            </a:r>
            <a:r>
              <a:rPr lang="en-US" i="1"/>
              <a:t>b</a:t>
            </a:r>
            <a:r>
              <a:rPr lang="en-US"/>
              <a:t>,</a:t>
            </a:r>
            <a:r>
              <a:rPr lang="en-US" i="1"/>
              <a:t>c</a:t>
            </a:r>
            <a:r>
              <a:rPr lang="en-US"/>
              <a:t>,</a:t>
            </a:r>
            <a:r>
              <a:rPr lang="en-US" i="1"/>
              <a:t>d</a:t>
            </a:r>
            <a:r>
              <a:rPr lang="en-US"/>
              <a:t> constant.</a:t>
            </a: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If </a:t>
            </a:r>
            <a:r>
              <a:rPr lang="en-US" i="1"/>
              <a:t>y</a:t>
            </a:r>
            <a:r>
              <a:rPr lang="en-US" i="1" baseline="-25000"/>
              <a:t>i </a:t>
            </a:r>
            <a:r>
              <a:rPr lang="en-US" i="1"/>
              <a:t>= a+bx</a:t>
            </a:r>
            <a:r>
              <a:rPr lang="en-US" i="1" baseline="-25000"/>
              <a:t>i </a:t>
            </a:r>
            <a:r>
              <a:rPr lang="en-US"/>
              <a:t>where </a:t>
            </a:r>
            <a:r>
              <a:rPr lang="en-US" i="1"/>
              <a:t>b</a:t>
            </a:r>
            <a:r>
              <a:rPr lang="en-US"/>
              <a:t> &gt; 0, then </a:t>
            </a:r>
            <a:r>
              <a:rPr lang="en-US" i="1"/>
              <a:t>r</a:t>
            </a:r>
            <a:r>
              <a:rPr lang="en-US"/>
              <a:t>(</a:t>
            </a:r>
            <a:r>
              <a:rPr lang="en-US" i="1"/>
              <a:t>x,y</a:t>
            </a:r>
            <a:r>
              <a:rPr lang="en-US"/>
              <a:t>) = 1. </a:t>
            </a: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If </a:t>
            </a:r>
            <a:r>
              <a:rPr lang="en-US" i="1"/>
              <a:t>y</a:t>
            </a:r>
            <a:r>
              <a:rPr lang="en-US" i="1" baseline="-25000"/>
              <a:t>i </a:t>
            </a:r>
            <a:r>
              <a:rPr lang="en-US" i="1"/>
              <a:t>= a+bx</a:t>
            </a:r>
            <a:r>
              <a:rPr lang="en-US" i="1" baseline="-25000"/>
              <a:t>i </a:t>
            </a:r>
            <a:r>
              <a:rPr lang="en-US"/>
              <a:t>where </a:t>
            </a:r>
            <a:r>
              <a:rPr lang="en-US" i="1"/>
              <a:t>b</a:t>
            </a:r>
            <a:r>
              <a:rPr lang="en-US"/>
              <a:t> &lt; 0, then </a:t>
            </a:r>
            <a:r>
              <a:rPr lang="en-US" i="1"/>
              <a:t>r</a:t>
            </a:r>
            <a:r>
              <a:rPr lang="en-US"/>
              <a:t>(</a:t>
            </a:r>
            <a:r>
              <a:rPr lang="en-US" i="1"/>
              <a:t>x,y</a:t>
            </a:r>
            <a:r>
              <a:rPr lang="en-US"/>
              <a:t>) = -1.</a:t>
            </a: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If </a:t>
            </a:r>
            <a:r>
              <a:rPr lang="en-US" i="1"/>
              <a:t>r</a:t>
            </a:r>
            <a:r>
              <a:rPr lang="en-US"/>
              <a:t> is the correlation coefficient of data pairs as (</a:t>
            </a:r>
            <a:r>
              <a:rPr lang="en-US" i="1"/>
              <a:t>x</a:t>
            </a:r>
            <a:r>
              <a:rPr lang="en-US" i="1" baseline="-25000"/>
              <a:t>i</a:t>
            </a:r>
            <a:r>
              <a:rPr lang="en-US"/>
              <a:t>,</a:t>
            </a:r>
            <a:r>
              <a:rPr lang="en-US" i="1"/>
              <a:t>y</a:t>
            </a:r>
            <a:r>
              <a:rPr lang="en-US" i="1" baseline="-25000"/>
              <a:t>i</a:t>
            </a:r>
            <a:r>
              <a:rPr lang="en-US"/>
              <a:t>), 1 &lt;= </a:t>
            </a:r>
            <a:r>
              <a:rPr lang="en-US" i="1"/>
              <a:t>i</a:t>
            </a:r>
            <a:r>
              <a:rPr lang="en-US"/>
              <a:t> &lt;= </a:t>
            </a:r>
            <a:r>
              <a:rPr lang="en-US" i="1"/>
              <a:t>N</a:t>
            </a:r>
            <a:r>
              <a:rPr lang="en-US"/>
              <a:t>, then it is also the correlation coefficient of data pairs (</a:t>
            </a:r>
            <a:r>
              <a:rPr lang="en-US" i="1"/>
              <a:t>b</a:t>
            </a:r>
            <a:r>
              <a:rPr lang="en-US"/>
              <a:t>+</a:t>
            </a:r>
            <a:r>
              <a:rPr lang="en-US" i="1"/>
              <a:t>ax</a:t>
            </a:r>
            <a:r>
              <a:rPr lang="en-US" i="1" baseline="-25000"/>
              <a:t>i</a:t>
            </a:r>
            <a:r>
              <a:rPr lang="en-US"/>
              <a:t>,</a:t>
            </a:r>
            <a:r>
              <a:rPr lang="en-US" i="1"/>
              <a:t>d</a:t>
            </a:r>
            <a:r>
              <a:rPr lang="en-US"/>
              <a:t>+</a:t>
            </a:r>
            <a:r>
              <a:rPr lang="en-US" i="1"/>
              <a:t>cy</a:t>
            </a:r>
            <a:r>
              <a:rPr lang="en-US" i="1" baseline="-25000"/>
              <a:t>i</a:t>
            </a:r>
            <a:r>
              <a:rPr lang="en-US"/>
              <a:t>) when </a:t>
            </a:r>
            <a:r>
              <a:rPr lang="en-US" i="1"/>
              <a:t>a</a:t>
            </a:r>
            <a:r>
              <a:rPr lang="en-US"/>
              <a:t> and </a:t>
            </a:r>
            <a:r>
              <a:rPr lang="en-US" i="1"/>
              <a:t>c</a:t>
            </a:r>
            <a:r>
              <a:rPr lang="en-US"/>
              <a:t> have the same sign.</a:t>
            </a:r>
            <a:endParaRPr/>
          </a:p>
        </p:txBody>
      </p:sp>
      <p:sp>
        <p:nvSpPr>
          <p:cNvPr id="609" name="Google Shape;609;p60"/>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66</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68811EC-C8A7-3E77-AF11-26D9940ABCC0}"/>
                  </a:ext>
                </a:extLst>
              </p14:cNvPr>
              <p14:cNvContentPartPr/>
              <p14:nvPr/>
            </p14:nvContentPartPr>
            <p14:xfrm>
              <a:off x="125280" y="1338840"/>
              <a:ext cx="8390160" cy="4290840"/>
            </p14:xfrm>
          </p:contentPart>
        </mc:Choice>
        <mc:Fallback>
          <p:pic>
            <p:nvPicPr>
              <p:cNvPr id="2" name="Ink 1">
                <a:extLst>
                  <a:ext uri="{FF2B5EF4-FFF2-40B4-BE49-F238E27FC236}">
                    <a16:creationId xmlns:a16="http://schemas.microsoft.com/office/drawing/2014/main" id="{668811EC-C8A7-3E77-AF11-26D9940ABCC0}"/>
                  </a:ext>
                </a:extLst>
              </p:cNvPr>
              <p:cNvPicPr/>
              <p:nvPr/>
            </p:nvPicPr>
            <p:blipFill>
              <a:blip r:embed="rId4"/>
              <a:stretch>
                <a:fillRect/>
              </a:stretch>
            </p:blipFill>
            <p:spPr>
              <a:xfrm>
                <a:off x="115920" y="1329480"/>
                <a:ext cx="8408880" cy="4309560"/>
              </a:xfrm>
              <a:prstGeom prst="rect">
                <a:avLst/>
              </a:prstGeom>
            </p:spPr>
          </p:pic>
        </mc:Fallback>
      </mc:AlternateContent>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61"/>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ct val="100000"/>
              <a:buFont typeface="Arial"/>
              <a:buNone/>
            </a:pPr>
            <a:r>
              <a:rPr lang="en-US"/>
              <a:t>Correlation coefficient: a word of caution</a:t>
            </a:r>
            <a:endParaRPr/>
          </a:p>
        </p:txBody>
      </p:sp>
      <p:sp>
        <p:nvSpPr>
          <p:cNvPr id="615" name="Google Shape;615;p6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Sensitive to outliers!</a:t>
            </a:r>
            <a:endParaRPr/>
          </a:p>
        </p:txBody>
      </p:sp>
      <p:sp>
        <p:nvSpPr>
          <p:cNvPr id="622" name="Google Shape;622;p61"/>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67</a:t>
            </a:fld>
            <a:endParaRPr/>
          </a:p>
        </p:txBody>
      </p:sp>
      <p:pic>
        <p:nvPicPr>
          <p:cNvPr id="616" name="Google Shape;616;p61"/>
          <p:cNvPicPr preferRelativeResize="0"/>
          <p:nvPr/>
        </p:nvPicPr>
        <p:blipFill rotWithShape="1">
          <a:blip r:embed="rId3">
            <a:alphaModFix/>
          </a:blip>
          <a:srcRect/>
          <a:stretch/>
        </p:blipFill>
        <p:spPr>
          <a:xfrm>
            <a:off x="-228600" y="1981200"/>
            <a:ext cx="5121275" cy="3840163"/>
          </a:xfrm>
          <a:prstGeom prst="rect">
            <a:avLst/>
          </a:prstGeom>
          <a:noFill/>
          <a:ln>
            <a:noFill/>
          </a:ln>
        </p:spPr>
      </p:pic>
      <p:pic>
        <p:nvPicPr>
          <p:cNvPr id="617" name="Google Shape;617;p61"/>
          <p:cNvPicPr preferRelativeResize="0"/>
          <p:nvPr/>
        </p:nvPicPr>
        <p:blipFill rotWithShape="1">
          <a:blip r:embed="rId4">
            <a:alphaModFix/>
          </a:blip>
          <a:srcRect/>
          <a:stretch/>
        </p:blipFill>
        <p:spPr>
          <a:xfrm>
            <a:off x="4343400" y="1981200"/>
            <a:ext cx="5121275" cy="3840163"/>
          </a:xfrm>
          <a:prstGeom prst="rect">
            <a:avLst/>
          </a:prstGeom>
          <a:noFill/>
          <a:ln>
            <a:noFill/>
          </a:ln>
        </p:spPr>
      </p:pic>
      <p:sp>
        <p:nvSpPr>
          <p:cNvPr id="618" name="Google Shape;618;p61"/>
          <p:cNvSpPr txBox="1"/>
          <p:nvPr/>
        </p:nvSpPr>
        <p:spPr>
          <a:xfrm>
            <a:off x="685800" y="5791200"/>
            <a:ext cx="2133600" cy="38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r = 1</a:t>
            </a:r>
            <a:endParaRPr sz="1800">
              <a:solidFill>
                <a:schemeClr val="dk1"/>
              </a:solidFill>
              <a:latin typeface="Times New Roman"/>
              <a:ea typeface="Times New Roman"/>
              <a:cs typeface="Times New Roman"/>
              <a:sym typeface="Times New Roman"/>
            </a:endParaRPr>
          </a:p>
        </p:txBody>
      </p:sp>
      <p:sp>
        <p:nvSpPr>
          <p:cNvPr id="619" name="Google Shape;619;p61"/>
          <p:cNvSpPr txBox="1"/>
          <p:nvPr/>
        </p:nvSpPr>
        <p:spPr>
          <a:xfrm>
            <a:off x="4953000" y="5715000"/>
            <a:ext cx="2133600" cy="38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r = 0.33</a:t>
            </a:r>
            <a:endParaRPr sz="1800">
              <a:solidFill>
                <a:schemeClr val="dk1"/>
              </a:solidFill>
              <a:latin typeface="Times New Roman"/>
              <a:ea typeface="Times New Roman"/>
              <a:cs typeface="Times New Roman"/>
              <a:sym typeface="Times New Roman"/>
            </a:endParaRPr>
          </a:p>
        </p:txBody>
      </p:sp>
      <p:sp>
        <p:nvSpPr>
          <p:cNvPr id="620" name="Google Shape;620;p61"/>
          <p:cNvSpPr/>
          <p:nvPr/>
        </p:nvSpPr>
        <p:spPr>
          <a:xfrm>
            <a:off x="7010400" y="1752600"/>
            <a:ext cx="762000" cy="1295400"/>
          </a:xfrm>
          <a:prstGeom prst="ellipse">
            <a:avLst/>
          </a:prstGeom>
          <a:noFill/>
          <a:ln w="508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cxnSp>
        <p:nvCxnSpPr>
          <p:cNvPr id="621" name="Google Shape;621;p61"/>
          <p:cNvCxnSpPr/>
          <p:nvPr/>
        </p:nvCxnSpPr>
        <p:spPr>
          <a:xfrm>
            <a:off x="3505200" y="1905000"/>
            <a:ext cx="3429000" cy="533400"/>
          </a:xfrm>
          <a:prstGeom prst="straightConnector1">
            <a:avLst/>
          </a:prstGeom>
          <a:noFill/>
          <a:ln w="9525" cap="flat" cmpd="sng">
            <a:solidFill>
              <a:srgbClr val="AE350A"/>
            </a:solidFill>
            <a:prstDash val="solid"/>
            <a:round/>
            <a:headEnd type="stealth" w="med" len="med"/>
            <a:tailEnd type="stealth" w="med" len="med"/>
          </a:ln>
        </p:spPr>
      </p:cxn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6FFF79EF-23AB-9FFE-7BF9-C8FA2CABC71D}"/>
                  </a:ext>
                </a:extLst>
              </p14:cNvPr>
              <p14:cNvContentPartPr/>
              <p14:nvPr/>
            </p14:nvContentPartPr>
            <p14:xfrm>
              <a:off x="636120" y="2316240"/>
              <a:ext cx="6609600" cy="3961080"/>
            </p14:xfrm>
          </p:contentPart>
        </mc:Choice>
        <mc:Fallback>
          <p:pic>
            <p:nvPicPr>
              <p:cNvPr id="2" name="Ink 1">
                <a:extLst>
                  <a:ext uri="{FF2B5EF4-FFF2-40B4-BE49-F238E27FC236}">
                    <a16:creationId xmlns:a16="http://schemas.microsoft.com/office/drawing/2014/main" id="{6FFF79EF-23AB-9FFE-7BF9-C8FA2CABC71D}"/>
                  </a:ext>
                </a:extLst>
              </p:cNvPr>
              <p:cNvPicPr/>
              <p:nvPr/>
            </p:nvPicPr>
            <p:blipFill>
              <a:blip r:embed="rId6"/>
              <a:stretch>
                <a:fillRect/>
              </a:stretch>
            </p:blipFill>
            <p:spPr>
              <a:xfrm>
                <a:off x="626760" y="2306880"/>
                <a:ext cx="6628320" cy="3979800"/>
              </a:xfrm>
              <a:prstGeom prst="rect">
                <a:avLst/>
              </a:prstGeom>
            </p:spPr>
          </p:pic>
        </mc:Fallback>
      </mc:AlternateContent>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62"/>
          <p:cNvSpPr txBox="1">
            <a:spLocks noGrp="1"/>
          </p:cNvSpPr>
          <p:nvPr>
            <p:ph type="title"/>
          </p:nvPr>
        </p:nvSpPr>
        <p:spPr>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Caution with correlation: Anscombe’s quartet</a:t>
            </a:r>
            <a:endParaRPr/>
          </a:p>
        </p:txBody>
      </p:sp>
      <p:sp>
        <p:nvSpPr>
          <p:cNvPr id="628" name="Google Shape;628;p6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The correlation coefficient can be a misleading value, and graphical examination of the data is important.</a:t>
            </a: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This was illustrated beautifully by a British statistician named Frank Anscombe – by showing four examples that graphically appear very different – even though they produce identical correlation coefficients.</a:t>
            </a: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These examples are famously called </a:t>
            </a:r>
            <a:r>
              <a:rPr lang="en-US" u="sng">
                <a:solidFill>
                  <a:schemeClr val="hlink"/>
                </a:solidFill>
                <a:hlinkClick r:id="rId3"/>
              </a:rPr>
              <a:t>Anscombe’s quartet</a:t>
            </a:r>
            <a:r>
              <a:rPr lang="en-US"/>
              <a:t>. </a:t>
            </a:r>
            <a:endParaRPr/>
          </a:p>
        </p:txBody>
      </p:sp>
      <p:sp>
        <p:nvSpPr>
          <p:cNvPr id="629" name="Google Shape;629;p62"/>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63"/>
          <p:cNvSpPr txBox="1">
            <a:spLocks noGrp="1"/>
          </p:cNvSpPr>
          <p:nvPr>
            <p:ph type="title"/>
          </p:nvPr>
        </p:nvSpPr>
        <p:spPr>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Caution with correlation: Anscombe’s quartet</a:t>
            </a:r>
            <a:endParaRPr/>
          </a:p>
        </p:txBody>
      </p:sp>
      <p:sp>
        <p:nvSpPr>
          <p:cNvPr id="638" name="Google Shape;638;p63"/>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69</a:t>
            </a:fld>
            <a:endParaRPr/>
          </a:p>
        </p:txBody>
      </p:sp>
      <p:pic>
        <p:nvPicPr>
          <p:cNvPr id="635" name="Google Shape;635;p63" descr="https://upload.wikimedia.org/wikipedia/commons/thumb/e/ec/Anscombe%27s_quartet_3.svg/425px-Anscombe%27s_quartet_3.svg.png"/>
          <p:cNvPicPr preferRelativeResize="0"/>
          <p:nvPr/>
        </p:nvPicPr>
        <p:blipFill rotWithShape="1">
          <a:blip r:embed="rId3">
            <a:alphaModFix/>
          </a:blip>
          <a:srcRect/>
          <a:stretch/>
        </p:blipFill>
        <p:spPr>
          <a:xfrm>
            <a:off x="152400" y="1447800"/>
            <a:ext cx="5973932" cy="4343400"/>
          </a:xfrm>
          <a:prstGeom prst="rect">
            <a:avLst/>
          </a:prstGeom>
          <a:noFill/>
          <a:ln>
            <a:noFill/>
          </a:ln>
        </p:spPr>
      </p:pic>
      <p:sp>
        <p:nvSpPr>
          <p:cNvPr id="636" name="Google Shape;636;p63"/>
          <p:cNvSpPr txBox="1"/>
          <p:nvPr/>
        </p:nvSpPr>
        <p:spPr>
          <a:xfrm>
            <a:off x="533400" y="6096000"/>
            <a:ext cx="3200400" cy="38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Image source</a:t>
            </a:r>
            <a:endParaRPr sz="1800">
              <a:solidFill>
                <a:schemeClr val="dk1"/>
              </a:solidFill>
              <a:latin typeface="Times New Roman"/>
              <a:ea typeface="Times New Roman"/>
              <a:cs typeface="Times New Roman"/>
              <a:sym typeface="Times New Roman"/>
            </a:endParaRPr>
          </a:p>
        </p:txBody>
      </p:sp>
      <p:sp>
        <p:nvSpPr>
          <p:cNvPr id="637" name="Google Shape;637;p63"/>
          <p:cNvSpPr txBox="1"/>
          <p:nvPr/>
        </p:nvSpPr>
        <p:spPr>
          <a:xfrm>
            <a:off x="6172200" y="2133600"/>
            <a:ext cx="2667000"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In each of these examples, the following quantities were the same:</a:t>
            </a:r>
            <a:endParaRPr/>
          </a:p>
          <a:p>
            <a:pPr marL="0" marR="0" lvl="0" indent="-10160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 Mean and variance of </a:t>
            </a:r>
            <a:r>
              <a:rPr lang="en-US" sz="1600" i="1">
                <a:solidFill>
                  <a:schemeClr val="dk1"/>
                </a:solidFill>
                <a:latin typeface="Times New Roman"/>
                <a:ea typeface="Times New Roman"/>
                <a:cs typeface="Times New Roman"/>
                <a:sym typeface="Times New Roman"/>
              </a:rPr>
              <a:t>x</a:t>
            </a:r>
            <a:endParaRPr/>
          </a:p>
          <a:p>
            <a:pPr marL="0" marR="0" lvl="0" indent="-10160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 Mean and variance of </a:t>
            </a:r>
            <a:r>
              <a:rPr lang="en-US" sz="1600" i="1">
                <a:solidFill>
                  <a:schemeClr val="dk1"/>
                </a:solidFill>
                <a:latin typeface="Times New Roman"/>
                <a:ea typeface="Times New Roman"/>
                <a:cs typeface="Times New Roman"/>
                <a:sym typeface="Times New Roman"/>
              </a:rPr>
              <a:t>y</a:t>
            </a:r>
            <a:endParaRPr/>
          </a:p>
          <a:p>
            <a:pPr marL="0" marR="0" lvl="0" indent="-10160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 Correlation coefficient </a:t>
            </a:r>
            <a:r>
              <a:rPr lang="en-US" sz="1600" i="1">
                <a:solidFill>
                  <a:schemeClr val="dk1"/>
                </a:solidFill>
                <a:latin typeface="Times New Roman"/>
                <a:ea typeface="Times New Roman"/>
                <a:cs typeface="Times New Roman"/>
                <a:sym typeface="Times New Roman"/>
              </a:rPr>
              <a:t>r</a:t>
            </a:r>
            <a:r>
              <a:rPr lang="en-US" sz="1600">
                <a:solidFill>
                  <a:schemeClr val="dk1"/>
                </a:solidFill>
                <a:latin typeface="Times New Roman"/>
                <a:ea typeface="Times New Roman"/>
                <a:cs typeface="Times New Roman"/>
                <a:sym typeface="Times New Roman"/>
              </a:rPr>
              <a:t>(</a:t>
            </a:r>
            <a:r>
              <a:rPr lang="en-US" sz="1600" i="1">
                <a:solidFill>
                  <a:schemeClr val="dk1"/>
                </a:solidFill>
                <a:latin typeface="Times New Roman"/>
                <a:ea typeface="Times New Roman"/>
                <a:cs typeface="Times New Roman"/>
                <a:sym typeface="Times New Roman"/>
              </a:rPr>
              <a:t>x</a:t>
            </a:r>
            <a:r>
              <a:rPr lang="en-US" sz="1600">
                <a:solidFill>
                  <a:schemeClr val="dk1"/>
                </a:solidFill>
                <a:latin typeface="Times New Roman"/>
                <a:ea typeface="Times New Roman"/>
                <a:cs typeface="Times New Roman"/>
                <a:sym typeface="Times New Roman"/>
              </a:rPr>
              <a:t>,</a:t>
            </a:r>
            <a:r>
              <a:rPr lang="en-US" sz="1600" i="1">
                <a:solidFill>
                  <a:schemeClr val="dk1"/>
                </a:solidFill>
                <a:latin typeface="Times New Roman"/>
                <a:ea typeface="Times New Roman"/>
                <a:cs typeface="Times New Roman"/>
                <a:sym typeface="Times New Roman"/>
              </a:rPr>
              <a:t>y</a:t>
            </a:r>
            <a:r>
              <a:rPr lang="en-US" sz="16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But the data are graphically very different!</a:t>
            </a:r>
            <a:endParaRPr/>
          </a:p>
          <a:p>
            <a:pPr marL="0" marR="0" lvl="0" indent="0" algn="l" rtl="0">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3119920D-8F15-2EEC-2500-D1B9A91340C0}"/>
                  </a:ext>
                </a:extLst>
              </p14:cNvPr>
              <p14:cNvContentPartPr/>
              <p14:nvPr/>
            </p14:nvContentPartPr>
            <p14:xfrm>
              <a:off x="396000" y="703440"/>
              <a:ext cx="8151120" cy="5451480"/>
            </p14:xfrm>
          </p:contentPart>
        </mc:Choice>
        <mc:Fallback>
          <p:pic>
            <p:nvPicPr>
              <p:cNvPr id="2" name="Ink 1">
                <a:extLst>
                  <a:ext uri="{FF2B5EF4-FFF2-40B4-BE49-F238E27FC236}">
                    <a16:creationId xmlns:a16="http://schemas.microsoft.com/office/drawing/2014/main" id="{3119920D-8F15-2EEC-2500-D1B9A91340C0}"/>
                  </a:ext>
                </a:extLst>
              </p:cNvPr>
              <p:cNvPicPr/>
              <p:nvPr/>
            </p:nvPicPr>
            <p:blipFill>
              <a:blip r:embed="rId6"/>
              <a:stretch>
                <a:fillRect/>
              </a:stretch>
            </p:blipFill>
            <p:spPr>
              <a:xfrm>
                <a:off x="386640" y="694080"/>
                <a:ext cx="8169840" cy="547020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A797-D341-6576-E18D-F7E1C8C0672E}"/>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8A7C4E6A-3A43-4A7C-41A0-B00FC2440267}"/>
              </a:ext>
            </a:extLst>
          </p:cNvPr>
          <p:cNvSpPr>
            <a:spLocks noGrp="1"/>
          </p:cNvSpPr>
          <p:nvPr>
            <p:ph idx="1"/>
          </p:nvPr>
        </p:nvSpPr>
        <p:spPr/>
        <p:txBody>
          <a:bodyPr/>
          <a:lstStyle/>
          <a:p>
            <a:r>
              <a:rPr lang="en-IN" dirty="0"/>
              <a:t>Visualizing values of each variable separately</a:t>
            </a:r>
          </a:p>
          <a:p>
            <a:endParaRPr lang="en-IN" dirty="0"/>
          </a:p>
          <a:p>
            <a:r>
              <a:rPr lang="en-IN" dirty="0"/>
              <a:t>Visualizing pairs of variables.</a:t>
            </a:r>
          </a:p>
          <a:p>
            <a:endParaRPr lang="en-IN" dirty="0"/>
          </a:p>
          <a:p>
            <a:r>
              <a:rPr lang="en-IN" dirty="0"/>
              <a:t>Multi-dimensional data</a:t>
            </a:r>
          </a:p>
        </p:txBody>
      </p:sp>
      <p:sp>
        <p:nvSpPr>
          <p:cNvPr id="4" name="Slide Number Placeholder 3">
            <a:extLst>
              <a:ext uri="{FF2B5EF4-FFF2-40B4-BE49-F238E27FC236}">
                <a16:creationId xmlns:a16="http://schemas.microsoft.com/office/drawing/2014/main" id="{8106CC74-B181-E70C-3239-759BBD00DC2E}"/>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33799125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64"/>
          <p:cNvSpPr txBox="1">
            <a:spLocks noGrp="1"/>
          </p:cNvSpPr>
          <p:nvPr>
            <p:ph type="title"/>
          </p:nvPr>
        </p:nvSpPr>
        <p:spPr>
          <a:xfrm>
            <a:off x="514350" y="452437"/>
            <a:ext cx="7886700" cy="749496"/>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dirty="0"/>
              <a:t>Reflective (or Uncentered) correlation coefficient</a:t>
            </a:r>
            <a:endParaRPr dirty="0"/>
          </a:p>
        </p:txBody>
      </p:sp>
      <p:sp>
        <p:nvSpPr>
          <p:cNvPr id="644" name="Google Shape;644;p6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A version of the correlation coefficient in which you do not deduct the mean values from the vectors!</a:t>
            </a:r>
            <a:endParaRPr/>
          </a:p>
          <a:p>
            <a:pPr marL="274320" lvl="0" indent="-133985" algn="l" rtl="0">
              <a:spcBef>
                <a:spcPts val="580"/>
              </a:spcBef>
              <a:spcAft>
                <a:spcPts val="0"/>
              </a:spcAft>
              <a:buSzPts val="2210"/>
              <a:buNone/>
            </a:pPr>
            <a:endParaRPr/>
          </a:p>
          <a:p>
            <a:pPr marL="274320" lvl="0" indent="-133985" algn="l" rtl="0">
              <a:spcBef>
                <a:spcPts val="580"/>
              </a:spcBef>
              <a:spcAft>
                <a:spcPts val="0"/>
              </a:spcAft>
              <a:buSzPts val="2210"/>
              <a:buNone/>
            </a:pPr>
            <a:endParaRPr/>
          </a:p>
          <a:p>
            <a:pPr marL="274320" lvl="0" indent="-133985" algn="l" rtl="0">
              <a:spcBef>
                <a:spcPts val="580"/>
              </a:spcBef>
              <a:spcAft>
                <a:spcPts val="0"/>
              </a:spcAft>
              <a:buSzPts val="2210"/>
              <a:buNone/>
            </a:pPr>
            <a:endParaRPr/>
          </a:p>
          <a:p>
            <a:pPr marL="274320" lvl="0" indent="-133985" algn="l" rtl="0">
              <a:spcBef>
                <a:spcPts val="580"/>
              </a:spcBef>
              <a:spcAft>
                <a:spcPts val="0"/>
              </a:spcAft>
              <a:buSzPts val="2210"/>
              <a:buNone/>
            </a:pP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Uncentered c.c. is not “translation invariant”:</a:t>
            </a:r>
            <a:endParaRPr/>
          </a:p>
        </p:txBody>
      </p:sp>
      <p:sp>
        <p:nvSpPr>
          <p:cNvPr id="649" name="Google Shape;649;p64"/>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70</a:t>
            </a:fld>
            <a:endParaRPr/>
          </a:p>
        </p:txBody>
      </p:sp>
      <p:pic>
        <p:nvPicPr>
          <p:cNvPr id="645" name="Google Shape;645;p64"/>
          <p:cNvPicPr preferRelativeResize="0"/>
          <p:nvPr/>
        </p:nvPicPr>
        <p:blipFill rotWithShape="1">
          <a:blip r:embed="rId3">
            <a:alphaModFix/>
          </a:blip>
          <a:srcRect/>
          <a:stretch/>
        </p:blipFill>
        <p:spPr>
          <a:xfrm>
            <a:off x="142875" y="2819400"/>
            <a:ext cx="3995738" cy="1524000"/>
          </a:xfrm>
          <a:prstGeom prst="rect">
            <a:avLst/>
          </a:prstGeom>
          <a:noFill/>
          <a:ln>
            <a:noFill/>
          </a:ln>
        </p:spPr>
      </p:pic>
      <p:pic>
        <p:nvPicPr>
          <p:cNvPr id="646" name="Google Shape;646;p64"/>
          <p:cNvPicPr preferRelativeResize="0"/>
          <p:nvPr/>
        </p:nvPicPr>
        <p:blipFill rotWithShape="1">
          <a:blip r:embed="rId4">
            <a:alphaModFix/>
          </a:blip>
          <a:srcRect/>
          <a:stretch/>
        </p:blipFill>
        <p:spPr>
          <a:xfrm>
            <a:off x="5175250" y="2819400"/>
            <a:ext cx="3225800" cy="1524000"/>
          </a:xfrm>
          <a:prstGeom prst="rect">
            <a:avLst/>
          </a:prstGeom>
          <a:noFill/>
          <a:ln>
            <a:noFill/>
          </a:ln>
        </p:spPr>
      </p:pic>
      <p:pic>
        <p:nvPicPr>
          <p:cNvPr id="647" name="Google Shape;647;p64"/>
          <p:cNvPicPr preferRelativeResize="0"/>
          <p:nvPr/>
        </p:nvPicPr>
        <p:blipFill rotWithShape="1">
          <a:blip r:embed="rId5">
            <a:alphaModFix/>
          </a:blip>
          <a:srcRect/>
          <a:stretch/>
        </p:blipFill>
        <p:spPr>
          <a:xfrm>
            <a:off x="852488" y="5410200"/>
            <a:ext cx="3908425" cy="749300"/>
          </a:xfrm>
          <a:prstGeom prst="rect">
            <a:avLst/>
          </a:prstGeom>
          <a:noFill/>
          <a:ln>
            <a:noFill/>
          </a:ln>
        </p:spPr>
      </p:pic>
      <p:sp>
        <p:nvSpPr>
          <p:cNvPr id="648" name="Google Shape;648;p64"/>
          <p:cNvSpPr/>
          <p:nvPr/>
        </p:nvSpPr>
        <p:spPr>
          <a:xfrm>
            <a:off x="4271168" y="3352800"/>
            <a:ext cx="762000" cy="457200"/>
          </a:xfrm>
          <a:prstGeom prst="mathNotEqual">
            <a:avLst>
              <a:gd name="adj1" fmla="val 23520"/>
              <a:gd name="adj2" fmla="val 6600000"/>
              <a:gd name="adj3" fmla="val 11760"/>
            </a:avLst>
          </a:prstGeom>
          <a:solidFill>
            <a:schemeClr val="accent1"/>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65"/>
          <p:cNvSpPr txBox="1">
            <a:spLocks noGrp="1"/>
          </p:cNvSpPr>
          <p:nvPr>
            <p:ph type="title"/>
          </p:nvPr>
        </p:nvSpPr>
        <p:spPr>
          <a:xfrm>
            <a:off x="417609" y="166671"/>
            <a:ext cx="8755752" cy="749496"/>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dirty="0"/>
              <a:t>Correlation does not </a:t>
            </a:r>
            <a:r>
              <a:rPr lang="en-US" b="1" dirty="0"/>
              <a:t>necessarily</a:t>
            </a:r>
            <a:r>
              <a:rPr lang="en-US" dirty="0"/>
              <a:t> imply causation</a:t>
            </a:r>
            <a:endParaRPr dirty="0"/>
          </a:p>
        </p:txBody>
      </p:sp>
      <p:sp>
        <p:nvSpPr>
          <p:cNvPr id="655" name="Google Shape;655;p6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A high correlation between two attributes does not mean that one causes the other.</a:t>
            </a:r>
            <a:endParaRPr/>
          </a:p>
          <a:p>
            <a:pPr marL="274320" lvl="0" indent="-133985" algn="l" rtl="0">
              <a:spcBef>
                <a:spcPts val="580"/>
              </a:spcBef>
              <a:spcAft>
                <a:spcPts val="0"/>
              </a:spcAft>
              <a:buSzPts val="2210"/>
              <a:buNone/>
            </a:pP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Example 1: Fast rotating windmills are observed when the wind speed is high. Hence can one say that the windmill rotation produces speedy wind? (a wind</a:t>
            </a:r>
            <a:r>
              <a:rPr lang="en-US" b="1"/>
              <a:t>mill</a:t>
            </a:r>
            <a:r>
              <a:rPr lang="en-US"/>
              <a:t> in the literal sense ☺)</a:t>
            </a:r>
            <a:endParaRPr/>
          </a:p>
        </p:txBody>
      </p:sp>
      <p:sp>
        <p:nvSpPr>
          <p:cNvPr id="656" name="Google Shape;656;p65"/>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71</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60A89EF-7E93-FE40-5541-572B22FE64CF}"/>
                  </a:ext>
                </a:extLst>
              </p14:cNvPr>
              <p14:cNvContentPartPr/>
              <p14:nvPr/>
            </p14:nvContentPartPr>
            <p14:xfrm>
              <a:off x="2959200" y="3300840"/>
              <a:ext cx="2916720" cy="397080"/>
            </p14:xfrm>
          </p:contentPart>
        </mc:Choice>
        <mc:Fallback>
          <p:pic>
            <p:nvPicPr>
              <p:cNvPr id="2" name="Ink 1">
                <a:extLst>
                  <a:ext uri="{FF2B5EF4-FFF2-40B4-BE49-F238E27FC236}">
                    <a16:creationId xmlns:a16="http://schemas.microsoft.com/office/drawing/2014/main" id="{360A89EF-7E93-FE40-5541-572B22FE64CF}"/>
                  </a:ext>
                </a:extLst>
              </p:cNvPr>
              <p:cNvPicPr/>
              <p:nvPr/>
            </p:nvPicPr>
            <p:blipFill>
              <a:blip r:embed="rId4"/>
              <a:stretch>
                <a:fillRect/>
              </a:stretch>
            </p:blipFill>
            <p:spPr>
              <a:xfrm>
                <a:off x="2949840" y="3291480"/>
                <a:ext cx="2935440" cy="415800"/>
              </a:xfrm>
              <a:prstGeom prst="rect">
                <a:avLst/>
              </a:prstGeom>
            </p:spPr>
          </p:pic>
        </mc:Fallback>
      </mc:AlternateContent>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66"/>
          <p:cNvSpPr txBox="1">
            <a:spLocks noGrp="1"/>
          </p:cNvSpPr>
          <p:nvPr>
            <p:ph type="title"/>
          </p:nvPr>
        </p:nvSpPr>
        <p:spPr>
          <a:xfrm>
            <a:off x="628650" y="306289"/>
            <a:ext cx="7886700" cy="749496"/>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dirty="0"/>
              <a:t>Correlation does not </a:t>
            </a:r>
            <a:r>
              <a:rPr lang="en-US" b="1" dirty="0"/>
              <a:t>necessarily</a:t>
            </a:r>
            <a:r>
              <a:rPr lang="en-US" dirty="0"/>
              <a:t> imply causation</a:t>
            </a:r>
            <a:endParaRPr dirty="0"/>
          </a:p>
        </p:txBody>
      </p:sp>
      <p:sp>
        <p:nvSpPr>
          <p:cNvPr id="662" name="Google Shape;662;p6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In example 1, the cause and effect were swapped. High wind speed leads to fast rotation and not vice-versa.</a:t>
            </a: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Example 2: High sale of ice-cream is correlated with larger occurrence of drowning. Hence can one say that ice-cream causes drowning? </a:t>
            </a: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In this case, there is a third factor that is highly correlated with both – ice-cream sales, as well as drowning. Ice-cream sales and swimming activities are on the rise in the summer!</a:t>
            </a:r>
            <a:endParaRPr/>
          </a:p>
        </p:txBody>
      </p:sp>
      <p:sp>
        <p:nvSpPr>
          <p:cNvPr id="663" name="Google Shape;663;p66"/>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72</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ACF2636-9937-6755-7FC4-BD32B0CD0F02}"/>
                  </a:ext>
                </a:extLst>
              </p14:cNvPr>
              <p14:cNvContentPartPr/>
              <p14:nvPr/>
            </p14:nvContentPartPr>
            <p14:xfrm>
              <a:off x="490680" y="2474280"/>
              <a:ext cx="5732640" cy="3735720"/>
            </p14:xfrm>
          </p:contentPart>
        </mc:Choice>
        <mc:Fallback>
          <p:pic>
            <p:nvPicPr>
              <p:cNvPr id="2" name="Ink 1">
                <a:extLst>
                  <a:ext uri="{FF2B5EF4-FFF2-40B4-BE49-F238E27FC236}">
                    <a16:creationId xmlns:a16="http://schemas.microsoft.com/office/drawing/2014/main" id="{5ACF2636-9937-6755-7FC4-BD32B0CD0F02}"/>
                  </a:ext>
                </a:extLst>
              </p:cNvPr>
              <p:cNvPicPr/>
              <p:nvPr/>
            </p:nvPicPr>
            <p:blipFill>
              <a:blip r:embed="rId4"/>
              <a:stretch>
                <a:fillRect/>
              </a:stretch>
            </p:blipFill>
            <p:spPr>
              <a:xfrm>
                <a:off x="481320" y="2464920"/>
                <a:ext cx="5751360" cy="37544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67"/>
          <p:cNvSpPr txBox="1">
            <a:spLocks noGrp="1"/>
          </p:cNvSpPr>
          <p:nvPr>
            <p:ph type="title"/>
          </p:nvPr>
        </p:nvSpPr>
        <p:spPr>
          <a:xfrm>
            <a:off x="628650" y="256365"/>
            <a:ext cx="7886700" cy="749496"/>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dirty="0"/>
              <a:t>Correlation does not </a:t>
            </a:r>
            <a:r>
              <a:rPr lang="en-US" b="1" dirty="0"/>
              <a:t>necessarily</a:t>
            </a:r>
            <a:r>
              <a:rPr lang="en-US" dirty="0"/>
              <a:t> imply causation</a:t>
            </a:r>
            <a:endParaRPr dirty="0"/>
          </a:p>
        </p:txBody>
      </p:sp>
      <p:sp>
        <p:nvSpPr>
          <p:cNvPr id="669" name="Google Shape;669;p6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The above statement does not mean that correlation is </a:t>
            </a:r>
            <a:r>
              <a:rPr lang="en-US" i="1"/>
              <a:t>never</a:t>
            </a:r>
            <a:r>
              <a:rPr lang="en-US"/>
              <a:t> associated with causation (example: increase in age does cause increase in height in children or adolescents) – just that it is not </a:t>
            </a:r>
            <a:r>
              <a:rPr lang="en-US" i="1"/>
              <a:t>sufficient</a:t>
            </a:r>
            <a:r>
              <a:rPr lang="en-US"/>
              <a:t> to establish causation.</a:t>
            </a: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Consider the argument: “High correlation between tobacco usage and lung cancer occurrence does </a:t>
            </a:r>
            <a:r>
              <a:rPr lang="en-US" b="1"/>
              <a:t>not</a:t>
            </a:r>
            <a:r>
              <a:rPr lang="en-US"/>
              <a:t> imply that smoking causes lung cancer.”</a:t>
            </a:r>
            <a:endParaRPr/>
          </a:p>
        </p:txBody>
      </p:sp>
      <p:sp>
        <p:nvSpPr>
          <p:cNvPr id="670" name="Google Shape;670;p67"/>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73</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31E9437-66F6-10CF-A00D-C7FF054A419E}"/>
                  </a:ext>
                </a:extLst>
              </p14:cNvPr>
              <p14:cNvContentPartPr/>
              <p14:nvPr/>
            </p14:nvContentPartPr>
            <p14:xfrm>
              <a:off x="1063440" y="3704760"/>
              <a:ext cx="7715160" cy="1123920"/>
            </p14:xfrm>
          </p:contentPart>
        </mc:Choice>
        <mc:Fallback>
          <p:pic>
            <p:nvPicPr>
              <p:cNvPr id="2" name="Ink 1">
                <a:extLst>
                  <a:ext uri="{FF2B5EF4-FFF2-40B4-BE49-F238E27FC236}">
                    <a16:creationId xmlns:a16="http://schemas.microsoft.com/office/drawing/2014/main" id="{531E9437-66F6-10CF-A00D-C7FF054A419E}"/>
                  </a:ext>
                </a:extLst>
              </p:cNvPr>
              <p:cNvPicPr/>
              <p:nvPr/>
            </p:nvPicPr>
            <p:blipFill>
              <a:blip r:embed="rId4"/>
              <a:stretch>
                <a:fillRect/>
              </a:stretch>
            </p:blipFill>
            <p:spPr>
              <a:xfrm>
                <a:off x="1054080" y="3695400"/>
                <a:ext cx="7733880" cy="1142640"/>
              </a:xfrm>
              <a:prstGeom prst="rect">
                <a:avLst/>
              </a:prstGeom>
            </p:spPr>
          </p:pic>
        </mc:Fallback>
      </mc:AlternateContent>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68"/>
          <p:cNvSpPr txBox="1">
            <a:spLocks noGrp="1"/>
          </p:cNvSpPr>
          <p:nvPr>
            <p:ph type="title"/>
          </p:nvPr>
        </p:nvSpPr>
        <p:spPr>
          <a:xfrm>
            <a:off x="521963" y="387252"/>
            <a:ext cx="7886700" cy="749496"/>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dirty="0"/>
              <a:t>Correlation does not </a:t>
            </a:r>
            <a:r>
              <a:rPr lang="en-US" b="1" dirty="0"/>
              <a:t>necessarily</a:t>
            </a:r>
            <a:r>
              <a:rPr lang="en-US" dirty="0"/>
              <a:t> imply causation – but it </a:t>
            </a:r>
            <a:r>
              <a:rPr lang="en-US" b="1" dirty="0">
                <a:solidFill>
                  <a:srgbClr val="FF0000"/>
                </a:solidFill>
              </a:rPr>
              <a:t>may</a:t>
            </a:r>
            <a:r>
              <a:rPr lang="en-US" dirty="0"/>
              <a:t>!</a:t>
            </a:r>
            <a:endParaRPr dirty="0"/>
          </a:p>
        </p:txBody>
      </p:sp>
      <p:sp>
        <p:nvSpPr>
          <p:cNvPr id="676" name="Google Shape;676;p68"/>
          <p:cNvSpPr txBox="1">
            <a:spLocks noGrp="1"/>
          </p:cNvSpPr>
          <p:nvPr>
            <p:ph idx="1"/>
          </p:nvPr>
        </p:nvSpPr>
        <p:spPr>
          <a:xfrm>
            <a:off x="228600" y="1524000"/>
            <a:ext cx="6019800" cy="4572000"/>
          </a:xfrm>
          <a:prstGeom prst="rect">
            <a:avLst/>
          </a:prstGeom>
          <a:noFill/>
          <a:ln>
            <a:noFill/>
          </a:ln>
        </p:spPr>
        <p:txBody>
          <a:bodyPr spcFirstLastPara="1" wrap="square" lIns="91425" tIns="45700" rIns="91425" bIns="45700" anchor="t" anchorCtr="0">
            <a:normAutofit fontScale="85000" lnSpcReduction="20000"/>
          </a:bodyPr>
          <a:lstStyle/>
          <a:p>
            <a:pPr marL="274320" lvl="0" indent="-274320" algn="l" rtl="0">
              <a:spcBef>
                <a:spcPts val="0"/>
              </a:spcBef>
              <a:spcAft>
                <a:spcPts val="0"/>
              </a:spcAft>
              <a:buSzPct val="85000"/>
              <a:buChar char="⚫"/>
            </a:pPr>
            <a:r>
              <a:rPr lang="en-US"/>
              <a:t>However multiple observational studies that eliminate other possible causes do lead to the conclusion that smoking causes cancer!</a:t>
            </a:r>
            <a:endParaRPr/>
          </a:p>
          <a:p>
            <a:pPr marL="274320" lvl="0" indent="-274320" algn="l" rtl="0">
              <a:spcBef>
                <a:spcPts val="580"/>
              </a:spcBef>
              <a:spcAft>
                <a:spcPts val="0"/>
              </a:spcAft>
              <a:buSzPct val="85000"/>
              <a:buFont typeface="Noto Sans Symbols"/>
              <a:buChar char="❑"/>
            </a:pPr>
            <a:r>
              <a:rPr lang="en-US"/>
              <a:t> </a:t>
            </a:r>
            <a:r>
              <a:rPr lang="en-US" sz="1900"/>
              <a:t>higher tobacco dosage associated with higher occurrence of cancer</a:t>
            </a:r>
            <a:endParaRPr/>
          </a:p>
          <a:p>
            <a:pPr marL="274320" lvl="0" indent="-274320" algn="l" rtl="0">
              <a:spcBef>
                <a:spcPts val="580"/>
              </a:spcBef>
              <a:spcAft>
                <a:spcPts val="0"/>
              </a:spcAft>
              <a:buSzPct val="85000"/>
              <a:buFont typeface="Noto Sans Symbols"/>
              <a:buChar char="❑"/>
            </a:pPr>
            <a:r>
              <a:rPr lang="en-US" sz="1900"/>
              <a:t> stopping smoking associated with lower occurrence of cancer</a:t>
            </a:r>
            <a:endParaRPr/>
          </a:p>
          <a:p>
            <a:pPr marL="274320" lvl="0" indent="-274320" algn="l" rtl="0">
              <a:spcBef>
                <a:spcPts val="580"/>
              </a:spcBef>
              <a:spcAft>
                <a:spcPts val="0"/>
              </a:spcAft>
              <a:buSzPct val="85000"/>
              <a:buFont typeface="Noto Sans Symbols"/>
              <a:buChar char="❑"/>
            </a:pPr>
            <a:r>
              <a:rPr lang="en-US" sz="1900"/>
              <a:t> higher duration of smoking associated with higher occurrence of cancer</a:t>
            </a:r>
            <a:endParaRPr/>
          </a:p>
          <a:p>
            <a:pPr marL="274320" lvl="0" indent="-274320" algn="l" rtl="0">
              <a:spcBef>
                <a:spcPts val="580"/>
              </a:spcBef>
              <a:spcAft>
                <a:spcPts val="0"/>
              </a:spcAft>
              <a:buSzPct val="85000"/>
              <a:buFont typeface="Noto Sans Symbols"/>
              <a:buChar char="❑"/>
            </a:pPr>
            <a:r>
              <a:rPr lang="en-US" sz="1900"/>
              <a:t> unfiltered (as opposed to filtered) cigarettes associated with higher occurrence of cancer</a:t>
            </a:r>
            <a:endParaRPr/>
          </a:p>
          <a:p>
            <a:pPr marL="274320" lvl="0" indent="-274320" algn="l" rtl="0">
              <a:spcBef>
                <a:spcPts val="580"/>
              </a:spcBef>
              <a:spcAft>
                <a:spcPts val="0"/>
              </a:spcAft>
              <a:buSzPct val="85000"/>
              <a:buFont typeface="Arial"/>
              <a:buChar char="•"/>
            </a:pPr>
            <a:r>
              <a:rPr lang="en-US"/>
              <a:t>See </a:t>
            </a:r>
            <a:r>
              <a:rPr lang="en-US" u="sng">
                <a:solidFill>
                  <a:schemeClr val="hlink"/>
                </a:solidFill>
                <a:hlinkClick r:id="rId3"/>
              </a:rPr>
              <a:t>https://www.sciencebasedmedicine.org/evidence-in-medicine-correlation-and-causation/</a:t>
            </a:r>
            <a:r>
              <a:rPr lang="en-US"/>
              <a:t> and </a:t>
            </a:r>
            <a:r>
              <a:rPr lang="en-US" u="sng">
                <a:solidFill>
                  <a:schemeClr val="hlink"/>
                </a:solidFill>
                <a:hlinkClick r:id="rId4"/>
              </a:rPr>
              <a:t>http://www.americanscientist.org/issues/pub/what-everyone-should-know-about-statistical-correlation</a:t>
            </a:r>
            <a:r>
              <a:rPr lang="en-US"/>
              <a:t>  for more details.</a:t>
            </a:r>
            <a:endParaRPr/>
          </a:p>
        </p:txBody>
      </p:sp>
      <p:sp>
        <p:nvSpPr>
          <p:cNvPr id="677" name="Google Shape;677;p68"/>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20AE-EF3B-EE86-17DB-088A27EA16DF}"/>
              </a:ext>
            </a:extLst>
          </p:cNvPr>
          <p:cNvSpPr>
            <a:spLocks noGrp="1"/>
          </p:cNvSpPr>
          <p:nvPr>
            <p:ph type="title"/>
          </p:nvPr>
        </p:nvSpPr>
        <p:spPr/>
        <p:txBody>
          <a:bodyPr>
            <a:normAutofit/>
          </a:bodyPr>
          <a:lstStyle/>
          <a:p>
            <a:r>
              <a:rPr lang="en-IN" dirty="0"/>
              <a:t>More examples</a:t>
            </a:r>
          </a:p>
        </p:txBody>
      </p:sp>
      <p:sp>
        <p:nvSpPr>
          <p:cNvPr id="3" name="Content Placeholder 2">
            <a:extLst>
              <a:ext uri="{FF2B5EF4-FFF2-40B4-BE49-F238E27FC236}">
                <a16:creationId xmlns:a16="http://schemas.microsoft.com/office/drawing/2014/main" id="{2680C990-5D7A-A726-3296-CDE563795643}"/>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256F7B14-1306-CF17-BA07-A741CBE83934}"/>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75</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422AF399-BD90-0AF8-584C-6AAD69CB2373}"/>
                  </a:ext>
                </a:extLst>
              </p14:cNvPr>
              <p14:cNvContentPartPr/>
              <p14:nvPr/>
            </p14:nvContentPartPr>
            <p14:xfrm>
              <a:off x="324720" y="635760"/>
              <a:ext cx="5838840" cy="3711240"/>
            </p14:xfrm>
          </p:contentPart>
        </mc:Choice>
        <mc:Fallback>
          <p:pic>
            <p:nvPicPr>
              <p:cNvPr id="5" name="Ink 4">
                <a:extLst>
                  <a:ext uri="{FF2B5EF4-FFF2-40B4-BE49-F238E27FC236}">
                    <a16:creationId xmlns:a16="http://schemas.microsoft.com/office/drawing/2014/main" id="{422AF399-BD90-0AF8-584C-6AAD69CB2373}"/>
                  </a:ext>
                </a:extLst>
              </p:cNvPr>
              <p:cNvPicPr/>
              <p:nvPr/>
            </p:nvPicPr>
            <p:blipFill>
              <a:blip r:embed="rId3"/>
              <a:stretch>
                <a:fillRect/>
              </a:stretch>
            </p:blipFill>
            <p:spPr>
              <a:xfrm>
                <a:off x="315360" y="626400"/>
                <a:ext cx="5857560" cy="3729960"/>
              </a:xfrm>
              <a:prstGeom prst="rect">
                <a:avLst/>
              </a:prstGeom>
            </p:spPr>
          </p:pic>
        </mc:Fallback>
      </mc:AlternateContent>
    </p:spTree>
    <p:extLst>
      <p:ext uri="{BB962C8B-B14F-4D97-AF65-F5344CB8AC3E}">
        <p14:creationId xmlns:p14="http://schemas.microsoft.com/office/powerpoint/2010/main" val="29010680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97E8-CCB8-22FC-F4DB-4D9F3B4C4C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F93548-50DC-43BC-9BD5-01318996F596}"/>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CC454B73-8B68-1A08-3486-D6F71A582197}"/>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76</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7D283E8-D5A0-D27A-E97B-7967877221ED}"/>
                  </a:ext>
                </a:extLst>
              </p14:cNvPr>
              <p14:cNvContentPartPr/>
              <p14:nvPr/>
            </p14:nvContentPartPr>
            <p14:xfrm>
              <a:off x="1686600" y="787680"/>
              <a:ext cx="6147360" cy="4764960"/>
            </p14:xfrm>
          </p:contentPart>
        </mc:Choice>
        <mc:Fallback>
          <p:pic>
            <p:nvPicPr>
              <p:cNvPr id="5" name="Ink 4">
                <a:extLst>
                  <a:ext uri="{FF2B5EF4-FFF2-40B4-BE49-F238E27FC236}">
                    <a16:creationId xmlns:a16="http://schemas.microsoft.com/office/drawing/2014/main" id="{D7D283E8-D5A0-D27A-E97B-7967877221ED}"/>
                  </a:ext>
                </a:extLst>
              </p:cNvPr>
              <p:cNvPicPr/>
              <p:nvPr/>
            </p:nvPicPr>
            <p:blipFill>
              <a:blip r:embed="rId3"/>
              <a:stretch>
                <a:fillRect/>
              </a:stretch>
            </p:blipFill>
            <p:spPr>
              <a:xfrm>
                <a:off x="1677240" y="778320"/>
                <a:ext cx="6166080" cy="4783680"/>
              </a:xfrm>
              <a:prstGeom prst="rect">
                <a:avLst/>
              </a:prstGeom>
            </p:spPr>
          </p:pic>
        </mc:Fallback>
      </mc:AlternateContent>
    </p:spTree>
    <p:extLst>
      <p:ext uri="{BB962C8B-B14F-4D97-AF65-F5344CB8AC3E}">
        <p14:creationId xmlns:p14="http://schemas.microsoft.com/office/powerpoint/2010/main" val="30272310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4ACC-7593-C58C-7007-DA8F095B22C1}"/>
              </a:ext>
            </a:extLst>
          </p:cNvPr>
          <p:cNvSpPr>
            <a:spLocks noGrp="1"/>
          </p:cNvSpPr>
          <p:nvPr>
            <p:ph type="title"/>
          </p:nvPr>
        </p:nvSpPr>
        <p:spPr>
          <a:xfrm>
            <a:off x="628650" y="166671"/>
            <a:ext cx="7886700" cy="749496"/>
          </a:xfrm>
        </p:spPr>
        <p:txBody>
          <a:bodyPr>
            <a:normAutofit fontScale="90000"/>
          </a:bodyPr>
          <a:lstStyle/>
          <a:p>
            <a:r>
              <a:rPr lang="en-IN" dirty="0"/>
              <a:t>Relationship between continuous and discrete variables</a:t>
            </a:r>
          </a:p>
        </p:txBody>
      </p:sp>
      <p:sp>
        <p:nvSpPr>
          <p:cNvPr id="3" name="Content Placeholder 2">
            <a:extLst>
              <a:ext uri="{FF2B5EF4-FFF2-40B4-BE49-F238E27FC236}">
                <a16:creationId xmlns:a16="http://schemas.microsoft.com/office/drawing/2014/main" id="{0B10449A-B9ED-64CD-0906-95A575D694D7}"/>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D88F361A-0E19-58AF-B18D-CA0CD16BD4C3}"/>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77</a:t>
            </a:fld>
            <a:endParaRPr lang="en-US"/>
          </a:p>
        </p:txBody>
      </p:sp>
    </p:spTree>
    <p:extLst>
      <p:ext uri="{BB962C8B-B14F-4D97-AF65-F5344CB8AC3E}">
        <p14:creationId xmlns:p14="http://schemas.microsoft.com/office/powerpoint/2010/main" val="14896282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B870-96EE-44BC-F512-2363A8DF3A9D}"/>
              </a:ext>
            </a:extLst>
          </p:cNvPr>
          <p:cNvSpPr>
            <a:spLocks noGrp="1"/>
          </p:cNvSpPr>
          <p:nvPr>
            <p:ph type="title"/>
          </p:nvPr>
        </p:nvSpPr>
        <p:spPr/>
        <p:txBody>
          <a:bodyPr/>
          <a:lstStyle/>
          <a:p>
            <a:r>
              <a:rPr lang="en-IN" dirty="0"/>
              <a:t>Future topics</a:t>
            </a:r>
          </a:p>
        </p:txBody>
      </p:sp>
      <p:sp>
        <p:nvSpPr>
          <p:cNvPr id="3" name="Content Placeholder 2">
            <a:extLst>
              <a:ext uri="{FF2B5EF4-FFF2-40B4-BE49-F238E27FC236}">
                <a16:creationId xmlns:a16="http://schemas.microsoft.com/office/drawing/2014/main" id="{0AB28944-A1D4-B2C9-DDA7-001F06F9A4E3}"/>
              </a:ext>
            </a:extLst>
          </p:cNvPr>
          <p:cNvSpPr>
            <a:spLocks noGrp="1"/>
          </p:cNvSpPr>
          <p:nvPr>
            <p:ph idx="1"/>
          </p:nvPr>
        </p:nvSpPr>
        <p:spPr/>
        <p:txBody>
          <a:bodyPr/>
          <a:lstStyle/>
          <a:p>
            <a:r>
              <a:rPr lang="en-IN" dirty="0"/>
              <a:t>Multi-variate visualization</a:t>
            </a:r>
          </a:p>
          <a:p>
            <a:endParaRPr lang="en-IN" dirty="0"/>
          </a:p>
          <a:p>
            <a:r>
              <a:rPr lang="en-IN" dirty="0"/>
              <a:t>Commercial systems for data visualization</a:t>
            </a:r>
          </a:p>
          <a:p>
            <a:endParaRPr lang="en-IN" dirty="0"/>
          </a:p>
          <a:p>
            <a:r>
              <a:rPr lang="en-IN" dirty="0"/>
              <a:t>Visualizing special data</a:t>
            </a:r>
          </a:p>
          <a:p>
            <a:pPr lvl="1"/>
            <a:r>
              <a:rPr lang="en-IN" dirty="0"/>
              <a:t>Time series</a:t>
            </a:r>
          </a:p>
          <a:p>
            <a:pPr lvl="1"/>
            <a:r>
              <a:rPr lang="en-IN" dirty="0"/>
              <a:t>Text, e.g. point clouds </a:t>
            </a:r>
          </a:p>
        </p:txBody>
      </p:sp>
      <p:sp>
        <p:nvSpPr>
          <p:cNvPr id="4" name="Slide Number Placeholder 3">
            <a:extLst>
              <a:ext uri="{FF2B5EF4-FFF2-40B4-BE49-F238E27FC236}">
                <a16:creationId xmlns:a16="http://schemas.microsoft.com/office/drawing/2014/main" id="{794A96C2-BA8A-14DF-9EC3-7803D384E41E}"/>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78</a:t>
            </a:fld>
            <a:endParaRPr lang="en-US"/>
          </a:p>
        </p:txBody>
      </p:sp>
    </p:spTree>
    <p:extLst>
      <p:ext uri="{BB962C8B-B14F-4D97-AF65-F5344CB8AC3E}">
        <p14:creationId xmlns:p14="http://schemas.microsoft.com/office/powerpoint/2010/main" val="25158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Terminology</a:t>
            </a:r>
            <a:endParaRPr/>
          </a:p>
        </p:txBody>
      </p:sp>
      <p:sp>
        <p:nvSpPr>
          <p:cNvPr id="127" name="Google Shape;127;p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2210"/>
            </a:pPr>
            <a:r>
              <a:rPr lang="en-US" b="1" dirty="0"/>
              <a:t>Discrete data: </a:t>
            </a:r>
            <a:r>
              <a:rPr lang="en-US" dirty="0"/>
              <a:t>Data whose values are restricted to a finite or countably infinite set. </a:t>
            </a:r>
            <a:r>
              <a:rPr lang="en-US" dirty="0" err="1"/>
              <a:t>Eg</a:t>
            </a:r>
            <a:r>
              <a:rPr lang="en-US" dirty="0"/>
              <a:t>: letter grades at IITB, genders, marital status (single, married, divorced), income brackets in India for tax purposes</a:t>
            </a:r>
            <a:endParaRPr dirty="0"/>
          </a:p>
          <a:p>
            <a:pPr marL="597535" lvl="0" indent="-457200" algn="l" rtl="0">
              <a:spcBef>
                <a:spcPts val="580"/>
              </a:spcBef>
              <a:spcAft>
                <a:spcPts val="0"/>
              </a:spcAft>
              <a:buSzPts val="2210"/>
            </a:pPr>
            <a:endParaRPr dirty="0"/>
          </a:p>
          <a:p>
            <a:pPr lvl="0" algn="l" rtl="0">
              <a:spcBef>
                <a:spcPts val="580"/>
              </a:spcBef>
              <a:spcAft>
                <a:spcPts val="0"/>
              </a:spcAft>
              <a:buSzPts val="2210"/>
            </a:pPr>
            <a:r>
              <a:rPr lang="en-US" b="1" dirty="0"/>
              <a:t>Continuous data: </a:t>
            </a:r>
            <a:r>
              <a:rPr lang="en-US" dirty="0"/>
              <a:t>Data whose values belong to an uncountably infinite set (</a:t>
            </a:r>
            <a:r>
              <a:rPr lang="en-US" dirty="0" err="1"/>
              <a:t>Eg</a:t>
            </a:r>
            <a:r>
              <a:rPr lang="en-US" dirty="0"/>
              <a:t>: a person’s height, temperature of a place, speed of a car at a time instant).</a:t>
            </a:r>
            <a:endParaRPr dirty="0"/>
          </a:p>
        </p:txBody>
      </p:sp>
      <p:sp>
        <p:nvSpPr>
          <p:cNvPr id="128" name="Google Shape;128;p4"/>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animEffect transition="in" filter="fade">
                                      <p:cBhvr>
                                        <p:cTn id="7" dur="500"/>
                                        <p:tgtEl>
                                          <p:spTgt spid="1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7">
                                            <p:txEl>
                                              <p:pRg st="1" end="1"/>
                                            </p:txEl>
                                          </p:spTgt>
                                        </p:tgtEl>
                                        <p:attrNameLst>
                                          <p:attrName>style.visibility</p:attrName>
                                        </p:attrNameLst>
                                      </p:cBhvr>
                                      <p:to>
                                        <p:strVal val="visible"/>
                                      </p:to>
                                    </p:set>
                                    <p:animEffect transition="in" filter="fade">
                                      <p:cBhvr>
                                        <p:cTn id="12" dur="500"/>
                                        <p:tgtEl>
                                          <p:spTgt spid="1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7">
                                            <p:txEl>
                                              <p:pRg st="2" end="2"/>
                                            </p:txEl>
                                          </p:spTgt>
                                        </p:tgtEl>
                                        <p:attrNameLst>
                                          <p:attrName>style.visibility</p:attrName>
                                        </p:attrNameLst>
                                      </p:cBhvr>
                                      <p:to>
                                        <p:strVal val="visible"/>
                                      </p:to>
                                    </p:set>
                                    <p:animEffect transition="in" filter="fade">
                                      <p:cBhvr>
                                        <p:cTn id="17" dur="500"/>
                                        <p:tgtEl>
                                          <p:spTgt spid="1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E252-F66D-1EA7-B16F-A194591202B1}"/>
              </a:ext>
            </a:extLst>
          </p:cNvPr>
          <p:cNvSpPr>
            <a:spLocks noGrp="1"/>
          </p:cNvSpPr>
          <p:nvPr>
            <p:ph type="title"/>
          </p:nvPr>
        </p:nvSpPr>
        <p:spPr/>
        <p:txBody>
          <a:bodyPr/>
          <a:lstStyle/>
          <a:p>
            <a:r>
              <a:rPr lang="en-IN" dirty="0"/>
              <a:t>Raw data</a:t>
            </a:r>
          </a:p>
        </p:txBody>
      </p:sp>
      <p:sp>
        <p:nvSpPr>
          <p:cNvPr id="3" name="Content Placeholder 2">
            <a:extLst>
              <a:ext uri="{FF2B5EF4-FFF2-40B4-BE49-F238E27FC236}">
                <a16:creationId xmlns:a16="http://schemas.microsoft.com/office/drawing/2014/main" id="{5B78C7B2-1A4F-85CC-1454-FB953399A4B7}"/>
              </a:ext>
            </a:extLst>
          </p:cNvPr>
          <p:cNvSpPr>
            <a:spLocks noGrp="1"/>
          </p:cNvSpPr>
          <p:nvPr>
            <p:ph idx="1"/>
          </p:nvPr>
        </p:nvSpPr>
        <p:spPr>
          <a:xfrm>
            <a:off x="628650" y="1499616"/>
            <a:ext cx="7886700" cy="4677347"/>
          </a:xfrm>
        </p:spPr>
        <p:txBody>
          <a:bodyPr/>
          <a:lstStyle/>
          <a:p>
            <a:r>
              <a:rPr lang="en-IN" dirty="0"/>
              <a:t>Example: Country of winners of any competition </a:t>
            </a:r>
          </a:p>
          <a:p>
            <a:r>
              <a:rPr lang="en-IN" dirty="0"/>
              <a:t>Example: Grades of students in CS 215</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5C929A54-1F43-A5AD-96C6-E9A40172E9E9}"/>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0C8911CB-3CC0-4C52-CAB6-C3772D866269}"/>
                  </a:ext>
                </a:extLst>
              </p14:cNvPr>
              <p14:cNvContentPartPr/>
              <p14:nvPr/>
            </p14:nvContentPartPr>
            <p14:xfrm>
              <a:off x="261360" y="2782080"/>
              <a:ext cx="3268800" cy="3864240"/>
            </p14:xfrm>
          </p:contentPart>
        </mc:Choice>
        <mc:Fallback xmlns="">
          <p:pic>
            <p:nvPicPr>
              <p:cNvPr id="5" name="Ink 4">
                <a:extLst>
                  <a:ext uri="{FF2B5EF4-FFF2-40B4-BE49-F238E27FC236}">
                    <a16:creationId xmlns:a16="http://schemas.microsoft.com/office/drawing/2014/main" id="{0C8911CB-3CC0-4C52-CAB6-C3772D866269}"/>
                  </a:ext>
                </a:extLst>
              </p:cNvPr>
              <p:cNvPicPr/>
              <p:nvPr/>
            </p:nvPicPr>
            <p:blipFill>
              <a:blip r:embed="rId3"/>
              <a:stretch>
                <a:fillRect/>
              </a:stretch>
            </p:blipFill>
            <p:spPr>
              <a:xfrm>
                <a:off x="252000" y="2772720"/>
                <a:ext cx="3287520" cy="3882960"/>
              </a:xfrm>
              <a:prstGeom prst="rect">
                <a:avLst/>
              </a:prstGeom>
            </p:spPr>
          </p:pic>
        </mc:Fallback>
      </mc:AlternateContent>
    </p:spTree>
    <p:extLst>
      <p:ext uri="{BB962C8B-B14F-4D97-AF65-F5344CB8AC3E}">
        <p14:creationId xmlns:p14="http://schemas.microsoft.com/office/powerpoint/2010/main" val="16888351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1002</TotalTime>
  <Words>3564</Words>
  <Application>Microsoft Office PowerPoint</Application>
  <PresentationFormat>On-screen Show (4:3)</PresentationFormat>
  <Paragraphs>525</Paragraphs>
  <Slides>78</Slides>
  <Notes>61</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78</vt:i4>
      </vt:variant>
    </vt:vector>
  </HeadingPairs>
  <TitlesOfParts>
    <vt:vector size="85" baseType="lpstr">
      <vt:lpstr>Arial</vt:lpstr>
      <vt:lpstr>Calibri</vt:lpstr>
      <vt:lpstr>Calibri Light</vt:lpstr>
      <vt:lpstr>Courier New</vt:lpstr>
      <vt:lpstr>Noto Sans Symbols</vt:lpstr>
      <vt:lpstr>Times New Roman</vt:lpstr>
      <vt:lpstr>Office Theme</vt:lpstr>
      <vt:lpstr>Descriptive Statistics</vt:lpstr>
      <vt:lpstr>Terminology</vt:lpstr>
      <vt:lpstr>Examples of samples</vt:lpstr>
      <vt:lpstr>Population and Samples</vt:lpstr>
      <vt:lpstr>Data Representation and Visualization</vt:lpstr>
      <vt:lpstr>Need for data visualization</vt:lpstr>
      <vt:lpstr>Outline</vt:lpstr>
      <vt:lpstr>Terminology</vt:lpstr>
      <vt:lpstr>Raw data</vt:lpstr>
      <vt:lpstr>Frequency Tables</vt:lpstr>
      <vt:lpstr>Frequency Tables</vt:lpstr>
      <vt:lpstr>PowerPoint Presentation</vt:lpstr>
      <vt:lpstr>PowerPoint Presentation</vt:lpstr>
      <vt:lpstr>Relative frequency tables</vt:lpstr>
      <vt:lpstr>Pie charts</vt:lpstr>
      <vt:lpstr>Pie charts can be confusing</vt:lpstr>
      <vt:lpstr>Dealing with continuous data</vt:lpstr>
      <vt:lpstr>PowerPoint Presentation</vt:lpstr>
      <vt:lpstr>Visualizing numerical data</vt:lpstr>
      <vt:lpstr>Dealing with continuous data</vt:lpstr>
      <vt:lpstr>The histogram binning problem</vt:lpstr>
      <vt:lpstr>Cumulative frequency plot</vt:lpstr>
      <vt:lpstr>Summarizing Data</vt:lpstr>
      <vt:lpstr>Summarizing a sample-set</vt:lpstr>
      <vt:lpstr>Summarizing a sample-set</vt:lpstr>
      <vt:lpstr>Properties of the mean and median</vt:lpstr>
      <vt:lpstr>Properties of the mean and median</vt:lpstr>
      <vt:lpstr>Proof that mean minimizes square deviation </vt:lpstr>
      <vt:lpstr>Proof that median minimize absolute deviation</vt:lpstr>
      <vt:lpstr>PowerPoint Presentation</vt:lpstr>
      <vt:lpstr>Properties of the mean and median</vt:lpstr>
      <vt:lpstr>Properties of the mean and median</vt:lpstr>
      <vt:lpstr>Example</vt:lpstr>
      <vt:lpstr>Percentiles</vt:lpstr>
      <vt:lpstr>Quantiles</vt:lpstr>
      <vt:lpstr>PowerPoint Presentation</vt:lpstr>
      <vt:lpstr>Mode</vt:lpstr>
      <vt:lpstr>Mode</vt:lpstr>
      <vt:lpstr>Histogram for finding mean</vt:lpstr>
      <vt:lpstr>Histogram for finding median</vt:lpstr>
      <vt:lpstr>Variance and Standard deviation</vt:lpstr>
      <vt:lpstr>PowerPoint Presentation</vt:lpstr>
      <vt:lpstr>Variance and Standard deviation: Properties</vt:lpstr>
      <vt:lpstr>Standard deviation: practical application 1</vt:lpstr>
      <vt:lpstr>Standard deviation: practical application 2</vt:lpstr>
      <vt:lpstr>Chebyshev’s inequality</vt:lpstr>
      <vt:lpstr>Chebyshev’s inequality: and Chebyshev</vt:lpstr>
      <vt:lpstr>Chebyshev’s inequality: and Chebyshev</vt:lpstr>
      <vt:lpstr>Chebyshev’s inequality</vt:lpstr>
      <vt:lpstr>Chebyshev’s inequality</vt:lpstr>
      <vt:lpstr>Proof of Chebyshev’s inequality</vt:lpstr>
      <vt:lpstr>One-sided Chebyshev’s inequality</vt:lpstr>
      <vt:lpstr>One-sided Chebyshev’s inequality (Another form)</vt:lpstr>
      <vt:lpstr>Analyzing pairs of variables</vt:lpstr>
      <vt:lpstr>Correlation between different data values</vt:lpstr>
      <vt:lpstr>Correlation between different data values</vt:lpstr>
      <vt:lpstr>PowerPoint Presentation</vt:lpstr>
      <vt:lpstr>Visualizing such relationships?</vt:lpstr>
      <vt:lpstr>PowerPoint Presentation</vt:lpstr>
      <vt:lpstr>Correlation coefficient</vt:lpstr>
      <vt:lpstr>Correlation coefficient</vt:lpstr>
      <vt:lpstr>Correlation coefficient: Properties</vt:lpstr>
      <vt:lpstr>PowerPoint Presentation</vt:lpstr>
      <vt:lpstr>Correlation coefficient: geometric interpretation</vt:lpstr>
      <vt:lpstr>Correlation coefficient: geometric interpretation</vt:lpstr>
      <vt:lpstr>Correlation coefficient: Properties</vt:lpstr>
      <vt:lpstr>Correlation coefficient: a word of caution</vt:lpstr>
      <vt:lpstr>Caution with correlation: Anscombe’s quartet</vt:lpstr>
      <vt:lpstr>Caution with correlation: Anscombe’s quartet</vt:lpstr>
      <vt:lpstr>Reflective (or Uncentered) correlation coefficient</vt:lpstr>
      <vt:lpstr>Correlation does not necessarily imply causation</vt:lpstr>
      <vt:lpstr>Correlation does not necessarily imply causation</vt:lpstr>
      <vt:lpstr>Correlation does not necessarily imply causation</vt:lpstr>
      <vt:lpstr>Correlation does not necessarily imply causation – but it may!</vt:lpstr>
      <vt:lpstr>More examples</vt:lpstr>
      <vt:lpstr>PowerPoint Presentation</vt:lpstr>
      <vt:lpstr>Relationship between continuous and discrete variables</vt:lpstr>
      <vt:lpstr>Future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Ajit Rajwade</dc:creator>
  <cp:lastModifiedBy>Sunita Sarawagi</cp:lastModifiedBy>
  <cp:revision>1</cp:revision>
  <dcterms:created xsi:type="dcterms:W3CDTF">2006-08-16T00:00:00Z</dcterms:created>
  <dcterms:modified xsi:type="dcterms:W3CDTF">2024-08-01T04:04:57Z</dcterms:modified>
</cp:coreProperties>
</file>