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806160"/>
            <a:ext cx="10078920" cy="7736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430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806160"/>
            <a:ext cx="10078920" cy="77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430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920" cy="430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6120" y="7142760"/>
            <a:ext cx="10078920" cy="4309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1728360" y="7200360"/>
            <a:ext cx="234720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221360" y="7200360"/>
            <a:ext cx="319392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7659720" y="7200360"/>
            <a:ext cx="234720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D27EDED-CD01-4893-BFF4-15996FE9EE00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920" y="864000"/>
            <a:ext cx="9070560" cy="270108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ADA C3 Assignment, Q3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706200" y="4399200"/>
            <a:ext cx="525456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427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-Group 03</a:t>
            </a:r>
            <a:endParaRPr b="0" lang="en-US" sz="427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27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766560" y="5242320"/>
            <a:ext cx="283356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MIT2018012,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MIT2018013,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MIT2018014,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MIT2018015,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MIT2018016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5760" y="614880"/>
            <a:ext cx="907056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Code, </a:t>
            </a:r>
            <a:br/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main()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108960" y="0"/>
            <a:ext cx="6948360" cy="744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753840"/>
            <a:ext cx="90705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Code, main()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463040" y="1828800"/>
            <a:ext cx="7497000" cy="52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753840"/>
            <a:ext cx="90705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Code, execution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0120" y="2015280"/>
            <a:ext cx="10019880" cy="465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815560" y="1785960"/>
            <a:ext cx="90705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US" sz="5870" spc="-1" strike="noStrike">
                <a:solidFill>
                  <a:srgbClr val="c7243a"/>
                </a:solidFill>
                <a:latin typeface="Times New Roman"/>
                <a:ea typeface="DejaVu Sans"/>
              </a:rPr>
              <a:t>fin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52000" y="2880000"/>
            <a:ext cx="2734920" cy="2878920"/>
          </a:xfrm>
          <a:custGeom>
            <a:avLst/>
            <a:gdLst/>
            <a:ahLst/>
            <a:rect l="l" t="t" r="r" b="b"/>
            <a:pathLst>
              <a:path w="7601" h="8002">
                <a:moveTo>
                  <a:pt x="0" y="0"/>
                </a:moveTo>
                <a:lnTo>
                  <a:pt x="5700" y="0"/>
                </a:lnTo>
                <a:lnTo>
                  <a:pt x="7600" y="4000"/>
                </a:lnTo>
                <a:lnTo>
                  <a:pt x="5700" y="8001"/>
                </a:lnTo>
                <a:lnTo>
                  <a:pt x="0" y="8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3672000" y="2880000"/>
            <a:ext cx="2806920" cy="2878920"/>
          </a:xfrm>
          <a:custGeom>
            <a:avLst/>
            <a:gdLst/>
            <a:ahLst/>
            <a:rect l="l" t="t" r="r" b="b"/>
            <a:pathLst>
              <a:path w="7802" h="8002">
                <a:moveTo>
                  <a:pt x="0" y="0"/>
                </a:moveTo>
                <a:lnTo>
                  <a:pt x="5850" y="0"/>
                </a:lnTo>
                <a:lnTo>
                  <a:pt x="7801" y="4000"/>
                </a:lnTo>
                <a:lnTo>
                  <a:pt x="5850" y="8001"/>
                </a:lnTo>
                <a:lnTo>
                  <a:pt x="0" y="8001"/>
                </a:lnTo>
                <a:lnTo>
                  <a:pt x="1951" y="4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6229440" y="2880000"/>
            <a:ext cx="2806920" cy="2878920"/>
          </a:xfrm>
          <a:custGeom>
            <a:avLst/>
            <a:gdLst/>
            <a:ahLst/>
            <a:rect l="l" t="t" r="r" b="b"/>
            <a:pathLst>
              <a:path w="7802" h="8002">
                <a:moveTo>
                  <a:pt x="0" y="0"/>
                </a:moveTo>
                <a:lnTo>
                  <a:pt x="5850" y="0"/>
                </a:lnTo>
                <a:lnTo>
                  <a:pt x="7801" y="4000"/>
                </a:lnTo>
                <a:lnTo>
                  <a:pt x="5850" y="8001"/>
                </a:lnTo>
                <a:lnTo>
                  <a:pt x="0" y="8001"/>
                </a:lnTo>
                <a:lnTo>
                  <a:pt x="1951" y="4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864000"/>
            <a:ext cx="9070560" cy="224388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ffffff"/>
                </a:solidFill>
                <a:latin typeface="Arial"/>
                <a:ea typeface="DejaVu Sans"/>
              </a:rPr>
              <a:t>Drum rotates in discrete steps, </a:t>
            </a:r>
            <a:r>
              <a:rPr b="0" lang="en-US" sz="5870" spc="-1" strike="noStrike">
                <a:solidFill>
                  <a:srgbClr val="ffffff"/>
                </a:solidFill>
                <a:latin typeface="Arial"/>
                <a:ea typeface="Arial"/>
              </a:rPr>
              <a:t>α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651760" y="3413520"/>
            <a:ext cx="66740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 = 360/α sectors on surface of drum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Each sector can be either black or white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Mounted r constructive heads for reading color of sector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Input α taken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Arrangement of colors for various k is shown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5760" y="550800"/>
            <a:ext cx="9600120" cy="16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Interpretation of the question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2218680"/>
            <a:ext cx="9070560" cy="47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given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α, calculate k = 360 / α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Each platter in a hard disk has two sides/surfaces, so each platter needs two heads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Each surface is radially divided into k parts/sectors, like a pizza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50800"/>
            <a:ext cx="9574920" cy="16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Interpretation of the question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2207880"/>
            <a:ext cx="9070560" cy="39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Each sector can have either black(0) or white(1) value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(initialized randomly in the program)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For some data arrangement of black and white in the sectors, show that arrangement in specified platter and side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753840"/>
            <a:ext cx="90705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Algorithm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2207880"/>
            <a:ext cx="9070560" cy="39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0"/>
          </a:bodyPr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Simply create an array of size k</a:t>
            </a:r>
            <a:endParaRPr b="0" lang="en-US" sz="427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Store some possible arrangement in that array, where each index element corresponds to a sector on a platter surface</a:t>
            </a:r>
            <a:endParaRPr b="0" lang="en-US" sz="427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Read all values stored in array corresponding to platter number and side</a:t>
            </a:r>
            <a:endParaRPr b="0" lang="en-US" sz="427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Show those values to the user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72880"/>
            <a:ext cx="946188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Space and Time complexity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40080" y="2651760"/>
            <a:ext cx="9070560" cy="39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Upon choosing the platter and the side, the number of values that needs to be read = k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Time complexity =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ϴ(k) = ϴ(1/α)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Space complexity = ϴ(2 * # platters * k)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753840"/>
            <a:ext cx="90705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For k = 16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2207880"/>
            <a:ext cx="9070560" cy="39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Here, α = 360 / k = 360 / 16 = 22.5</a:t>
            </a:r>
            <a:endParaRPr b="0" lang="en-US" sz="4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Truncating decimal point, α = 22</a:t>
            </a:r>
            <a:endParaRPr b="0" lang="en-US" sz="4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Taking number of platters = 1, r = 2, since two sides for one platter</a:t>
            </a:r>
            <a:endParaRPr b="0" lang="en-US" sz="4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To show arrangement of colours in these 16 sectors, 16 array elements are read and printed. </a:t>
            </a:r>
            <a:endParaRPr b="0" lang="en-US" sz="4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ϴ(k) = ϴ(16) time taken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753840"/>
            <a:ext cx="90705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870" spc="-1" strike="noStrike">
                <a:solidFill>
                  <a:srgbClr val="c7243a"/>
                </a:solidFill>
                <a:latin typeface="Arial"/>
                <a:ea typeface="DejaVu Sans"/>
              </a:rPr>
              <a:t>Code, class Platter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2207880"/>
            <a:ext cx="9070560" cy="39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. int sector[MAX]</a:t>
            </a:r>
            <a:endParaRPr b="0" lang="en-US" sz="427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. int sectors</a:t>
            </a:r>
            <a:endParaRPr b="0" lang="en-US" sz="427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. Platter()</a:t>
            </a:r>
            <a:endParaRPr b="0" lang="en-US" sz="427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. Platter(int sectors)</a:t>
            </a:r>
            <a:endParaRPr b="0" lang="en-US" sz="427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8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DejaVu Sans"/>
              </a:rPr>
              <a:t>. showsectors(int side)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680400"/>
            <a:ext cx="4113720" cy="24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7243a"/>
                </a:solidFill>
                <a:latin typeface="Arial"/>
                <a:ea typeface="DejaVu Sans"/>
              </a:rPr>
              <a:t>Code, </a:t>
            </a:r>
            <a:br/>
            <a:r>
              <a:rPr b="0" lang="en-US" sz="4000" spc="-1" strike="noStrike">
                <a:solidFill>
                  <a:srgbClr val="c7243a"/>
                </a:solidFill>
                <a:latin typeface="Arial"/>
                <a:ea typeface="DejaVu Sans"/>
              </a:rPr>
              <a:t>class Platter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200400" y="3600"/>
            <a:ext cx="6878520" cy="71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2018-11-22T08:43:16Z</dcterms:created>
  <dc:creator/>
  <dc:description/>
  <dc:language>en-US</dc:language>
  <cp:lastModifiedBy/>
  <dcterms:modified xsi:type="dcterms:W3CDTF">2018-11-22T04:34:07Z</dcterms:modified>
  <cp:revision>34</cp:revision>
  <dc:subject/>
  <dc:title>Classy Red</dc:title>
</cp:coreProperties>
</file>